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45" y="-4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099" y="3363837"/>
            <a:ext cx="9144000" cy="1531745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8748862" y="3359069"/>
            <a:ext cx="324036" cy="1531745"/>
            <a:chOff x="8172400" y="4680214"/>
            <a:chExt cx="324036" cy="1624338"/>
          </a:xfrm>
        </p:grpSpPr>
        <p:sp>
          <p:nvSpPr>
            <p:cNvPr id="4" name="Rectangle 3"/>
            <p:cNvSpPr/>
            <p:nvPr/>
          </p:nvSpPr>
          <p:spPr>
            <a:xfrm>
              <a:off x="8172400" y="4680214"/>
              <a:ext cx="108012" cy="162433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280412" y="4680214"/>
              <a:ext cx="108012" cy="162433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388424" y="4680214"/>
              <a:ext cx="108012" cy="162433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6"/>
          <p:cNvGrpSpPr/>
          <p:nvPr userDrawn="1"/>
        </p:nvGrpSpPr>
        <p:grpSpPr>
          <a:xfrm>
            <a:off x="90126" y="3363837"/>
            <a:ext cx="324036" cy="1531745"/>
            <a:chOff x="8172400" y="4680214"/>
            <a:chExt cx="324036" cy="1624338"/>
          </a:xfrm>
        </p:grpSpPr>
        <p:sp>
          <p:nvSpPr>
            <p:cNvPr id="8" name="Rectangle 7"/>
            <p:cNvSpPr/>
            <p:nvPr/>
          </p:nvSpPr>
          <p:spPr>
            <a:xfrm>
              <a:off x="8172400" y="4680214"/>
              <a:ext cx="108012" cy="162433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280412" y="4680214"/>
              <a:ext cx="108012" cy="162433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88424" y="4680214"/>
              <a:ext cx="108012" cy="162433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-20538"/>
            <a:ext cx="9144000" cy="144016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145359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624109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PPT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7655"/>
            <a:ext cx="1301512" cy="321849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380312" y="373547"/>
            <a:ext cx="1551761" cy="487061"/>
            <a:chOff x="7380312" y="843558"/>
            <a:chExt cx="1551761" cy="487061"/>
          </a:xfrm>
        </p:grpSpPr>
        <p:sp>
          <p:nvSpPr>
            <p:cNvPr id="3" name="Rounded Rectangle 2"/>
            <p:cNvSpPr/>
            <p:nvPr/>
          </p:nvSpPr>
          <p:spPr>
            <a:xfrm>
              <a:off x="7380312" y="843558"/>
              <a:ext cx="1551761" cy="487061"/>
            </a:xfrm>
            <a:prstGeom prst="roundRect">
              <a:avLst>
                <a:gd name="adj" fmla="val 50000"/>
              </a:avLst>
            </a:prstGeom>
            <a:solidFill>
              <a:schemeClr val="tx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2296" y="937752"/>
              <a:ext cx="1207792" cy="2986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2015-08-29T06:34:10Z</dcterms:modified>
</cp:coreProperties>
</file>