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81" name="그룹 980">
            <a:extLst>
              <a:ext uri="{FF2B5EF4-FFF2-40B4-BE49-F238E27FC236}">
                <a16:creationId xmlns:a16="http://schemas.microsoft.com/office/drawing/2014/main" id="{CE6AEA92-BFF2-4705-9EA5-AD3F8983268B}"/>
              </a:ext>
            </a:extLst>
          </p:cNvPr>
          <p:cNvGrpSpPr/>
          <p:nvPr/>
        </p:nvGrpSpPr>
        <p:grpSpPr>
          <a:xfrm rot="19444745">
            <a:off x="3968775" y="3231774"/>
            <a:ext cx="764131" cy="666412"/>
            <a:chOff x="3595701" y="2497796"/>
            <a:chExt cx="820573" cy="715636"/>
          </a:xfrm>
        </p:grpSpPr>
        <p:sp>
          <p:nvSpPr>
            <p:cNvPr id="982" name="자유형: 도형 981">
              <a:extLst>
                <a:ext uri="{FF2B5EF4-FFF2-40B4-BE49-F238E27FC236}">
                  <a16:creationId xmlns:a16="http://schemas.microsoft.com/office/drawing/2014/main" id="{04B33932-3AFD-4C4B-BF4C-A1FDA157D655}"/>
                </a:ext>
              </a:extLst>
            </p:cNvPr>
            <p:cNvSpPr/>
            <p:nvPr/>
          </p:nvSpPr>
          <p:spPr>
            <a:xfrm rot="117423">
              <a:off x="3595701" y="2497796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3" name="자유형: 도형 982">
              <a:extLst>
                <a:ext uri="{FF2B5EF4-FFF2-40B4-BE49-F238E27FC236}">
                  <a16:creationId xmlns:a16="http://schemas.microsoft.com/office/drawing/2014/main" id="{0FAB47C6-1C5E-4598-A244-524743D20161}"/>
                </a:ext>
              </a:extLst>
            </p:cNvPr>
            <p:cNvSpPr/>
            <p:nvPr/>
          </p:nvSpPr>
          <p:spPr>
            <a:xfrm rot="117423">
              <a:off x="3595796" y="2501277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4" name="자유형: 도형 983">
              <a:extLst>
                <a:ext uri="{FF2B5EF4-FFF2-40B4-BE49-F238E27FC236}">
                  <a16:creationId xmlns:a16="http://schemas.microsoft.com/office/drawing/2014/main" id="{E5CEEFD6-1241-4074-B13F-ADA77B6B7269}"/>
                </a:ext>
              </a:extLst>
            </p:cNvPr>
            <p:cNvSpPr/>
            <p:nvPr/>
          </p:nvSpPr>
          <p:spPr>
            <a:xfrm rot="117423">
              <a:off x="4176658" y="2745078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5" name="자유형: 도형 984">
              <a:extLst>
                <a:ext uri="{FF2B5EF4-FFF2-40B4-BE49-F238E27FC236}">
                  <a16:creationId xmlns:a16="http://schemas.microsoft.com/office/drawing/2014/main" id="{16863B27-7076-4072-96D6-A30B32778ECC}"/>
                </a:ext>
              </a:extLst>
            </p:cNvPr>
            <p:cNvSpPr/>
            <p:nvPr/>
          </p:nvSpPr>
          <p:spPr>
            <a:xfrm rot="117423">
              <a:off x="4382556" y="3088650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6" name="자유형: 도형 985">
              <a:extLst>
                <a:ext uri="{FF2B5EF4-FFF2-40B4-BE49-F238E27FC236}">
                  <a16:creationId xmlns:a16="http://schemas.microsoft.com/office/drawing/2014/main" id="{760C0939-5549-4F45-A0B1-C89B22207F15}"/>
                </a:ext>
              </a:extLst>
            </p:cNvPr>
            <p:cNvSpPr/>
            <p:nvPr/>
          </p:nvSpPr>
          <p:spPr>
            <a:xfrm rot="117423">
              <a:off x="3655636" y="2557032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7" name="자유형: 도형 986">
              <a:extLst>
                <a:ext uri="{FF2B5EF4-FFF2-40B4-BE49-F238E27FC236}">
                  <a16:creationId xmlns:a16="http://schemas.microsoft.com/office/drawing/2014/main" id="{13AC0F19-F28F-4287-9C61-010383EA4213}"/>
                </a:ext>
              </a:extLst>
            </p:cNvPr>
            <p:cNvSpPr/>
            <p:nvPr/>
          </p:nvSpPr>
          <p:spPr>
            <a:xfrm rot="117423">
              <a:off x="4235943" y="2803601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88" name="그룹 987">
            <a:extLst>
              <a:ext uri="{FF2B5EF4-FFF2-40B4-BE49-F238E27FC236}">
                <a16:creationId xmlns:a16="http://schemas.microsoft.com/office/drawing/2014/main" id="{F74C1882-AD47-4E71-82F2-0925BF7B0270}"/>
              </a:ext>
            </a:extLst>
          </p:cNvPr>
          <p:cNvGrpSpPr/>
          <p:nvPr/>
        </p:nvGrpSpPr>
        <p:grpSpPr>
          <a:xfrm rot="19444745">
            <a:off x="4592594" y="3407096"/>
            <a:ext cx="764132" cy="666412"/>
            <a:chOff x="4027749" y="3043271"/>
            <a:chExt cx="820574" cy="715636"/>
          </a:xfrm>
        </p:grpSpPr>
        <p:sp>
          <p:nvSpPr>
            <p:cNvPr id="989" name="자유형: 도형 988">
              <a:extLst>
                <a:ext uri="{FF2B5EF4-FFF2-40B4-BE49-F238E27FC236}">
                  <a16:creationId xmlns:a16="http://schemas.microsoft.com/office/drawing/2014/main" id="{FCBF691F-3BE4-44DC-97DB-33BCE404837A}"/>
                </a:ext>
              </a:extLst>
            </p:cNvPr>
            <p:cNvSpPr/>
            <p:nvPr/>
          </p:nvSpPr>
          <p:spPr>
            <a:xfrm rot="117423">
              <a:off x="4027749" y="3043271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0" name="자유형: 도형 989">
              <a:extLst>
                <a:ext uri="{FF2B5EF4-FFF2-40B4-BE49-F238E27FC236}">
                  <a16:creationId xmlns:a16="http://schemas.microsoft.com/office/drawing/2014/main" id="{DCF81B50-B68E-465F-941A-D66072FF940F}"/>
                </a:ext>
              </a:extLst>
            </p:cNvPr>
            <p:cNvSpPr/>
            <p:nvPr/>
          </p:nvSpPr>
          <p:spPr>
            <a:xfrm rot="117423">
              <a:off x="4027845" y="3046752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1" name="자유형: 도형 990">
              <a:extLst>
                <a:ext uri="{FF2B5EF4-FFF2-40B4-BE49-F238E27FC236}">
                  <a16:creationId xmlns:a16="http://schemas.microsoft.com/office/drawing/2014/main" id="{A854AD43-9CC9-47D0-A06D-F82C4F49DE18}"/>
                </a:ext>
              </a:extLst>
            </p:cNvPr>
            <p:cNvSpPr/>
            <p:nvPr/>
          </p:nvSpPr>
          <p:spPr>
            <a:xfrm rot="117423">
              <a:off x="4608706" y="3290553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2" name="자유형: 도형 991">
              <a:extLst>
                <a:ext uri="{FF2B5EF4-FFF2-40B4-BE49-F238E27FC236}">
                  <a16:creationId xmlns:a16="http://schemas.microsoft.com/office/drawing/2014/main" id="{E8D04854-2D50-4C41-8F05-A67B4AA42FA1}"/>
                </a:ext>
              </a:extLst>
            </p:cNvPr>
            <p:cNvSpPr/>
            <p:nvPr/>
          </p:nvSpPr>
          <p:spPr>
            <a:xfrm rot="117423">
              <a:off x="4814604" y="3634124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3" name="자유형: 도형 992">
              <a:extLst>
                <a:ext uri="{FF2B5EF4-FFF2-40B4-BE49-F238E27FC236}">
                  <a16:creationId xmlns:a16="http://schemas.microsoft.com/office/drawing/2014/main" id="{961EA0E5-6E9F-450E-8FEE-AD493C30F075}"/>
                </a:ext>
              </a:extLst>
            </p:cNvPr>
            <p:cNvSpPr/>
            <p:nvPr/>
          </p:nvSpPr>
          <p:spPr>
            <a:xfrm rot="117423">
              <a:off x="4087684" y="3102507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4" name="자유형: 도형 993">
              <a:extLst>
                <a:ext uri="{FF2B5EF4-FFF2-40B4-BE49-F238E27FC236}">
                  <a16:creationId xmlns:a16="http://schemas.microsoft.com/office/drawing/2014/main" id="{2C7E911C-A406-4AB9-B00C-B468914FCA74}"/>
                </a:ext>
              </a:extLst>
            </p:cNvPr>
            <p:cNvSpPr/>
            <p:nvPr/>
          </p:nvSpPr>
          <p:spPr>
            <a:xfrm rot="117423">
              <a:off x="4667991" y="3349075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5" name="그룹 994">
            <a:extLst>
              <a:ext uri="{FF2B5EF4-FFF2-40B4-BE49-F238E27FC236}">
                <a16:creationId xmlns:a16="http://schemas.microsoft.com/office/drawing/2014/main" id="{B223FC08-9BB0-4EAA-946B-1C3C97D55D41}"/>
              </a:ext>
            </a:extLst>
          </p:cNvPr>
          <p:cNvGrpSpPr/>
          <p:nvPr/>
        </p:nvGrpSpPr>
        <p:grpSpPr>
          <a:xfrm rot="19444745">
            <a:off x="4641729" y="2480957"/>
            <a:ext cx="764132" cy="666413"/>
            <a:chOff x="4765370" y="2208737"/>
            <a:chExt cx="820574" cy="715637"/>
          </a:xfrm>
        </p:grpSpPr>
        <p:sp>
          <p:nvSpPr>
            <p:cNvPr id="996" name="자유형: 도형 995">
              <a:extLst>
                <a:ext uri="{FF2B5EF4-FFF2-40B4-BE49-F238E27FC236}">
                  <a16:creationId xmlns:a16="http://schemas.microsoft.com/office/drawing/2014/main" id="{2E277CAE-384C-4D1A-AAD0-25AFF617F4A5}"/>
                </a:ext>
              </a:extLst>
            </p:cNvPr>
            <p:cNvSpPr/>
            <p:nvPr/>
          </p:nvSpPr>
          <p:spPr>
            <a:xfrm rot="117423">
              <a:off x="4765370" y="2208737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7" name="자유형: 도형 996">
              <a:extLst>
                <a:ext uri="{FF2B5EF4-FFF2-40B4-BE49-F238E27FC236}">
                  <a16:creationId xmlns:a16="http://schemas.microsoft.com/office/drawing/2014/main" id="{422D856D-0797-458B-B756-F246980ED200}"/>
                </a:ext>
              </a:extLst>
            </p:cNvPr>
            <p:cNvSpPr/>
            <p:nvPr/>
          </p:nvSpPr>
          <p:spPr>
            <a:xfrm rot="117423">
              <a:off x="4765466" y="2212218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8" name="자유형: 도형 997">
              <a:extLst>
                <a:ext uri="{FF2B5EF4-FFF2-40B4-BE49-F238E27FC236}">
                  <a16:creationId xmlns:a16="http://schemas.microsoft.com/office/drawing/2014/main" id="{963B9F6F-B6A2-454A-AF22-1D744B92A69E}"/>
                </a:ext>
              </a:extLst>
            </p:cNvPr>
            <p:cNvSpPr/>
            <p:nvPr/>
          </p:nvSpPr>
          <p:spPr>
            <a:xfrm rot="117423">
              <a:off x="5346328" y="2456020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9" name="자유형: 도형 998">
              <a:extLst>
                <a:ext uri="{FF2B5EF4-FFF2-40B4-BE49-F238E27FC236}">
                  <a16:creationId xmlns:a16="http://schemas.microsoft.com/office/drawing/2014/main" id="{DEAC9D6B-2064-4CB8-872F-E63DE020CF3A}"/>
                </a:ext>
              </a:extLst>
            </p:cNvPr>
            <p:cNvSpPr/>
            <p:nvPr/>
          </p:nvSpPr>
          <p:spPr>
            <a:xfrm rot="117423">
              <a:off x="5552226" y="2799591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0" name="자유형: 도형 999">
              <a:extLst>
                <a:ext uri="{FF2B5EF4-FFF2-40B4-BE49-F238E27FC236}">
                  <a16:creationId xmlns:a16="http://schemas.microsoft.com/office/drawing/2014/main" id="{C3A37B80-F1E8-4B41-91ED-A6CFBC69316D}"/>
                </a:ext>
              </a:extLst>
            </p:cNvPr>
            <p:cNvSpPr/>
            <p:nvPr/>
          </p:nvSpPr>
          <p:spPr>
            <a:xfrm rot="117423">
              <a:off x="4825306" y="2267973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1" name="자유형: 도형 1000">
              <a:extLst>
                <a:ext uri="{FF2B5EF4-FFF2-40B4-BE49-F238E27FC236}">
                  <a16:creationId xmlns:a16="http://schemas.microsoft.com/office/drawing/2014/main" id="{9C4980A0-628A-4D2C-9B72-98243C9E9271}"/>
                </a:ext>
              </a:extLst>
            </p:cNvPr>
            <p:cNvSpPr/>
            <p:nvPr/>
          </p:nvSpPr>
          <p:spPr>
            <a:xfrm rot="117423">
              <a:off x="5405612" y="2514542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02" name="그룹 1001">
            <a:extLst>
              <a:ext uri="{FF2B5EF4-FFF2-40B4-BE49-F238E27FC236}">
                <a16:creationId xmlns:a16="http://schemas.microsoft.com/office/drawing/2014/main" id="{D49F335E-4E74-4891-9A63-2EA591C151C3}"/>
              </a:ext>
            </a:extLst>
          </p:cNvPr>
          <p:cNvGrpSpPr/>
          <p:nvPr/>
        </p:nvGrpSpPr>
        <p:grpSpPr>
          <a:xfrm rot="19444745">
            <a:off x="5548661" y="1880051"/>
            <a:ext cx="764131" cy="666412"/>
            <a:chOff x="5891581" y="2362174"/>
            <a:chExt cx="820573" cy="715636"/>
          </a:xfrm>
        </p:grpSpPr>
        <p:sp>
          <p:nvSpPr>
            <p:cNvPr id="1003" name="자유형: 도형 1002">
              <a:extLst>
                <a:ext uri="{FF2B5EF4-FFF2-40B4-BE49-F238E27FC236}">
                  <a16:creationId xmlns:a16="http://schemas.microsoft.com/office/drawing/2014/main" id="{172A8284-3E3D-4CF1-A063-BC74554A2672}"/>
                </a:ext>
              </a:extLst>
            </p:cNvPr>
            <p:cNvSpPr/>
            <p:nvPr/>
          </p:nvSpPr>
          <p:spPr>
            <a:xfrm rot="117423">
              <a:off x="5891581" y="2362174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4" name="자유형: 도형 1003">
              <a:extLst>
                <a:ext uri="{FF2B5EF4-FFF2-40B4-BE49-F238E27FC236}">
                  <a16:creationId xmlns:a16="http://schemas.microsoft.com/office/drawing/2014/main" id="{06AE9BD5-FAF3-4542-84B9-7CC9B9288EA2}"/>
                </a:ext>
              </a:extLst>
            </p:cNvPr>
            <p:cNvSpPr/>
            <p:nvPr/>
          </p:nvSpPr>
          <p:spPr>
            <a:xfrm rot="117423">
              <a:off x="5891676" y="2365655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5" name="자유형: 도형 1004">
              <a:extLst>
                <a:ext uri="{FF2B5EF4-FFF2-40B4-BE49-F238E27FC236}">
                  <a16:creationId xmlns:a16="http://schemas.microsoft.com/office/drawing/2014/main" id="{9B873D15-B7B4-4A9D-8F26-1DA71561CFA1}"/>
                </a:ext>
              </a:extLst>
            </p:cNvPr>
            <p:cNvSpPr/>
            <p:nvPr/>
          </p:nvSpPr>
          <p:spPr>
            <a:xfrm rot="117423">
              <a:off x="6472538" y="2609456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6" name="자유형: 도형 1005">
              <a:extLst>
                <a:ext uri="{FF2B5EF4-FFF2-40B4-BE49-F238E27FC236}">
                  <a16:creationId xmlns:a16="http://schemas.microsoft.com/office/drawing/2014/main" id="{5A50826A-1494-47F9-9ECB-B985EC3E6E4A}"/>
                </a:ext>
              </a:extLst>
            </p:cNvPr>
            <p:cNvSpPr/>
            <p:nvPr/>
          </p:nvSpPr>
          <p:spPr>
            <a:xfrm rot="117423">
              <a:off x="6678436" y="2953027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7" name="자유형: 도형 1006">
              <a:extLst>
                <a:ext uri="{FF2B5EF4-FFF2-40B4-BE49-F238E27FC236}">
                  <a16:creationId xmlns:a16="http://schemas.microsoft.com/office/drawing/2014/main" id="{E7BAAA3B-CD65-473F-A335-C64C68B1705F}"/>
                </a:ext>
              </a:extLst>
            </p:cNvPr>
            <p:cNvSpPr/>
            <p:nvPr/>
          </p:nvSpPr>
          <p:spPr>
            <a:xfrm rot="117423">
              <a:off x="5951516" y="2421410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8" name="자유형: 도형 1007">
              <a:extLst>
                <a:ext uri="{FF2B5EF4-FFF2-40B4-BE49-F238E27FC236}">
                  <a16:creationId xmlns:a16="http://schemas.microsoft.com/office/drawing/2014/main" id="{A1B8B491-C734-4C4E-A3B7-84EA7AE5BE26}"/>
                </a:ext>
              </a:extLst>
            </p:cNvPr>
            <p:cNvSpPr/>
            <p:nvPr/>
          </p:nvSpPr>
          <p:spPr>
            <a:xfrm rot="117423">
              <a:off x="6531823" y="2667979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09" name="그룹 1008">
            <a:extLst>
              <a:ext uri="{FF2B5EF4-FFF2-40B4-BE49-F238E27FC236}">
                <a16:creationId xmlns:a16="http://schemas.microsoft.com/office/drawing/2014/main" id="{D8A1D3F7-C8D5-4BFF-9C86-39676A04DA51}"/>
              </a:ext>
            </a:extLst>
          </p:cNvPr>
          <p:cNvGrpSpPr/>
          <p:nvPr/>
        </p:nvGrpSpPr>
        <p:grpSpPr>
          <a:xfrm rot="19444745">
            <a:off x="5618279" y="2859086"/>
            <a:ext cx="764132" cy="666412"/>
            <a:chOff x="5045147" y="3017958"/>
            <a:chExt cx="820574" cy="715636"/>
          </a:xfrm>
        </p:grpSpPr>
        <p:sp>
          <p:nvSpPr>
            <p:cNvPr id="1010" name="자유형: 도형 1009">
              <a:extLst>
                <a:ext uri="{FF2B5EF4-FFF2-40B4-BE49-F238E27FC236}">
                  <a16:creationId xmlns:a16="http://schemas.microsoft.com/office/drawing/2014/main" id="{75600500-6D65-49E3-857B-094AC6F439F1}"/>
                </a:ext>
              </a:extLst>
            </p:cNvPr>
            <p:cNvSpPr/>
            <p:nvPr/>
          </p:nvSpPr>
          <p:spPr>
            <a:xfrm rot="117423">
              <a:off x="5045147" y="3017958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1" name="자유형: 도형 1010">
              <a:extLst>
                <a:ext uri="{FF2B5EF4-FFF2-40B4-BE49-F238E27FC236}">
                  <a16:creationId xmlns:a16="http://schemas.microsoft.com/office/drawing/2014/main" id="{65158D41-C952-4956-8860-1E7FD483AF82}"/>
                </a:ext>
              </a:extLst>
            </p:cNvPr>
            <p:cNvSpPr/>
            <p:nvPr/>
          </p:nvSpPr>
          <p:spPr>
            <a:xfrm rot="117423">
              <a:off x="5045243" y="3021438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2" name="자유형: 도형 1011">
              <a:extLst>
                <a:ext uri="{FF2B5EF4-FFF2-40B4-BE49-F238E27FC236}">
                  <a16:creationId xmlns:a16="http://schemas.microsoft.com/office/drawing/2014/main" id="{3BD3C5AD-297A-4182-A4C6-935AF9BA6E1A}"/>
                </a:ext>
              </a:extLst>
            </p:cNvPr>
            <p:cNvSpPr/>
            <p:nvPr/>
          </p:nvSpPr>
          <p:spPr>
            <a:xfrm rot="117423">
              <a:off x="5626104" y="3265240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3" name="자유형: 도형 1012">
              <a:extLst>
                <a:ext uri="{FF2B5EF4-FFF2-40B4-BE49-F238E27FC236}">
                  <a16:creationId xmlns:a16="http://schemas.microsoft.com/office/drawing/2014/main" id="{BF0304A1-AD05-43EB-BC0F-04DBA60A98BA}"/>
                </a:ext>
              </a:extLst>
            </p:cNvPr>
            <p:cNvSpPr/>
            <p:nvPr/>
          </p:nvSpPr>
          <p:spPr>
            <a:xfrm rot="117423">
              <a:off x="5832002" y="3608811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4" name="자유형: 도형 1013">
              <a:extLst>
                <a:ext uri="{FF2B5EF4-FFF2-40B4-BE49-F238E27FC236}">
                  <a16:creationId xmlns:a16="http://schemas.microsoft.com/office/drawing/2014/main" id="{48EF7F34-87C0-4E87-A50C-9A28FC11315A}"/>
                </a:ext>
              </a:extLst>
            </p:cNvPr>
            <p:cNvSpPr/>
            <p:nvPr/>
          </p:nvSpPr>
          <p:spPr>
            <a:xfrm rot="117423">
              <a:off x="5105083" y="3077194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5" name="자유형: 도형 1014">
              <a:extLst>
                <a:ext uri="{FF2B5EF4-FFF2-40B4-BE49-F238E27FC236}">
                  <a16:creationId xmlns:a16="http://schemas.microsoft.com/office/drawing/2014/main" id="{C3407AAC-540F-4EE6-AF0F-DDE80111FA66}"/>
                </a:ext>
              </a:extLst>
            </p:cNvPr>
            <p:cNvSpPr/>
            <p:nvPr/>
          </p:nvSpPr>
          <p:spPr>
            <a:xfrm rot="117423">
              <a:off x="5685389" y="3323762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16" name="그룹 1015">
            <a:extLst>
              <a:ext uri="{FF2B5EF4-FFF2-40B4-BE49-F238E27FC236}">
                <a16:creationId xmlns:a16="http://schemas.microsoft.com/office/drawing/2014/main" id="{153706FF-E2B1-4BF3-A8CB-C8585BF59A3E}"/>
              </a:ext>
            </a:extLst>
          </p:cNvPr>
          <p:cNvGrpSpPr/>
          <p:nvPr/>
        </p:nvGrpSpPr>
        <p:grpSpPr>
          <a:xfrm rot="19444745">
            <a:off x="3569412" y="2371866"/>
            <a:ext cx="764131" cy="666412"/>
            <a:chOff x="5891581" y="2362174"/>
            <a:chExt cx="820573" cy="715636"/>
          </a:xfrm>
        </p:grpSpPr>
        <p:sp>
          <p:nvSpPr>
            <p:cNvPr id="1017" name="자유형: 도형 1016">
              <a:extLst>
                <a:ext uri="{FF2B5EF4-FFF2-40B4-BE49-F238E27FC236}">
                  <a16:creationId xmlns:a16="http://schemas.microsoft.com/office/drawing/2014/main" id="{28D240CD-4A44-416B-8517-9B3CEF94A724}"/>
                </a:ext>
              </a:extLst>
            </p:cNvPr>
            <p:cNvSpPr/>
            <p:nvPr/>
          </p:nvSpPr>
          <p:spPr>
            <a:xfrm rot="117423">
              <a:off x="5891581" y="2362174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8" name="자유형: 도형 1017">
              <a:extLst>
                <a:ext uri="{FF2B5EF4-FFF2-40B4-BE49-F238E27FC236}">
                  <a16:creationId xmlns:a16="http://schemas.microsoft.com/office/drawing/2014/main" id="{A7E9CC81-5B0F-43CD-9882-3EA9BE2D96D4}"/>
                </a:ext>
              </a:extLst>
            </p:cNvPr>
            <p:cNvSpPr/>
            <p:nvPr/>
          </p:nvSpPr>
          <p:spPr>
            <a:xfrm rot="117423">
              <a:off x="5891676" y="2365655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9" name="자유형: 도형 1018">
              <a:extLst>
                <a:ext uri="{FF2B5EF4-FFF2-40B4-BE49-F238E27FC236}">
                  <a16:creationId xmlns:a16="http://schemas.microsoft.com/office/drawing/2014/main" id="{71C98544-00A2-45E5-938F-8A36C6F50CB1}"/>
                </a:ext>
              </a:extLst>
            </p:cNvPr>
            <p:cNvSpPr/>
            <p:nvPr/>
          </p:nvSpPr>
          <p:spPr>
            <a:xfrm rot="117423">
              <a:off x="6472538" y="2609456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0" name="자유형: 도형 1019">
              <a:extLst>
                <a:ext uri="{FF2B5EF4-FFF2-40B4-BE49-F238E27FC236}">
                  <a16:creationId xmlns:a16="http://schemas.microsoft.com/office/drawing/2014/main" id="{3440372E-2C72-477F-8624-459A2C6FF6B2}"/>
                </a:ext>
              </a:extLst>
            </p:cNvPr>
            <p:cNvSpPr/>
            <p:nvPr/>
          </p:nvSpPr>
          <p:spPr>
            <a:xfrm rot="117423">
              <a:off x="6678436" y="2953027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1" name="자유형: 도형 1020">
              <a:extLst>
                <a:ext uri="{FF2B5EF4-FFF2-40B4-BE49-F238E27FC236}">
                  <a16:creationId xmlns:a16="http://schemas.microsoft.com/office/drawing/2014/main" id="{AFE8D670-EE32-4500-AB51-A8FD3B35B2BB}"/>
                </a:ext>
              </a:extLst>
            </p:cNvPr>
            <p:cNvSpPr/>
            <p:nvPr/>
          </p:nvSpPr>
          <p:spPr>
            <a:xfrm rot="117423">
              <a:off x="5951516" y="2421410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2" name="자유형: 도형 1021">
              <a:extLst>
                <a:ext uri="{FF2B5EF4-FFF2-40B4-BE49-F238E27FC236}">
                  <a16:creationId xmlns:a16="http://schemas.microsoft.com/office/drawing/2014/main" id="{BF259A50-BC3A-4F45-8943-672BC8C6FECB}"/>
                </a:ext>
              </a:extLst>
            </p:cNvPr>
            <p:cNvSpPr/>
            <p:nvPr/>
          </p:nvSpPr>
          <p:spPr>
            <a:xfrm rot="117423">
              <a:off x="6531823" y="2667979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23" name="TextBox 1022">
            <a:extLst>
              <a:ext uri="{FF2B5EF4-FFF2-40B4-BE49-F238E27FC236}">
                <a16:creationId xmlns:a16="http://schemas.microsoft.com/office/drawing/2014/main" id="{7E0B3674-353E-4513-8789-6434877902E7}"/>
              </a:ext>
            </a:extLst>
          </p:cNvPr>
          <p:cNvSpPr txBox="1"/>
          <p:nvPr/>
        </p:nvSpPr>
        <p:spPr>
          <a:xfrm>
            <a:off x="5472918" y="4806871"/>
            <a:ext cx="623026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24" name="Text Placeholder 20">
            <a:extLst>
              <a:ext uri="{FF2B5EF4-FFF2-40B4-BE49-F238E27FC236}">
                <a16:creationId xmlns:a16="http://schemas.microsoft.com/office/drawing/2014/main" id="{6BD43168-633C-470F-8003-48CC8C32358C}"/>
              </a:ext>
            </a:extLst>
          </p:cNvPr>
          <p:cNvSpPr txBox="1">
            <a:spLocks/>
          </p:cNvSpPr>
          <p:nvPr/>
        </p:nvSpPr>
        <p:spPr>
          <a:xfrm>
            <a:off x="5599611" y="5548998"/>
            <a:ext cx="6103572" cy="623110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grpSp>
        <p:nvGrpSpPr>
          <p:cNvPr id="1025" name="그룹 1024">
            <a:extLst>
              <a:ext uri="{FF2B5EF4-FFF2-40B4-BE49-F238E27FC236}">
                <a16:creationId xmlns:a16="http://schemas.microsoft.com/office/drawing/2014/main" id="{18094D3D-6355-4E2B-B344-030333B9A3B0}"/>
              </a:ext>
            </a:extLst>
          </p:cNvPr>
          <p:cNvGrpSpPr/>
          <p:nvPr/>
        </p:nvGrpSpPr>
        <p:grpSpPr>
          <a:xfrm>
            <a:off x="7124797" y="1875904"/>
            <a:ext cx="4274543" cy="874400"/>
            <a:chOff x="7213995" y="3370311"/>
            <a:chExt cx="4274543" cy="874400"/>
          </a:xfrm>
        </p:grpSpPr>
        <p:sp>
          <p:nvSpPr>
            <p:cNvPr id="1026" name="Rectangle 59">
              <a:extLst>
                <a:ext uri="{FF2B5EF4-FFF2-40B4-BE49-F238E27FC236}">
                  <a16:creationId xmlns:a16="http://schemas.microsoft.com/office/drawing/2014/main" id="{7D52147D-EADE-4890-8F23-8FFE3B8CE349}"/>
                </a:ext>
              </a:extLst>
            </p:cNvPr>
            <p:cNvSpPr/>
            <p:nvPr/>
          </p:nvSpPr>
          <p:spPr>
            <a:xfrm>
              <a:off x="7213995" y="3370311"/>
              <a:ext cx="2863933" cy="36933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none" anchor="ctr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7" name="직사각형 22">
              <a:extLst>
                <a:ext uri="{FF2B5EF4-FFF2-40B4-BE49-F238E27FC236}">
                  <a16:creationId xmlns:a16="http://schemas.microsoft.com/office/drawing/2014/main" id="{0B6F0D90-2F3E-497A-B496-DB15A0D1D878}"/>
                </a:ext>
              </a:extLst>
            </p:cNvPr>
            <p:cNvSpPr/>
            <p:nvPr/>
          </p:nvSpPr>
          <p:spPr>
            <a:xfrm>
              <a:off x="7572507" y="3783046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1028" name="그룹 1027">
            <a:extLst>
              <a:ext uri="{FF2B5EF4-FFF2-40B4-BE49-F238E27FC236}">
                <a16:creationId xmlns:a16="http://schemas.microsoft.com/office/drawing/2014/main" id="{89F998D1-B622-4712-BE98-1D6EB482E44A}"/>
              </a:ext>
            </a:extLst>
          </p:cNvPr>
          <p:cNvGrpSpPr/>
          <p:nvPr/>
        </p:nvGrpSpPr>
        <p:grpSpPr>
          <a:xfrm>
            <a:off x="7124797" y="2818375"/>
            <a:ext cx="4274543" cy="885749"/>
            <a:chOff x="7213995" y="4475212"/>
            <a:chExt cx="4274543" cy="885749"/>
          </a:xfrm>
        </p:grpSpPr>
        <p:sp>
          <p:nvSpPr>
            <p:cNvPr id="1029" name="Rectangle 64">
              <a:extLst>
                <a:ext uri="{FF2B5EF4-FFF2-40B4-BE49-F238E27FC236}">
                  <a16:creationId xmlns:a16="http://schemas.microsoft.com/office/drawing/2014/main" id="{8148BCC6-0B73-4C2F-807B-4874DE812CED}"/>
                </a:ext>
              </a:extLst>
            </p:cNvPr>
            <p:cNvSpPr/>
            <p:nvPr/>
          </p:nvSpPr>
          <p:spPr>
            <a:xfrm>
              <a:off x="7213995" y="4475212"/>
              <a:ext cx="2863933" cy="36933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none" anchor="ctr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0" name="직사각형 22">
              <a:extLst>
                <a:ext uri="{FF2B5EF4-FFF2-40B4-BE49-F238E27FC236}">
                  <a16:creationId xmlns:a16="http://schemas.microsoft.com/office/drawing/2014/main" id="{3F60E1A7-1067-4157-B90F-5D3162C42A46}"/>
                </a:ext>
              </a:extLst>
            </p:cNvPr>
            <p:cNvSpPr/>
            <p:nvPr/>
          </p:nvSpPr>
          <p:spPr>
            <a:xfrm>
              <a:off x="7572507" y="4899296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1031" name="그룹 1030">
            <a:extLst>
              <a:ext uri="{FF2B5EF4-FFF2-40B4-BE49-F238E27FC236}">
                <a16:creationId xmlns:a16="http://schemas.microsoft.com/office/drawing/2014/main" id="{04B40DD4-FFAE-4ABA-96D8-43BDDD0C3D24}"/>
              </a:ext>
            </a:extLst>
          </p:cNvPr>
          <p:cNvGrpSpPr/>
          <p:nvPr/>
        </p:nvGrpSpPr>
        <p:grpSpPr>
          <a:xfrm>
            <a:off x="7124797" y="3772196"/>
            <a:ext cx="4274543" cy="897099"/>
            <a:chOff x="7213995" y="5580113"/>
            <a:chExt cx="4274543" cy="897099"/>
          </a:xfrm>
        </p:grpSpPr>
        <p:sp>
          <p:nvSpPr>
            <p:cNvPr id="1032" name="Rectangle 65">
              <a:extLst>
                <a:ext uri="{FF2B5EF4-FFF2-40B4-BE49-F238E27FC236}">
                  <a16:creationId xmlns:a16="http://schemas.microsoft.com/office/drawing/2014/main" id="{BC417B1F-A61A-49A3-A28F-18DE2C5111E2}"/>
                </a:ext>
              </a:extLst>
            </p:cNvPr>
            <p:cNvSpPr/>
            <p:nvPr/>
          </p:nvSpPr>
          <p:spPr>
            <a:xfrm>
              <a:off x="7213995" y="5580113"/>
              <a:ext cx="2863933" cy="3693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none" anchor="ctr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3" name="직사각형 22">
              <a:extLst>
                <a:ext uri="{FF2B5EF4-FFF2-40B4-BE49-F238E27FC236}">
                  <a16:creationId xmlns:a16="http://schemas.microsoft.com/office/drawing/2014/main" id="{832B0895-58EC-4239-BFE5-95CF6443B866}"/>
                </a:ext>
              </a:extLst>
            </p:cNvPr>
            <p:cNvSpPr/>
            <p:nvPr/>
          </p:nvSpPr>
          <p:spPr>
            <a:xfrm>
              <a:off x="7572507" y="601554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1034" name="그룹 1033">
            <a:extLst>
              <a:ext uri="{FF2B5EF4-FFF2-40B4-BE49-F238E27FC236}">
                <a16:creationId xmlns:a16="http://schemas.microsoft.com/office/drawing/2014/main" id="{3E4D479E-3670-4404-9D9C-2784570DD3A3}"/>
              </a:ext>
            </a:extLst>
          </p:cNvPr>
          <p:cNvGrpSpPr/>
          <p:nvPr/>
        </p:nvGrpSpPr>
        <p:grpSpPr>
          <a:xfrm rot="19767028">
            <a:off x="3741" y="3662394"/>
            <a:ext cx="4127277" cy="1971375"/>
            <a:chOff x="1547812" y="1257300"/>
            <a:chExt cx="9093802" cy="4343611"/>
          </a:xfrm>
        </p:grpSpPr>
        <p:sp>
          <p:nvSpPr>
            <p:cNvPr id="1035" name="자유형: 도형 1034">
              <a:extLst>
                <a:ext uri="{FF2B5EF4-FFF2-40B4-BE49-F238E27FC236}">
                  <a16:creationId xmlns:a16="http://schemas.microsoft.com/office/drawing/2014/main" id="{2BC07AB4-8C9E-40A7-8B1B-F1BE9137D584}"/>
                </a:ext>
              </a:extLst>
            </p:cNvPr>
            <p:cNvSpPr/>
            <p:nvPr/>
          </p:nvSpPr>
          <p:spPr>
            <a:xfrm>
              <a:off x="4204430" y="1476745"/>
              <a:ext cx="2929031" cy="3720494"/>
            </a:xfrm>
            <a:custGeom>
              <a:avLst/>
              <a:gdLst>
                <a:gd name="connsiteX0" fmla="*/ 2928842 w 2929031"/>
                <a:gd name="connsiteY0" fmla="*/ 2949427 h 3720494"/>
                <a:gd name="connsiteX1" fmla="*/ 2899600 w 2929031"/>
                <a:gd name="connsiteY1" fmla="*/ 2947617 h 3720494"/>
                <a:gd name="connsiteX2" fmla="*/ 1777269 w 2929031"/>
                <a:gd name="connsiteY2" fmla="*/ 2936664 h 3720494"/>
                <a:gd name="connsiteX3" fmla="*/ 967644 w 2929031"/>
                <a:gd name="connsiteY3" fmla="*/ 2494799 h 3720494"/>
                <a:gd name="connsiteX4" fmla="*/ 1108138 w 2929031"/>
                <a:gd name="connsiteY4" fmla="*/ 1044427 h 3720494"/>
                <a:gd name="connsiteX5" fmla="*/ 1860041 w 2929031"/>
                <a:gd name="connsiteY5" fmla="*/ 761916 h 3720494"/>
                <a:gd name="connsiteX6" fmla="*/ 2929032 w 2929031"/>
                <a:gd name="connsiteY6" fmla="*/ 758772 h 3720494"/>
                <a:gd name="connsiteX7" fmla="*/ 2929032 w 2929031"/>
                <a:gd name="connsiteY7" fmla="*/ 1344 h 3720494"/>
                <a:gd name="connsiteX8" fmla="*/ 1852040 w 2929031"/>
                <a:gd name="connsiteY8" fmla="*/ 4392 h 3720494"/>
                <a:gd name="connsiteX9" fmla="*/ 1484471 w 2929031"/>
                <a:gd name="connsiteY9" fmla="*/ 47159 h 3720494"/>
                <a:gd name="connsiteX10" fmla="*/ 492918 w 2929031"/>
                <a:gd name="connsiteY10" fmla="*/ 552747 h 3720494"/>
                <a:gd name="connsiteX11" fmla="*/ 250983 w 2929031"/>
                <a:gd name="connsiteY11" fmla="*/ 835925 h 3720494"/>
                <a:gd name="connsiteX12" fmla="*/ 159448 w 2929031"/>
                <a:gd name="connsiteY12" fmla="*/ 2706444 h 3720494"/>
                <a:gd name="connsiteX13" fmla="*/ 423005 w 2929031"/>
                <a:gd name="connsiteY13" fmla="*/ 3100589 h 3720494"/>
                <a:gd name="connsiteX14" fmla="*/ 586358 w 2929031"/>
                <a:gd name="connsiteY14" fmla="*/ 3249369 h 3720494"/>
                <a:gd name="connsiteX15" fmla="*/ 1810702 w 2929031"/>
                <a:gd name="connsiteY15" fmla="*/ 3712475 h 3720494"/>
                <a:gd name="connsiteX16" fmla="*/ 2916174 w 2929031"/>
                <a:gd name="connsiteY16" fmla="*/ 3717333 h 3720494"/>
                <a:gd name="connsiteX17" fmla="*/ 2928937 w 2929031"/>
                <a:gd name="connsiteY17" fmla="*/ 3716475 h 3720494"/>
                <a:gd name="connsiteX18" fmla="*/ 2928937 w 2929031"/>
                <a:gd name="connsiteY18" fmla="*/ 2949427 h 3720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29031" h="3720494">
                  <a:moveTo>
                    <a:pt x="2928842" y="2949427"/>
                  </a:moveTo>
                  <a:cubicBezTo>
                    <a:pt x="2921888" y="2947903"/>
                    <a:pt x="2912554" y="2947617"/>
                    <a:pt x="2899600" y="2947617"/>
                  </a:cubicBezTo>
                  <a:cubicBezTo>
                    <a:pt x="2572702" y="2947617"/>
                    <a:pt x="1811464" y="2939235"/>
                    <a:pt x="1777269" y="2936664"/>
                  </a:cubicBezTo>
                  <a:cubicBezTo>
                    <a:pt x="1501044" y="2915709"/>
                    <a:pt x="1186624" y="2751498"/>
                    <a:pt x="967644" y="2494799"/>
                  </a:cubicBezTo>
                  <a:cubicBezTo>
                    <a:pt x="679418" y="2172949"/>
                    <a:pt x="779430" y="1315890"/>
                    <a:pt x="1108138" y="1044427"/>
                  </a:cubicBezTo>
                  <a:cubicBezTo>
                    <a:pt x="1324546" y="846021"/>
                    <a:pt x="1568767" y="775822"/>
                    <a:pt x="1860041" y="761916"/>
                  </a:cubicBezTo>
                  <a:cubicBezTo>
                    <a:pt x="2035492" y="753534"/>
                    <a:pt x="2736342" y="758963"/>
                    <a:pt x="2929032" y="758772"/>
                  </a:cubicBezTo>
                  <a:lnTo>
                    <a:pt x="2929032" y="1344"/>
                  </a:lnTo>
                  <a:cubicBezTo>
                    <a:pt x="2570035" y="1058"/>
                    <a:pt x="2211038" y="-2942"/>
                    <a:pt x="1852040" y="4392"/>
                  </a:cubicBezTo>
                  <a:cubicBezTo>
                    <a:pt x="1728501" y="6869"/>
                    <a:pt x="1605629" y="21728"/>
                    <a:pt x="1484471" y="47159"/>
                  </a:cubicBezTo>
                  <a:cubicBezTo>
                    <a:pt x="1108424" y="126217"/>
                    <a:pt x="775715" y="291095"/>
                    <a:pt x="492918" y="552747"/>
                  </a:cubicBezTo>
                  <a:cubicBezTo>
                    <a:pt x="400240" y="638472"/>
                    <a:pt x="248983" y="836306"/>
                    <a:pt x="250983" y="835925"/>
                  </a:cubicBezTo>
                  <a:cubicBezTo>
                    <a:pt x="-70486" y="1412283"/>
                    <a:pt x="-63056" y="2137421"/>
                    <a:pt x="159448" y="2706444"/>
                  </a:cubicBezTo>
                  <a:cubicBezTo>
                    <a:pt x="217550" y="2854939"/>
                    <a:pt x="320611" y="2978955"/>
                    <a:pt x="423005" y="3100589"/>
                  </a:cubicBezTo>
                  <a:cubicBezTo>
                    <a:pt x="475868" y="3151929"/>
                    <a:pt x="529018" y="3202983"/>
                    <a:pt x="586358" y="3249369"/>
                  </a:cubicBezTo>
                  <a:cubicBezTo>
                    <a:pt x="943641" y="3538263"/>
                    <a:pt x="1353692" y="3693044"/>
                    <a:pt x="1810702" y="3712475"/>
                  </a:cubicBezTo>
                  <a:cubicBezTo>
                    <a:pt x="2178748" y="3728096"/>
                    <a:pt x="2547651" y="3715809"/>
                    <a:pt x="2916174" y="3717333"/>
                  </a:cubicBezTo>
                  <a:cubicBezTo>
                    <a:pt x="2920460" y="3717333"/>
                    <a:pt x="2924746" y="3716952"/>
                    <a:pt x="2928937" y="3716475"/>
                  </a:cubicBezTo>
                  <a:lnTo>
                    <a:pt x="2928937" y="2949427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6" name="자유형: 도형 1035">
              <a:extLst>
                <a:ext uri="{FF2B5EF4-FFF2-40B4-BE49-F238E27FC236}">
                  <a16:creationId xmlns:a16="http://schemas.microsoft.com/office/drawing/2014/main" id="{1F37BC07-11A5-47FD-8597-A4A6019A574A}"/>
                </a:ext>
              </a:extLst>
            </p:cNvPr>
            <p:cNvSpPr/>
            <p:nvPr/>
          </p:nvSpPr>
          <p:spPr>
            <a:xfrm>
              <a:off x="4380035" y="1635315"/>
              <a:ext cx="2755903" cy="3399234"/>
            </a:xfrm>
            <a:custGeom>
              <a:avLst/>
              <a:gdLst>
                <a:gd name="connsiteX0" fmla="*/ 2755618 w 2755903"/>
                <a:gd name="connsiteY0" fmla="*/ 2788762 h 3399234"/>
                <a:gd name="connsiteX1" fmla="*/ 2750950 w 2755903"/>
                <a:gd name="connsiteY1" fmla="*/ 2788762 h 3399234"/>
                <a:gd name="connsiteX2" fmla="*/ 1600045 w 2755903"/>
                <a:gd name="connsiteY2" fmla="*/ 2777808 h 3399234"/>
                <a:gd name="connsiteX3" fmla="*/ 790420 w 2755903"/>
                <a:gd name="connsiteY3" fmla="*/ 2335943 h 3399234"/>
                <a:gd name="connsiteX4" fmla="*/ 930913 w 2755903"/>
                <a:gd name="connsiteY4" fmla="*/ 885571 h 3399234"/>
                <a:gd name="connsiteX5" fmla="*/ 1682817 w 2755903"/>
                <a:gd name="connsiteY5" fmla="*/ 603060 h 3399234"/>
                <a:gd name="connsiteX6" fmla="*/ 2755808 w 2755903"/>
                <a:gd name="connsiteY6" fmla="*/ 599917 h 3399234"/>
                <a:gd name="connsiteX7" fmla="*/ 2755808 w 2755903"/>
                <a:gd name="connsiteY7" fmla="*/ 223 h 3399234"/>
                <a:gd name="connsiteX8" fmla="*/ 1805785 w 2755903"/>
                <a:gd name="connsiteY8" fmla="*/ 32 h 3399234"/>
                <a:gd name="connsiteX9" fmla="*/ 1387828 w 2755903"/>
                <a:gd name="connsiteY9" fmla="*/ 31274 h 3399234"/>
                <a:gd name="connsiteX10" fmla="*/ 777561 w 2755903"/>
                <a:gd name="connsiteY10" fmla="*/ 248444 h 3399234"/>
                <a:gd name="connsiteX11" fmla="*/ 319313 w 2755903"/>
                <a:gd name="connsiteY11" fmla="*/ 612109 h 3399234"/>
                <a:gd name="connsiteX12" fmla="*/ 138338 w 2755903"/>
                <a:gd name="connsiteY12" fmla="*/ 2506726 h 3399234"/>
                <a:gd name="connsiteX13" fmla="*/ 638972 w 2755903"/>
                <a:gd name="connsiteY13" fmla="*/ 3067368 h 3399234"/>
                <a:gd name="connsiteX14" fmla="*/ 1215330 w 2755903"/>
                <a:gd name="connsiteY14" fmla="*/ 3331211 h 3399234"/>
                <a:gd name="connsiteX15" fmla="*/ 1709963 w 2755903"/>
                <a:gd name="connsiteY15" fmla="*/ 3398933 h 3399234"/>
                <a:gd name="connsiteX16" fmla="*/ 2750093 w 2755903"/>
                <a:gd name="connsiteY16" fmla="*/ 3399219 h 3399234"/>
                <a:gd name="connsiteX17" fmla="*/ 2755903 w 2755903"/>
                <a:gd name="connsiteY17" fmla="*/ 3398266 h 3399234"/>
                <a:gd name="connsiteX18" fmla="*/ 2755903 w 2755903"/>
                <a:gd name="connsiteY18" fmla="*/ 2788762 h 339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55903" h="3399234">
                  <a:moveTo>
                    <a:pt x="2755618" y="2788762"/>
                  </a:moveTo>
                  <a:cubicBezTo>
                    <a:pt x="2754094" y="2788762"/>
                    <a:pt x="2752665" y="2788762"/>
                    <a:pt x="2750950" y="2788762"/>
                  </a:cubicBezTo>
                  <a:cubicBezTo>
                    <a:pt x="2424053" y="2788762"/>
                    <a:pt x="1634240" y="2780380"/>
                    <a:pt x="1600045" y="2777808"/>
                  </a:cubicBezTo>
                  <a:cubicBezTo>
                    <a:pt x="1323820" y="2756853"/>
                    <a:pt x="1009400" y="2592642"/>
                    <a:pt x="790420" y="2335943"/>
                  </a:cubicBezTo>
                  <a:cubicBezTo>
                    <a:pt x="502193" y="2014093"/>
                    <a:pt x="602206" y="1157034"/>
                    <a:pt x="930913" y="885571"/>
                  </a:cubicBezTo>
                  <a:cubicBezTo>
                    <a:pt x="1147321" y="687166"/>
                    <a:pt x="1391543" y="616966"/>
                    <a:pt x="1682817" y="603060"/>
                  </a:cubicBezTo>
                  <a:cubicBezTo>
                    <a:pt x="1859506" y="594583"/>
                    <a:pt x="2569118" y="600202"/>
                    <a:pt x="2755808" y="599917"/>
                  </a:cubicBezTo>
                  <a:lnTo>
                    <a:pt x="2755808" y="223"/>
                  </a:lnTo>
                  <a:cubicBezTo>
                    <a:pt x="2439102" y="318"/>
                    <a:pt x="2122396" y="1175"/>
                    <a:pt x="1805785" y="32"/>
                  </a:cubicBezTo>
                  <a:cubicBezTo>
                    <a:pt x="1665482" y="-539"/>
                    <a:pt x="1525750" y="6414"/>
                    <a:pt x="1387828" y="31274"/>
                  </a:cubicBezTo>
                  <a:cubicBezTo>
                    <a:pt x="1172849" y="70041"/>
                    <a:pt x="968633" y="140907"/>
                    <a:pt x="777561" y="248444"/>
                  </a:cubicBezTo>
                  <a:cubicBezTo>
                    <a:pt x="604777" y="345790"/>
                    <a:pt x="442567" y="458661"/>
                    <a:pt x="319313" y="612109"/>
                  </a:cubicBezTo>
                  <a:cubicBezTo>
                    <a:pt x="-147412" y="1192657"/>
                    <a:pt x="-4537" y="2206784"/>
                    <a:pt x="138338" y="2506726"/>
                  </a:cubicBezTo>
                  <a:cubicBezTo>
                    <a:pt x="253591" y="2748566"/>
                    <a:pt x="417992" y="2915254"/>
                    <a:pt x="638972" y="3067368"/>
                  </a:cubicBezTo>
                  <a:cubicBezTo>
                    <a:pt x="815375" y="3188907"/>
                    <a:pt x="1008161" y="3275680"/>
                    <a:pt x="1215330" y="3331211"/>
                  </a:cubicBezTo>
                  <a:cubicBezTo>
                    <a:pt x="1377541" y="3374740"/>
                    <a:pt x="1541942" y="3398933"/>
                    <a:pt x="1709963" y="3398933"/>
                  </a:cubicBezTo>
                  <a:cubicBezTo>
                    <a:pt x="2040767" y="3398933"/>
                    <a:pt x="2419195" y="3399314"/>
                    <a:pt x="2750093" y="3399219"/>
                  </a:cubicBezTo>
                  <a:cubicBezTo>
                    <a:pt x="2752475" y="3399219"/>
                    <a:pt x="2754380" y="3398838"/>
                    <a:pt x="2755903" y="3398266"/>
                  </a:cubicBezTo>
                  <a:lnTo>
                    <a:pt x="2755903" y="278876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7" name="자유형: 도형 1036">
              <a:extLst>
                <a:ext uri="{FF2B5EF4-FFF2-40B4-BE49-F238E27FC236}">
                  <a16:creationId xmlns:a16="http://schemas.microsoft.com/office/drawing/2014/main" id="{09F9EEE2-9B03-4BEE-ADBF-A1E307EC7A26}"/>
                </a:ext>
              </a:extLst>
            </p:cNvPr>
            <p:cNvSpPr/>
            <p:nvPr/>
          </p:nvSpPr>
          <p:spPr>
            <a:xfrm>
              <a:off x="4806427" y="2085815"/>
              <a:ext cx="2329415" cy="2476873"/>
            </a:xfrm>
            <a:custGeom>
              <a:avLst/>
              <a:gdLst>
                <a:gd name="connsiteX0" fmla="*/ 2329226 w 2329415"/>
                <a:gd name="connsiteY0" fmla="*/ 2340548 h 2476873"/>
                <a:gd name="connsiteX1" fmla="*/ 2298460 w 2329415"/>
                <a:gd name="connsiteY1" fmla="*/ 2338452 h 2476873"/>
                <a:gd name="connsiteX2" fmla="*/ 1176129 w 2329415"/>
                <a:gd name="connsiteY2" fmla="*/ 2327498 h 2476873"/>
                <a:gd name="connsiteX3" fmla="*/ 366504 w 2329415"/>
                <a:gd name="connsiteY3" fmla="*/ 1885634 h 2476873"/>
                <a:gd name="connsiteX4" fmla="*/ 506998 w 2329415"/>
                <a:gd name="connsiteY4" fmla="*/ 435262 h 2476873"/>
                <a:gd name="connsiteX5" fmla="*/ 1258901 w 2329415"/>
                <a:gd name="connsiteY5" fmla="*/ 152750 h 2476873"/>
                <a:gd name="connsiteX6" fmla="*/ 2329416 w 2329415"/>
                <a:gd name="connsiteY6" fmla="*/ 149607 h 2476873"/>
                <a:gd name="connsiteX7" fmla="*/ 2329416 w 2329415"/>
                <a:gd name="connsiteY7" fmla="*/ 16924 h 2476873"/>
                <a:gd name="connsiteX8" fmla="*/ 2277314 w 2329415"/>
                <a:gd name="connsiteY8" fmla="*/ 10923 h 2476873"/>
                <a:gd name="connsiteX9" fmla="*/ 1300144 w 2329415"/>
                <a:gd name="connsiteY9" fmla="*/ 10352 h 2476873"/>
                <a:gd name="connsiteX10" fmla="*/ 364123 w 2329415"/>
                <a:gd name="connsiteY10" fmla="*/ 356585 h 2476873"/>
                <a:gd name="connsiteX11" fmla="*/ 185529 w 2329415"/>
                <a:gd name="connsiteY11" fmla="*/ 1935069 h 2476873"/>
                <a:gd name="connsiteX12" fmla="*/ 1212991 w 2329415"/>
                <a:gd name="connsiteY12" fmla="*/ 2470659 h 2476873"/>
                <a:gd name="connsiteX13" fmla="*/ 2297412 w 2329415"/>
                <a:gd name="connsiteY13" fmla="*/ 2473231 h 2476873"/>
                <a:gd name="connsiteX14" fmla="*/ 2329321 w 2329415"/>
                <a:gd name="connsiteY14" fmla="*/ 2468659 h 2476873"/>
                <a:gd name="connsiteX15" fmla="*/ 2329321 w 2329415"/>
                <a:gd name="connsiteY15" fmla="*/ 2340548 h 24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29415" h="2476873">
                  <a:moveTo>
                    <a:pt x="2329226" y="2340548"/>
                  </a:moveTo>
                  <a:cubicBezTo>
                    <a:pt x="2322177" y="2338738"/>
                    <a:pt x="2312271" y="2338452"/>
                    <a:pt x="2298460" y="2338452"/>
                  </a:cubicBezTo>
                  <a:cubicBezTo>
                    <a:pt x="1971562" y="2338452"/>
                    <a:pt x="1210324" y="2330070"/>
                    <a:pt x="1176129" y="2327498"/>
                  </a:cubicBezTo>
                  <a:cubicBezTo>
                    <a:pt x="899904" y="2306544"/>
                    <a:pt x="585484" y="2142332"/>
                    <a:pt x="366504" y="1885634"/>
                  </a:cubicBezTo>
                  <a:cubicBezTo>
                    <a:pt x="78277" y="1563784"/>
                    <a:pt x="178290" y="706724"/>
                    <a:pt x="506998" y="435262"/>
                  </a:cubicBezTo>
                  <a:cubicBezTo>
                    <a:pt x="723406" y="236856"/>
                    <a:pt x="967627" y="166657"/>
                    <a:pt x="1258901" y="152750"/>
                  </a:cubicBezTo>
                  <a:cubicBezTo>
                    <a:pt x="1434828" y="144368"/>
                    <a:pt x="2138916" y="149798"/>
                    <a:pt x="2329416" y="149607"/>
                  </a:cubicBezTo>
                  <a:lnTo>
                    <a:pt x="2329416" y="16924"/>
                  </a:lnTo>
                  <a:cubicBezTo>
                    <a:pt x="2313223" y="7780"/>
                    <a:pt x="2294840" y="10923"/>
                    <a:pt x="2277314" y="10923"/>
                  </a:cubicBezTo>
                  <a:cubicBezTo>
                    <a:pt x="1951559" y="10733"/>
                    <a:pt x="1625042" y="-13175"/>
                    <a:pt x="1300144" y="10352"/>
                  </a:cubicBezTo>
                  <a:cubicBezTo>
                    <a:pt x="957149" y="35117"/>
                    <a:pt x="699974" y="42260"/>
                    <a:pt x="364123" y="356585"/>
                  </a:cubicBezTo>
                  <a:cubicBezTo>
                    <a:pt x="-114509" y="742253"/>
                    <a:pt x="-63074" y="1625792"/>
                    <a:pt x="185529" y="1935069"/>
                  </a:cubicBezTo>
                  <a:cubicBezTo>
                    <a:pt x="506998" y="2335023"/>
                    <a:pt x="869424" y="2459229"/>
                    <a:pt x="1212991" y="2470659"/>
                  </a:cubicBezTo>
                  <a:cubicBezTo>
                    <a:pt x="1574083" y="2482756"/>
                    <a:pt x="1935938" y="2473517"/>
                    <a:pt x="2297412" y="2473231"/>
                  </a:cubicBezTo>
                  <a:cubicBezTo>
                    <a:pt x="2308461" y="2473231"/>
                    <a:pt x="2319796" y="2473422"/>
                    <a:pt x="2329321" y="2468659"/>
                  </a:cubicBezTo>
                  <a:lnTo>
                    <a:pt x="2329321" y="2340548"/>
                  </a:lnTo>
                  <a:close/>
                </a:path>
              </a:pathLst>
            </a:custGeom>
            <a:solidFill>
              <a:srgbClr val="7F17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8" name="자유형: 도형 1037">
              <a:extLst>
                <a:ext uri="{FF2B5EF4-FFF2-40B4-BE49-F238E27FC236}">
                  <a16:creationId xmlns:a16="http://schemas.microsoft.com/office/drawing/2014/main" id="{1A43FC88-1150-47E0-9E4B-8D37E92EF1EA}"/>
                </a:ext>
              </a:extLst>
            </p:cNvPr>
            <p:cNvSpPr/>
            <p:nvPr/>
          </p:nvSpPr>
          <p:spPr>
            <a:xfrm>
              <a:off x="2541078" y="2378583"/>
              <a:ext cx="464058" cy="1849374"/>
            </a:xfrm>
            <a:custGeom>
              <a:avLst/>
              <a:gdLst>
                <a:gd name="connsiteX0" fmla="*/ 418529 w 464058"/>
                <a:gd name="connsiteY0" fmla="*/ 1849374 h 1849374"/>
                <a:gd name="connsiteX1" fmla="*/ 0 w 464058"/>
                <a:gd name="connsiteY1" fmla="*/ 1849374 h 1849374"/>
                <a:gd name="connsiteX2" fmla="*/ 0 w 464058"/>
                <a:gd name="connsiteY2" fmla="*/ 0 h 1849374"/>
                <a:gd name="connsiteX3" fmla="*/ 418529 w 464058"/>
                <a:gd name="connsiteY3" fmla="*/ 0 h 1849374"/>
                <a:gd name="connsiteX4" fmla="*/ 464058 w 464058"/>
                <a:gd name="connsiteY4" fmla="*/ 45529 h 1849374"/>
                <a:gd name="connsiteX5" fmla="*/ 464058 w 464058"/>
                <a:gd name="connsiteY5" fmla="*/ 1803845 h 1849374"/>
                <a:gd name="connsiteX6" fmla="*/ 418529 w 464058"/>
                <a:gd name="connsiteY6" fmla="*/ 1849374 h 1849374"/>
                <a:gd name="connsiteX7" fmla="*/ 418529 w 464058"/>
                <a:gd name="connsiteY7" fmla="*/ 1849374 h 184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4058" h="1849374">
                  <a:moveTo>
                    <a:pt x="418529" y="1849374"/>
                  </a:moveTo>
                  <a:lnTo>
                    <a:pt x="0" y="1849374"/>
                  </a:lnTo>
                  <a:lnTo>
                    <a:pt x="0" y="0"/>
                  </a:lnTo>
                  <a:lnTo>
                    <a:pt x="418529" y="0"/>
                  </a:lnTo>
                  <a:cubicBezTo>
                    <a:pt x="443579" y="0"/>
                    <a:pt x="464058" y="20479"/>
                    <a:pt x="464058" y="45529"/>
                  </a:cubicBezTo>
                  <a:lnTo>
                    <a:pt x="464058" y="1803845"/>
                  </a:lnTo>
                  <a:cubicBezTo>
                    <a:pt x="463963" y="1828895"/>
                    <a:pt x="443484" y="1849374"/>
                    <a:pt x="418529" y="1849374"/>
                  </a:cubicBezTo>
                  <a:lnTo>
                    <a:pt x="418529" y="1849374"/>
                  </a:lnTo>
                  <a:close/>
                </a:path>
              </a:pathLst>
            </a:custGeom>
            <a:solidFill>
              <a:srgbClr val="EBEB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9" name="자유형: 도형 1038">
              <a:extLst>
                <a:ext uri="{FF2B5EF4-FFF2-40B4-BE49-F238E27FC236}">
                  <a16:creationId xmlns:a16="http://schemas.microsoft.com/office/drawing/2014/main" id="{1371B2CD-274A-4551-84EF-B6C206BFF94C}"/>
                </a:ext>
              </a:extLst>
            </p:cNvPr>
            <p:cNvSpPr/>
            <p:nvPr/>
          </p:nvSpPr>
          <p:spPr>
            <a:xfrm>
              <a:off x="1547812" y="2292858"/>
              <a:ext cx="993266" cy="2363724"/>
            </a:xfrm>
            <a:custGeom>
              <a:avLst/>
              <a:gdLst>
                <a:gd name="connsiteX0" fmla="*/ 960215 w 993266"/>
                <a:gd name="connsiteY0" fmla="*/ 2363724 h 2363724"/>
                <a:gd name="connsiteX1" fmla="*/ 0 w 993266"/>
                <a:gd name="connsiteY1" fmla="*/ 2363724 h 2363724"/>
                <a:gd name="connsiteX2" fmla="*/ 0 w 993266"/>
                <a:gd name="connsiteY2" fmla="*/ 0 h 2363724"/>
                <a:gd name="connsiteX3" fmla="*/ 960215 w 993266"/>
                <a:gd name="connsiteY3" fmla="*/ 0 h 2363724"/>
                <a:gd name="connsiteX4" fmla="*/ 993267 w 993266"/>
                <a:gd name="connsiteY4" fmla="*/ 33052 h 2363724"/>
                <a:gd name="connsiteX5" fmla="*/ 993267 w 993266"/>
                <a:gd name="connsiteY5" fmla="*/ 2330768 h 2363724"/>
                <a:gd name="connsiteX6" fmla="*/ 960215 w 993266"/>
                <a:gd name="connsiteY6" fmla="*/ 2363724 h 2363724"/>
                <a:gd name="connsiteX7" fmla="*/ 960215 w 993266"/>
                <a:gd name="connsiteY7" fmla="*/ 2363724 h 236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266" h="2363724">
                  <a:moveTo>
                    <a:pt x="960215" y="2363724"/>
                  </a:moveTo>
                  <a:lnTo>
                    <a:pt x="0" y="2363724"/>
                  </a:lnTo>
                  <a:lnTo>
                    <a:pt x="0" y="0"/>
                  </a:lnTo>
                  <a:lnTo>
                    <a:pt x="960215" y="0"/>
                  </a:lnTo>
                  <a:cubicBezTo>
                    <a:pt x="978408" y="0"/>
                    <a:pt x="993267" y="14859"/>
                    <a:pt x="993267" y="33052"/>
                  </a:cubicBezTo>
                  <a:lnTo>
                    <a:pt x="993267" y="2330768"/>
                  </a:lnTo>
                  <a:cubicBezTo>
                    <a:pt x="993172" y="2348865"/>
                    <a:pt x="978313" y="2363724"/>
                    <a:pt x="960215" y="2363724"/>
                  </a:cubicBezTo>
                  <a:lnTo>
                    <a:pt x="960215" y="2363724"/>
                  </a:lnTo>
                  <a:close/>
                </a:path>
              </a:pathLst>
            </a:custGeom>
            <a:solidFill>
              <a:srgbClr val="5A65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0" name="자유형: 도형 1039">
              <a:extLst>
                <a:ext uri="{FF2B5EF4-FFF2-40B4-BE49-F238E27FC236}">
                  <a16:creationId xmlns:a16="http://schemas.microsoft.com/office/drawing/2014/main" id="{FFD0D34A-4FA6-4B9E-BE19-3AE577151A6E}"/>
                </a:ext>
              </a:extLst>
            </p:cNvPr>
            <p:cNvSpPr/>
            <p:nvPr/>
          </p:nvSpPr>
          <p:spPr>
            <a:xfrm>
              <a:off x="8305228" y="1257300"/>
              <a:ext cx="1925955" cy="1076460"/>
            </a:xfrm>
            <a:custGeom>
              <a:avLst/>
              <a:gdLst>
                <a:gd name="connsiteX0" fmla="*/ 0 w 1925955"/>
                <a:gd name="connsiteY0" fmla="*/ 1076039 h 1076460"/>
                <a:gd name="connsiteX1" fmla="*/ 919258 w 1925955"/>
                <a:gd name="connsiteY1" fmla="*/ 551974 h 1076460"/>
                <a:gd name="connsiteX2" fmla="*/ 941451 w 1925955"/>
                <a:gd name="connsiteY2" fmla="*/ 498062 h 1076460"/>
                <a:gd name="connsiteX3" fmla="*/ 866394 w 1925955"/>
                <a:gd name="connsiteY3" fmla="*/ 158591 h 1076460"/>
                <a:gd name="connsiteX4" fmla="*/ 885444 w 1925955"/>
                <a:gd name="connsiteY4" fmla="*/ 101441 h 1076460"/>
                <a:gd name="connsiteX5" fmla="*/ 1925955 w 1925955"/>
                <a:gd name="connsiteY5" fmla="*/ 0 h 1076460"/>
                <a:gd name="connsiteX6" fmla="*/ 1201674 w 1925955"/>
                <a:gd name="connsiteY6" fmla="*/ 259556 h 1076460"/>
                <a:gd name="connsiteX7" fmla="*/ 1172909 w 1925955"/>
                <a:gd name="connsiteY7" fmla="*/ 294989 h 1076460"/>
                <a:gd name="connsiteX8" fmla="*/ 1135380 w 1925955"/>
                <a:gd name="connsiteY8" fmla="*/ 687515 h 1076460"/>
                <a:gd name="connsiteX9" fmla="*/ 1098709 w 1925955"/>
                <a:gd name="connsiteY9" fmla="*/ 715613 h 1076460"/>
                <a:gd name="connsiteX10" fmla="*/ 0 w 1925955"/>
                <a:gd name="connsiteY10" fmla="*/ 1076039 h 1076460"/>
                <a:gd name="connsiteX11" fmla="*/ 0 w 1925955"/>
                <a:gd name="connsiteY11" fmla="*/ 1076039 h 107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5955" h="1076460">
                  <a:moveTo>
                    <a:pt x="0" y="1076039"/>
                  </a:moveTo>
                  <a:cubicBezTo>
                    <a:pt x="131254" y="1001554"/>
                    <a:pt x="883539" y="570738"/>
                    <a:pt x="919258" y="551974"/>
                  </a:cubicBezTo>
                  <a:cubicBezTo>
                    <a:pt x="942784" y="539496"/>
                    <a:pt x="946499" y="521018"/>
                    <a:pt x="941451" y="498062"/>
                  </a:cubicBezTo>
                  <a:cubicBezTo>
                    <a:pt x="919163" y="397669"/>
                    <a:pt x="866584" y="159639"/>
                    <a:pt x="866394" y="158591"/>
                  </a:cubicBezTo>
                  <a:cubicBezTo>
                    <a:pt x="859536" y="123634"/>
                    <a:pt x="861250" y="120777"/>
                    <a:pt x="885444" y="101441"/>
                  </a:cubicBezTo>
                  <a:cubicBezTo>
                    <a:pt x="901732" y="88297"/>
                    <a:pt x="1863185" y="6191"/>
                    <a:pt x="1925955" y="0"/>
                  </a:cubicBezTo>
                  <a:cubicBezTo>
                    <a:pt x="1828419" y="44291"/>
                    <a:pt x="1259301" y="241078"/>
                    <a:pt x="1201674" y="259556"/>
                  </a:cubicBezTo>
                  <a:cubicBezTo>
                    <a:pt x="1182529" y="265748"/>
                    <a:pt x="1172718" y="278416"/>
                    <a:pt x="1172909" y="294989"/>
                  </a:cubicBezTo>
                  <a:cubicBezTo>
                    <a:pt x="1173670" y="356235"/>
                    <a:pt x="1143000" y="617411"/>
                    <a:pt x="1135380" y="687515"/>
                  </a:cubicBezTo>
                  <a:cubicBezTo>
                    <a:pt x="1133094" y="708851"/>
                    <a:pt x="1114139" y="710375"/>
                    <a:pt x="1098709" y="715613"/>
                  </a:cubicBezTo>
                  <a:cubicBezTo>
                    <a:pt x="927830" y="773525"/>
                    <a:pt x="20479" y="1089565"/>
                    <a:pt x="0" y="1076039"/>
                  </a:cubicBezTo>
                  <a:lnTo>
                    <a:pt x="0" y="1076039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1" name="자유형: 도형 1040">
              <a:extLst>
                <a:ext uri="{FF2B5EF4-FFF2-40B4-BE49-F238E27FC236}">
                  <a16:creationId xmlns:a16="http://schemas.microsoft.com/office/drawing/2014/main" id="{A19A0A99-348A-40D3-8C2C-CE3747DE455B}"/>
                </a:ext>
              </a:extLst>
            </p:cNvPr>
            <p:cNvSpPr/>
            <p:nvPr/>
          </p:nvSpPr>
          <p:spPr>
            <a:xfrm>
              <a:off x="8308643" y="4516909"/>
              <a:ext cx="1936109" cy="1084002"/>
            </a:xfrm>
            <a:custGeom>
              <a:avLst/>
              <a:gdLst>
                <a:gd name="connsiteX0" fmla="*/ 13 w 1936109"/>
                <a:gd name="connsiteY0" fmla="*/ 512 h 1084002"/>
                <a:gd name="connsiteX1" fmla="*/ 1089674 w 1936109"/>
                <a:gd name="connsiteY1" fmla="*/ 367225 h 1084002"/>
                <a:gd name="connsiteX2" fmla="*/ 1132917 w 1936109"/>
                <a:gd name="connsiteY2" fmla="*/ 428090 h 1084002"/>
                <a:gd name="connsiteX3" fmla="*/ 1163111 w 1936109"/>
                <a:gd name="connsiteY3" fmla="*/ 788325 h 1084002"/>
                <a:gd name="connsiteX4" fmla="*/ 1186923 w 1936109"/>
                <a:gd name="connsiteY4" fmla="*/ 818424 h 1084002"/>
                <a:gd name="connsiteX5" fmla="*/ 1927207 w 1936109"/>
                <a:gd name="connsiteY5" fmla="*/ 1071980 h 1084002"/>
                <a:gd name="connsiteX6" fmla="*/ 1886630 w 1936109"/>
                <a:gd name="connsiteY6" fmla="*/ 1081124 h 1084002"/>
                <a:gd name="connsiteX7" fmla="*/ 874313 w 1936109"/>
                <a:gd name="connsiteY7" fmla="*/ 972634 h 1084002"/>
                <a:gd name="connsiteX8" fmla="*/ 857549 w 1936109"/>
                <a:gd name="connsiteY8" fmla="*/ 938439 h 1084002"/>
                <a:gd name="connsiteX9" fmla="*/ 935749 w 1936109"/>
                <a:gd name="connsiteY9" fmla="*/ 578489 h 1084002"/>
                <a:gd name="connsiteX10" fmla="*/ 913842 w 1936109"/>
                <a:gd name="connsiteY10" fmla="*/ 529626 h 1084002"/>
                <a:gd name="connsiteX11" fmla="*/ 13 w 1936109"/>
                <a:gd name="connsiteY11" fmla="*/ 512 h 1084002"/>
                <a:gd name="connsiteX12" fmla="*/ 13 w 1936109"/>
                <a:gd name="connsiteY12" fmla="*/ 512 h 108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109" h="1084002">
                  <a:moveTo>
                    <a:pt x="13" y="512"/>
                  </a:moveTo>
                  <a:cubicBezTo>
                    <a:pt x="15254" y="-14918"/>
                    <a:pt x="959372" y="323124"/>
                    <a:pt x="1089674" y="367225"/>
                  </a:cubicBezTo>
                  <a:cubicBezTo>
                    <a:pt x="1120439" y="377607"/>
                    <a:pt x="1130250" y="397229"/>
                    <a:pt x="1132917" y="428090"/>
                  </a:cubicBezTo>
                  <a:cubicBezTo>
                    <a:pt x="1139965" y="510862"/>
                    <a:pt x="1158254" y="718507"/>
                    <a:pt x="1163111" y="788325"/>
                  </a:cubicBezTo>
                  <a:cubicBezTo>
                    <a:pt x="1164349" y="805946"/>
                    <a:pt x="1172350" y="813376"/>
                    <a:pt x="1186923" y="818424"/>
                  </a:cubicBezTo>
                  <a:cubicBezTo>
                    <a:pt x="1304653" y="858715"/>
                    <a:pt x="1795190" y="1026831"/>
                    <a:pt x="1927207" y="1071980"/>
                  </a:cubicBezTo>
                  <a:cubicBezTo>
                    <a:pt x="1958448" y="1089982"/>
                    <a:pt x="1898346" y="1082933"/>
                    <a:pt x="1886630" y="1081124"/>
                  </a:cubicBezTo>
                  <a:cubicBezTo>
                    <a:pt x="1801191" y="1068265"/>
                    <a:pt x="939273" y="975682"/>
                    <a:pt x="874313" y="972634"/>
                  </a:cubicBezTo>
                  <a:cubicBezTo>
                    <a:pt x="855835" y="971776"/>
                    <a:pt x="853834" y="955870"/>
                    <a:pt x="857549" y="938439"/>
                  </a:cubicBezTo>
                  <a:cubicBezTo>
                    <a:pt x="883743" y="818519"/>
                    <a:pt x="908222" y="698123"/>
                    <a:pt x="935749" y="578489"/>
                  </a:cubicBezTo>
                  <a:cubicBezTo>
                    <a:pt x="941655" y="552962"/>
                    <a:pt x="933749" y="540961"/>
                    <a:pt x="913842" y="529626"/>
                  </a:cubicBezTo>
                  <a:cubicBezTo>
                    <a:pt x="813639" y="472952"/>
                    <a:pt x="-3796" y="23182"/>
                    <a:pt x="13" y="512"/>
                  </a:cubicBezTo>
                  <a:lnTo>
                    <a:pt x="13" y="512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2" name="자유형: 도형 1041">
              <a:extLst>
                <a:ext uri="{FF2B5EF4-FFF2-40B4-BE49-F238E27FC236}">
                  <a16:creationId xmlns:a16="http://schemas.microsoft.com/office/drawing/2014/main" id="{DEA78D2E-0979-4512-8074-3AA68473C258}"/>
                </a:ext>
              </a:extLst>
            </p:cNvPr>
            <p:cNvSpPr/>
            <p:nvPr/>
          </p:nvSpPr>
          <p:spPr>
            <a:xfrm>
              <a:off x="8444674" y="3955999"/>
              <a:ext cx="2195797" cy="645591"/>
            </a:xfrm>
            <a:custGeom>
              <a:avLst/>
              <a:gdLst>
                <a:gd name="connsiteX0" fmla="*/ 0 w 2195797"/>
                <a:gd name="connsiteY0" fmla="*/ 27165 h 645591"/>
                <a:gd name="connsiteX1" fmla="*/ 1148906 w 2195797"/>
                <a:gd name="connsiteY1" fmla="*/ 114 h 645591"/>
                <a:gd name="connsiteX2" fmla="*/ 1209484 w 2195797"/>
                <a:gd name="connsiteY2" fmla="*/ 41453 h 645591"/>
                <a:gd name="connsiteX3" fmla="*/ 1361313 w 2195797"/>
                <a:gd name="connsiteY3" fmla="*/ 366160 h 645591"/>
                <a:gd name="connsiteX4" fmla="*/ 1393888 w 2195797"/>
                <a:gd name="connsiteY4" fmla="*/ 393592 h 645591"/>
                <a:gd name="connsiteX5" fmla="*/ 2159603 w 2195797"/>
                <a:gd name="connsiteY5" fmla="*/ 386353 h 645591"/>
                <a:gd name="connsiteX6" fmla="*/ 2195798 w 2195797"/>
                <a:gd name="connsiteY6" fmla="*/ 388734 h 645591"/>
                <a:gd name="connsiteX7" fmla="*/ 1158907 w 2195797"/>
                <a:gd name="connsiteY7" fmla="*/ 642766 h 645591"/>
                <a:gd name="connsiteX8" fmla="*/ 1117949 w 2195797"/>
                <a:gd name="connsiteY8" fmla="*/ 614572 h 645591"/>
                <a:gd name="connsiteX9" fmla="*/ 1075182 w 2195797"/>
                <a:gd name="connsiteY9" fmla="*/ 266147 h 645591"/>
                <a:gd name="connsiteX10" fmla="*/ 1028224 w 2195797"/>
                <a:gd name="connsiteY10" fmla="*/ 211188 h 645591"/>
                <a:gd name="connsiteX11" fmla="*/ 0 w 2195797"/>
                <a:gd name="connsiteY11" fmla="*/ 27165 h 645591"/>
                <a:gd name="connsiteX12" fmla="*/ 0 w 2195797"/>
                <a:gd name="connsiteY12" fmla="*/ 27165 h 64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5797" h="645591">
                  <a:moveTo>
                    <a:pt x="0" y="27165"/>
                  </a:moveTo>
                  <a:cubicBezTo>
                    <a:pt x="3048" y="12592"/>
                    <a:pt x="968216" y="-1410"/>
                    <a:pt x="1148906" y="114"/>
                  </a:cubicBezTo>
                  <a:cubicBezTo>
                    <a:pt x="1182624" y="400"/>
                    <a:pt x="1196816" y="13735"/>
                    <a:pt x="1209484" y="41453"/>
                  </a:cubicBezTo>
                  <a:cubicBezTo>
                    <a:pt x="1259110" y="150133"/>
                    <a:pt x="1310449" y="257956"/>
                    <a:pt x="1361313" y="366160"/>
                  </a:cubicBezTo>
                  <a:cubicBezTo>
                    <a:pt x="1367885" y="380161"/>
                    <a:pt x="1373695" y="394640"/>
                    <a:pt x="1393888" y="393592"/>
                  </a:cubicBezTo>
                  <a:cubicBezTo>
                    <a:pt x="1502187" y="388353"/>
                    <a:pt x="2012252" y="384924"/>
                    <a:pt x="2159603" y="386353"/>
                  </a:cubicBezTo>
                  <a:cubicBezTo>
                    <a:pt x="2171509" y="386448"/>
                    <a:pt x="2183320" y="386353"/>
                    <a:pt x="2195798" y="388734"/>
                  </a:cubicBezTo>
                  <a:cubicBezTo>
                    <a:pt x="2150459" y="410165"/>
                    <a:pt x="1194625" y="632098"/>
                    <a:pt x="1158907" y="642766"/>
                  </a:cubicBezTo>
                  <a:cubicBezTo>
                    <a:pt x="1131284" y="651053"/>
                    <a:pt x="1121093" y="640956"/>
                    <a:pt x="1117949" y="614572"/>
                  </a:cubicBezTo>
                  <a:cubicBezTo>
                    <a:pt x="1109377" y="542563"/>
                    <a:pt x="1076897" y="310724"/>
                    <a:pt x="1075182" y="266147"/>
                  </a:cubicBezTo>
                  <a:cubicBezTo>
                    <a:pt x="1073944" y="235096"/>
                    <a:pt x="1066229" y="217570"/>
                    <a:pt x="1028224" y="211188"/>
                  </a:cubicBezTo>
                  <a:cubicBezTo>
                    <a:pt x="819626" y="176898"/>
                    <a:pt x="134493" y="51740"/>
                    <a:pt x="0" y="27165"/>
                  </a:cubicBezTo>
                  <a:lnTo>
                    <a:pt x="0" y="27165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3" name="자유형: 도형 1042">
              <a:extLst>
                <a:ext uri="{FF2B5EF4-FFF2-40B4-BE49-F238E27FC236}">
                  <a16:creationId xmlns:a16="http://schemas.microsoft.com/office/drawing/2014/main" id="{F6D2A2E2-FB69-4883-9C39-2A22FBBD5275}"/>
                </a:ext>
              </a:extLst>
            </p:cNvPr>
            <p:cNvSpPr/>
            <p:nvPr/>
          </p:nvSpPr>
          <p:spPr>
            <a:xfrm>
              <a:off x="8443625" y="2253734"/>
              <a:ext cx="2197989" cy="645881"/>
            </a:xfrm>
            <a:custGeom>
              <a:avLst/>
              <a:gdLst>
                <a:gd name="connsiteX0" fmla="*/ 2194941 w 2197989"/>
                <a:gd name="connsiteY0" fmla="*/ 259817 h 645881"/>
                <a:gd name="connsiteX1" fmla="*/ 1401223 w 2197989"/>
                <a:gd name="connsiteY1" fmla="*/ 252578 h 645881"/>
                <a:gd name="connsiteX2" fmla="*/ 1366933 w 2197989"/>
                <a:gd name="connsiteY2" fmla="*/ 275629 h 645881"/>
                <a:gd name="connsiteX3" fmla="*/ 1208913 w 2197989"/>
                <a:gd name="connsiteY3" fmla="*/ 609766 h 645881"/>
                <a:gd name="connsiteX4" fmla="*/ 1151001 w 2197989"/>
                <a:gd name="connsiteY4" fmla="*/ 645866 h 645881"/>
                <a:gd name="connsiteX5" fmla="*/ 0 w 2197989"/>
                <a:gd name="connsiteY5" fmla="*/ 619767 h 645881"/>
                <a:gd name="connsiteX6" fmla="*/ 1047179 w 2197989"/>
                <a:gd name="connsiteY6" fmla="*/ 432125 h 645881"/>
                <a:gd name="connsiteX7" fmla="*/ 1077278 w 2197989"/>
                <a:gd name="connsiteY7" fmla="*/ 397739 h 645881"/>
                <a:gd name="connsiteX8" fmla="*/ 1124998 w 2197989"/>
                <a:gd name="connsiteY8" fmla="*/ 22550 h 645881"/>
                <a:gd name="connsiteX9" fmla="*/ 1155955 w 2197989"/>
                <a:gd name="connsiteY9" fmla="*/ 2738 h 645881"/>
                <a:gd name="connsiteX10" fmla="*/ 2197989 w 2197989"/>
                <a:gd name="connsiteY10" fmla="*/ 254293 h 645881"/>
                <a:gd name="connsiteX11" fmla="*/ 2194941 w 2197989"/>
                <a:gd name="connsiteY11" fmla="*/ 259817 h 645881"/>
                <a:gd name="connsiteX12" fmla="*/ 2194941 w 2197989"/>
                <a:gd name="connsiteY12" fmla="*/ 259817 h 64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7989" h="645881">
                  <a:moveTo>
                    <a:pt x="2194941" y="259817"/>
                  </a:moveTo>
                  <a:cubicBezTo>
                    <a:pt x="2106835" y="259817"/>
                    <a:pt x="1479518" y="252483"/>
                    <a:pt x="1401223" y="252578"/>
                  </a:cubicBezTo>
                  <a:cubicBezTo>
                    <a:pt x="1383697" y="252674"/>
                    <a:pt x="1374839" y="258389"/>
                    <a:pt x="1366933" y="275629"/>
                  </a:cubicBezTo>
                  <a:cubicBezTo>
                    <a:pt x="1315212" y="387452"/>
                    <a:pt x="1260920" y="498038"/>
                    <a:pt x="1208913" y="609766"/>
                  </a:cubicBezTo>
                  <a:cubicBezTo>
                    <a:pt x="1196626" y="636150"/>
                    <a:pt x="1179957" y="646342"/>
                    <a:pt x="1151001" y="645866"/>
                  </a:cubicBezTo>
                  <a:cubicBezTo>
                    <a:pt x="1056990" y="644437"/>
                    <a:pt x="12764" y="633769"/>
                    <a:pt x="0" y="619767"/>
                  </a:cubicBezTo>
                  <a:cubicBezTo>
                    <a:pt x="83058" y="604432"/>
                    <a:pt x="900494" y="456890"/>
                    <a:pt x="1047179" y="432125"/>
                  </a:cubicBezTo>
                  <a:cubicBezTo>
                    <a:pt x="1070325" y="428220"/>
                    <a:pt x="1074897" y="418885"/>
                    <a:pt x="1077278" y="397739"/>
                  </a:cubicBezTo>
                  <a:cubicBezTo>
                    <a:pt x="1087088" y="311919"/>
                    <a:pt x="1123093" y="62174"/>
                    <a:pt x="1124998" y="22550"/>
                  </a:cubicBezTo>
                  <a:cubicBezTo>
                    <a:pt x="1126331" y="-3739"/>
                    <a:pt x="1137381" y="-1834"/>
                    <a:pt x="1155955" y="2738"/>
                  </a:cubicBezTo>
                  <a:cubicBezTo>
                    <a:pt x="1274922" y="31694"/>
                    <a:pt x="2188179" y="251340"/>
                    <a:pt x="2197989" y="254293"/>
                  </a:cubicBezTo>
                  <a:cubicBezTo>
                    <a:pt x="2196846" y="256388"/>
                    <a:pt x="2195799" y="258103"/>
                    <a:pt x="2194941" y="259817"/>
                  </a:cubicBezTo>
                  <a:lnTo>
                    <a:pt x="2194941" y="259817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4" name="자유형: 도형 1043">
              <a:extLst>
                <a:ext uri="{FF2B5EF4-FFF2-40B4-BE49-F238E27FC236}">
                  <a16:creationId xmlns:a16="http://schemas.microsoft.com/office/drawing/2014/main" id="{02218F52-EC25-4AD0-BCE8-300F9CD4E587}"/>
                </a:ext>
              </a:extLst>
            </p:cNvPr>
            <p:cNvSpPr/>
            <p:nvPr/>
          </p:nvSpPr>
          <p:spPr>
            <a:xfrm>
              <a:off x="3001762" y="2299848"/>
              <a:ext cx="2579227" cy="2407029"/>
            </a:xfrm>
            <a:custGeom>
              <a:avLst/>
              <a:gdLst>
                <a:gd name="connsiteX0" fmla="*/ 2575030 w 2579227"/>
                <a:gd name="connsiteY0" fmla="*/ 1484911 h 2407029"/>
                <a:gd name="connsiteX1" fmla="*/ 2561980 w 2579227"/>
                <a:gd name="connsiteY1" fmla="*/ 1434523 h 2407029"/>
                <a:gd name="connsiteX2" fmla="*/ 2497020 w 2579227"/>
                <a:gd name="connsiteY2" fmla="*/ 1320985 h 2407029"/>
                <a:gd name="connsiteX3" fmla="*/ 2497020 w 2579227"/>
                <a:gd name="connsiteY3" fmla="*/ 1320985 h 2407029"/>
                <a:gd name="connsiteX4" fmla="*/ 2497020 w 2579227"/>
                <a:gd name="connsiteY4" fmla="*/ 1320985 h 2407029"/>
                <a:gd name="connsiteX5" fmla="*/ 2502354 w 2579227"/>
                <a:gd name="connsiteY5" fmla="*/ 1254310 h 2407029"/>
                <a:gd name="connsiteX6" fmla="*/ 2497401 w 2579227"/>
                <a:gd name="connsiteY6" fmla="*/ 1063239 h 2407029"/>
                <a:gd name="connsiteX7" fmla="*/ 2483495 w 2579227"/>
                <a:gd name="connsiteY7" fmla="*/ 1013994 h 2407029"/>
                <a:gd name="connsiteX8" fmla="*/ 2390435 w 2579227"/>
                <a:gd name="connsiteY8" fmla="*/ 899504 h 2407029"/>
                <a:gd name="connsiteX9" fmla="*/ 2390435 w 2579227"/>
                <a:gd name="connsiteY9" fmla="*/ 899504 h 2407029"/>
                <a:gd name="connsiteX10" fmla="*/ 2390435 w 2579227"/>
                <a:gd name="connsiteY10" fmla="*/ 899504 h 2407029"/>
                <a:gd name="connsiteX11" fmla="*/ 2386816 w 2579227"/>
                <a:gd name="connsiteY11" fmla="*/ 790728 h 2407029"/>
                <a:gd name="connsiteX12" fmla="*/ 2369576 w 2579227"/>
                <a:gd name="connsiteY12" fmla="*/ 614135 h 2407029"/>
                <a:gd name="connsiteX13" fmla="*/ 2282517 w 2579227"/>
                <a:gd name="connsiteY13" fmla="*/ 507264 h 2407029"/>
                <a:gd name="connsiteX14" fmla="*/ 2282517 w 2579227"/>
                <a:gd name="connsiteY14" fmla="*/ 507264 h 2407029"/>
                <a:gd name="connsiteX15" fmla="*/ 2297471 w 2579227"/>
                <a:gd name="connsiteY15" fmla="*/ 458020 h 2407029"/>
                <a:gd name="connsiteX16" fmla="*/ 2296138 w 2579227"/>
                <a:gd name="connsiteY16" fmla="*/ 256471 h 2407029"/>
                <a:gd name="connsiteX17" fmla="*/ 2053060 w 2579227"/>
                <a:gd name="connsiteY17" fmla="*/ 26347 h 2407029"/>
                <a:gd name="connsiteX18" fmla="*/ 1985146 w 2579227"/>
                <a:gd name="connsiteY18" fmla="*/ 249 h 2407029"/>
                <a:gd name="connsiteX19" fmla="*/ 893200 w 2579227"/>
                <a:gd name="connsiteY19" fmla="*/ 20632 h 2407029"/>
                <a:gd name="connsiteX20" fmla="*/ 629167 w 2579227"/>
                <a:gd name="connsiteY20" fmla="*/ 145981 h 2407029"/>
                <a:gd name="connsiteX21" fmla="*/ 503247 w 2579227"/>
                <a:gd name="connsiteY21" fmla="*/ 199226 h 2407029"/>
                <a:gd name="connsiteX22" fmla="*/ 25854 w 2579227"/>
                <a:gd name="connsiteY22" fmla="*/ 196654 h 2407029"/>
                <a:gd name="connsiteX23" fmla="*/ 1946 w 2579227"/>
                <a:gd name="connsiteY23" fmla="*/ 217609 h 2407029"/>
                <a:gd name="connsiteX24" fmla="*/ 7756 w 2579227"/>
                <a:gd name="connsiteY24" fmla="*/ 1128485 h 2407029"/>
                <a:gd name="connsiteX25" fmla="*/ 12424 w 2579227"/>
                <a:gd name="connsiteY25" fmla="*/ 1132200 h 2407029"/>
                <a:gd name="connsiteX26" fmla="*/ 10423 w 2579227"/>
                <a:gd name="connsiteY26" fmla="*/ 1484815 h 2407029"/>
                <a:gd name="connsiteX27" fmla="*/ 48619 w 2579227"/>
                <a:gd name="connsiteY27" fmla="*/ 1521963 h 2407029"/>
                <a:gd name="connsiteX28" fmla="*/ 582495 w 2579227"/>
                <a:gd name="connsiteY28" fmla="*/ 1521391 h 2407029"/>
                <a:gd name="connsiteX29" fmla="*/ 589734 w 2579227"/>
                <a:gd name="connsiteY29" fmla="*/ 1554348 h 2407029"/>
                <a:gd name="connsiteX30" fmla="*/ 582495 w 2579227"/>
                <a:gd name="connsiteY30" fmla="*/ 1699794 h 2407029"/>
                <a:gd name="connsiteX31" fmla="*/ 615737 w 2579227"/>
                <a:gd name="connsiteY31" fmla="*/ 1778471 h 2407029"/>
                <a:gd name="connsiteX32" fmla="*/ 1284773 w 2579227"/>
                <a:gd name="connsiteY32" fmla="*/ 2375498 h 2407029"/>
                <a:gd name="connsiteX33" fmla="*/ 1406122 w 2579227"/>
                <a:gd name="connsiteY33" fmla="*/ 2395215 h 2407029"/>
                <a:gd name="connsiteX34" fmla="*/ 1603289 w 2579227"/>
                <a:gd name="connsiteY34" fmla="*/ 2304061 h 2407029"/>
                <a:gd name="connsiteX35" fmla="*/ 1625673 w 2579227"/>
                <a:gd name="connsiteY35" fmla="*/ 2276629 h 2407029"/>
                <a:gd name="connsiteX36" fmla="*/ 1617481 w 2579227"/>
                <a:gd name="connsiteY36" fmla="*/ 2254245 h 2407029"/>
                <a:gd name="connsiteX37" fmla="*/ 1482703 w 2579227"/>
                <a:gd name="connsiteY37" fmla="*/ 2074508 h 2407029"/>
                <a:gd name="connsiteX38" fmla="*/ 1312110 w 2579227"/>
                <a:gd name="connsiteY38" fmla="*/ 1670172 h 2407029"/>
                <a:gd name="connsiteX39" fmla="*/ 2157454 w 2579227"/>
                <a:gd name="connsiteY39" fmla="*/ 1678173 h 2407029"/>
                <a:gd name="connsiteX40" fmla="*/ 2190505 w 2579227"/>
                <a:gd name="connsiteY40" fmla="*/ 1693794 h 2407029"/>
                <a:gd name="connsiteX41" fmla="*/ 2524643 w 2579227"/>
                <a:gd name="connsiteY41" fmla="*/ 1967066 h 2407029"/>
                <a:gd name="connsiteX42" fmla="*/ 2579221 w 2579227"/>
                <a:gd name="connsiteY42" fmla="*/ 1944968 h 2407029"/>
                <a:gd name="connsiteX43" fmla="*/ 2575030 w 2579227"/>
                <a:gd name="connsiteY43" fmla="*/ 1484911 h 2407029"/>
                <a:gd name="connsiteX44" fmla="*/ 2575030 w 2579227"/>
                <a:gd name="connsiteY44" fmla="*/ 1484911 h 240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9227" h="2407029">
                  <a:moveTo>
                    <a:pt x="2575030" y="1484911"/>
                  </a:moveTo>
                  <a:cubicBezTo>
                    <a:pt x="2574268" y="1467385"/>
                    <a:pt x="2570744" y="1450144"/>
                    <a:pt x="2561980" y="1434523"/>
                  </a:cubicBezTo>
                  <a:cubicBezTo>
                    <a:pt x="2545312" y="1393851"/>
                    <a:pt x="2524928" y="1355180"/>
                    <a:pt x="2497020" y="1320985"/>
                  </a:cubicBezTo>
                  <a:lnTo>
                    <a:pt x="2497020" y="1320985"/>
                  </a:lnTo>
                  <a:lnTo>
                    <a:pt x="2497020" y="1320985"/>
                  </a:lnTo>
                  <a:cubicBezTo>
                    <a:pt x="2499020" y="1298697"/>
                    <a:pt x="2505212" y="1275932"/>
                    <a:pt x="2502354" y="1254310"/>
                  </a:cubicBezTo>
                  <a:cubicBezTo>
                    <a:pt x="2493972" y="1190588"/>
                    <a:pt x="2497020" y="1126866"/>
                    <a:pt x="2497401" y="1063239"/>
                  </a:cubicBezTo>
                  <a:cubicBezTo>
                    <a:pt x="2497496" y="1045427"/>
                    <a:pt x="2498544" y="1027425"/>
                    <a:pt x="2483495" y="1013994"/>
                  </a:cubicBezTo>
                  <a:cubicBezTo>
                    <a:pt x="2459301" y="970275"/>
                    <a:pt x="2427297" y="932937"/>
                    <a:pt x="2390435" y="899504"/>
                  </a:cubicBezTo>
                  <a:lnTo>
                    <a:pt x="2390435" y="899504"/>
                  </a:lnTo>
                  <a:lnTo>
                    <a:pt x="2390435" y="899504"/>
                  </a:lnTo>
                  <a:cubicBezTo>
                    <a:pt x="2382339" y="863404"/>
                    <a:pt x="2385197" y="827495"/>
                    <a:pt x="2386816" y="790728"/>
                  </a:cubicBezTo>
                  <a:cubicBezTo>
                    <a:pt x="2389578" y="731769"/>
                    <a:pt x="2404818" y="669951"/>
                    <a:pt x="2369576" y="614135"/>
                  </a:cubicBezTo>
                  <a:cubicBezTo>
                    <a:pt x="2354336" y="567272"/>
                    <a:pt x="2323379" y="533268"/>
                    <a:pt x="2282517" y="507264"/>
                  </a:cubicBezTo>
                  <a:lnTo>
                    <a:pt x="2282517" y="507264"/>
                  </a:lnTo>
                  <a:cubicBezTo>
                    <a:pt x="2294042" y="492882"/>
                    <a:pt x="2297662" y="476403"/>
                    <a:pt x="2297471" y="458020"/>
                  </a:cubicBezTo>
                  <a:cubicBezTo>
                    <a:pt x="2296519" y="390774"/>
                    <a:pt x="2296423" y="323718"/>
                    <a:pt x="2296138" y="256471"/>
                  </a:cubicBezTo>
                  <a:cubicBezTo>
                    <a:pt x="2265753" y="209418"/>
                    <a:pt x="2093636" y="66352"/>
                    <a:pt x="2053060" y="26347"/>
                  </a:cubicBezTo>
                  <a:cubicBezTo>
                    <a:pt x="2034867" y="8440"/>
                    <a:pt x="2011150" y="-1752"/>
                    <a:pt x="1985146" y="249"/>
                  </a:cubicBezTo>
                  <a:cubicBezTo>
                    <a:pt x="1870370" y="9583"/>
                    <a:pt x="985879" y="11107"/>
                    <a:pt x="893200" y="20632"/>
                  </a:cubicBezTo>
                  <a:cubicBezTo>
                    <a:pt x="788902" y="31300"/>
                    <a:pt x="693080" y="59780"/>
                    <a:pt x="629167" y="145981"/>
                  </a:cubicBezTo>
                  <a:cubicBezTo>
                    <a:pt x="594401" y="192939"/>
                    <a:pt x="550967" y="198178"/>
                    <a:pt x="503247" y="199226"/>
                  </a:cubicBezTo>
                  <a:cubicBezTo>
                    <a:pt x="412950" y="201131"/>
                    <a:pt x="94624" y="198559"/>
                    <a:pt x="25854" y="196654"/>
                  </a:cubicBezTo>
                  <a:cubicBezTo>
                    <a:pt x="10614" y="196178"/>
                    <a:pt x="4613" y="204750"/>
                    <a:pt x="1946" y="217609"/>
                  </a:cubicBezTo>
                  <a:cubicBezTo>
                    <a:pt x="-816" y="230468"/>
                    <a:pt x="-1959" y="1112292"/>
                    <a:pt x="7756" y="1128485"/>
                  </a:cubicBezTo>
                  <a:cubicBezTo>
                    <a:pt x="9280" y="1129819"/>
                    <a:pt x="10804" y="1131057"/>
                    <a:pt x="12424" y="1132200"/>
                  </a:cubicBezTo>
                  <a:cubicBezTo>
                    <a:pt x="12043" y="1249738"/>
                    <a:pt x="12614" y="1367277"/>
                    <a:pt x="10423" y="1484815"/>
                  </a:cubicBezTo>
                  <a:cubicBezTo>
                    <a:pt x="9852" y="1515105"/>
                    <a:pt x="19567" y="1522153"/>
                    <a:pt x="48619" y="1521963"/>
                  </a:cubicBezTo>
                  <a:cubicBezTo>
                    <a:pt x="226546" y="1520629"/>
                    <a:pt x="404568" y="1521391"/>
                    <a:pt x="582495" y="1521391"/>
                  </a:cubicBezTo>
                  <a:cubicBezTo>
                    <a:pt x="582495" y="1517677"/>
                    <a:pt x="589543" y="1550347"/>
                    <a:pt x="589734" y="1554348"/>
                  </a:cubicBezTo>
                  <a:cubicBezTo>
                    <a:pt x="592687" y="1603116"/>
                    <a:pt x="578494" y="1651027"/>
                    <a:pt x="582495" y="1699794"/>
                  </a:cubicBezTo>
                  <a:cubicBezTo>
                    <a:pt x="584971" y="1729798"/>
                    <a:pt x="590305" y="1757040"/>
                    <a:pt x="615737" y="1778471"/>
                  </a:cubicBezTo>
                  <a:cubicBezTo>
                    <a:pt x="767185" y="1906201"/>
                    <a:pt x="1209621" y="2308347"/>
                    <a:pt x="1284773" y="2375498"/>
                  </a:cubicBezTo>
                  <a:cubicBezTo>
                    <a:pt x="1320587" y="2407597"/>
                    <a:pt x="1360497" y="2417027"/>
                    <a:pt x="1406122" y="2395215"/>
                  </a:cubicBezTo>
                  <a:cubicBezTo>
                    <a:pt x="1471463" y="2363973"/>
                    <a:pt x="1537186" y="2333493"/>
                    <a:pt x="1603289" y="2304061"/>
                  </a:cubicBezTo>
                  <a:cubicBezTo>
                    <a:pt x="1616815" y="2298060"/>
                    <a:pt x="1621387" y="2288344"/>
                    <a:pt x="1625673" y="2276629"/>
                  </a:cubicBezTo>
                  <a:cubicBezTo>
                    <a:pt x="1628149" y="2267294"/>
                    <a:pt x="1622815" y="2260627"/>
                    <a:pt x="1617481" y="2254245"/>
                  </a:cubicBezTo>
                  <a:cubicBezTo>
                    <a:pt x="1568999" y="2196999"/>
                    <a:pt x="1527375" y="2134515"/>
                    <a:pt x="1482703" y="2074508"/>
                  </a:cubicBezTo>
                  <a:cubicBezTo>
                    <a:pt x="1392691" y="1953636"/>
                    <a:pt x="1339161" y="1817428"/>
                    <a:pt x="1312110" y="1670172"/>
                  </a:cubicBezTo>
                  <a:cubicBezTo>
                    <a:pt x="1391929" y="1655789"/>
                    <a:pt x="2099161" y="1679030"/>
                    <a:pt x="2157454" y="1678173"/>
                  </a:cubicBezTo>
                  <a:cubicBezTo>
                    <a:pt x="2171837" y="1677982"/>
                    <a:pt x="2180885" y="1682649"/>
                    <a:pt x="2190505" y="1693794"/>
                  </a:cubicBezTo>
                  <a:cubicBezTo>
                    <a:pt x="2243941" y="1755897"/>
                    <a:pt x="2473493" y="1943063"/>
                    <a:pt x="2524643" y="1967066"/>
                  </a:cubicBezTo>
                  <a:cubicBezTo>
                    <a:pt x="2579221" y="1992593"/>
                    <a:pt x="2579316" y="1952112"/>
                    <a:pt x="2579221" y="1944968"/>
                  </a:cubicBezTo>
                  <a:cubicBezTo>
                    <a:pt x="2576078" y="1803522"/>
                    <a:pt x="2581316" y="1626357"/>
                    <a:pt x="2575030" y="1484911"/>
                  </a:cubicBezTo>
                  <a:lnTo>
                    <a:pt x="2575030" y="1484911"/>
                  </a:lnTo>
                  <a:close/>
                </a:path>
              </a:pathLst>
            </a:custGeom>
            <a:solidFill>
              <a:srgbClr val="EEC9A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5" name="자유형: 도형 1044">
              <a:extLst>
                <a:ext uri="{FF2B5EF4-FFF2-40B4-BE49-F238E27FC236}">
                  <a16:creationId xmlns:a16="http://schemas.microsoft.com/office/drawing/2014/main" id="{3B658F0B-8BC7-47D1-AD0D-C6C3299C1D82}"/>
                </a:ext>
              </a:extLst>
            </p:cNvPr>
            <p:cNvSpPr/>
            <p:nvPr/>
          </p:nvSpPr>
          <p:spPr>
            <a:xfrm>
              <a:off x="4304536" y="3851338"/>
              <a:ext cx="1275227" cy="428928"/>
            </a:xfrm>
            <a:custGeom>
              <a:avLst/>
              <a:gdLst>
                <a:gd name="connsiteX0" fmla="*/ 1257111 w 1275227"/>
                <a:gd name="connsiteY0" fmla="*/ 364903 h 428928"/>
                <a:gd name="connsiteX1" fmla="*/ 886874 w 1275227"/>
                <a:gd name="connsiteY1" fmla="*/ 26575 h 428928"/>
                <a:gd name="connsiteX2" fmla="*/ 831439 w 1275227"/>
                <a:gd name="connsiteY2" fmla="*/ 9335 h 428928"/>
                <a:gd name="connsiteX3" fmla="*/ 75058 w 1275227"/>
                <a:gd name="connsiteY3" fmla="*/ 0 h 428928"/>
                <a:gd name="connsiteX4" fmla="*/ 1240 w 1275227"/>
                <a:gd name="connsiteY4" fmla="*/ 88773 h 428928"/>
                <a:gd name="connsiteX5" fmla="*/ 10003 w 1275227"/>
                <a:gd name="connsiteY5" fmla="*/ 122587 h 428928"/>
                <a:gd name="connsiteX6" fmla="*/ 852775 w 1275227"/>
                <a:gd name="connsiteY6" fmla="*/ 128778 h 428928"/>
                <a:gd name="connsiteX7" fmla="*/ 885827 w 1275227"/>
                <a:gd name="connsiteY7" fmla="*/ 144399 h 428928"/>
                <a:gd name="connsiteX8" fmla="*/ 1220154 w 1275227"/>
                <a:gd name="connsiteY8" fmla="*/ 417767 h 428928"/>
                <a:gd name="connsiteX9" fmla="*/ 1266731 w 1275227"/>
                <a:gd name="connsiteY9" fmla="*/ 422053 h 428928"/>
                <a:gd name="connsiteX10" fmla="*/ 1257111 w 1275227"/>
                <a:gd name="connsiteY10" fmla="*/ 364903 h 42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227" h="428928">
                  <a:moveTo>
                    <a:pt x="1257111" y="364903"/>
                  </a:moveTo>
                  <a:cubicBezTo>
                    <a:pt x="1123761" y="250603"/>
                    <a:pt x="1018986" y="126778"/>
                    <a:pt x="886874" y="26575"/>
                  </a:cubicBezTo>
                  <a:cubicBezTo>
                    <a:pt x="869444" y="13335"/>
                    <a:pt x="852203" y="9335"/>
                    <a:pt x="831439" y="9335"/>
                  </a:cubicBezTo>
                  <a:cubicBezTo>
                    <a:pt x="588837" y="9715"/>
                    <a:pt x="317660" y="0"/>
                    <a:pt x="75058" y="0"/>
                  </a:cubicBezTo>
                  <a:cubicBezTo>
                    <a:pt x="-6761" y="0"/>
                    <a:pt x="-1522" y="4667"/>
                    <a:pt x="1240" y="88773"/>
                  </a:cubicBezTo>
                  <a:cubicBezTo>
                    <a:pt x="1716" y="100965"/>
                    <a:pt x="2859" y="112395"/>
                    <a:pt x="10003" y="122587"/>
                  </a:cubicBezTo>
                  <a:cubicBezTo>
                    <a:pt x="41530" y="104680"/>
                    <a:pt x="792291" y="129730"/>
                    <a:pt x="852775" y="128778"/>
                  </a:cubicBezTo>
                  <a:cubicBezTo>
                    <a:pt x="867157" y="128588"/>
                    <a:pt x="876206" y="133255"/>
                    <a:pt x="885827" y="144399"/>
                  </a:cubicBezTo>
                  <a:cubicBezTo>
                    <a:pt x="939262" y="206502"/>
                    <a:pt x="1152431" y="393478"/>
                    <a:pt x="1220154" y="417767"/>
                  </a:cubicBezTo>
                  <a:cubicBezTo>
                    <a:pt x="1232632" y="422243"/>
                    <a:pt x="1251015" y="437769"/>
                    <a:pt x="1266731" y="422053"/>
                  </a:cubicBezTo>
                  <a:cubicBezTo>
                    <a:pt x="1276161" y="412528"/>
                    <a:pt x="1283114" y="387191"/>
                    <a:pt x="1257111" y="364903"/>
                  </a:cubicBez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6" name="자유형: 도형 1045">
              <a:extLst>
                <a:ext uri="{FF2B5EF4-FFF2-40B4-BE49-F238E27FC236}">
                  <a16:creationId xmlns:a16="http://schemas.microsoft.com/office/drawing/2014/main" id="{66302603-E12C-487F-B5B2-D61436D7ECB7}"/>
                </a:ext>
              </a:extLst>
            </p:cNvPr>
            <p:cNvSpPr/>
            <p:nvPr/>
          </p:nvSpPr>
          <p:spPr>
            <a:xfrm>
              <a:off x="5223700" y="3515867"/>
              <a:ext cx="338327" cy="211457"/>
            </a:xfrm>
            <a:custGeom>
              <a:avLst/>
              <a:gdLst>
                <a:gd name="connsiteX0" fmla="*/ 338328 w 338327"/>
                <a:gd name="connsiteY0" fmla="*/ 210788 h 211457"/>
                <a:gd name="connsiteX1" fmla="*/ 273367 w 338327"/>
                <a:gd name="connsiteY1" fmla="*/ 97060 h 211457"/>
                <a:gd name="connsiteX2" fmla="*/ 0 w 338327"/>
                <a:gd name="connsiteY2" fmla="*/ 0 h 211457"/>
                <a:gd name="connsiteX3" fmla="*/ 338328 w 338327"/>
                <a:gd name="connsiteY3" fmla="*/ 210788 h 211457"/>
                <a:gd name="connsiteX4" fmla="*/ 338328 w 338327"/>
                <a:gd name="connsiteY4" fmla="*/ 210788 h 21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327" h="211457">
                  <a:moveTo>
                    <a:pt x="338328" y="210788"/>
                  </a:moveTo>
                  <a:cubicBezTo>
                    <a:pt x="321659" y="170021"/>
                    <a:pt x="301371" y="131350"/>
                    <a:pt x="273367" y="97060"/>
                  </a:cubicBezTo>
                  <a:cubicBezTo>
                    <a:pt x="185928" y="54769"/>
                    <a:pt x="91726" y="31814"/>
                    <a:pt x="0" y="0"/>
                  </a:cubicBezTo>
                  <a:cubicBezTo>
                    <a:pt x="40100" y="34290"/>
                    <a:pt x="327946" y="224123"/>
                    <a:pt x="338328" y="210788"/>
                  </a:cubicBezTo>
                  <a:lnTo>
                    <a:pt x="338328" y="210788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7" name="자유형: 도형 1046">
              <a:extLst>
                <a:ext uri="{FF2B5EF4-FFF2-40B4-BE49-F238E27FC236}">
                  <a16:creationId xmlns:a16="http://schemas.microsoft.com/office/drawing/2014/main" id="{F2D0D14D-5EA4-4956-89BD-646192A6ED80}"/>
                </a:ext>
              </a:extLst>
            </p:cNvPr>
            <p:cNvSpPr/>
            <p:nvPr/>
          </p:nvSpPr>
          <p:spPr>
            <a:xfrm>
              <a:off x="5141403" y="3124975"/>
              <a:ext cx="341757" cy="181723"/>
            </a:xfrm>
            <a:custGeom>
              <a:avLst/>
              <a:gdLst>
                <a:gd name="connsiteX0" fmla="*/ 0 w 341757"/>
                <a:gd name="connsiteY0" fmla="*/ 1701 h 181723"/>
                <a:gd name="connsiteX1" fmla="*/ 341757 w 341757"/>
                <a:gd name="connsiteY1" fmla="*/ 181723 h 181723"/>
                <a:gd name="connsiteX2" fmla="*/ 248603 w 341757"/>
                <a:gd name="connsiteY2" fmla="*/ 66852 h 181723"/>
                <a:gd name="connsiteX3" fmla="*/ 0 w 341757"/>
                <a:gd name="connsiteY3" fmla="*/ 1701 h 181723"/>
                <a:gd name="connsiteX4" fmla="*/ 0 w 341757"/>
                <a:gd name="connsiteY4" fmla="*/ 1701 h 181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757" h="181723">
                  <a:moveTo>
                    <a:pt x="0" y="1701"/>
                  </a:moveTo>
                  <a:cubicBezTo>
                    <a:pt x="36481" y="22846"/>
                    <a:pt x="257842" y="150957"/>
                    <a:pt x="341757" y="181723"/>
                  </a:cubicBezTo>
                  <a:cubicBezTo>
                    <a:pt x="317563" y="137813"/>
                    <a:pt x="285464" y="100380"/>
                    <a:pt x="248603" y="66852"/>
                  </a:cubicBezTo>
                  <a:cubicBezTo>
                    <a:pt x="232220" y="52660"/>
                    <a:pt x="22003" y="-11158"/>
                    <a:pt x="0" y="1701"/>
                  </a:cubicBezTo>
                  <a:lnTo>
                    <a:pt x="0" y="1701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8" name="자유형: 도형 1047">
              <a:extLst>
                <a:ext uri="{FF2B5EF4-FFF2-40B4-BE49-F238E27FC236}">
                  <a16:creationId xmlns:a16="http://schemas.microsoft.com/office/drawing/2014/main" id="{82EC88E9-5D0E-4953-AAD0-1D034AA8F61C}"/>
                </a:ext>
              </a:extLst>
            </p:cNvPr>
            <p:cNvSpPr/>
            <p:nvPr/>
          </p:nvSpPr>
          <p:spPr>
            <a:xfrm>
              <a:off x="5080825" y="2744342"/>
              <a:ext cx="288035" cy="162306"/>
            </a:xfrm>
            <a:custGeom>
              <a:avLst/>
              <a:gdLst>
                <a:gd name="connsiteX0" fmla="*/ 201073 w 288035"/>
                <a:gd name="connsiteY0" fmla="*/ 55150 h 162306"/>
                <a:gd name="connsiteX1" fmla="*/ 0 w 288035"/>
                <a:gd name="connsiteY1" fmla="*/ 0 h 162306"/>
                <a:gd name="connsiteX2" fmla="*/ 288036 w 288035"/>
                <a:gd name="connsiteY2" fmla="*/ 162306 h 162306"/>
                <a:gd name="connsiteX3" fmla="*/ 201073 w 288035"/>
                <a:gd name="connsiteY3" fmla="*/ 55150 h 162306"/>
                <a:gd name="connsiteX4" fmla="*/ 201073 w 288035"/>
                <a:gd name="connsiteY4" fmla="*/ 55150 h 162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5" h="162306">
                  <a:moveTo>
                    <a:pt x="201073" y="55150"/>
                  </a:moveTo>
                  <a:cubicBezTo>
                    <a:pt x="138493" y="20383"/>
                    <a:pt x="68484" y="13811"/>
                    <a:pt x="0" y="0"/>
                  </a:cubicBezTo>
                  <a:cubicBezTo>
                    <a:pt x="45434" y="43815"/>
                    <a:pt x="236791" y="156400"/>
                    <a:pt x="288036" y="162306"/>
                  </a:cubicBezTo>
                  <a:cubicBezTo>
                    <a:pt x="272796" y="115348"/>
                    <a:pt x="241840" y="81248"/>
                    <a:pt x="201073" y="55150"/>
                  </a:cubicBezTo>
                  <a:lnTo>
                    <a:pt x="201073" y="55150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9" name="자유형: 도형 1048">
              <a:extLst>
                <a:ext uri="{FF2B5EF4-FFF2-40B4-BE49-F238E27FC236}">
                  <a16:creationId xmlns:a16="http://schemas.microsoft.com/office/drawing/2014/main" id="{D62F4A79-93CA-4CEB-9CEC-435D7EC412B2}"/>
                </a:ext>
              </a:extLst>
            </p:cNvPr>
            <p:cNvSpPr/>
            <p:nvPr/>
          </p:nvSpPr>
          <p:spPr>
            <a:xfrm>
              <a:off x="3009685" y="3419849"/>
              <a:ext cx="573734" cy="394254"/>
            </a:xfrm>
            <a:custGeom>
              <a:avLst/>
              <a:gdLst>
                <a:gd name="connsiteX0" fmla="*/ 532281 w 573734"/>
                <a:gd name="connsiteY0" fmla="*/ 7 h 394254"/>
                <a:gd name="connsiteX1" fmla="*/ 2024 w 573734"/>
                <a:gd name="connsiteY1" fmla="*/ 1054 h 394254"/>
                <a:gd name="connsiteX2" fmla="*/ 24 w 573734"/>
                <a:gd name="connsiteY2" fmla="*/ 357099 h 394254"/>
                <a:gd name="connsiteX3" fmla="*/ 38219 w 573734"/>
                <a:gd name="connsiteY3" fmla="*/ 394246 h 394254"/>
                <a:gd name="connsiteX4" fmla="*/ 572667 w 573734"/>
                <a:gd name="connsiteY4" fmla="*/ 393675 h 394254"/>
                <a:gd name="connsiteX5" fmla="*/ 573715 w 573734"/>
                <a:gd name="connsiteY5" fmla="*/ 40488 h 394254"/>
                <a:gd name="connsiteX6" fmla="*/ 532281 w 573734"/>
                <a:gd name="connsiteY6" fmla="*/ 7 h 394254"/>
                <a:gd name="connsiteX7" fmla="*/ 532281 w 573734"/>
                <a:gd name="connsiteY7" fmla="*/ 7 h 394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734" h="394254">
                  <a:moveTo>
                    <a:pt x="532281" y="7"/>
                  </a:moveTo>
                  <a:cubicBezTo>
                    <a:pt x="399026" y="1340"/>
                    <a:pt x="45553" y="11818"/>
                    <a:pt x="2024" y="1054"/>
                  </a:cubicBezTo>
                  <a:cubicBezTo>
                    <a:pt x="1548" y="119736"/>
                    <a:pt x="2214" y="238417"/>
                    <a:pt x="24" y="357099"/>
                  </a:cubicBezTo>
                  <a:cubicBezTo>
                    <a:pt x="-548" y="387388"/>
                    <a:pt x="9168" y="394532"/>
                    <a:pt x="38219" y="394246"/>
                  </a:cubicBezTo>
                  <a:cubicBezTo>
                    <a:pt x="216336" y="392913"/>
                    <a:pt x="394549" y="393675"/>
                    <a:pt x="572667" y="393675"/>
                  </a:cubicBezTo>
                  <a:cubicBezTo>
                    <a:pt x="572857" y="275946"/>
                    <a:pt x="572095" y="158122"/>
                    <a:pt x="573715" y="40488"/>
                  </a:cubicBezTo>
                  <a:cubicBezTo>
                    <a:pt x="574286" y="8770"/>
                    <a:pt x="562951" y="-279"/>
                    <a:pt x="532281" y="7"/>
                  </a:cubicBezTo>
                  <a:lnTo>
                    <a:pt x="532281" y="7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0" name="자유형: 도형 1049">
              <a:extLst>
                <a:ext uri="{FF2B5EF4-FFF2-40B4-BE49-F238E27FC236}">
                  <a16:creationId xmlns:a16="http://schemas.microsoft.com/office/drawing/2014/main" id="{0EB1DE0E-ED68-487F-A95E-25EBF7417017}"/>
                </a:ext>
              </a:extLst>
            </p:cNvPr>
            <p:cNvSpPr/>
            <p:nvPr/>
          </p:nvSpPr>
          <p:spPr>
            <a:xfrm>
              <a:off x="1547812" y="3420999"/>
              <a:ext cx="993266" cy="1235583"/>
            </a:xfrm>
            <a:custGeom>
              <a:avLst/>
              <a:gdLst>
                <a:gd name="connsiteX0" fmla="*/ 0 w 993266"/>
                <a:gd name="connsiteY0" fmla="*/ 0 h 1235583"/>
                <a:gd name="connsiteX1" fmla="*/ 0 w 993266"/>
                <a:gd name="connsiteY1" fmla="*/ 1235583 h 1235583"/>
                <a:gd name="connsiteX2" fmla="*/ 960215 w 993266"/>
                <a:gd name="connsiteY2" fmla="*/ 1235583 h 1235583"/>
                <a:gd name="connsiteX3" fmla="*/ 993267 w 993266"/>
                <a:gd name="connsiteY3" fmla="*/ 1202531 h 1235583"/>
                <a:gd name="connsiteX4" fmla="*/ 993267 w 993266"/>
                <a:gd name="connsiteY4" fmla="*/ 0 h 1235583"/>
                <a:gd name="connsiteX5" fmla="*/ 0 w 993266"/>
                <a:gd name="connsiteY5" fmla="*/ 0 h 1235583"/>
                <a:gd name="connsiteX6" fmla="*/ 0 w 993266"/>
                <a:gd name="connsiteY6" fmla="*/ 0 h 1235583"/>
                <a:gd name="connsiteX7" fmla="*/ 0 w 993266"/>
                <a:gd name="connsiteY7" fmla="*/ 0 h 123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266" h="1235583">
                  <a:moveTo>
                    <a:pt x="0" y="0"/>
                  </a:moveTo>
                  <a:lnTo>
                    <a:pt x="0" y="1235583"/>
                  </a:lnTo>
                  <a:lnTo>
                    <a:pt x="960215" y="1235583"/>
                  </a:lnTo>
                  <a:cubicBezTo>
                    <a:pt x="978408" y="1235583"/>
                    <a:pt x="993267" y="1220724"/>
                    <a:pt x="993267" y="1202531"/>
                  </a:cubicBezTo>
                  <a:lnTo>
                    <a:pt x="99326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46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1" name="자유형: 도형 1050">
              <a:extLst>
                <a:ext uri="{FF2B5EF4-FFF2-40B4-BE49-F238E27FC236}">
                  <a16:creationId xmlns:a16="http://schemas.microsoft.com/office/drawing/2014/main" id="{9C6E5173-AE1C-4355-AFD9-7CC05DE2480A}"/>
                </a:ext>
              </a:extLst>
            </p:cNvPr>
            <p:cNvSpPr/>
            <p:nvPr/>
          </p:nvSpPr>
          <p:spPr>
            <a:xfrm>
              <a:off x="7126794" y="4421124"/>
              <a:ext cx="907542" cy="778383"/>
            </a:xfrm>
            <a:custGeom>
              <a:avLst/>
              <a:gdLst>
                <a:gd name="connsiteX0" fmla="*/ 858394 w 907542"/>
                <a:gd name="connsiteY0" fmla="*/ 778383 h 778383"/>
                <a:gd name="connsiteX1" fmla="*/ 0 w 907542"/>
                <a:gd name="connsiteY1" fmla="*/ 778383 h 778383"/>
                <a:gd name="connsiteX2" fmla="*/ 0 w 907542"/>
                <a:gd name="connsiteY2" fmla="*/ 0 h 778383"/>
                <a:gd name="connsiteX3" fmla="*/ 858394 w 907542"/>
                <a:gd name="connsiteY3" fmla="*/ 0 h 778383"/>
                <a:gd name="connsiteX4" fmla="*/ 907542 w 907542"/>
                <a:gd name="connsiteY4" fmla="*/ 49149 h 778383"/>
                <a:gd name="connsiteX5" fmla="*/ 907542 w 907542"/>
                <a:gd name="connsiteY5" fmla="*/ 729329 h 778383"/>
                <a:gd name="connsiteX6" fmla="*/ 858394 w 907542"/>
                <a:gd name="connsiteY6" fmla="*/ 778383 h 778383"/>
                <a:gd name="connsiteX7" fmla="*/ 858394 w 907542"/>
                <a:gd name="connsiteY7" fmla="*/ 778383 h 778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2" h="778383">
                  <a:moveTo>
                    <a:pt x="858394" y="778383"/>
                  </a:moveTo>
                  <a:lnTo>
                    <a:pt x="0" y="778383"/>
                  </a:lnTo>
                  <a:lnTo>
                    <a:pt x="0" y="0"/>
                  </a:lnTo>
                  <a:lnTo>
                    <a:pt x="858394" y="0"/>
                  </a:lnTo>
                  <a:cubicBezTo>
                    <a:pt x="885540" y="0"/>
                    <a:pt x="907542" y="22003"/>
                    <a:pt x="907542" y="49149"/>
                  </a:cubicBezTo>
                  <a:lnTo>
                    <a:pt x="907542" y="729329"/>
                  </a:lnTo>
                  <a:cubicBezTo>
                    <a:pt x="907447" y="756380"/>
                    <a:pt x="885444" y="778383"/>
                    <a:pt x="858394" y="778383"/>
                  </a:cubicBezTo>
                  <a:lnTo>
                    <a:pt x="858394" y="778383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2" name="자유형: 도형 1051">
              <a:extLst>
                <a:ext uri="{FF2B5EF4-FFF2-40B4-BE49-F238E27FC236}">
                  <a16:creationId xmlns:a16="http://schemas.microsoft.com/office/drawing/2014/main" id="{25EC810D-01A5-40C1-97B1-DF7DCFBF815A}"/>
                </a:ext>
              </a:extLst>
            </p:cNvPr>
            <p:cNvSpPr/>
            <p:nvPr/>
          </p:nvSpPr>
          <p:spPr>
            <a:xfrm>
              <a:off x="7126794" y="4421124"/>
              <a:ext cx="907542" cy="136016"/>
            </a:xfrm>
            <a:custGeom>
              <a:avLst/>
              <a:gdLst>
                <a:gd name="connsiteX0" fmla="*/ 907542 w 907542"/>
                <a:gd name="connsiteY0" fmla="*/ 136017 h 136016"/>
                <a:gd name="connsiteX1" fmla="*/ 0 w 907542"/>
                <a:gd name="connsiteY1" fmla="*/ 136017 h 136016"/>
                <a:gd name="connsiteX2" fmla="*/ 0 w 907542"/>
                <a:gd name="connsiteY2" fmla="*/ 0 h 136016"/>
                <a:gd name="connsiteX3" fmla="*/ 862489 w 907542"/>
                <a:gd name="connsiteY3" fmla="*/ 0 h 136016"/>
                <a:gd name="connsiteX4" fmla="*/ 907542 w 907542"/>
                <a:gd name="connsiteY4" fmla="*/ 45148 h 136016"/>
                <a:gd name="connsiteX5" fmla="*/ 907542 w 907542"/>
                <a:gd name="connsiteY5" fmla="*/ 136017 h 136016"/>
                <a:gd name="connsiteX6" fmla="*/ 907542 w 907542"/>
                <a:gd name="connsiteY6" fmla="*/ 136017 h 136016"/>
                <a:gd name="connsiteX7" fmla="*/ 907542 w 907542"/>
                <a:gd name="connsiteY7" fmla="*/ 136017 h 136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2" h="136016">
                  <a:moveTo>
                    <a:pt x="907542" y="136017"/>
                  </a:moveTo>
                  <a:lnTo>
                    <a:pt x="0" y="136017"/>
                  </a:lnTo>
                  <a:lnTo>
                    <a:pt x="0" y="0"/>
                  </a:lnTo>
                  <a:lnTo>
                    <a:pt x="862489" y="0"/>
                  </a:lnTo>
                  <a:cubicBezTo>
                    <a:pt x="887445" y="0"/>
                    <a:pt x="907542" y="20288"/>
                    <a:pt x="907542" y="45148"/>
                  </a:cubicBezTo>
                  <a:lnTo>
                    <a:pt x="907542" y="136017"/>
                  </a:lnTo>
                  <a:lnTo>
                    <a:pt x="907542" y="136017"/>
                  </a:lnTo>
                  <a:lnTo>
                    <a:pt x="907542" y="136017"/>
                  </a:ln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3" name="자유형: 도형 1052">
              <a:extLst>
                <a:ext uri="{FF2B5EF4-FFF2-40B4-BE49-F238E27FC236}">
                  <a16:creationId xmlns:a16="http://schemas.microsoft.com/office/drawing/2014/main" id="{70C9AF30-CFC7-450A-8CBA-1A2C5223B829}"/>
                </a:ext>
              </a:extLst>
            </p:cNvPr>
            <p:cNvSpPr/>
            <p:nvPr/>
          </p:nvSpPr>
          <p:spPr>
            <a:xfrm>
              <a:off x="7133653" y="1477898"/>
              <a:ext cx="907541" cy="764667"/>
            </a:xfrm>
            <a:custGeom>
              <a:avLst/>
              <a:gdLst>
                <a:gd name="connsiteX0" fmla="*/ 858393 w 907541"/>
                <a:gd name="connsiteY0" fmla="*/ 764667 h 764667"/>
                <a:gd name="connsiteX1" fmla="*/ 0 w 907541"/>
                <a:gd name="connsiteY1" fmla="*/ 764667 h 764667"/>
                <a:gd name="connsiteX2" fmla="*/ 0 w 907541"/>
                <a:gd name="connsiteY2" fmla="*/ 0 h 764667"/>
                <a:gd name="connsiteX3" fmla="*/ 858393 w 907541"/>
                <a:gd name="connsiteY3" fmla="*/ 0 h 764667"/>
                <a:gd name="connsiteX4" fmla="*/ 907542 w 907541"/>
                <a:gd name="connsiteY4" fmla="*/ 49149 h 764667"/>
                <a:gd name="connsiteX5" fmla="*/ 907542 w 907541"/>
                <a:gd name="connsiteY5" fmla="*/ 715518 h 764667"/>
                <a:gd name="connsiteX6" fmla="*/ 858393 w 907541"/>
                <a:gd name="connsiteY6" fmla="*/ 764667 h 764667"/>
                <a:gd name="connsiteX7" fmla="*/ 858393 w 907541"/>
                <a:gd name="connsiteY7" fmla="*/ 764667 h 76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1" h="764667">
                  <a:moveTo>
                    <a:pt x="858393" y="764667"/>
                  </a:moveTo>
                  <a:lnTo>
                    <a:pt x="0" y="764667"/>
                  </a:lnTo>
                  <a:lnTo>
                    <a:pt x="0" y="0"/>
                  </a:lnTo>
                  <a:lnTo>
                    <a:pt x="858393" y="0"/>
                  </a:lnTo>
                  <a:cubicBezTo>
                    <a:pt x="885539" y="0"/>
                    <a:pt x="907542" y="22003"/>
                    <a:pt x="907542" y="49149"/>
                  </a:cubicBezTo>
                  <a:lnTo>
                    <a:pt x="907542" y="715518"/>
                  </a:lnTo>
                  <a:cubicBezTo>
                    <a:pt x="907447" y="742664"/>
                    <a:pt x="885444" y="764667"/>
                    <a:pt x="858393" y="764667"/>
                  </a:cubicBezTo>
                  <a:lnTo>
                    <a:pt x="858393" y="764667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4" name="자유형: 도형 1053">
              <a:extLst>
                <a:ext uri="{FF2B5EF4-FFF2-40B4-BE49-F238E27FC236}">
                  <a16:creationId xmlns:a16="http://schemas.microsoft.com/office/drawing/2014/main" id="{CB76A8E0-9D0A-4296-9982-B18B1D1A4D93}"/>
                </a:ext>
              </a:extLst>
            </p:cNvPr>
            <p:cNvSpPr/>
            <p:nvPr/>
          </p:nvSpPr>
          <p:spPr>
            <a:xfrm>
              <a:off x="7133653" y="2099691"/>
              <a:ext cx="907541" cy="142875"/>
            </a:xfrm>
            <a:custGeom>
              <a:avLst/>
              <a:gdLst>
                <a:gd name="connsiteX0" fmla="*/ 865632 w 907541"/>
                <a:gd name="connsiteY0" fmla="*/ 142875 h 142875"/>
                <a:gd name="connsiteX1" fmla="*/ 0 w 907541"/>
                <a:gd name="connsiteY1" fmla="*/ 142875 h 142875"/>
                <a:gd name="connsiteX2" fmla="*/ 0 w 907541"/>
                <a:gd name="connsiteY2" fmla="*/ 0 h 142875"/>
                <a:gd name="connsiteX3" fmla="*/ 907542 w 907541"/>
                <a:gd name="connsiteY3" fmla="*/ 0 h 142875"/>
                <a:gd name="connsiteX4" fmla="*/ 907542 w 907541"/>
                <a:gd name="connsiteY4" fmla="*/ 100965 h 142875"/>
                <a:gd name="connsiteX5" fmla="*/ 865632 w 907541"/>
                <a:gd name="connsiteY5" fmla="*/ 142875 h 142875"/>
                <a:gd name="connsiteX6" fmla="*/ 865632 w 907541"/>
                <a:gd name="connsiteY6" fmla="*/ 14287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7541" h="142875">
                  <a:moveTo>
                    <a:pt x="865632" y="142875"/>
                  </a:moveTo>
                  <a:lnTo>
                    <a:pt x="0" y="142875"/>
                  </a:lnTo>
                  <a:lnTo>
                    <a:pt x="0" y="0"/>
                  </a:lnTo>
                  <a:lnTo>
                    <a:pt x="907542" y="0"/>
                  </a:lnTo>
                  <a:lnTo>
                    <a:pt x="907542" y="100965"/>
                  </a:lnTo>
                  <a:cubicBezTo>
                    <a:pt x="907542" y="124111"/>
                    <a:pt x="888778" y="142875"/>
                    <a:pt x="865632" y="142875"/>
                  </a:cubicBezTo>
                  <a:lnTo>
                    <a:pt x="865632" y="142875"/>
                  </a:ln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3" grpId="0"/>
    </p:bldLst>
  </p:timing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118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2023-11-27T15:00:47Z</dcterms:modified>
</cp:coreProperties>
</file>