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409" name="연결선: 꺾임 408">
            <a:extLst>
              <a:ext uri="{FF2B5EF4-FFF2-40B4-BE49-F238E27FC236}">
                <a16:creationId xmlns:a16="http://schemas.microsoft.com/office/drawing/2014/main" id="{95612EA6-23D1-4D28-A2BE-BF891A0D1E37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3036124" y="2008787"/>
            <a:ext cx="965867" cy="3528000"/>
          </a:xfrm>
          <a:prstGeom prst="bentConnector3">
            <a:avLst>
              <a:gd name="adj1" fmla="val 3624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0" name="연결선: 꺾임 409">
            <a:extLst>
              <a:ext uri="{FF2B5EF4-FFF2-40B4-BE49-F238E27FC236}">
                <a16:creationId xmlns:a16="http://schemas.microsoft.com/office/drawing/2014/main" id="{7D310FBD-0B82-4C8A-A3AB-EC23DF334F28}"/>
              </a:ext>
            </a:extLst>
          </p:cNvPr>
          <p:cNvCxnSpPr>
            <a:cxnSpLocks/>
          </p:cNvCxnSpPr>
          <p:nvPr/>
        </p:nvCxnSpPr>
        <p:spPr>
          <a:xfrm rot="5400000" flipV="1">
            <a:off x="8197888" y="2018548"/>
            <a:ext cx="965867" cy="3528000"/>
          </a:xfrm>
          <a:prstGeom prst="bentConnector3">
            <a:avLst>
              <a:gd name="adj1" fmla="val 3624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1" name="연결선: 꺾임 410">
            <a:extLst>
              <a:ext uri="{FF2B5EF4-FFF2-40B4-BE49-F238E27FC236}">
                <a16:creationId xmlns:a16="http://schemas.microsoft.com/office/drawing/2014/main" id="{E1D8E556-B298-408E-BA02-59EA0D4884E6}"/>
              </a:ext>
            </a:extLst>
          </p:cNvPr>
          <p:cNvCxnSpPr>
            <a:cxnSpLocks/>
          </p:cNvCxnSpPr>
          <p:nvPr/>
        </p:nvCxnSpPr>
        <p:spPr>
          <a:xfrm rot="5400000" flipV="1">
            <a:off x="6956485" y="2958378"/>
            <a:ext cx="852235" cy="1764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2" name="연결선: 꺾임 411">
            <a:extLst>
              <a:ext uri="{FF2B5EF4-FFF2-40B4-BE49-F238E27FC236}">
                <a16:creationId xmlns:a16="http://schemas.microsoft.com/office/drawing/2014/main" id="{87B9F3E4-28F0-4DF1-886A-1917A109FA74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388374" y="2965603"/>
            <a:ext cx="852235" cy="1728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3" name="직선 연결선 412">
            <a:extLst>
              <a:ext uri="{FF2B5EF4-FFF2-40B4-BE49-F238E27FC236}">
                <a16:creationId xmlns:a16="http://schemas.microsoft.com/office/drawing/2014/main" id="{50854769-D5E9-4978-94C4-C558286788BB}"/>
              </a:ext>
            </a:extLst>
          </p:cNvPr>
          <p:cNvCxnSpPr>
            <a:cxnSpLocks/>
            <a:endCxn id="456" idx="0"/>
          </p:cNvCxnSpPr>
          <p:nvPr/>
        </p:nvCxnSpPr>
        <p:spPr>
          <a:xfrm>
            <a:off x="6089030" y="3441768"/>
            <a:ext cx="8530" cy="813953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4" name="Group 39">
            <a:extLst>
              <a:ext uri="{FF2B5EF4-FFF2-40B4-BE49-F238E27FC236}">
                <a16:creationId xmlns:a16="http://schemas.microsoft.com/office/drawing/2014/main" id="{44E70A27-F8AE-4AC4-ADBB-947C2E2D9CA7}"/>
              </a:ext>
            </a:extLst>
          </p:cNvPr>
          <p:cNvGrpSpPr/>
          <p:nvPr/>
        </p:nvGrpSpPr>
        <p:grpSpPr>
          <a:xfrm>
            <a:off x="4595996" y="1768582"/>
            <a:ext cx="2957370" cy="1624874"/>
            <a:chOff x="-548507" y="477868"/>
            <a:chExt cx="11570449" cy="6357177"/>
          </a:xfrm>
        </p:grpSpPr>
        <p:sp>
          <p:nvSpPr>
            <p:cNvPr id="415" name="Freeform: Shape 40">
              <a:extLst>
                <a:ext uri="{FF2B5EF4-FFF2-40B4-BE49-F238E27FC236}">
                  <a16:creationId xmlns:a16="http://schemas.microsoft.com/office/drawing/2014/main" id="{4C4DBD71-EC87-47EB-A7A6-4F3BE0C8708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6" name="Freeform: Shape 41">
              <a:extLst>
                <a:ext uri="{FF2B5EF4-FFF2-40B4-BE49-F238E27FC236}">
                  <a16:creationId xmlns:a16="http://schemas.microsoft.com/office/drawing/2014/main" id="{4DC70704-34C9-4F43-B476-A627A3341A70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7" name="Freeform: Shape 42">
              <a:extLst>
                <a:ext uri="{FF2B5EF4-FFF2-40B4-BE49-F238E27FC236}">
                  <a16:creationId xmlns:a16="http://schemas.microsoft.com/office/drawing/2014/main" id="{CFCE1CB0-6504-4088-9862-3CC2FEAB44D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8" name="Freeform: Shape 43">
              <a:extLst>
                <a:ext uri="{FF2B5EF4-FFF2-40B4-BE49-F238E27FC236}">
                  <a16:creationId xmlns:a16="http://schemas.microsoft.com/office/drawing/2014/main" id="{D978D36C-95C7-4D4F-ADB9-626BD27926F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9" name="Freeform: Shape 44">
              <a:extLst>
                <a:ext uri="{FF2B5EF4-FFF2-40B4-BE49-F238E27FC236}">
                  <a16:creationId xmlns:a16="http://schemas.microsoft.com/office/drawing/2014/main" id="{7963F58F-5010-4A06-8547-1BA7851595E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20" name="Group 45">
              <a:extLst>
                <a:ext uri="{FF2B5EF4-FFF2-40B4-BE49-F238E27FC236}">
                  <a16:creationId xmlns:a16="http://schemas.microsoft.com/office/drawing/2014/main" id="{6665321F-8B87-414C-AB38-F121FEE3DBD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25" name="Rectangle: Rounded Corners 50">
                <a:extLst>
                  <a:ext uri="{FF2B5EF4-FFF2-40B4-BE49-F238E27FC236}">
                    <a16:creationId xmlns:a16="http://schemas.microsoft.com/office/drawing/2014/main" id="{180FBA5B-3FEA-4F52-BEBB-9DA2288D714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Rectangle: Rounded Corners 51">
                <a:extLst>
                  <a:ext uri="{FF2B5EF4-FFF2-40B4-BE49-F238E27FC236}">
                    <a16:creationId xmlns:a16="http://schemas.microsoft.com/office/drawing/2014/main" id="{03FE2E0E-2341-42A4-9EC8-F2B4A68EA431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1" name="Group 46">
              <a:extLst>
                <a:ext uri="{FF2B5EF4-FFF2-40B4-BE49-F238E27FC236}">
                  <a16:creationId xmlns:a16="http://schemas.microsoft.com/office/drawing/2014/main" id="{CD9F1A43-EBE8-4330-BF96-7A20D41B5EBC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23" name="Rectangle: Rounded Corners 48">
                <a:extLst>
                  <a:ext uri="{FF2B5EF4-FFF2-40B4-BE49-F238E27FC236}">
                    <a16:creationId xmlns:a16="http://schemas.microsoft.com/office/drawing/2014/main" id="{00ED2E67-3AC4-4A25-BCB5-CAF14E93209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Rectangle: Rounded Corners 49">
                <a:extLst>
                  <a:ext uri="{FF2B5EF4-FFF2-40B4-BE49-F238E27FC236}">
                    <a16:creationId xmlns:a16="http://schemas.microsoft.com/office/drawing/2014/main" id="{51E3083C-7322-4DAD-96BA-E8C24F9471F8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22" name="Freeform: Shape 47">
              <a:extLst>
                <a:ext uri="{FF2B5EF4-FFF2-40B4-BE49-F238E27FC236}">
                  <a16:creationId xmlns:a16="http://schemas.microsoft.com/office/drawing/2014/main" id="{15F6F65B-3782-4A83-BF26-64F8C8B23846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27" name="Rectangle 6">
            <a:extLst>
              <a:ext uri="{FF2B5EF4-FFF2-40B4-BE49-F238E27FC236}">
                <a16:creationId xmlns:a16="http://schemas.microsoft.com/office/drawing/2014/main" id="{8C2EE967-52F5-42C9-8259-B4C3B6BB3F7E}"/>
              </a:ext>
            </a:extLst>
          </p:cNvPr>
          <p:cNvSpPr/>
          <p:nvPr/>
        </p:nvSpPr>
        <p:spPr>
          <a:xfrm>
            <a:off x="5065105" y="2047674"/>
            <a:ext cx="2015792" cy="9541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2800" b="1" spc="-150" dirty="0">
                <a:solidFill>
                  <a:schemeClr val="accent2"/>
                </a:solidFill>
              </a:rPr>
              <a:t>AWESOME</a:t>
            </a:r>
            <a:r>
              <a:rPr lang="ko-KR" altLang="en-US" sz="2800" b="1" spc="-150" dirty="0">
                <a:solidFill>
                  <a:schemeClr val="accent2"/>
                </a:solidFill>
              </a:rPr>
              <a:t> </a:t>
            </a:r>
            <a:r>
              <a:rPr lang="en-US" altLang="ko-KR" sz="2800" b="1" spc="-150" dirty="0">
                <a:solidFill>
                  <a:schemeClr val="accent3"/>
                </a:solidFill>
              </a:rPr>
              <a:t>SLIDE</a:t>
            </a:r>
            <a:endParaRPr lang="en-US" sz="2800" b="1" spc="-150" dirty="0">
              <a:solidFill>
                <a:schemeClr val="accent4"/>
              </a:solidFill>
            </a:endParaRPr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A088CF22-4E3D-4144-AA12-382DAFD2BC11}"/>
              </a:ext>
            </a:extLst>
          </p:cNvPr>
          <p:cNvGrpSpPr/>
          <p:nvPr/>
        </p:nvGrpSpPr>
        <p:grpSpPr>
          <a:xfrm>
            <a:off x="1281628" y="4252842"/>
            <a:ext cx="928172" cy="928172"/>
            <a:chOff x="3529224" y="3063878"/>
            <a:chExt cx="982246" cy="982246"/>
          </a:xfrm>
        </p:grpSpPr>
        <p:sp>
          <p:nvSpPr>
            <p:cNvPr id="429" name="타원 428">
              <a:extLst>
                <a:ext uri="{FF2B5EF4-FFF2-40B4-BE49-F238E27FC236}">
                  <a16:creationId xmlns:a16="http://schemas.microsoft.com/office/drawing/2014/main" id="{CA93A4A1-5554-4873-A6AC-3723B4D8CB04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30" name="그룹 429">
              <a:extLst>
                <a:ext uri="{FF2B5EF4-FFF2-40B4-BE49-F238E27FC236}">
                  <a16:creationId xmlns:a16="http://schemas.microsoft.com/office/drawing/2014/main" id="{6F4855AF-4538-4903-9FE6-B3BAC478543A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431" name="Graphic 57">
                <a:extLst>
                  <a:ext uri="{FF2B5EF4-FFF2-40B4-BE49-F238E27FC236}">
                    <a16:creationId xmlns:a16="http://schemas.microsoft.com/office/drawing/2014/main" id="{6339C921-A7BC-47E4-874C-527CE2469A0E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자유형: 도형 431">
                <a:extLst>
                  <a:ext uri="{FF2B5EF4-FFF2-40B4-BE49-F238E27FC236}">
                    <a16:creationId xmlns:a16="http://schemas.microsoft.com/office/drawing/2014/main" id="{C1AC6A04-B3F1-4473-9BE5-5364E981439E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3" name="Graphic 57">
                <a:extLst>
                  <a:ext uri="{FF2B5EF4-FFF2-40B4-BE49-F238E27FC236}">
                    <a16:creationId xmlns:a16="http://schemas.microsoft.com/office/drawing/2014/main" id="{0FB4E1EC-4BAC-4327-908E-BA2B3A507913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4" name="그룹 433">
            <a:extLst>
              <a:ext uri="{FF2B5EF4-FFF2-40B4-BE49-F238E27FC236}">
                <a16:creationId xmlns:a16="http://schemas.microsoft.com/office/drawing/2014/main" id="{4EF58379-CC22-469B-A7A7-085B6F235450}"/>
              </a:ext>
            </a:extLst>
          </p:cNvPr>
          <p:cNvGrpSpPr/>
          <p:nvPr/>
        </p:nvGrpSpPr>
        <p:grpSpPr>
          <a:xfrm>
            <a:off x="3457551" y="4252842"/>
            <a:ext cx="928172" cy="928172"/>
            <a:chOff x="3751931" y="4624410"/>
            <a:chExt cx="982246" cy="982246"/>
          </a:xfrm>
        </p:grpSpPr>
        <p:sp>
          <p:nvSpPr>
            <p:cNvPr id="435" name="타원 434">
              <a:extLst>
                <a:ext uri="{FF2B5EF4-FFF2-40B4-BE49-F238E27FC236}">
                  <a16:creationId xmlns:a16="http://schemas.microsoft.com/office/drawing/2014/main" id="{1B8DED57-2337-467C-9496-D889DB76ECF2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36" name="그룹 435">
              <a:extLst>
                <a:ext uri="{FF2B5EF4-FFF2-40B4-BE49-F238E27FC236}">
                  <a16:creationId xmlns:a16="http://schemas.microsoft.com/office/drawing/2014/main" id="{58816C33-C4DD-4342-90C9-31E36F0E8C0B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437" name="Freeform: Shape 44">
                <a:extLst>
                  <a:ext uri="{FF2B5EF4-FFF2-40B4-BE49-F238E27FC236}">
                    <a16:creationId xmlns:a16="http://schemas.microsoft.com/office/drawing/2014/main" id="{EBFE6A35-060F-46D4-AE26-B838F4802186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자유형: 도형 437">
                <a:extLst>
                  <a:ext uri="{FF2B5EF4-FFF2-40B4-BE49-F238E27FC236}">
                    <a16:creationId xmlns:a16="http://schemas.microsoft.com/office/drawing/2014/main" id="{F7D8652A-9D19-410C-86CC-DC7A3EA82F96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39" name="Freeform: Shape 46">
                <a:extLst>
                  <a:ext uri="{FF2B5EF4-FFF2-40B4-BE49-F238E27FC236}">
                    <a16:creationId xmlns:a16="http://schemas.microsoft.com/office/drawing/2014/main" id="{659BF94A-221F-4501-912A-3BE5272CB955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0" name="그룹 439">
            <a:extLst>
              <a:ext uri="{FF2B5EF4-FFF2-40B4-BE49-F238E27FC236}">
                <a16:creationId xmlns:a16="http://schemas.microsoft.com/office/drawing/2014/main" id="{E9AC5F94-A2A2-4FD7-B363-20513AA0AF09}"/>
              </a:ext>
            </a:extLst>
          </p:cNvPr>
          <p:cNvGrpSpPr/>
          <p:nvPr/>
        </p:nvGrpSpPr>
        <p:grpSpPr>
          <a:xfrm>
            <a:off x="7809397" y="4253299"/>
            <a:ext cx="928172" cy="931066"/>
            <a:chOff x="6621035" y="1810350"/>
            <a:chExt cx="982246" cy="985309"/>
          </a:xfrm>
        </p:grpSpPr>
        <p:sp>
          <p:nvSpPr>
            <p:cNvPr id="441" name="타원 440">
              <a:extLst>
                <a:ext uri="{FF2B5EF4-FFF2-40B4-BE49-F238E27FC236}">
                  <a16:creationId xmlns:a16="http://schemas.microsoft.com/office/drawing/2014/main" id="{347349FD-A8A2-4F56-A3FB-46965F345662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442" name="그룹 441">
              <a:extLst>
                <a:ext uri="{FF2B5EF4-FFF2-40B4-BE49-F238E27FC236}">
                  <a16:creationId xmlns:a16="http://schemas.microsoft.com/office/drawing/2014/main" id="{7732E5D8-C49E-47A9-9B75-764B286A7CF4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443" name="Freeform: Shape 53">
                <a:extLst>
                  <a:ext uri="{FF2B5EF4-FFF2-40B4-BE49-F238E27FC236}">
                    <a16:creationId xmlns:a16="http://schemas.microsoft.com/office/drawing/2014/main" id="{7645347C-4300-473B-91BF-5D779F5E6E31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4" name="자유형: 도형 443">
                <a:extLst>
                  <a:ext uri="{FF2B5EF4-FFF2-40B4-BE49-F238E27FC236}">
                    <a16:creationId xmlns:a16="http://schemas.microsoft.com/office/drawing/2014/main" id="{E6ED9D1C-F657-4E95-AF33-C86CD66D02C4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45" name="Freeform: Shape 55">
                <a:extLst>
                  <a:ext uri="{FF2B5EF4-FFF2-40B4-BE49-F238E27FC236}">
                    <a16:creationId xmlns:a16="http://schemas.microsoft.com/office/drawing/2014/main" id="{67C22DC5-1636-483F-B73B-FD3DBE0E02F0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39AD01E8-10C3-4B7A-859D-FBC4AAD7AB70}"/>
              </a:ext>
            </a:extLst>
          </p:cNvPr>
          <p:cNvGrpSpPr/>
          <p:nvPr/>
        </p:nvGrpSpPr>
        <p:grpSpPr>
          <a:xfrm>
            <a:off x="9985321" y="4252916"/>
            <a:ext cx="928172" cy="928644"/>
            <a:chOff x="7457823" y="4624410"/>
            <a:chExt cx="982246" cy="982744"/>
          </a:xfrm>
        </p:grpSpPr>
        <p:sp>
          <p:nvSpPr>
            <p:cNvPr id="447" name="타원 446">
              <a:extLst>
                <a:ext uri="{FF2B5EF4-FFF2-40B4-BE49-F238E27FC236}">
                  <a16:creationId xmlns:a16="http://schemas.microsoft.com/office/drawing/2014/main" id="{CD8489AC-ACDE-4C40-A237-2999DFFA4956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48" name="그룹 447">
              <a:extLst>
                <a:ext uri="{FF2B5EF4-FFF2-40B4-BE49-F238E27FC236}">
                  <a16:creationId xmlns:a16="http://schemas.microsoft.com/office/drawing/2014/main" id="{FA9BABD1-6FA8-4431-A1B8-C7B5B4A37E20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449" name="자유형: 도형 448">
                <a:extLst>
                  <a:ext uri="{FF2B5EF4-FFF2-40B4-BE49-F238E27FC236}">
                    <a16:creationId xmlns:a16="http://schemas.microsoft.com/office/drawing/2014/main" id="{150F2177-EC97-44A3-82F1-93F5D48916BE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50" name="Graphic 57">
                <a:extLst>
                  <a:ext uri="{FF2B5EF4-FFF2-40B4-BE49-F238E27FC236}">
                    <a16:creationId xmlns:a16="http://schemas.microsoft.com/office/drawing/2014/main" id="{C23FF02B-14E1-4E37-A0A8-F49D2B28286D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1" name="Graphic 57">
                <a:extLst>
                  <a:ext uri="{FF2B5EF4-FFF2-40B4-BE49-F238E27FC236}">
                    <a16:creationId xmlns:a16="http://schemas.microsoft.com/office/drawing/2014/main" id="{3163906E-91F1-4D2E-A1D4-6BDE8337D0DD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2" name="Graphic 57">
                <a:extLst>
                  <a:ext uri="{FF2B5EF4-FFF2-40B4-BE49-F238E27FC236}">
                    <a16:creationId xmlns:a16="http://schemas.microsoft.com/office/drawing/2014/main" id="{1EADE4DC-DFD4-47BD-A889-0F3191241B7D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3" name="Graphic 57">
                <a:extLst>
                  <a:ext uri="{FF2B5EF4-FFF2-40B4-BE49-F238E27FC236}">
                    <a16:creationId xmlns:a16="http://schemas.microsoft.com/office/drawing/2014/main" id="{724F53EC-D355-4154-809A-2603044B7933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4" name="Graphic 57">
                <a:extLst>
                  <a:ext uri="{FF2B5EF4-FFF2-40B4-BE49-F238E27FC236}">
                    <a16:creationId xmlns:a16="http://schemas.microsoft.com/office/drawing/2014/main" id="{34C7D081-A693-49F2-8EF2-624D1F76A571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55" name="그룹 454">
            <a:extLst>
              <a:ext uri="{FF2B5EF4-FFF2-40B4-BE49-F238E27FC236}">
                <a16:creationId xmlns:a16="http://schemas.microsoft.com/office/drawing/2014/main" id="{AABFF260-2AA8-4DD3-9426-F7BF825B9130}"/>
              </a:ext>
            </a:extLst>
          </p:cNvPr>
          <p:cNvGrpSpPr/>
          <p:nvPr/>
        </p:nvGrpSpPr>
        <p:grpSpPr>
          <a:xfrm>
            <a:off x="5633474" y="4252842"/>
            <a:ext cx="928172" cy="928172"/>
            <a:chOff x="4588720" y="1810350"/>
            <a:chExt cx="982246" cy="982246"/>
          </a:xfrm>
        </p:grpSpPr>
        <p:sp>
          <p:nvSpPr>
            <p:cNvPr id="456" name="타원 455">
              <a:extLst>
                <a:ext uri="{FF2B5EF4-FFF2-40B4-BE49-F238E27FC236}">
                  <a16:creationId xmlns:a16="http://schemas.microsoft.com/office/drawing/2014/main" id="{C914F434-92AB-4F6A-BA79-3E1301348750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57" name="그룹 456">
              <a:extLst>
                <a:ext uri="{FF2B5EF4-FFF2-40B4-BE49-F238E27FC236}">
                  <a16:creationId xmlns:a16="http://schemas.microsoft.com/office/drawing/2014/main" id="{966E0B96-1C8F-4B9C-99F9-D8BEC188FF95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458" name="Graphic 57">
                <a:extLst>
                  <a:ext uri="{FF2B5EF4-FFF2-40B4-BE49-F238E27FC236}">
                    <a16:creationId xmlns:a16="http://schemas.microsoft.com/office/drawing/2014/main" id="{9E734BC8-EDE3-4D74-9AD2-7ED6D46DB220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9" name="Graphic 57">
                <a:extLst>
                  <a:ext uri="{FF2B5EF4-FFF2-40B4-BE49-F238E27FC236}">
                    <a16:creationId xmlns:a16="http://schemas.microsoft.com/office/drawing/2014/main" id="{929EC2F2-A806-49B2-B128-B610141947AE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0" name="자유형: 도형 459">
                <a:extLst>
                  <a:ext uri="{FF2B5EF4-FFF2-40B4-BE49-F238E27FC236}">
                    <a16:creationId xmlns:a16="http://schemas.microsoft.com/office/drawing/2014/main" id="{F4D0BDBE-969A-47A2-948C-29484DEB487A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61" name="Graphic 57">
                <a:extLst>
                  <a:ext uri="{FF2B5EF4-FFF2-40B4-BE49-F238E27FC236}">
                    <a16:creationId xmlns:a16="http://schemas.microsoft.com/office/drawing/2014/main" id="{EC411836-FB54-4952-8881-F515B2AD6BE1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2" name="Graphic 57">
                <a:extLst>
                  <a:ext uri="{FF2B5EF4-FFF2-40B4-BE49-F238E27FC236}">
                    <a16:creationId xmlns:a16="http://schemas.microsoft.com/office/drawing/2014/main" id="{9B6DFA6C-400D-406C-AC47-BFAEC14284F3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3" name="Graphic 57">
                <a:extLst>
                  <a:ext uri="{FF2B5EF4-FFF2-40B4-BE49-F238E27FC236}">
                    <a16:creationId xmlns:a16="http://schemas.microsoft.com/office/drawing/2014/main" id="{F8515569-6C26-41E4-8433-BEFA485F877F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64" name="Group 11">
            <a:extLst>
              <a:ext uri="{FF2B5EF4-FFF2-40B4-BE49-F238E27FC236}">
                <a16:creationId xmlns:a16="http://schemas.microsoft.com/office/drawing/2014/main" id="{B1E7473B-5AA8-4F26-9850-0E8A191CD9FC}"/>
              </a:ext>
            </a:extLst>
          </p:cNvPr>
          <p:cNvGrpSpPr/>
          <p:nvPr/>
        </p:nvGrpSpPr>
        <p:grpSpPr>
          <a:xfrm>
            <a:off x="788652" y="5263379"/>
            <a:ext cx="1914124" cy="981269"/>
            <a:chOff x="6739045" y="1666120"/>
            <a:chExt cx="3933741" cy="981269"/>
          </a:xfrm>
        </p:grpSpPr>
        <p:sp>
          <p:nvSpPr>
            <p:cNvPr id="465" name="TextBox 464">
              <a:extLst>
                <a:ext uri="{FF2B5EF4-FFF2-40B4-BE49-F238E27FC236}">
                  <a16:creationId xmlns:a16="http://schemas.microsoft.com/office/drawing/2014/main" id="{6FC3D5F3-7B0E-4EF7-9030-CB7B7B54F60E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6" name="TextBox 465">
              <a:extLst>
                <a:ext uri="{FF2B5EF4-FFF2-40B4-BE49-F238E27FC236}">
                  <a16:creationId xmlns:a16="http://schemas.microsoft.com/office/drawing/2014/main" id="{45D41466-9ECE-4D91-9E20-C5236ED2CAB7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7" name="Group 11">
            <a:extLst>
              <a:ext uri="{FF2B5EF4-FFF2-40B4-BE49-F238E27FC236}">
                <a16:creationId xmlns:a16="http://schemas.microsoft.com/office/drawing/2014/main" id="{96EDC392-613B-4034-970D-4C23D689FF0E}"/>
              </a:ext>
            </a:extLst>
          </p:cNvPr>
          <p:cNvGrpSpPr/>
          <p:nvPr/>
        </p:nvGrpSpPr>
        <p:grpSpPr>
          <a:xfrm>
            <a:off x="2963429" y="5263379"/>
            <a:ext cx="1914124" cy="981269"/>
            <a:chOff x="6739045" y="1666120"/>
            <a:chExt cx="3933741" cy="981269"/>
          </a:xfrm>
        </p:grpSpPr>
        <p:sp>
          <p:nvSpPr>
            <p:cNvPr id="468" name="TextBox 467">
              <a:extLst>
                <a:ext uri="{FF2B5EF4-FFF2-40B4-BE49-F238E27FC236}">
                  <a16:creationId xmlns:a16="http://schemas.microsoft.com/office/drawing/2014/main" id="{D12FC7C6-8FD2-42C8-8110-C18DE35CAD85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69" name="TextBox 468">
              <a:extLst>
                <a:ext uri="{FF2B5EF4-FFF2-40B4-BE49-F238E27FC236}">
                  <a16:creationId xmlns:a16="http://schemas.microsoft.com/office/drawing/2014/main" id="{5A43FA7F-843C-4DE8-9E28-150867CB9212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0" name="Group 11">
            <a:extLst>
              <a:ext uri="{FF2B5EF4-FFF2-40B4-BE49-F238E27FC236}">
                <a16:creationId xmlns:a16="http://schemas.microsoft.com/office/drawing/2014/main" id="{10FCEFD2-9CD3-49B4-9B0E-5FBB529C9E17}"/>
              </a:ext>
            </a:extLst>
          </p:cNvPr>
          <p:cNvGrpSpPr/>
          <p:nvPr/>
        </p:nvGrpSpPr>
        <p:grpSpPr>
          <a:xfrm>
            <a:off x="5138206" y="5263379"/>
            <a:ext cx="1914124" cy="981269"/>
            <a:chOff x="6739045" y="1666120"/>
            <a:chExt cx="3933741" cy="981269"/>
          </a:xfrm>
        </p:grpSpPr>
        <p:sp>
          <p:nvSpPr>
            <p:cNvPr id="471" name="TextBox 470">
              <a:extLst>
                <a:ext uri="{FF2B5EF4-FFF2-40B4-BE49-F238E27FC236}">
                  <a16:creationId xmlns:a16="http://schemas.microsoft.com/office/drawing/2014/main" id="{F3356DC9-4DE8-42DF-8CD5-1C23C0D76445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2" name="TextBox 471">
              <a:extLst>
                <a:ext uri="{FF2B5EF4-FFF2-40B4-BE49-F238E27FC236}">
                  <a16:creationId xmlns:a16="http://schemas.microsoft.com/office/drawing/2014/main" id="{12B32F18-DC0D-4247-9B8A-B0645F89EC55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3" name="Group 11">
            <a:extLst>
              <a:ext uri="{FF2B5EF4-FFF2-40B4-BE49-F238E27FC236}">
                <a16:creationId xmlns:a16="http://schemas.microsoft.com/office/drawing/2014/main" id="{6DAD769F-0EDA-4013-8A5C-9D984E199E48}"/>
              </a:ext>
            </a:extLst>
          </p:cNvPr>
          <p:cNvGrpSpPr/>
          <p:nvPr/>
        </p:nvGrpSpPr>
        <p:grpSpPr>
          <a:xfrm>
            <a:off x="7312983" y="5263379"/>
            <a:ext cx="1914124" cy="981269"/>
            <a:chOff x="6739045" y="1666120"/>
            <a:chExt cx="3933741" cy="981269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3B0DD2E4-E8F3-487A-850C-67C9D794EFC6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24CEF03B-1315-4580-A224-C0B763580247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6" name="Group 11">
            <a:extLst>
              <a:ext uri="{FF2B5EF4-FFF2-40B4-BE49-F238E27FC236}">
                <a16:creationId xmlns:a16="http://schemas.microsoft.com/office/drawing/2014/main" id="{4C2678AD-C2B7-400A-B3D1-BA7971675A47}"/>
              </a:ext>
            </a:extLst>
          </p:cNvPr>
          <p:cNvGrpSpPr/>
          <p:nvPr/>
        </p:nvGrpSpPr>
        <p:grpSpPr>
          <a:xfrm>
            <a:off x="9487759" y="5263379"/>
            <a:ext cx="1914124" cy="981269"/>
            <a:chOff x="6739045" y="1666120"/>
            <a:chExt cx="3933741" cy="981269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70323544-72C0-4999-805A-1E77157CB905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C44BC8BA-EED2-43FD-BF8C-7C2B3E13ADD4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9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E62601"/>
      </a:accent1>
      <a:accent2>
        <a:srgbClr val="FBA200"/>
      </a:accent2>
      <a:accent3>
        <a:srgbClr val="07A398"/>
      </a:accent3>
      <a:accent4>
        <a:srgbClr val="0680C3"/>
      </a:accent4>
      <a:accent5>
        <a:srgbClr val="2C2F45"/>
      </a:accent5>
      <a:accent6>
        <a:srgbClr val="2C2F45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12232</TotalTime>
  <Words>92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19</cp:revision>
  <dcterms:created xsi:type="dcterms:W3CDTF">2018-02-18T19:39:47Z</dcterms:created>
  <dcterms:modified xsi:type="dcterms:W3CDTF">2022-11-10T02:58:02Z</dcterms:modified>
</cp:coreProperties>
</file>