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Rounded Rectangle 7">
            <a:extLst>
              <a:ext uri="{FF2B5EF4-FFF2-40B4-BE49-F238E27FC236}">
                <a16:creationId xmlns:a16="http://schemas.microsoft.com/office/drawing/2014/main" id="{7BF745F4-5EBD-474D-91EE-EE76CCD8EFF2}"/>
              </a:ext>
            </a:extLst>
          </p:cNvPr>
          <p:cNvSpPr/>
          <p:nvPr/>
        </p:nvSpPr>
        <p:spPr>
          <a:xfrm>
            <a:off x="1145302" y="3854958"/>
            <a:ext cx="2204253" cy="2648463"/>
          </a:xfrm>
          <a:prstGeom prst="roundRect">
            <a:avLst>
              <a:gd name="adj" fmla="val 6085"/>
            </a:avLst>
          </a:prstGeom>
          <a:solidFill>
            <a:schemeClr val="accent4">
              <a:lumMod val="20000"/>
              <a:lumOff val="80000"/>
            </a:schemeClr>
          </a:solidFill>
          <a:ln w="2698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381000" dist="127000" dir="14400000" sy="23000" kx="1200000" algn="br" rotWithShape="0">
              <a:prstClr val="black">
                <a:alpha val="20000"/>
              </a:prstClr>
            </a:outerShdw>
          </a:effectLst>
          <a:scene3d>
            <a:camera prst="perspectiveRelaxed" fov="3000000">
              <a:rot lat="19744257" lon="18463385" rev="2675973"/>
            </a:camera>
            <a:lightRig rig="balanced" dir="t"/>
          </a:scene3d>
          <a:sp3d extrusionH="114300" prstMaterial="matte">
            <a:bevelT w="127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09" name="TextBox 1308">
            <a:extLst>
              <a:ext uri="{FF2B5EF4-FFF2-40B4-BE49-F238E27FC236}">
                <a16:creationId xmlns:a16="http://schemas.microsoft.com/office/drawing/2014/main" id="{FB3CCBE2-E25F-4F9C-AD7F-D3CB0FC8A0B5}"/>
              </a:ext>
            </a:extLst>
          </p:cNvPr>
          <p:cNvSpPr txBox="1"/>
          <p:nvPr/>
        </p:nvSpPr>
        <p:spPr>
          <a:xfrm>
            <a:off x="8269137" y="1740072"/>
            <a:ext cx="333073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310" name="그룹 1309">
            <a:extLst>
              <a:ext uri="{FF2B5EF4-FFF2-40B4-BE49-F238E27FC236}">
                <a16:creationId xmlns:a16="http://schemas.microsoft.com/office/drawing/2014/main" id="{3A771C53-0E08-4E2D-AB38-8007C8FD92D9}"/>
              </a:ext>
            </a:extLst>
          </p:cNvPr>
          <p:cNvGrpSpPr/>
          <p:nvPr/>
        </p:nvGrpSpPr>
        <p:grpSpPr>
          <a:xfrm>
            <a:off x="1226220" y="1755104"/>
            <a:ext cx="6199686" cy="4393218"/>
            <a:chOff x="809508" y="642894"/>
            <a:chExt cx="7765420" cy="5502729"/>
          </a:xfrm>
        </p:grpSpPr>
        <p:sp>
          <p:nvSpPr>
            <p:cNvPr id="1311" name="Rounded Rectangular Callout 47">
              <a:extLst>
                <a:ext uri="{FF2B5EF4-FFF2-40B4-BE49-F238E27FC236}">
                  <a16:creationId xmlns:a16="http://schemas.microsoft.com/office/drawing/2014/main" id="{3E6AAAEC-04E9-4C2A-BEA4-C893D42188AD}"/>
                </a:ext>
              </a:extLst>
            </p:cNvPr>
            <p:cNvSpPr/>
            <p:nvPr/>
          </p:nvSpPr>
          <p:spPr>
            <a:xfrm rot="10800000" flipH="1" flipV="1">
              <a:off x="5566452" y="997317"/>
              <a:ext cx="662176" cy="453109"/>
            </a:xfrm>
            <a:prstGeom prst="wedgeRoundRectCallout">
              <a:avLst>
                <a:gd name="adj1" fmla="val 35051"/>
                <a:gd name="adj2" fmla="val 107180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grpSp>
          <p:nvGrpSpPr>
            <p:cNvPr id="1312" name="Group 4">
              <a:extLst>
                <a:ext uri="{FF2B5EF4-FFF2-40B4-BE49-F238E27FC236}">
                  <a16:creationId xmlns:a16="http://schemas.microsoft.com/office/drawing/2014/main" id="{53129049-9F2B-4602-AA48-4A5F81888ADB}"/>
                </a:ext>
              </a:extLst>
            </p:cNvPr>
            <p:cNvGrpSpPr/>
            <p:nvPr/>
          </p:nvGrpSpPr>
          <p:grpSpPr>
            <a:xfrm>
              <a:off x="1659509" y="757492"/>
              <a:ext cx="1639473" cy="1639473"/>
              <a:chOff x="1257636" y="1511387"/>
              <a:chExt cx="1639473" cy="1639473"/>
            </a:xfrm>
          </p:grpSpPr>
          <p:sp>
            <p:nvSpPr>
              <p:cNvPr id="1414" name="Oval 5">
                <a:extLst>
                  <a:ext uri="{FF2B5EF4-FFF2-40B4-BE49-F238E27FC236}">
                    <a16:creationId xmlns:a16="http://schemas.microsoft.com/office/drawing/2014/main" id="{A75FD5BD-9F65-46B5-8CB0-743D22915D1E}"/>
                  </a:ext>
                </a:extLst>
              </p:cNvPr>
              <p:cNvSpPr/>
              <p:nvPr/>
            </p:nvSpPr>
            <p:spPr>
              <a:xfrm>
                <a:off x="1257636" y="1511387"/>
                <a:ext cx="1639473" cy="163947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15" name="Group 6">
                <a:extLst>
                  <a:ext uri="{FF2B5EF4-FFF2-40B4-BE49-F238E27FC236}">
                    <a16:creationId xmlns:a16="http://schemas.microsoft.com/office/drawing/2014/main" id="{6CB01711-C853-4D94-A260-FA6C08DD40FD}"/>
                  </a:ext>
                </a:extLst>
              </p:cNvPr>
              <p:cNvGrpSpPr/>
              <p:nvPr/>
            </p:nvGrpSpPr>
            <p:grpSpPr>
              <a:xfrm>
                <a:off x="1544161" y="1702055"/>
                <a:ext cx="1066422" cy="1258136"/>
                <a:chOff x="2188248" y="2034620"/>
                <a:chExt cx="1577994" cy="1861674"/>
              </a:xfrm>
            </p:grpSpPr>
            <p:sp>
              <p:nvSpPr>
                <p:cNvPr id="1416" name="Freeform: Shape 7">
                  <a:extLst>
                    <a:ext uri="{FF2B5EF4-FFF2-40B4-BE49-F238E27FC236}">
                      <a16:creationId xmlns:a16="http://schemas.microsoft.com/office/drawing/2014/main" id="{F082B37E-5363-4985-8011-825F8EF3363D}"/>
                    </a:ext>
                  </a:extLst>
                </p:cNvPr>
                <p:cNvSpPr/>
                <p:nvPr/>
              </p:nvSpPr>
              <p:spPr>
                <a:xfrm>
                  <a:off x="2188248" y="2423101"/>
                  <a:ext cx="1577994" cy="1470514"/>
                </a:xfrm>
                <a:custGeom>
                  <a:avLst/>
                  <a:gdLst>
                    <a:gd name="connsiteX0" fmla="*/ 1606188 w 1891355"/>
                    <a:gd name="connsiteY0" fmla="*/ 1318422 h 1762532"/>
                    <a:gd name="connsiteX1" fmla="*/ 1514841 w 1891355"/>
                    <a:gd name="connsiteY1" fmla="*/ 1295585 h 1762532"/>
                    <a:gd name="connsiteX2" fmla="*/ 1140669 w 1891355"/>
                    <a:gd name="connsiteY2" fmla="*/ 1112891 h 1762532"/>
                    <a:gd name="connsiteX3" fmla="*/ 1135984 w 1891355"/>
                    <a:gd name="connsiteY3" fmla="*/ 942493 h 1762532"/>
                    <a:gd name="connsiteX4" fmla="*/ 1302283 w 1891355"/>
                    <a:gd name="connsiteY4" fmla="*/ 845876 h 1762532"/>
                    <a:gd name="connsiteX5" fmla="*/ 1391874 w 1891355"/>
                    <a:gd name="connsiteY5" fmla="*/ 748673 h 1762532"/>
                    <a:gd name="connsiteX6" fmla="*/ 1408269 w 1891355"/>
                    <a:gd name="connsiteY6" fmla="*/ 715882 h 1762532"/>
                    <a:gd name="connsiteX7" fmla="*/ 1444574 w 1891355"/>
                    <a:gd name="connsiteY7" fmla="*/ 596428 h 1762532"/>
                    <a:gd name="connsiteX8" fmla="*/ 1474437 w 1891355"/>
                    <a:gd name="connsiteY8" fmla="*/ 563051 h 1762532"/>
                    <a:gd name="connsiteX9" fmla="*/ 1534165 w 1891355"/>
                    <a:gd name="connsiteY9" fmla="*/ 515621 h 1762532"/>
                    <a:gd name="connsiteX10" fmla="*/ 1567541 w 1891355"/>
                    <a:gd name="connsiteY10" fmla="*/ 467019 h 1762532"/>
                    <a:gd name="connsiteX11" fmla="*/ 1588621 w 1891355"/>
                    <a:gd name="connsiteY11" fmla="*/ 424859 h 1762532"/>
                    <a:gd name="connsiteX12" fmla="*/ 1605017 w 1891355"/>
                    <a:gd name="connsiteY12" fmla="*/ 355177 h 1762532"/>
                    <a:gd name="connsiteX13" fmla="*/ 1605017 w 1891355"/>
                    <a:gd name="connsiteY13" fmla="*/ 332926 h 1762532"/>
                    <a:gd name="connsiteX14" fmla="*/ 1572811 w 1891355"/>
                    <a:gd name="connsiteY14" fmla="*/ 326485 h 1762532"/>
                    <a:gd name="connsiteX15" fmla="*/ 1497860 w 1891355"/>
                    <a:gd name="connsiteY15" fmla="*/ 385626 h 1762532"/>
                    <a:gd name="connsiteX16" fmla="*/ 1439890 w 1891355"/>
                    <a:gd name="connsiteY16" fmla="*/ 409049 h 1762532"/>
                    <a:gd name="connsiteX17" fmla="*/ 1412368 w 1891355"/>
                    <a:gd name="connsiteY17" fmla="*/ 387383 h 1762532"/>
                    <a:gd name="connsiteX18" fmla="*/ 1387189 w 1891355"/>
                    <a:gd name="connsiteY18" fmla="*/ 270271 h 1762532"/>
                    <a:gd name="connsiteX19" fmla="*/ 1241970 w 1891355"/>
                    <a:gd name="connsiteY19" fmla="*/ 125638 h 1762532"/>
                    <a:gd name="connsiteX20" fmla="*/ 1078600 w 1891355"/>
                    <a:gd name="connsiteY20" fmla="*/ 104558 h 1762532"/>
                    <a:gd name="connsiteX21" fmla="*/ 929868 w 1891355"/>
                    <a:gd name="connsiteY21" fmla="*/ 94604 h 1762532"/>
                    <a:gd name="connsiteX22" fmla="*/ 692716 w 1891355"/>
                    <a:gd name="connsiteY22" fmla="*/ 6770 h 1762532"/>
                    <a:gd name="connsiteX23" fmla="*/ 640016 w 1891355"/>
                    <a:gd name="connsiteY23" fmla="*/ 11454 h 1762532"/>
                    <a:gd name="connsiteX24" fmla="*/ 512950 w 1891355"/>
                    <a:gd name="connsiteY24" fmla="*/ 155502 h 1762532"/>
                    <a:gd name="connsiteX25" fmla="*/ 391153 w 1891355"/>
                    <a:gd name="connsiteY25" fmla="*/ 270271 h 1762532"/>
                    <a:gd name="connsiteX26" fmla="*/ 327328 w 1891355"/>
                    <a:gd name="connsiteY26" fmla="*/ 270271 h 1762532"/>
                    <a:gd name="connsiteX27" fmla="*/ 302734 w 1891355"/>
                    <a:gd name="connsiteY27" fmla="*/ 277298 h 1762532"/>
                    <a:gd name="connsiteX28" fmla="*/ 291023 w 1891355"/>
                    <a:gd name="connsiteY28" fmla="*/ 307161 h 1762532"/>
                    <a:gd name="connsiteX29" fmla="*/ 303319 w 1891355"/>
                    <a:gd name="connsiteY29" fmla="*/ 424273 h 1762532"/>
                    <a:gd name="connsiteX30" fmla="*/ 426873 w 1891355"/>
                    <a:gd name="connsiteY30" fmla="*/ 566564 h 1762532"/>
                    <a:gd name="connsiteX31" fmla="*/ 443268 w 1891355"/>
                    <a:gd name="connsiteY31" fmla="*/ 589987 h 1762532"/>
                    <a:gd name="connsiteX32" fmla="*/ 465519 w 1891355"/>
                    <a:gd name="connsiteY32" fmla="*/ 669622 h 1762532"/>
                    <a:gd name="connsiteX33" fmla="*/ 520562 w 1891355"/>
                    <a:gd name="connsiteY33" fmla="*/ 780293 h 1762532"/>
                    <a:gd name="connsiteX34" fmla="*/ 720238 w 1891355"/>
                    <a:gd name="connsiteY34" fmla="*/ 925512 h 1762532"/>
                    <a:gd name="connsiteX35" fmla="*/ 751272 w 1891355"/>
                    <a:gd name="connsiteY35" fmla="*/ 972357 h 1762532"/>
                    <a:gd name="connsiteX36" fmla="*/ 743074 w 1891355"/>
                    <a:gd name="connsiteY36" fmla="*/ 1156222 h 1762532"/>
                    <a:gd name="connsiteX37" fmla="*/ 679248 w 1891355"/>
                    <a:gd name="connsiteY37" fmla="*/ 1222390 h 1762532"/>
                    <a:gd name="connsiteX38" fmla="*/ 415161 w 1891355"/>
                    <a:gd name="connsiteY38" fmla="*/ 1305539 h 1762532"/>
                    <a:gd name="connsiteX39" fmla="*/ 348408 w 1891355"/>
                    <a:gd name="connsiteY39" fmla="*/ 1324863 h 1762532"/>
                    <a:gd name="connsiteX40" fmla="*/ 330841 w 1891355"/>
                    <a:gd name="connsiteY40" fmla="*/ 1328376 h 1762532"/>
                    <a:gd name="connsiteX41" fmla="*/ 0 w 1891355"/>
                    <a:gd name="connsiteY41" fmla="*/ 1692008 h 1762532"/>
                    <a:gd name="connsiteX42" fmla="*/ 0 w 1891355"/>
                    <a:gd name="connsiteY42" fmla="*/ 1767546 h 1762532"/>
                    <a:gd name="connsiteX43" fmla="*/ 1891355 w 1891355"/>
                    <a:gd name="connsiteY43" fmla="*/ 1767546 h 1762532"/>
                    <a:gd name="connsiteX44" fmla="*/ 1891355 w 1891355"/>
                    <a:gd name="connsiteY44" fmla="*/ 1634038 h 1762532"/>
                    <a:gd name="connsiteX45" fmla="*/ 1606188 w 1891355"/>
                    <a:gd name="connsiteY45" fmla="*/ 1318422 h 1762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891355" h="1762532">
                      <a:moveTo>
                        <a:pt x="1606188" y="1318422"/>
                      </a:moveTo>
                      <a:cubicBezTo>
                        <a:pt x="1606188" y="1318422"/>
                        <a:pt x="1540606" y="1303783"/>
                        <a:pt x="1514841" y="1295585"/>
                      </a:cubicBezTo>
                      <a:cubicBezTo>
                        <a:pt x="1489662" y="1287973"/>
                        <a:pt x="1144182" y="1258109"/>
                        <a:pt x="1140669" y="1112891"/>
                      </a:cubicBezTo>
                      <a:cubicBezTo>
                        <a:pt x="1140669" y="1095909"/>
                        <a:pt x="1135984" y="962987"/>
                        <a:pt x="1135984" y="942493"/>
                      </a:cubicBezTo>
                      <a:cubicBezTo>
                        <a:pt x="1196297" y="918485"/>
                        <a:pt x="1247826" y="879253"/>
                        <a:pt x="1302283" y="845876"/>
                      </a:cubicBezTo>
                      <a:cubicBezTo>
                        <a:pt x="1316922" y="834164"/>
                        <a:pt x="1378991" y="771510"/>
                        <a:pt x="1391874" y="748673"/>
                      </a:cubicBezTo>
                      <a:cubicBezTo>
                        <a:pt x="1397144" y="737547"/>
                        <a:pt x="1402414" y="727007"/>
                        <a:pt x="1408269" y="715882"/>
                      </a:cubicBezTo>
                      <a:cubicBezTo>
                        <a:pt x="1424665" y="677235"/>
                        <a:pt x="1435791" y="636831"/>
                        <a:pt x="1444574" y="596428"/>
                      </a:cubicBezTo>
                      <a:cubicBezTo>
                        <a:pt x="1448673" y="579446"/>
                        <a:pt x="1456871" y="567150"/>
                        <a:pt x="1474437" y="563051"/>
                      </a:cubicBezTo>
                      <a:cubicBezTo>
                        <a:pt x="1496689" y="550168"/>
                        <a:pt x="1516598" y="534359"/>
                        <a:pt x="1534165" y="515621"/>
                      </a:cubicBezTo>
                      <a:cubicBezTo>
                        <a:pt x="1547047" y="500396"/>
                        <a:pt x="1558758" y="485171"/>
                        <a:pt x="1567541" y="467019"/>
                      </a:cubicBezTo>
                      <a:cubicBezTo>
                        <a:pt x="1574568" y="452966"/>
                        <a:pt x="1581595" y="438912"/>
                        <a:pt x="1588621" y="424859"/>
                      </a:cubicBezTo>
                      <a:cubicBezTo>
                        <a:pt x="1600918" y="403193"/>
                        <a:pt x="1599747" y="378600"/>
                        <a:pt x="1605017" y="355177"/>
                      </a:cubicBezTo>
                      <a:cubicBezTo>
                        <a:pt x="1606774" y="347565"/>
                        <a:pt x="1606774" y="340538"/>
                        <a:pt x="1605017" y="332926"/>
                      </a:cubicBezTo>
                      <a:cubicBezTo>
                        <a:pt x="1595648" y="307747"/>
                        <a:pt x="1592135" y="307161"/>
                        <a:pt x="1572811" y="326485"/>
                      </a:cubicBezTo>
                      <a:cubicBezTo>
                        <a:pt x="1549975" y="348736"/>
                        <a:pt x="1524796" y="368645"/>
                        <a:pt x="1497860" y="385626"/>
                      </a:cubicBezTo>
                      <a:cubicBezTo>
                        <a:pt x="1479708" y="396752"/>
                        <a:pt x="1461555" y="406121"/>
                        <a:pt x="1439890" y="409049"/>
                      </a:cubicBezTo>
                      <a:cubicBezTo>
                        <a:pt x="1423494" y="410805"/>
                        <a:pt x="1414125" y="406121"/>
                        <a:pt x="1412368" y="387383"/>
                      </a:cubicBezTo>
                      <a:cubicBezTo>
                        <a:pt x="1408855" y="347565"/>
                        <a:pt x="1400657" y="308333"/>
                        <a:pt x="1387189" y="270271"/>
                      </a:cubicBezTo>
                      <a:cubicBezTo>
                        <a:pt x="1362010" y="198833"/>
                        <a:pt x="1312238" y="151988"/>
                        <a:pt x="1241970" y="125638"/>
                      </a:cubicBezTo>
                      <a:cubicBezTo>
                        <a:pt x="1189270" y="105729"/>
                        <a:pt x="1134228" y="103973"/>
                        <a:pt x="1078600" y="104558"/>
                      </a:cubicBezTo>
                      <a:cubicBezTo>
                        <a:pt x="1028827" y="105143"/>
                        <a:pt x="979055" y="106900"/>
                        <a:pt x="929868" y="94604"/>
                      </a:cubicBezTo>
                      <a:cubicBezTo>
                        <a:pt x="847304" y="74109"/>
                        <a:pt x="767668" y="46588"/>
                        <a:pt x="692716" y="6770"/>
                      </a:cubicBezTo>
                      <a:cubicBezTo>
                        <a:pt x="673393" y="-3185"/>
                        <a:pt x="657583" y="-2599"/>
                        <a:pt x="640016" y="11454"/>
                      </a:cubicBezTo>
                      <a:cubicBezTo>
                        <a:pt x="588487" y="51858"/>
                        <a:pt x="544570" y="98117"/>
                        <a:pt x="512950" y="155502"/>
                      </a:cubicBezTo>
                      <a:cubicBezTo>
                        <a:pt x="484843" y="207031"/>
                        <a:pt x="444439" y="245678"/>
                        <a:pt x="391153" y="270271"/>
                      </a:cubicBezTo>
                      <a:cubicBezTo>
                        <a:pt x="370073" y="280226"/>
                        <a:pt x="348993" y="284910"/>
                        <a:pt x="327328" y="270271"/>
                      </a:cubicBezTo>
                      <a:cubicBezTo>
                        <a:pt x="316202" y="262659"/>
                        <a:pt x="308590" y="267343"/>
                        <a:pt x="302734" y="277298"/>
                      </a:cubicBezTo>
                      <a:cubicBezTo>
                        <a:pt x="297464" y="286667"/>
                        <a:pt x="293951" y="296621"/>
                        <a:pt x="291023" y="307161"/>
                      </a:cubicBezTo>
                      <a:cubicBezTo>
                        <a:pt x="279312" y="347565"/>
                        <a:pt x="286924" y="386798"/>
                        <a:pt x="303319" y="424273"/>
                      </a:cubicBezTo>
                      <a:cubicBezTo>
                        <a:pt x="329670" y="484000"/>
                        <a:pt x="362461" y="539043"/>
                        <a:pt x="426873" y="566564"/>
                      </a:cubicBezTo>
                      <a:cubicBezTo>
                        <a:pt x="437413" y="571249"/>
                        <a:pt x="440926" y="580032"/>
                        <a:pt x="443268" y="589987"/>
                      </a:cubicBezTo>
                      <a:cubicBezTo>
                        <a:pt x="450295" y="616922"/>
                        <a:pt x="457907" y="643272"/>
                        <a:pt x="465519" y="669622"/>
                      </a:cubicBezTo>
                      <a:cubicBezTo>
                        <a:pt x="477231" y="710026"/>
                        <a:pt x="494797" y="747502"/>
                        <a:pt x="520562" y="780293"/>
                      </a:cubicBezTo>
                      <a:cubicBezTo>
                        <a:pt x="573262" y="847047"/>
                        <a:pt x="644700" y="889793"/>
                        <a:pt x="720238" y="925512"/>
                      </a:cubicBezTo>
                      <a:cubicBezTo>
                        <a:pt x="742489" y="936052"/>
                        <a:pt x="750101" y="947763"/>
                        <a:pt x="751272" y="972357"/>
                      </a:cubicBezTo>
                      <a:cubicBezTo>
                        <a:pt x="752443" y="1008661"/>
                        <a:pt x="747173" y="1131043"/>
                        <a:pt x="743074" y="1156222"/>
                      </a:cubicBezTo>
                      <a:cubicBezTo>
                        <a:pt x="737804" y="1193112"/>
                        <a:pt x="713797" y="1211850"/>
                        <a:pt x="679248" y="1222390"/>
                      </a:cubicBezTo>
                      <a:cubicBezTo>
                        <a:pt x="590829" y="1248740"/>
                        <a:pt x="502995" y="1277433"/>
                        <a:pt x="415161" y="1305539"/>
                      </a:cubicBezTo>
                      <a:cubicBezTo>
                        <a:pt x="410477" y="1311395"/>
                        <a:pt x="363047" y="1318422"/>
                        <a:pt x="348408" y="1324863"/>
                      </a:cubicBezTo>
                      <a:cubicBezTo>
                        <a:pt x="342552" y="1327205"/>
                        <a:pt x="336696" y="1327205"/>
                        <a:pt x="330841" y="1328376"/>
                      </a:cubicBezTo>
                      <a:cubicBezTo>
                        <a:pt x="133507" y="1364681"/>
                        <a:pt x="0" y="1497017"/>
                        <a:pt x="0" y="1692008"/>
                      </a:cubicBezTo>
                      <a:lnTo>
                        <a:pt x="0" y="1767546"/>
                      </a:lnTo>
                      <a:lnTo>
                        <a:pt x="1891355" y="1767546"/>
                      </a:lnTo>
                      <a:lnTo>
                        <a:pt x="1891355" y="1634038"/>
                      </a:lnTo>
                      <a:cubicBezTo>
                        <a:pt x="1891355" y="1468325"/>
                        <a:pt x="1777757" y="1370537"/>
                        <a:pt x="1606188" y="1318422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7" name="Freeform: Shape 8">
                  <a:extLst>
                    <a:ext uri="{FF2B5EF4-FFF2-40B4-BE49-F238E27FC236}">
                      <a16:creationId xmlns:a16="http://schemas.microsoft.com/office/drawing/2014/main" id="{89B92F9A-2E00-4D14-86EB-2C36D407F3CF}"/>
                    </a:ext>
                  </a:extLst>
                </p:cNvPr>
                <p:cNvSpPr/>
                <p:nvPr/>
              </p:nvSpPr>
              <p:spPr>
                <a:xfrm>
                  <a:off x="2266426" y="3490803"/>
                  <a:ext cx="1426546" cy="405491"/>
                </a:xfrm>
                <a:custGeom>
                  <a:avLst/>
                  <a:gdLst>
                    <a:gd name="connsiteX0" fmla="*/ 320872 w 1709832"/>
                    <a:gd name="connsiteY0" fmla="*/ 26395 h 486013"/>
                    <a:gd name="connsiteX1" fmla="*/ 443840 w 1709832"/>
                    <a:gd name="connsiteY1" fmla="*/ 196207 h 486013"/>
                    <a:gd name="connsiteX2" fmla="*/ 685675 w 1709832"/>
                    <a:gd name="connsiteY2" fmla="*/ 291068 h 486013"/>
                    <a:gd name="connsiteX3" fmla="*/ 1091468 w 1709832"/>
                    <a:gd name="connsiteY3" fmla="*/ 296338 h 486013"/>
                    <a:gd name="connsiteX4" fmla="*/ 1346186 w 1709832"/>
                    <a:gd name="connsiteY4" fmla="*/ 157560 h 486013"/>
                    <a:gd name="connsiteX5" fmla="*/ 1430506 w 1709832"/>
                    <a:gd name="connsiteY5" fmla="*/ 45 h 486013"/>
                    <a:gd name="connsiteX6" fmla="*/ 1710404 w 1709832"/>
                    <a:gd name="connsiteY6" fmla="*/ 127111 h 486013"/>
                    <a:gd name="connsiteX7" fmla="*/ 1685810 w 1709832"/>
                    <a:gd name="connsiteY7" fmla="*/ 250079 h 486013"/>
                    <a:gd name="connsiteX8" fmla="*/ 1582166 w 1709832"/>
                    <a:gd name="connsiteY8" fmla="*/ 487816 h 486013"/>
                    <a:gd name="connsiteX9" fmla="*/ 357762 w 1709832"/>
                    <a:gd name="connsiteY9" fmla="*/ 486645 h 486013"/>
                    <a:gd name="connsiteX10" fmla="*/ 96018 w 1709832"/>
                    <a:gd name="connsiteY10" fmla="*/ 487816 h 486013"/>
                    <a:gd name="connsiteX11" fmla="*/ 37462 w 1709832"/>
                    <a:gd name="connsiteY11" fmla="*/ 299266 h 486013"/>
                    <a:gd name="connsiteX12" fmla="*/ 571 w 1709832"/>
                    <a:gd name="connsiteY12" fmla="*/ 134724 h 486013"/>
                    <a:gd name="connsiteX13" fmla="*/ 276370 w 1709832"/>
                    <a:gd name="connsiteY13" fmla="*/ 8243 h 486013"/>
                    <a:gd name="connsiteX14" fmla="*/ 320872 w 1709832"/>
                    <a:gd name="connsiteY14" fmla="*/ 26395 h 486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09832" h="486013">
                      <a:moveTo>
                        <a:pt x="320872" y="26395"/>
                      </a:moveTo>
                      <a:cubicBezTo>
                        <a:pt x="341367" y="97833"/>
                        <a:pt x="385284" y="152876"/>
                        <a:pt x="443840" y="196207"/>
                      </a:cubicBezTo>
                      <a:cubicBezTo>
                        <a:pt x="515863" y="248908"/>
                        <a:pt x="599598" y="273501"/>
                        <a:pt x="685675" y="291068"/>
                      </a:cubicBezTo>
                      <a:cubicBezTo>
                        <a:pt x="817426" y="318589"/>
                        <a:pt x="960303" y="327958"/>
                        <a:pt x="1091468" y="296338"/>
                      </a:cubicBezTo>
                      <a:cubicBezTo>
                        <a:pt x="1196869" y="260033"/>
                        <a:pt x="1285873" y="231926"/>
                        <a:pt x="1346186" y="157560"/>
                      </a:cubicBezTo>
                      <a:cubicBezTo>
                        <a:pt x="1352042" y="150534"/>
                        <a:pt x="1418210" y="2387"/>
                        <a:pt x="1430506" y="45"/>
                      </a:cubicBezTo>
                      <a:cubicBezTo>
                        <a:pt x="1443389" y="-2297"/>
                        <a:pt x="1694008" y="87293"/>
                        <a:pt x="1710404" y="127111"/>
                      </a:cubicBezTo>
                      <a:cubicBezTo>
                        <a:pt x="1726799" y="149948"/>
                        <a:pt x="1693423" y="224314"/>
                        <a:pt x="1685810" y="250079"/>
                      </a:cubicBezTo>
                      <a:cubicBezTo>
                        <a:pt x="1661217" y="335570"/>
                        <a:pt x="1592706" y="484302"/>
                        <a:pt x="1582166" y="487816"/>
                      </a:cubicBezTo>
                      <a:cubicBezTo>
                        <a:pt x="1572797" y="487816"/>
                        <a:pt x="752429" y="486645"/>
                        <a:pt x="357762" y="486645"/>
                      </a:cubicBezTo>
                      <a:cubicBezTo>
                        <a:pt x="279298" y="486645"/>
                        <a:pt x="174482" y="487816"/>
                        <a:pt x="96018" y="487816"/>
                      </a:cubicBezTo>
                      <a:cubicBezTo>
                        <a:pt x="87234" y="484302"/>
                        <a:pt x="67325" y="371289"/>
                        <a:pt x="37462" y="299266"/>
                      </a:cubicBezTo>
                      <a:cubicBezTo>
                        <a:pt x="21066" y="250664"/>
                        <a:pt x="-4113" y="188009"/>
                        <a:pt x="571" y="134724"/>
                      </a:cubicBezTo>
                      <a:cubicBezTo>
                        <a:pt x="1743" y="123012"/>
                        <a:pt x="268758" y="11170"/>
                        <a:pt x="276370" y="8243"/>
                      </a:cubicBezTo>
                      <a:cubicBezTo>
                        <a:pt x="309161" y="-2883"/>
                        <a:pt x="309161" y="-2883"/>
                        <a:pt x="320872" y="2639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8" name="Freeform: Shape 9">
                  <a:extLst>
                    <a:ext uri="{FF2B5EF4-FFF2-40B4-BE49-F238E27FC236}">
                      <a16:creationId xmlns:a16="http://schemas.microsoft.com/office/drawing/2014/main" id="{CF4506CD-0C06-42C4-8449-FB2D70440E5A}"/>
                    </a:ext>
                  </a:extLst>
                </p:cNvPr>
                <p:cNvSpPr/>
                <p:nvPr/>
              </p:nvSpPr>
              <p:spPr>
                <a:xfrm>
                  <a:off x="2407798" y="2034620"/>
                  <a:ext cx="1167618" cy="1685473"/>
                </a:xfrm>
                <a:custGeom>
                  <a:avLst/>
                  <a:gdLst>
                    <a:gd name="connsiteX0" fmla="*/ 1269844 w 1399485"/>
                    <a:gd name="connsiteY0" fmla="*/ 256325 h 2020178"/>
                    <a:gd name="connsiteX1" fmla="*/ 998145 w 1399485"/>
                    <a:gd name="connsiteY1" fmla="*/ 65433 h 2020178"/>
                    <a:gd name="connsiteX2" fmla="*/ 550778 w 1399485"/>
                    <a:gd name="connsiteY2" fmla="*/ 9804 h 2020178"/>
                    <a:gd name="connsiteX3" fmla="*/ 44855 w 1399485"/>
                    <a:gd name="connsiteY3" fmla="*/ 463027 h 2020178"/>
                    <a:gd name="connsiteX4" fmla="*/ 22604 w 1399485"/>
                    <a:gd name="connsiteY4" fmla="*/ 989445 h 2020178"/>
                    <a:gd name="connsiteX5" fmla="*/ 488123 w 1399485"/>
                    <a:gd name="connsiteY5" fmla="*/ 1539285 h 2020178"/>
                    <a:gd name="connsiteX6" fmla="*/ 492807 w 1399485"/>
                    <a:gd name="connsiteY6" fmla="*/ 1417488 h 2020178"/>
                    <a:gd name="connsiteX7" fmla="*/ 478168 w 1399485"/>
                    <a:gd name="connsiteY7" fmla="*/ 1395237 h 2020178"/>
                    <a:gd name="connsiteX8" fmla="*/ 368669 w 1399485"/>
                    <a:gd name="connsiteY8" fmla="*/ 1337267 h 2020178"/>
                    <a:gd name="connsiteX9" fmla="*/ 214082 w 1399485"/>
                    <a:gd name="connsiteY9" fmla="*/ 1155158 h 2020178"/>
                    <a:gd name="connsiteX10" fmla="*/ 189488 w 1399485"/>
                    <a:gd name="connsiteY10" fmla="*/ 1071423 h 2020178"/>
                    <a:gd name="connsiteX11" fmla="*/ 147913 w 1399485"/>
                    <a:gd name="connsiteY11" fmla="*/ 1019308 h 2020178"/>
                    <a:gd name="connsiteX12" fmla="*/ 116293 w 1399485"/>
                    <a:gd name="connsiteY12" fmla="*/ 997057 h 2020178"/>
                    <a:gd name="connsiteX13" fmla="*/ 32558 w 1399485"/>
                    <a:gd name="connsiteY13" fmla="*/ 854181 h 2020178"/>
                    <a:gd name="connsiteX14" fmla="*/ 50125 w 1399485"/>
                    <a:gd name="connsiteY14" fmla="*/ 734141 h 2020178"/>
                    <a:gd name="connsiteX15" fmla="*/ 144400 w 1399485"/>
                    <a:gd name="connsiteY15" fmla="*/ 759320 h 2020178"/>
                    <a:gd name="connsiteX16" fmla="*/ 252143 w 1399485"/>
                    <a:gd name="connsiteY16" fmla="*/ 626984 h 2020178"/>
                    <a:gd name="connsiteX17" fmla="*/ 388578 w 1399485"/>
                    <a:gd name="connsiteY17" fmla="*/ 475910 h 2020178"/>
                    <a:gd name="connsiteX18" fmla="*/ 413172 w 1399485"/>
                    <a:gd name="connsiteY18" fmla="*/ 473567 h 2020178"/>
                    <a:gd name="connsiteX19" fmla="*/ 481682 w 1399485"/>
                    <a:gd name="connsiteY19" fmla="*/ 505773 h 2020178"/>
                    <a:gd name="connsiteX20" fmla="*/ 792614 w 1399485"/>
                    <a:gd name="connsiteY20" fmla="*/ 578968 h 2020178"/>
                    <a:gd name="connsiteX21" fmla="*/ 893915 w 1399485"/>
                    <a:gd name="connsiteY21" fmla="*/ 587166 h 2020178"/>
                    <a:gd name="connsiteX22" fmla="*/ 1094177 w 1399485"/>
                    <a:gd name="connsiteY22" fmla="*/ 729457 h 2020178"/>
                    <a:gd name="connsiteX23" fmla="*/ 1141021 w 1399485"/>
                    <a:gd name="connsiteY23" fmla="*/ 850667 h 2020178"/>
                    <a:gd name="connsiteX24" fmla="*/ 1176155 w 1399485"/>
                    <a:gd name="connsiteY24" fmla="*/ 894584 h 2020178"/>
                    <a:gd name="connsiteX25" fmla="*/ 1240566 w 1399485"/>
                    <a:gd name="connsiteY25" fmla="*/ 862379 h 2020178"/>
                    <a:gd name="connsiteX26" fmla="*/ 1318446 w 1399485"/>
                    <a:gd name="connsiteY26" fmla="*/ 782157 h 2020178"/>
                    <a:gd name="connsiteX27" fmla="*/ 1210703 w 1399485"/>
                    <a:gd name="connsiteY27" fmla="*/ 1022236 h 2020178"/>
                    <a:gd name="connsiteX28" fmla="*/ 1174398 w 1399485"/>
                    <a:gd name="connsiteY28" fmla="*/ 1059712 h 2020178"/>
                    <a:gd name="connsiteX29" fmla="*/ 1138094 w 1399485"/>
                    <a:gd name="connsiteY29" fmla="*/ 1180337 h 2020178"/>
                    <a:gd name="connsiteX30" fmla="*/ 869322 w 1399485"/>
                    <a:gd name="connsiteY30" fmla="*/ 1402264 h 2020178"/>
                    <a:gd name="connsiteX31" fmla="*/ 865223 w 1399485"/>
                    <a:gd name="connsiteY31" fmla="*/ 1606624 h 2020178"/>
                    <a:gd name="connsiteX32" fmla="*/ 944274 w 1399485"/>
                    <a:gd name="connsiteY32" fmla="*/ 1689773 h 2020178"/>
                    <a:gd name="connsiteX33" fmla="*/ 958913 w 1399485"/>
                    <a:gd name="connsiteY33" fmla="*/ 1764139 h 2020178"/>
                    <a:gd name="connsiteX34" fmla="*/ 917923 w 1399485"/>
                    <a:gd name="connsiteY34" fmla="*/ 1826208 h 2020178"/>
                    <a:gd name="connsiteX35" fmla="*/ 934319 w 1399485"/>
                    <a:gd name="connsiteY35" fmla="*/ 1898232 h 2020178"/>
                    <a:gd name="connsiteX36" fmla="*/ 905627 w 1399485"/>
                    <a:gd name="connsiteY36" fmla="*/ 1993093 h 2020178"/>
                    <a:gd name="connsiteX37" fmla="*/ 878106 w 1399485"/>
                    <a:gd name="connsiteY37" fmla="*/ 2015930 h 2020178"/>
                    <a:gd name="connsiteX38" fmla="*/ 917338 w 1399485"/>
                    <a:gd name="connsiteY38" fmla="*/ 2021785 h 2020178"/>
                    <a:gd name="connsiteX39" fmla="*/ 1035621 w 1399485"/>
                    <a:gd name="connsiteY39" fmla="*/ 2015344 h 2020178"/>
                    <a:gd name="connsiteX40" fmla="*/ 1172642 w 1399485"/>
                    <a:gd name="connsiteY40" fmla="*/ 1892377 h 2020178"/>
                    <a:gd name="connsiteX41" fmla="*/ 1183182 w 1399485"/>
                    <a:gd name="connsiteY41" fmla="*/ 1806299 h 2020178"/>
                    <a:gd name="connsiteX42" fmla="*/ 1167957 w 1399485"/>
                    <a:gd name="connsiteY42" fmla="*/ 1757113 h 2020178"/>
                    <a:gd name="connsiteX43" fmla="*/ 1169714 w 1399485"/>
                    <a:gd name="connsiteY43" fmla="*/ 1560950 h 2020178"/>
                    <a:gd name="connsiteX44" fmla="*/ 1162687 w 1399485"/>
                    <a:gd name="connsiteY44" fmla="*/ 1529330 h 2020178"/>
                    <a:gd name="connsiteX45" fmla="*/ 1218315 w 1399485"/>
                    <a:gd name="connsiteY45" fmla="*/ 1480143 h 2020178"/>
                    <a:gd name="connsiteX46" fmla="*/ 1232954 w 1399485"/>
                    <a:gd name="connsiteY46" fmla="*/ 1343708 h 2020178"/>
                    <a:gd name="connsiteX47" fmla="*/ 1222414 w 1399485"/>
                    <a:gd name="connsiteY47" fmla="*/ 1261729 h 2020178"/>
                    <a:gd name="connsiteX48" fmla="*/ 1338940 w 1399485"/>
                    <a:gd name="connsiteY48" fmla="*/ 1036875 h 2020178"/>
                    <a:gd name="connsiteX49" fmla="*/ 1386371 w 1399485"/>
                    <a:gd name="connsiteY49" fmla="*/ 767518 h 2020178"/>
                    <a:gd name="connsiteX50" fmla="*/ 1384028 w 1399485"/>
                    <a:gd name="connsiteY50" fmla="*/ 683197 h 2020178"/>
                    <a:gd name="connsiteX51" fmla="*/ 1399838 w 1399485"/>
                    <a:gd name="connsiteY51" fmla="*/ 607075 h 2020178"/>
                    <a:gd name="connsiteX52" fmla="*/ 1269844 w 1399485"/>
                    <a:gd name="connsiteY52" fmla="*/ 256325 h 202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399485" h="2020178">
                      <a:moveTo>
                        <a:pt x="1269844" y="256325"/>
                      </a:moveTo>
                      <a:cubicBezTo>
                        <a:pt x="1194307" y="170248"/>
                        <a:pt x="1095933" y="118719"/>
                        <a:pt x="998145" y="65433"/>
                      </a:cubicBezTo>
                      <a:cubicBezTo>
                        <a:pt x="856440" y="-11861"/>
                        <a:pt x="703023" y="-6006"/>
                        <a:pt x="550778" y="9804"/>
                      </a:cubicBezTo>
                      <a:cubicBezTo>
                        <a:pt x="358129" y="29714"/>
                        <a:pt x="103997" y="215921"/>
                        <a:pt x="44855" y="463027"/>
                      </a:cubicBezTo>
                      <a:cubicBezTo>
                        <a:pt x="2695" y="639280"/>
                        <a:pt x="-19557" y="812606"/>
                        <a:pt x="22604" y="989445"/>
                      </a:cubicBezTo>
                      <a:cubicBezTo>
                        <a:pt x="84673" y="1250018"/>
                        <a:pt x="487538" y="1542798"/>
                        <a:pt x="488123" y="1539285"/>
                      </a:cubicBezTo>
                      <a:cubicBezTo>
                        <a:pt x="492222" y="1498881"/>
                        <a:pt x="492807" y="1458478"/>
                        <a:pt x="492807" y="1417488"/>
                      </a:cubicBezTo>
                      <a:cubicBezTo>
                        <a:pt x="492807" y="1405777"/>
                        <a:pt x="489880" y="1399922"/>
                        <a:pt x="478168" y="1395237"/>
                      </a:cubicBezTo>
                      <a:cubicBezTo>
                        <a:pt x="440107" y="1379427"/>
                        <a:pt x="403217" y="1359518"/>
                        <a:pt x="368669" y="1337267"/>
                      </a:cubicBezTo>
                      <a:cubicBezTo>
                        <a:pt x="298988" y="1292179"/>
                        <a:pt x="241017" y="1236551"/>
                        <a:pt x="214082" y="1155158"/>
                      </a:cubicBezTo>
                      <a:cubicBezTo>
                        <a:pt x="205298" y="1127637"/>
                        <a:pt x="195344" y="1100115"/>
                        <a:pt x="189488" y="1071423"/>
                      </a:cubicBezTo>
                      <a:cubicBezTo>
                        <a:pt x="184218" y="1046244"/>
                        <a:pt x="177191" y="1025749"/>
                        <a:pt x="147913" y="1019308"/>
                      </a:cubicBezTo>
                      <a:cubicBezTo>
                        <a:pt x="135031" y="1016380"/>
                        <a:pt x="125662" y="1005840"/>
                        <a:pt x="116293" y="997057"/>
                      </a:cubicBezTo>
                      <a:cubicBezTo>
                        <a:pt x="75304" y="957239"/>
                        <a:pt x="46026" y="909809"/>
                        <a:pt x="32558" y="854181"/>
                      </a:cubicBezTo>
                      <a:cubicBezTo>
                        <a:pt x="22604" y="813191"/>
                        <a:pt x="24946" y="772202"/>
                        <a:pt x="50125" y="734141"/>
                      </a:cubicBezTo>
                      <a:cubicBezTo>
                        <a:pt x="72376" y="758735"/>
                        <a:pt x="118050" y="771031"/>
                        <a:pt x="144400" y="759320"/>
                      </a:cubicBezTo>
                      <a:cubicBezTo>
                        <a:pt x="200028" y="734141"/>
                        <a:pt x="222865" y="680855"/>
                        <a:pt x="252143" y="626984"/>
                      </a:cubicBezTo>
                      <a:cubicBezTo>
                        <a:pt x="285520" y="566085"/>
                        <a:pt x="332950" y="517484"/>
                        <a:pt x="388578" y="475910"/>
                      </a:cubicBezTo>
                      <a:cubicBezTo>
                        <a:pt x="396776" y="469468"/>
                        <a:pt x="403217" y="468297"/>
                        <a:pt x="413172" y="473567"/>
                      </a:cubicBezTo>
                      <a:cubicBezTo>
                        <a:pt x="435423" y="485278"/>
                        <a:pt x="458845" y="495818"/>
                        <a:pt x="481682" y="505773"/>
                      </a:cubicBezTo>
                      <a:cubicBezTo>
                        <a:pt x="581227" y="547933"/>
                        <a:pt x="682529" y="583067"/>
                        <a:pt x="792614" y="578968"/>
                      </a:cubicBezTo>
                      <a:cubicBezTo>
                        <a:pt x="834189" y="577797"/>
                        <a:pt x="852926" y="579553"/>
                        <a:pt x="893915" y="587166"/>
                      </a:cubicBezTo>
                      <a:cubicBezTo>
                        <a:pt x="994046" y="605318"/>
                        <a:pt x="1060214" y="660946"/>
                        <a:pt x="1094177" y="729457"/>
                      </a:cubicBezTo>
                      <a:cubicBezTo>
                        <a:pt x="1109987" y="761077"/>
                        <a:pt x="1140436" y="814948"/>
                        <a:pt x="1141021" y="850667"/>
                      </a:cubicBezTo>
                      <a:cubicBezTo>
                        <a:pt x="1141021" y="872333"/>
                        <a:pt x="1156831" y="899854"/>
                        <a:pt x="1176155" y="894584"/>
                      </a:cubicBezTo>
                      <a:cubicBezTo>
                        <a:pt x="1212460" y="884630"/>
                        <a:pt x="1220072" y="874675"/>
                        <a:pt x="1240566" y="862379"/>
                      </a:cubicBezTo>
                      <a:cubicBezTo>
                        <a:pt x="1275114" y="841884"/>
                        <a:pt x="1290339" y="812020"/>
                        <a:pt x="1318446" y="782157"/>
                      </a:cubicBezTo>
                      <a:cubicBezTo>
                        <a:pt x="1340697" y="923862"/>
                        <a:pt x="1248179" y="1019308"/>
                        <a:pt x="1210703" y="1022236"/>
                      </a:cubicBezTo>
                      <a:cubicBezTo>
                        <a:pt x="1187866" y="1023993"/>
                        <a:pt x="1178497" y="1038046"/>
                        <a:pt x="1174398" y="1059712"/>
                      </a:cubicBezTo>
                      <a:cubicBezTo>
                        <a:pt x="1166786" y="1101287"/>
                        <a:pt x="1153318" y="1141104"/>
                        <a:pt x="1138094" y="1180337"/>
                      </a:cubicBezTo>
                      <a:cubicBezTo>
                        <a:pt x="1097690" y="1240650"/>
                        <a:pt x="981749" y="1363031"/>
                        <a:pt x="869322" y="1402264"/>
                      </a:cubicBezTo>
                      <a:cubicBezTo>
                        <a:pt x="869322" y="1403435"/>
                        <a:pt x="868736" y="1587886"/>
                        <a:pt x="865223" y="1606624"/>
                      </a:cubicBezTo>
                      <a:cubicBezTo>
                        <a:pt x="871664" y="1656982"/>
                        <a:pt x="944274" y="1689773"/>
                        <a:pt x="944274" y="1689773"/>
                      </a:cubicBezTo>
                      <a:cubicBezTo>
                        <a:pt x="962426" y="1707340"/>
                        <a:pt x="961840" y="1758284"/>
                        <a:pt x="958913" y="1764139"/>
                      </a:cubicBezTo>
                      <a:cubicBezTo>
                        <a:pt x="947787" y="1789318"/>
                        <a:pt x="923779" y="1793417"/>
                        <a:pt x="917923" y="1826208"/>
                      </a:cubicBezTo>
                      <a:cubicBezTo>
                        <a:pt x="912653" y="1854315"/>
                        <a:pt x="926707" y="1870711"/>
                        <a:pt x="934319" y="1898232"/>
                      </a:cubicBezTo>
                      <a:cubicBezTo>
                        <a:pt x="945445" y="1936879"/>
                        <a:pt x="933148" y="1967328"/>
                        <a:pt x="905627" y="1993093"/>
                      </a:cubicBezTo>
                      <a:cubicBezTo>
                        <a:pt x="898014" y="2000705"/>
                        <a:pt x="888646" y="2007146"/>
                        <a:pt x="878106" y="2015930"/>
                      </a:cubicBezTo>
                      <a:cubicBezTo>
                        <a:pt x="893330" y="2018272"/>
                        <a:pt x="905041" y="2020028"/>
                        <a:pt x="917338" y="2021785"/>
                      </a:cubicBezTo>
                      <a:cubicBezTo>
                        <a:pt x="957156" y="2028226"/>
                        <a:pt x="996974" y="2025884"/>
                        <a:pt x="1035621" y="2015344"/>
                      </a:cubicBezTo>
                      <a:cubicBezTo>
                        <a:pt x="1107644" y="1995435"/>
                        <a:pt x="1135752" y="1980796"/>
                        <a:pt x="1172642" y="1892377"/>
                      </a:cubicBezTo>
                      <a:cubicBezTo>
                        <a:pt x="1183182" y="1866026"/>
                        <a:pt x="1188452" y="1822109"/>
                        <a:pt x="1183182" y="1806299"/>
                      </a:cubicBezTo>
                      <a:cubicBezTo>
                        <a:pt x="1176741" y="1786976"/>
                        <a:pt x="1165029" y="1772923"/>
                        <a:pt x="1167957" y="1757113"/>
                      </a:cubicBezTo>
                      <a:cubicBezTo>
                        <a:pt x="1209532" y="1686260"/>
                        <a:pt x="1211288" y="1628875"/>
                        <a:pt x="1169714" y="1560950"/>
                      </a:cubicBezTo>
                      <a:cubicBezTo>
                        <a:pt x="1163858" y="1550996"/>
                        <a:pt x="1157417" y="1534014"/>
                        <a:pt x="1162687" y="1529330"/>
                      </a:cubicBezTo>
                      <a:cubicBezTo>
                        <a:pt x="1182596" y="1510592"/>
                        <a:pt x="1206604" y="1505908"/>
                        <a:pt x="1218315" y="1480143"/>
                      </a:cubicBezTo>
                      <a:cubicBezTo>
                        <a:pt x="1235882" y="1451451"/>
                        <a:pt x="1261061" y="1399922"/>
                        <a:pt x="1232954" y="1343708"/>
                      </a:cubicBezTo>
                      <a:cubicBezTo>
                        <a:pt x="1208361" y="1306818"/>
                        <a:pt x="1213045" y="1269342"/>
                        <a:pt x="1222414" y="1261729"/>
                      </a:cubicBezTo>
                      <a:cubicBezTo>
                        <a:pt x="1239981" y="1247091"/>
                        <a:pt x="1332499" y="1052685"/>
                        <a:pt x="1338940" y="1036875"/>
                      </a:cubicBezTo>
                      <a:cubicBezTo>
                        <a:pt x="1377587" y="942600"/>
                        <a:pt x="1391055" y="869405"/>
                        <a:pt x="1386371" y="767518"/>
                      </a:cubicBezTo>
                      <a:cubicBezTo>
                        <a:pt x="1385785" y="748780"/>
                        <a:pt x="1377002" y="700764"/>
                        <a:pt x="1384028" y="683197"/>
                      </a:cubicBezTo>
                      <a:cubicBezTo>
                        <a:pt x="1393397" y="659190"/>
                        <a:pt x="1398082" y="633425"/>
                        <a:pt x="1399838" y="607075"/>
                      </a:cubicBezTo>
                      <a:cubicBezTo>
                        <a:pt x="1410378" y="471225"/>
                        <a:pt x="1358849" y="357041"/>
                        <a:pt x="1269844" y="256325"/>
                      </a:cubicBezTo>
                      <a:close/>
                    </a:path>
                  </a:pathLst>
                </a:custGeom>
                <a:solidFill>
                  <a:srgbClr val="C00000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13" name="Group 10">
              <a:extLst>
                <a:ext uri="{FF2B5EF4-FFF2-40B4-BE49-F238E27FC236}">
                  <a16:creationId xmlns:a16="http://schemas.microsoft.com/office/drawing/2014/main" id="{ABB59DC5-5977-44E0-8F75-575AFB860B21}"/>
                </a:ext>
              </a:extLst>
            </p:cNvPr>
            <p:cNvGrpSpPr/>
            <p:nvPr/>
          </p:nvGrpSpPr>
          <p:grpSpPr>
            <a:xfrm>
              <a:off x="3070261" y="3335303"/>
              <a:ext cx="1333109" cy="1333109"/>
              <a:chOff x="3703659" y="3630450"/>
              <a:chExt cx="1741367" cy="1741367"/>
            </a:xfrm>
          </p:grpSpPr>
          <p:sp>
            <p:nvSpPr>
              <p:cNvPr id="1407" name="Oval 11">
                <a:extLst>
                  <a:ext uri="{FF2B5EF4-FFF2-40B4-BE49-F238E27FC236}">
                    <a16:creationId xmlns:a16="http://schemas.microsoft.com/office/drawing/2014/main" id="{EC79E847-DFAB-4CB9-A534-3A085426BB0F}"/>
                  </a:ext>
                </a:extLst>
              </p:cNvPr>
              <p:cNvSpPr/>
              <p:nvPr/>
            </p:nvSpPr>
            <p:spPr>
              <a:xfrm>
                <a:off x="3703659" y="3630450"/>
                <a:ext cx="1741367" cy="1741367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408" name="Group 12">
                <a:extLst>
                  <a:ext uri="{FF2B5EF4-FFF2-40B4-BE49-F238E27FC236}">
                    <a16:creationId xmlns:a16="http://schemas.microsoft.com/office/drawing/2014/main" id="{AA3853F1-A40C-45B3-B765-662ADC9620E4}"/>
                  </a:ext>
                </a:extLst>
              </p:cNvPr>
              <p:cNvGrpSpPr/>
              <p:nvPr/>
            </p:nvGrpSpPr>
            <p:grpSpPr>
              <a:xfrm>
                <a:off x="4063837" y="3838658"/>
                <a:ext cx="1021011" cy="1324950"/>
                <a:chOff x="2392394" y="4513768"/>
                <a:chExt cx="1651276" cy="2142834"/>
              </a:xfrm>
            </p:grpSpPr>
            <p:sp>
              <p:nvSpPr>
                <p:cNvPr id="1409" name="Freeform: Shape 13">
                  <a:extLst>
                    <a:ext uri="{FF2B5EF4-FFF2-40B4-BE49-F238E27FC236}">
                      <a16:creationId xmlns:a16="http://schemas.microsoft.com/office/drawing/2014/main" id="{3549A566-D23C-4A50-BA95-399DCD0BEC7E}"/>
                    </a:ext>
                  </a:extLst>
                </p:cNvPr>
                <p:cNvSpPr/>
                <p:nvPr/>
              </p:nvSpPr>
              <p:spPr>
                <a:xfrm>
                  <a:off x="2640881" y="4513768"/>
                  <a:ext cx="1159407" cy="884194"/>
                </a:xfrm>
                <a:custGeom>
                  <a:avLst/>
                  <a:gdLst>
                    <a:gd name="connsiteX0" fmla="*/ 27626 w 1159406"/>
                    <a:gd name="connsiteY0" fmla="*/ 830596 h 884194"/>
                    <a:gd name="connsiteX1" fmla="*/ 33482 w 1159406"/>
                    <a:gd name="connsiteY1" fmla="*/ 458181 h 884194"/>
                    <a:gd name="connsiteX2" fmla="*/ 337973 w 1159406"/>
                    <a:gd name="connsiteY2" fmla="*/ 124412 h 884194"/>
                    <a:gd name="connsiteX3" fmla="*/ 364908 w 1159406"/>
                    <a:gd name="connsiteY3" fmla="*/ 102746 h 884194"/>
                    <a:gd name="connsiteX4" fmla="*/ 774800 w 1159406"/>
                    <a:gd name="connsiteY4" fmla="*/ 94548 h 884194"/>
                    <a:gd name="connsiteX5" fmla="*/ 802907 w 1159406"/>
                    <a:gd name="connsiteY5" fmla="*/ 115043 h 884194"/>
                    <a:gd name="connsiteX6" fmla="*/ 1157755 w 1159406"/>
                    <a:gd name="connsiteY6" fmla="*/ 575878 h 884194"/>
                    <a:gd name="connsiteX7" fmla="*/ 1125550 w 1159406"/>
                    <a:gd name="connsiteY7" fmla="*/ 854018 h 884194"/>
                    <a:gd name="connsiteX8" fmla="*/ 1111496 w 1159406"/>
                    <a:gd name="connsiteY8" fmla="*/ 866315 h 884194"/>
                    <a:gd name="connsiteX9" fmla="*/ 1091587 w 1159406"/>
                    <a:gd name="connsiteY9" fmla="*/ 887981 h 884194"/>
                    <a:gd name="connsiteX10" fmla="*/ 1062895 w 1159406"/>
                    <a:gd name="connsiteY10" fmla="*/ 870414 h 884194"/>
                    <a:gd name="connsiteX11" fmla="*/ 1031860 w 1159406"/>
                    <a:gd name="connsiteY11" fmla="*/ 767941 h 884194"/>
                    <a:gd name="connsiteX12" fmla="*/ 1031860 w 1159406"/>
                    <a:gd name="connsiteY12" fmla="*/ 753302 h 884194"/>
                    <a:gd name="connsiteX13" fmla="*/ 1013122 w 1159406"/>
                    <a:gd name="connsiteY13" fmla="*/ 738078 h 884194"/>
                    <a:gd name="connsiteX14" fmla="*/ 756647 w 1159406"/>
                    <a:gd name="connsiteY14" fmla="*/ 783166 h 884194"/>
                    <a:gd name="connsiteX15" fmla="*/ 617284 w 1159406"/>
                    <a:gd name="connsiteY15" fmla="*/ 790192 h 884194"/>
                    <a:gd name="connsiteX16" fmla="*/ 210906 w 1159406"/>
                    <a:gd name="connsiteY16" fmla="*/ 756816 h 884194"/>
                    <a:gd name="connsiteX17" fmla="*/ 125415 w 1159406"/>
                    <a:gd name="connsiteY17" fmla="*/ 736907 h 884194"/>
                    <a:gd name="connsiteX18" fmla="*/ 111361 w 1159406"/>
                    <a:gd name="connsiteY18" fmla="*/ 749203 h 884194"/>
                    <a:gd name="connsiteX19" fmla="*/ 69201 w 1159406"/>
                    <a:gd name="connsiteY19" fmla="*/ 876270 h 884194"/>
                    <a:gd name="connsiteX20" fmla="*/ 31725 w 1159406"/>
                    <a:gd name="connsiteY20" fmla="*/ 869829 h 884194"/>
                    <a:gd name="connsiteX21" fmla="*/ 27626 w 1159406"/>
                    <a:gd name="connsiteY21" fmla="*/ 830596 h 884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159406" h="884194">
                      <a:moveTo>
                        <a:pt x="27626" y="830596"/>
                      </a:moveTo>
                      <a:cubicBezTo>
                        <a:pt x="-9849" y="705872"/>
                        <a:pt x="-10435" y="581148"/>
                        <a:pt x="33482" y="458181"/>
                      </a:cubicBezTo>
                      <a:cubicBezTo>
                        <a:pt x="88525" y="305350"/>
                        <a:pt x="190997" y="194093"/>
                        <a:pt x="337973" y="124412"/>
                      </a:cubicBezTo>
                      <a:cubicBezTo>
                        <a:pt x="349098" y="119142"/>
                        <a:pt x="357296" y="112115"/>
                        <a:pt x="364908" y="102746"/>
                      </a:cubicBezTo>
                      <a:cubicBezTo>
                        <a:pt x="467381" y="-30761"/>
                        <a:pt x="667057" y="-34860"/>
                        <a:pt x="774800" y="94548"/>
                      </a:cubicBezTo>
                      <a:cubicBezTo>
                        <a:pt x="782998" y="103917"/>
                        <a:pt x="791781" y="110359"/>
                        <a:pt x="802907" y="115043"/>
                      </a:cubicBezTo>
                      <a:cubicBezTo>
                        <a:pt x="1004924" y="204048"/>
                        <a:pt x="1123793" y="358050"/>
                        <a:pt x="1157755" y="575878"/>
                      </a:cubicBezTo>
                      <a:cubicBezTo>
                        <a:pt x="1172394" y="670739"/>
                        <a:pt x="1161269" y="764428"/>
                        <a:pt x="1125550" y="854018"/>
                      </a:cubicBezTo>
                      <a:cubicBezTo>
                        <a:pt x="1117352" y="854018"/>
                        <a:pt x="1113838" y="858703"/>
                        <a:pt x="1111496" y="866315"/>
                      </a:cubicBezTo>
                      <a:cubicBezTo>
                        <a:pt x="1108568" y="876270"/>
                        <a:pt x="1104470" y="886810"/>
                        <a:pt x="1091587" y="887981"/>
                      </a:cubicBezTo>
                      <a:cubicBezTo>
                        <a:pt x="1078119" y="889152"/>
                        <a:pt x="1069336" y="880954"/>
                        <a:pt x="1062895" y="870414"/>
                      </a:cubicBezTo>
                      <a:cubicBezTo>
                        <a:pt x="1044742" y="838794"/>
                        <a:pt x="1029518" y="806002"/>
                        <a:pt x="1031860" y="767941"/>
                      </a:cubicBezTo>
                      <a:cubicBezTo>
                        <a:pt x="1031860" y="763257"/>
                        <a:pt x="1031275" y="757987"/>
                        <a:pt x="1031860" y="753302"/>
                      </a:cubicBezTo>
                      <a:cubicBezTo>
                        <a:pt x="1033617" y="738078"/>
                        <a:pt x="1028347" y="733979"/>
                        <a:pt x="1013122" y="738078"/>
                      </a:cubicBezTo>
                      <a:cubicBezTo>
                        <a:pt x="928802" y="760329"/>
                        <a:pt x="843310" y="774968"/>
                        <a:pt x="756647" y="783166"/>
                      </a:cubicBezTo>
                      <a:cubicBezTo>
                        <a:pt x="710388" y="787850"/>
                        <a:pt x="663544" y="789021"/>
                        <a:pt x="617284" y="790192"/>
                      </a:cubicBezTo>
                      <a:cubicBezTo>
                        <a:pt x="480264" y="793120"/>
                        <a:pt x="344999" y="783751"/>
                        <a:pt x="210906" y="756816"/>
                      </a:cubicBezTo>
                      <a:cubicBezTo>
                        <a:pt x="182214" y="750960"/>
                        <a:pt x="153522" y="745105"/>
                        <a:pt x="125415" y="736907"/>
                      </a:cubicBezTo>
                      <a:cubicBezTo>
                        <a:pt x="113118" y="733393"/>
                        <a:pt x="108434" y="735735"/>
                        <a:pt x="111361" y="749203"/>
                      </a:cubicBezTo>
                      <a:cubicBezTo>
                        <a:pt x="120730" y="798976"/>
                        <a:pt x="95551" y="838208"/>
                        <a:pt x="69201" y="876270"/>
                      </a:cubicBezTo>
                      <a:cubicBezTo>
                        <a:pt x="56319" y="894422"/>
                        <a:pt x="40509" y="890323"/>
                        <a:pt x="31725" y="869829"/>
                      </a:cubicBezTo>
                      <a:cubicBezTo>
                        <a:pt x="25284" y="856946"/>
                        <a:pt x="32311" y="843478"/>
                        <a:pt x="27626" y="830596"/>
                      </a:cubicBezTo>
                      <a:close/>
                    </a:path>
                  </a:pathLst>
                </a:custGeom>
                <a:solidFill>
                  <a:schemeClr val="tx1">
                    <a:lumMod val="95000"/>
                    <a:lumOff val="5000"/>
                  </a:schemeClr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10" name="Freeform: Shape 14">
                  <a:extLst>
                    <a:ext uri="{FF2B5EF4-FFF2-40B4-BE49-F238E27FC236}">
                      <a16:creationId xmlns:a16="http://schemas.microsoft.com/office/drawing/2014/main" id="{5538CA12-7947-44BA-BCF3-023B9CB009C6}"/>
                    </a:ext>
                  </a:extLst>
                </p:cNvPr>
                <p:cNvSpPr/>
                <p:nvPr/>
              </p:nvSpPr>
              <p:spPr>
                <a:xfrm>
                  <a:off x="2392394" y="6346256"/>
                  <a:ext cx="1651276" cy="310346"/>
                </a:xfrm>
                <a:custGeom>
                  <a:avLst/>
                  <a:gdLst>
                    <a:gd name="connsiteX0" fmla="*/ 329985 w 1651276"/>
                    <a:gd name="connsiteY0" fmla="*/ 91933 h 310346"/>
                    <a:gd name="connsiteX1" fmla="*/ 488672 w 1651276"/>
                    <a:gd name="connsiteY1" fmla="*/ 141120 h 310346"/>
                    <a:gd name="connsiteX2" fmla="*/ 708842 w 1651276"/>
                    <a:gd name="connsiteY2" fmla="*/ 193234 h 310346"/>
                    <a:gd name="connsiteX3" fmla="*/ 936624 w 1651276"/>
                    <a:gd name="connsiteY3" fmla="*/ 205531 h 310346"/>
                    <a:gd name="connsiteX4" fmla="*/ 1142156 w 1651276"/>
                    <a:gd name="connsiteY4" fmla="*/ 176839 h 310346"/>
                    <a:gd name="connsiteX5" fmla="*/ 1402144 w 1651276"/>
                    <a:gd name="connsiteY5" fmla="*/ 41575 h 310346"/>
                    <a:gd name="connsiteX6" fmla="*/ 1492905 w 1651276"/>
                    <a:gd name="connsiteY6" fmla="*/ 0 h 310346"/>
                    <a:gd name="connsiteX7" fmla="*/ 1653934 w 1651276"/>
                    <a:gd name="connsiteY7" fmla="*/ 252376 h 310346"/>
                    <a:gd name="connsiteX8" fmla="*/ 1653934 w 1651276"/>
                    <a:gd name="connsiteY8" fmla="*/ 312689 h 310346"/>
                    <a:gd name="connsiteX9" fmla="*/ 29594 w 1651276"/>
                    <a:gd name="connsiteY9" fmla="*/ 312689 h 310346"/>
                    <a:gd name="connsiteX10" fmla="*/ 316 w 1651276"/>
                    <a:gd name="connsiteY10" fmla="*/ 283411 h 310346"/>
                    <a:gd name="connsiteX11" fmla="*/ 87564 w 1651276"/>
                    <a:gd name="connsiteY11" fmla="*/ 61484 h 310346"/>
                    <a:gd name="connsiteX12" fmla="*/ 120941 w 1651276"/>
                    <a:gd name="connsiteY12" fmla="*/ 24008 h 310346"/>
                    <a:gd name="connsiteX13" fmla="*/ 156660 w 1651276"/>
                    <a:gd name="connsiteY13" fmla="*/ 35134 h 310346"/>
                    <a:gd name="connsiteX14" fmla="*/ 185352 w 1651276"/>
                    <a:gd name="connsiteY14" fmla="*/ 125895 h 310346"/>
                    <a:gd name="connsiteX15" fmla="*/ 249764 w 1651276"/>
                    <a:gd name="connsiteY15" fmla="*/ 221342 h 310346"/>
                    <a:gd name="connsiteX16" fmla="*/ 305392 w 1651276"/>
                    <a:gd name="connsiteY16" fmla="*/ 102473 h 310346"/>
                    <a:gd name="connsiteX17" fmla="*/ 329985 w 1651276"/>
                    <a:gd name="connsiteY17" fmla="*/ 91933 h 310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651276" h="310346">
                      <a:moveTo>
                        <a:pt x="329985" y="91933"/>
                      </a:moveTo>
                      <a:cubicBezTo>
                        <a:pt x="382686" y="108328"/>
                        <a:pt x="435386" y="125310"/>
                        <a:pt x="488672" y="141120"/>
                      </a:cubicBezTo>
                      <a:cubicBezTo>
                        <a:pt x="561281" y="162200"/>
                        <a:pt x="633890" y="181523"/>
                        <a:pt x="708842" y="193234"/>
                      </a:cubicBezTo>
                      <a:cubicBezTo>
                        <a:pt x="784379" y="204946"/>
                        <a:pt x="859331" y="212558"/>
                        <a:pt x="936624" y="205531"/>
                      </a:cubicBezTo>
                      <a:cubicBezTo>
                        <a:pt x="1005720" y="199090"/>
                        <a:pt x="1074231" y="193234"/>
                        <a:pt x="1142156" y="176839"/>
                      </a:cubicBezTo>
                      <a:cubicBezTo>
                        <a:pt x="1239944" y="152831"/>
                        <a:pt x="1324850" y="104815"/>
                        <a:pt x="1402144" y="41575"/>
                      </a:cubicBezTo>
                      <a:cubicBezTo>
                        <a:pt x="1428494" y="19909"/>
                        <a:pt x="1456601" y="1171"/>
                        <a:pt x="1492905" y="0"/>
                      </a:cubicBezTo>
                      <a:cubicBezTo>
                        <a:pt x="1592450" y="39233"/>
                        <a:pt x="1658619" y="143462"/>
                        <a:pt x="1653934" y="252376"/>
                      </a:cubicBezTo>
                      <a:cubicBezTo>
                        <a:pt x="1653934" y="252962"/>
                        <a:pt x="1655691" y="295122"/>
                        <a:pt x="1653934" y="312689"/>
                      </a:cubicBezTo>
                      <a:cubicBezTo>
                        <a:pt x="1132787" y="312689"/>
                        <a:pt x="550741" y="312689"/>
                        <a:pt x="29594" y="312689"/>
                      </a:cubicBezTo>
                      <a:cubicBezTo>
                        <a:pt x="-270" y="312689"/>
                        <a:pt x="-855" y="312689"/>
                        <a:pt x="316" y="283411"/>
                      </a:cubicBezTo>
                      <a:cubicBezTo>
                        <a:pt x="4415" y="199675"/>
                        <a:pt x="40134" y="128238"/>
                        <a:pt x="87564" y="61484"/>
                      </a:cubicBezTo>
                      <a:cubicBezTo>
                        <a:pt x="96933" y="48016"/>
                        <a:pt x="107473" y="34548"/>
                        <a:pt x="120941" y="24008"/>
                      </a:cubicBezTo>
                      <a:cubicBezTo>
                        <a:pt x="134994" y="21666"/>
                        <a:pt x="146705" y="26350"/>
                        <a:pt x="156660" y="35134"/>
                      </a:cubicBezTo>
                      <a:cubicBezTo>
                        <a:pt x="168371" y="64997"/>
                        <a:pt x="171884" y="97203"/>
                        <a:pt x="185352" y="125895"/>
                      </a:cubicBezTo>
                      <a:cubicBezTo>
                        <a:pt x="201162" y="159858"/>
                        <a:pt x="221071" y="190892"/>
                        <a:pt x="249764" y="221342"/>
                      </a:cubicBezTo>
                      <a:cubicBezTo>
                        <a:pt x="246836" y="169227"/>
                        <a:pt x="270844" y="132922"/>
                        <a:pt x="305392" y="102473"/>
                      </a:cubicBezTo>
                      <a:cubicBezTo>
                        <a:pt x="311833" y="97203"/>
                        <a:pt x="318274" y="89005"/>
                        <a:pt x="329985" y="91933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1" name="Freeform: Shape 15">
                  <a:extLst>
                    <a:ext uri="{FF2B5EF4-FFF2-40B4-BE49-F238E27FC236}">
                      <a16:creationId xmlns:a16="http://schemas.microsoft.com/office/drawing/2014/main" id="{579DDE24-A0B2-4E64-AC24-43A722E1999D}"/>
                    </a:ext>
                  </a:extLst>
                </p:cNvPr>
                <p:cNvSpPr/>
                <p:nvPr/>
              </p:nvSpPr>
              <p:spPr>
                <a:xfrm>
                  <a:off x="2523004" y="5844481"/>
                  <a:ext cx="626548" cy="731949"/>
                </a:xfrm>
                <a:custGeom>
                  <a:avLst/>
                  <a:gdLst>
                    <a:gd name="connsiteX0" fmla="*/ 199375 w 626548"/>
                    <a:gd name="connsiteY0" fmla="*/ 593707 h 731948"/>
                    <a:gd name="connsiteX1" fmla="*/ 125009 w 626548"/>
                    <a:gd name="connsiteY1" fmla="*/ 737169 h 731948"/>
                    <a:gd name="connsiteX2" fmla="*/ 6726 w 626548"/>
                    <a:gd name="connsiteY2" fmla="*/ 526953 h 731948"/>
                    <a:gd name="connsiteX3" fmla="*/ 148432 w 626548"/>
                    <a:gd name="connsiteY3" fmla="*/ 239444 h 731948"/>
                    <a:gd name="connsiteX4" fmla="*/ 265543 w 626548"/>
                    <a:gd name="connsiteY4" fmla="*/ 156294 h 731948"/>
                    <a:gd name="connsiteX5" fmla="*/ 379142 w 626548"/>
                    <a:gd name="connsiteY5" fmla="*/ 536 h 731948"/>
                    <a:gd name="connsiteX6" fmla="*/ 390268 w 626548"/>
                    <a:gd name="connsiteY6" fmla="*/ 4049 h 731948"/>
                    <a:gd name="connsiteX7" fmla="*/ 599898 w 626548"/>
                    <a:gd name="connsiteY7" fmla="*/ 108279 h 731948"/>
                    <a:gd name="connsiteX8" fmla="*/ 626833 w 626548"/>
                    <a:gd name="connsiteY8" fmla="*/ 139313 h 731948"/>
                    <a:gd name="connsiteX9" fmla="*/ 630347 w 626548"/>
                    <a:gd name="connsiteY9" fmla="*/ 172105 h 731948"/>
                    <a:gd name="connsiteX10" fmla="*/ 630347 w 626548"/>
                    <a:gd name="connsiteY10" fmla="*/ 247056 h 731948"/>
                    <a:gd name="connsiteX11" fmla="*/ 478101 w 626548"/>
                    <a:gd name="connsiteY11" fmla="*/ 485379 h 731948"/>
                    <a:gd name="connsiteX12" fmla="*/ 309460 w 626548"/>
                    <a:gd name="connsiteY12" fmla="*/ 552132 h 731948"/>
                    <a:gd name="connsiteX13" fmla="*/ 199375 w 626548"/>
                    <a:gd name="connsiteY13" fmla="*/ 593707 h 7319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26548" h="731948">
                      <a:moveTo>
                        <a:pt x="199375" y="593707"/>
                      </a:moveTo>
                      <a:cubicBezTo>
                        <a:pt x="144918" y="626499"/>
                        <a:pt x="120910" y="671586"/>
                        <a:pt x="125009" y="737169"/>
                      </a:cubicBezTo>
                      <a:cubicBezTo>
                        <a:pt x="66453" y="680955"/>
                        <a:pt x="19609" y="602490"/>
                        <a:pt x="6726" y="526953"/>
                      </a:cubicBezTo>
                      <a:cubicBezTo>
                        <a:pt x="-886" y="514071"/>
                        <a:pt x="-31335" y="317909"/>
                        <a:pt x="148432" y="239444"/>
                      </a:cubicBezTo>
                      <a:cubicBezTo>
                        <a:pt x="206988" y="209580"/>
                        <a:pt x="226311" y="183816"/>
                        <a:pt x="265543" y="156294"/>
                      </a:cubicBezTo>
                      <a:cubicBezTo>
                        <a:pt x="321757" y="117648"/>
                        <a:pt x="363332" y="68461"/>
                        <a:pt x="379142" y="536"/>
                      </a:cubicBezTo>
                      <a:cubicBezTo>
                        <a:pt x="383826" y="-1221"/>
                        <a:pt x="386754" y="1707"/>
                        <a:pt x="390268" y="4049"/>
                      </a:cubicBezTo>
                      <a:cubicBezTo>
                        <a:pt x="453508" y="51480"/>
                        <a:pt x="524946" y="83685"/>
                        <a:pt x="599898" y="108279"/>
                      </a:cubicBezTo>
                      <a:cubicBezTo>
                        <a:pt x="616293" y="113549"/>
                        <a:pt x="628590" y="118819"/>
                        <a:pt x="626833" y="139313"/>
                      </a:cubicBezTo>
                      <a:cubicBezTo>
                        <a:pt x="626248" y="143412"/>
                        <a:pt x="630347" y="170933"/>
                        <a:pt x="630347" y="172105"/>
                      </a:cubicBezTo>
                      <a:cubicBezTo>
                        <a:pt x="632103" y="197283"/>
                        <a:pt x="632689" y="221877"/>
                        <a:pt x="630347" y="247056"/>
                      </a:cubicBezTo>
                      <a:cubicBezTo>
                        <a:pt x="622149" y="353628"/>
                        <a:pt x="560080" y="426237"/>
                        <a:pt x="478101" y="485379"/>
                      </a:cubicBezTo>
                      <a:cubicBezTo>
                        <a:pt x="427743" y="522269"/>
                        <a:pt x="368602" y="537493"/>
                        <a:pt x="309460" y="552132"/>
                      </a:cubicBezTo>
                      <a:cubicBezTo>
                        <a:pt x="270813" y="560916"/>
                        <a:pt x="232752" y="570870"/>
                        <a:pt x="199375" y="593707"/>
                      </a:cubicBezTo>
                      <a:close/>
                    </a:path>
                  </a:pathLst>
                </a:custGeom>
                <a:solidFill>
                  <a:schemeClr val="tx1">
                    <a:lumMod val="95000"/>
                    <a:lumOff val="5000"/>
                  </a:schemeClr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12" name="Freeform: Shape 16">
                  <a:extLst>
                    <a:ext uri="{FF2B5EF4-FFF2-40B4-BE49-F238E27FC236}">
                      <a16:creationId xmlns:a16="http://schemas.microsoft.com/office/drawing/2014/main" id="{451F5ECB-73F3-45C4-8E69-005D8F53D9DB}"/>
                    </a:ext>
                  </a:extLst>
                </p:cNvPr>
                <p:cNvSpPr/>
                <p:nvPr/>
              </p:nvSpPr>
              <p:spPr>
                <a:xfrm>
                  <a:off x="2646451" y="5237207"/>
                  <a:ext cx="1235529" cy="1317508"/>
                </a:xfrm>
                <a:custGeom>
                  <a:avLst/>
                  <a:gdLst>
                    <a:gd name="connsiteX0" fmla="*/ 796165 w 1235529"/>
                    <a:gd name="connsiteY0" fmla="*/ 950362 h 1317507"/>
                    <a:gd name="connsiteX1" fmla="*/ 739366 w 1235529"/>
                    <a:gd name="connsiteY1" fmla="*/ 886536 h 1317507"/>
                    <a:gd name="connsiteX2" fmla="*/ 727655 w 1235529"/>
                    <a:gd name="connsiteY2" fmla="*/ 723165 h 1317507"/>
                    <a:gd name="connsiteX3" fmla="*/ 727655 w 1235529"/>
                    <a:gd name="connsiteY3" fmla="*/ 690960 h 1317507"/>
                    <a:gd name="connsiteX4" fmla="*/ 727655 w 1235529"/>
                    <a:gd name="connsiteY4" fmla="*/ 690960 h 1317507"/>
                    <a:gd name="connsiteX5" fmla="*/ 803778 w 1235529"/>
                    <a:gd name="connsiteY5" fmla="*/ 652312 h 1317507"/>
                    <a:gd name="connsiteX6" fmla="*/ 956609 w 1235529"/>
                    <a:gd name="connsiteY6" fmla="*/ 509436 h 1317507"/>
                    <a:gd name="connsiteX7" fmla="*/ 994670 w 1235529"/>
                    <a:gd name="connsiteY7" fmla="*/ 395252 h 1317507"/>
                    <a:gd name="connsiteX8" fmla="*/ 1005796 w 1235529"/>
                    <a:gd name="connsiteY8" fmla="*/ 377686 h 1317507"/>
                    <a:gd name="connsiteX9" fmla="*/ 1077819 w 1235529"/>
                    <a:gd name="connsiteY9" fmla="*/ 324985 h 1317507"/>
                    <a:gd name="connsiteX10" fmla="*/ 1119394 w 1235529"/>
                    <a:gd name="connsiteY10" fmla="*/ 130580 h 1317507"/>
                    <a:gd name="connsiteX11" fmla="*/ 1105341 w 1235529"/>
                    <a:gd name="connsiteY11" fmla="*/ 117697 h 1317507"/>
                    <a:gd name="connsiteX12" fmla="*/ 1099485 w 1235529"/>
                    <a:gd name="connsiteY12" fmla="*/ 144047 h 1317507"/>
                    <a:gd name="connsiteX13" fmla="*/ 1067279 w 1235529"/>
                    <a:gd name="connsiteY13" fmla="*/ 150489 h 1317507"/>
                    <a:gd name="connsiteX14" fmla="*/ 1044443 w 1235529"/>
                    <a:gd name="connsiteY14" fmla="*/ 108914 h 1317507"/>
                    <a:gd name="connsiteX15" fmla="*/ 1034488 w 1235529"/>
                    <a:gd name="connsiteY15" fmla="*/ 1171 h 1317507"/>
                    <a:gd name="connsiteX16" fmla="*/ 564284 w 1235529"/>
                    <a:gd name="connsiteY16" fmla="*/ 62069 h 1317507"/>
                    <a:gd name="connsiteX17" fmla="*/ 91738 w 1235529"/>
                    <a:gd name="connsiteY17" fmla="*/ 0 h 1317507"/>
                    <a:gd name="connsiteX18" fmla="*/ 58361 w 1235529"/>
                    <a:gd name="connsiteY18" fmla="*/ 150489 h 1317507"/>
                    <a:gd name="connsiteX19" fmla="*/ 41966 w 1235529"/>
                    <a:gd name="connsiteY19" fmla="*/ 161029 h 1317507"/>
                    <a:gd name="connsiteX20" fmla="*/ 30840 w 1235529"/>
                    <a:gd name="connsiteY20" fmla="*/ 144633 h 1317507"/>
                    <a:gd name="connsiteX21" fmla="*/ 22057 w 1235529"/>
                    <a:gd name="connsiteY21" fmla="*/ 106572 h 1317507"/>
                    <a:gd name="connsiteX22" fmla="*/ 19714 w 1235529"/>
                    <a:gd name="connsiteY22" fmla="*/ 122967 h 1317507"/>
                    <a:gd name="connsiteX23" fmla="*/ 26155 w 1235529"/>
                    <a:gd name="connsiteY23" fmla="*/ 281068 h 1317507"/>
                    <a:gd name="connsiteX24" fmla="*/ 111062 w 1235529"/>
                    <a:gd name="connsiteY24" fmla="*/ 371830 h 1317507"/>
                    <a:gd name="connsiteX25" fmla="*/ 142682 w 1235529"/>
                    <a:gd name="connsiteY25" fmla="*/ 411062 h 1317507"/>
                    <a:gd name="connsiteX26" fmla="*/ 252181 w 1235529"/>
                    <a:gd name="connsiteY26" fmla="*/ 601369 h 1317507"/>
                    <a:gd name="connsiteX27" fmla="*/ 285558 w 1235529"/>
                    <a:gd name="connsiteY27" fmla="*/ 631233 h 1317507"/>
                    <a:gd name="connsiteX28" fmla="*/ 461811 w 1235529"/>
                    <a:gd name="connsiteY28" fmla="*/ 715553 h 1317507"/>
                    <a:gd name="connsiteX29" fmla="*/ 499873 w 1235529"/>
                    <a:gd name="connsiteY29" fmla="*/ 751272 h 1317507"/>
                    <a:gd name="connsiteX30" fmla="*/ 501629 w 1235529"/>
                    <a:gd name="connsiteY30" fmla="*/ 850817 h 1317507"/>
                    <a:gd name="connsiteX31" fmla="*/ 406183 w 1235529"/>
                    <a:gd name="connsiteY31" fmla="*/ 1042295 h 1317507"/>
                    <a:gd name="connsiteX32" fmla="*/ 190112 w 1235529"/>
                    <a:gd name="connsiteY32" fmla="*/ 1151795 h 1317507"/>
                    <a:gd name="connsiteX33" fmla="*/ 97008 w 1235529"/>
                    <a:gd name="connsiteY33" fmla="*/ 1181658 h 1317507"/>
                    <a:gd name="connsiteX34" fmla="*/ 74757 w 1235529"/>
                    <a:gd name="connsiteY34" fmla="*/ 1203324 h 1317507"/>
                    <a:gd name="connsiteX35" fmla="*/ 92324 w 1235529"/>
                    <a:gd name="connsiteY35" fmla="*/ 1213278 h 1317507"/>
                    <a:gd name="connsiteX36" fmla="*/ 359339 w 1235529"/>
                    <a:gd name="connsiteY36" fmla="*/ 1288230 h 1317507"/>
                    <a:gd name="connsiteX37" fmla="*/ 642164 w 1235529"/>
                    <a:gd name="connsiteY37" fmla="*/ 1322192 h 1317507"/>
                    <a:gd name="connsiteX38" fmla="*/ 739952 w 1235529"/>
                    <a:gd name="connsiteY38" fmla="*/ 1314580 h 1317507"/>
                    <a:gd name="connsiteX39" fmla="*/ 1147501 w 1235529"/>
                    <a:gd name="connsiteY39" fmla="*/ 1157064 h 1317507"/>
                    <a:gd name="connsiteX40" fmla="*/ 1225380 w 1235529"/>
                    <a:gd name="connsiteY40" fmla="*/ 1115490 h 1317507"/>
                    <a:gd name="connsiteX41" fmla="*/ 1237677 w 1235529"/>
                    <a:gd name="connsiteY41" fmla="*/ 1108463 h 1317507"/>
                    <a:gd name="connsiteX42" fmla="*/ 796165 w 1235529"/>
                    <a:gd name="connsiteY42" fmla="*/ 950362 h 13175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1235529" h="1317507">
                      <a:moveTo>
                        <a:pt x="796165" y="950362"/>
                      </a:moveTo>
                      <a:cubicBezTo>
                        <a:pt x="762789" y="940408"/>
                        <a:pt x="744051" y="920499"/>
                        <a:pt x="739366" y="886536"/>
                      </a:cubicBezTo>
                      <a:cubicBezTo>
                        <a:pt x="732925" y="842619"/>
                        <a:pt x="727655" y="723165"/>
                        <a:pt x="727655" y="723165"/>
                      </a:cubicBezTo>
                      <a:cubicBezTo>
                        <a:pt x="727655" y="712625"/>
                        <a:pt x="727655" y="701500"/>
                        <a:pt x="727655" y="690960"/>
                      </a:cubicBezTo>
                      <a:cubicBezTo>
                        <a:pt x="727655" y="690960"/>
                        <a:pt x="727655" y="690960"/>
                        <a:pt x="727655" y="690960"/>
                      </a:cubicBezTo>
                      <a:cubicBezTo>
                        <a:pt x="752834" y="678077"/>
                        <a:pt x="779184" y="666366"/>
                        <a:pt x="803778" y="652312"/>
                      </a:cubicBezTo>
                      <a:cubicBezTo>
                        <a:pt x="865847" y="617179"/>
                        <a:pt x="922646" y="575019"/>
                        <a:pt x="956609" y="509436"/>
                      </a:cubicBezTo>
                      <a:cubicBezTo>
                        <a:pt x="975347" y="473132"/>
                        <a:pt x="983544" y="433899"/>
                        <a:pt x="994670" y="395252"/>
                      </a:cubicBezTo>
                      <a:cubicBezTo>
                        <a:pt x="996427" y="388226"/>
                        <a:pt x="995841" y="379442"/>
                        <a:pt x="1005796" y="377686"/>
                      </a:cubicBezTo>
                      <a:cubicBezTo>
                        <a:pt x="1038001" y="371244"/>
                        <a:pt x="1059667" y="349579"/>
                        <a:pt x="1077819" y="324985"/>
                      </a:cubicBezTo>
                      <a:cubicBezTo>
                        <a:pt x="1121736" y="267015"/>
                        <a:pt x="1151014" y="204946"/>
                        <a:pt x="1119394" y="130580"/>
                      </a:cubicBezTo>
                      <a:cubicBezTo>
                        <a:pt x="1113539" y="127652"/>
                        <a:pt x="1114710" y="117112"/>
                        <a:pt x="1105341" y="117697"/>
                      </a:cubicBezTo>
                      <a:cubicBezTo>
                        <a:pt x="1102998" y="127066"/>
                        <a:pt x="1101827" y="135850"/>
                        <a:pt x="1099485" y="144047"/>
                      </a:cubicBezTo>
                      <a:cubicBezTo>
                        <a:pt x="1093044" y="165128"/>
                        <a:pt x="1081333" y="167470"/>
                        <a:pt x="1067279" y="150489"/>
                      </a:cubicBezTo>
                      <a:cubicBezTo>
                        <a:pt x="1056739" y="138192"/>
                        <a:pt x="1050884" y="123553"/>
                        <a:pt x="1044443" y="108914"/>
                      </a:cubicBezTo>
                      <a:cubicBezTo>
                        <a:pt x="1029804" y="74951"/>
                        <a:pt x="1030975" y="39233"/>
                        <a:pt x="1034488" y="1171"/>
                      </a:cubicBezTo>
                      <a:cubicBezTo>
                        <a:pt x="878729" y="43331"/>
                        <a:pt x="722971" y="62655"/>
                        <a:pt x="564284" y="62069"/>
                      </a:cubicBezTo>
                      <a:cubicBezTo>
                        <a:pt x="405598" y="60898"/>
                        <a:pt x="249253" y="42746"/>
                        <a:pt x="91738" y="0"/>
                      </a:cubicBezTo>
                      <a:cubicBezTo>
                        <a:pt x="118088" y="61484"/>
                        <a:pt x="85882" y="105401"/>
                        <a:pt x="58361" y="150489"/>
                      </a:cubicBezTo>
                      <a:cubicBezTo>
                        <a:pt x="54848" y="156344"/>
                        <a:pt x="50163" y="162785"/>
                        <a:pt x="41966" y="161029"/>
                      </a:cubicBezTo>
                      <a:cubicBezTo>
                        <a:pt x="33768" y="159272"/>
                        <a:pt x="33182" y="151074"/>
                        <a:pt x="30840" y="144633"/>
                      </a:cubicBezTo>
                      <a:cubicBezTo>
                        <a:pt x="26155" y="132336"/>
                        <a:pt x="29083" y="118283"/>
                        <a:pt x="22057" y="106572"/>
                      </a:cubicBezTo>
                      <a:cubicBezTo>
                        <a:pt x="20885" y="111842"/>
                        <a:pt x="23228" y="117697"/>
                        <a:pt x="19714" y="122967"/>
                      </a:cubicBezTo>
                      <a:cubicBezTo>
                        <a:pt x="-13077" y="176839"/>
                        <a:pt x="-780" y="229539"/>
                        <a:pt x="26155" y="281068"/>
                      </a:cubicBezTo>
                      <a:cubicBezTo>
                        <a:pt x="46064" y="318544"/>
                        <a:pt x="70072" y="355434"/>
                        <a:pt x="111062" y="371830"/>
                      </a:cubicBezTo>
                      <a:cubicBezTo>
                        <a:pt x="132142" y="380028"/>
                        <a:pt x="138583" y="391739"/>
                        <a:pt x="142682" y="411062"/>
                      </a:cubicBezTo>
                      <a:cubicBezTo>
                        <a:pt x="159077" y="486014"/>
                        <a:pt x="188941" y="553353"/>
                        <a:pt x="252181" y="601369"/>
                      </a:cubicBezTo>
                      <a:cubicBezTo>
                        <a:pt x="253352" y="602540"/>
                        <a:pt x="275018" y="624206"/>
                        <a:pt x="285558" y="631233"/>
                      </a:cubicBezTo>
                      <a:cubicBezTo>
                        <a:pt x="340015" y="668123"/>
                        <a:pt x="399742" y="694473"/>
                        <a:pt x="461811" y="715553"/>
                      </a:cubicBezTo>
                      <a:cubicBezTo>
                        <a:pt x="480549" y="721994"/>
                        <a:pt x="496945" y="728435"/>
                        <a:pt x="499873" y="751272"/>
                      </a:cubicBezTo>
                      <a:cubicBezTo>
                        <a:pt x="500458" y="754200"/>
                        <a:pt x="505143" y="826809"/>
                        <a:pt x="501629" y="850817"/>
                      </a:cubicBezTo>
                      <a:cubicBezTo>
                        <a:pt x="495774" y="927525"/>
                        <a:pt x="458298" y="989009"/>
                        <a:pt x="406183" y="1042295"/>
                      </a:cubicBezTo>
                      <a:cubicBezTo>
                        <a:pt x="346456" y="1103193"/>
                        <a:pt x="271505" y="1133642"/>
                        <a:pt x="190112" y="1151795"/>
                      </a:cubicBezTo>
                      <a:cubicBezTo>
                        <a:pt x="157906" y="1158821"/>
                        <a:pt x="126872" y="1168190"/>
                        <a:pt x="97008" y="1181658"/>
                      </a:cubicBezTo>
                      <a:cubicBezTo>
                        <a:pt x="87054" y="1185757"/>
                        <a:pt x="75342" y="1189270"/>
                        <a:pt x="74757" y="1203324"/>
                      </a:cubicBezTo>
                      <a:cubicBezTo>
                        <a:pt x="78856" y="1209765"/>
                        <a:pt x="85882" y="1211521"/>
                        <a:pt x="92324" y="1213278"/>
                      </a:cubicBezTo>
                      <a:cubicBezTo>
                        <a:pt x="181329" y="1239043"/>
                        <a:pt x="269162" y="1267149"/>
                        <a:pt x="359339" y="1288230"/>
                      </a:cubicBezTo>
                      <a:cubicBezTo>
                        <a:pt x="452442" y="1309895"/>
                        <a:pt x="546132" y="1325120"/>
                        <a:pt x="642164" y="1322192"/>
                      </a:cubicBezTo>
                      <a:cubicBezTo>
                        <a:pt x="674955" y="1321021"/>
                        <a:pt x="707161" y="1316337"/>
                        <a:pt x="739952" y="1314580"/>
                      </a:cubicBezTo>
                      <a:cubicBezTo>
                        <a:pt x="892197" y="1304040"/>
                        <a:pt x="1029218" y="1255438"/>
                        <a:pt x="1147501" y="1157064"/>
                      </a:cubicBezTo>
                      <a:cubicBezTo>
                        <a:pt x="1170338" y="1137741"/>
                        <a:pt x="1194346" y="1119589"/>
                        <a:pt x="1225380" y="1115490"/>
                      </a:cubicBezTo>
                      <a:cubicBezTo>
                        <a:pt x="1230065" y="1114904"/>
                        <a:pt x="1234749" y="1112562"/>
                        <a:pt x="1237677" y="1108463"/>
                      </a:cubicBezTo>
                      <a:cubicBezTo>
                        <a:pt x="1217182" y="1089725"/>
                        <a:pt x="919718" y="988423"/>
                        <a:pt x="796165" y="950362"/>
                      </a:cubicBezTo>
                      <a:close/>
                    </a:path>
                  </a:pathLst>
                </a:custGeom>
                <a:solidFill>
                  <a:srgbClr val="C0967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13" name="Freeform: Shape 17">
                  <a:extLst>
                    <a:ext uri="{FF2B5EF4-FFF2-40B4-BE49-F238E27FC236}">
                      <a16:creationId xmlns:a16="http://schemas.microsoft.com/office/drawing/2014/main" id="{B1C95650-0525-4265-8E16-3771B1E4552B}"/>
                    </a:ext>
                  </a:extLst>
                </p:cNvPr>
                <p:cNvSpPr/>
                <p:nvPr/>
              </p:nvSpPr>
              <p:spPr>
                <a:xfrm>
                  <a:off x="3152765" y="6016001"/>
                  <a:ext cx="5856" cy="70267"/>
                </a:xfrm>
                <a:custGeom>
                  <a:avLst/>
                  <a:gdLst>
                    <a:gd name="connsiteX0" fmla="*/ 0 w 0"/>
                    <a:gd name="connsiteY0" fmla="*/ 74951 h 70267"/>
                    <a:gd name="connsiteX1" fmla="*/ 0 w 0"/>
                    <a:gd name="connsiteY1" fmla="*/ 0 h 70267"/>
                    <a:gd name="connsiteX2" fmla="*/ 0 w 0"/>
                    <a:gd name="connsiteY2" fmla="*/ 74951 h 702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h="70267">
                      <a:moveTo>
                        <a:pt x="0" y="74951"/>
                      </a:moveTo>
                      <a:cubicBezTo>
                        <a:pt x="0" y="49773"/>
                        <a:pt x="0" y="25179"/>
                        <a:pt x="0" y="0"/>
                      </a:cubicBezTo>
                      <a:cubicBezTo>
                        <a:pt x="5856" y="25179"/>
                        <a:pt x="5856" y="50358"/>
                        <a:pt x="0" y="74951"/>
                      </a:cubicBezTo>
                      <a:close/>
                    </a:path>
                  </a:pathLst>
                </a:custGeom>
                <a:solidFill>
                  <a:srgbClr val="C0967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14" name="Group 18">
              <a:extLst>
                <a:ext uri="{FF2B5EF4-FFF2-40B4-BE49-F238E27FC236}">
                  <a16:creationId xmlns:a16="http://schemas.microsoft.com/office/drawing/2014/main" id="{0C3C11AB-258B-4F80-8DBE-4DD4EF7DCDBA}"/>
                </a:ext>
              </a:extLst>
            </p:cNvPr>
            <p:cNvGrpSpPr/>
            <p:nvPr/>
          </p:nvGrpSpPr>
          <p:grpSpPr>
            <a:xfrm>
              <a:off x="7604319" y="2374675"/>
              <a:ext cx="952751" cy="952751"/>
              <a:chOff x="8891613" y="4163826"/>
              <a:chExt cx="1741367" cy="1741367"/>
            </a:xfrm>
          </p:grpSpPr>
          <p:sp>
            <p:nvSpPr>
              <p:cNvPr id="1401" name="Oval 19">
                <a:extLst>
                  <a:ext uri="{FF2B5EF4-FFF2-40B4-BE49-F238E27FC236}">
                    <a16:creationId xmlns:a16="http://schemas.microsoft.com/office/drawing/2014/main" id="{59711A2F-7C28-427C-9B11-0F0843A5FC0E}"/>
                  </a:ext>
                </a:extLst>
              </p:cNvPr>
              <p:cNvSpPr/>
              <p:nvPr/>
            </p:nvSpPr>
            <p:spPr>
              <a:xfrm>
                <a:off x="8891613" y="4163826"/>
                <a:ext cx="1741367" cy="1741367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02" name="Group 20">
                <a:extLst>
                  <a:ext uri="{FF2B5EF4-FFF2-40B4-BE49-F238E27FC236}">
                    <a16:creationId xmlns:a16="http://schemas.microsoft.com/office/drawing/2014/main" id="{DD544789-0D75-4D67-841C-E8E1906670E9}"/>
                  </a:ext>
                </a:extLst>
              </p:cNvPr>
              <p:cNvGrpSpPr/>
              <p:nvPr/>
            </p:nvGrpSpPr>
            <p:grpSpPr>
              <a:xfrm>
                <a:off x="9213048" y="4407749"/>
                <a:ext cx="1098496" cy="1253521"/>
                <a:chOff x="10255665" y="4623530"/>
                <a:chExt cx="1780099" cy="2031315"/>
              </a:xfrm>
            </p:grpSpPr>
            <p:sp>
              <p:nvSpPr>
                <p:cNvPr id="1403" name="Freeform: Shape 21">
                  <a:extLst>
                    <a:ext uri="{FF2B5EF4-FFF2-40B4-BE49-F238E27FC236}">
                      <a16:creationId xmlns:a16="http://schemas.microsoft.com/office/drawing/2014/main" id="{33EABE4B-F3DF-4A0C-9A14-E9C3C9A39254}"/>
                    </a:ext>
                  </a:extLst>
                </p:cNvPr>
                <p:cNvSpPr/>
                <p:nvPr/>
              </p:nvSpPr>
              <p:spPr>
                <a:xfrm>
                  <a:off x="10527907" y="5069090"/>
                  <a:ext cx="1235529" cy="1469753"/>
                </a:xfrm>
                <a:custGeom>
                  <a:avLst/>
                  <a:gdLst>
                    <a:gd name="connsiteX0" fmla="*/ 1210323 w 1235529"/>
                    <a:gd name="connsiteY0" fmla="*/ 283472 h 1469752"/>
                    <a:gd name="connsiteX1" fmla="*/ 1094383 w 1235529"/>
                    <a:gd name="connsiteY1" fmla="*/ 460897 h 1469752"/>
                    <a:gd name="connsiteX2" fmla="*/ 1096725 w 1235529"/>
                    <a:gd name="connsiteY2" fmla="*/ 316849 h 1469752"/>
                    <a:gd name="connsiteX3" fmla="*/ 914030 w 1235529"/>
                    <a:gd name="connsiteY3" fmla="*/ 106048 h 1469752"/>
                    <a:gd name="connsiteX4" fmla="*/ 446754 w 1235529"/>
                    <a:gd name="connsiteY4" fmla="*/ 34610 h 1469752"/>
                    <a:gd name="connsiteX5" fmla="*/ 353651 w 1235529"/>
                    <a:gd name="connsiteY5" fmla="*/ 8260 h 1469752"/>
                    <a:gd name="connsiteX6" fmla="*/ 326129 w 1235529"/>
                    <a:gd name="connsiteY6" fmla="*/ 5917 h 1469752"/>
                    <a:gd name="connsiteX7" fmla="*/ 196135 w 1235529"/>
                    <a:gd name="connsiteY7" fmla="*/ 108390 h 1469752"/>
                    <a:gd name="connsiteX8" fmla="*/ 120013 w 1235529"/>
                    <a:gd name="connsiteY8" fmla="*/ 192711 h 1469752"/>
                    <a:gd name="connsiteX9" fmla="*/ 94833 w 1235529"/>
                    <a:gd name="connsiteY9" fmla="*/ 310408 h 1469752"/>
                    <a:gd name="connsiteX10" fmla="*/ 111815 w 1235529"/>
                    <a:gd name="connsiteY10" fmla="*/ 404097 h 1469752"/>
                    <a:gd name="connsiteX11" fmla="*/ 19296 w 1235529"/>
                    <a:gd name="connsiteY11" fmla="*/ 294012 h 1469752"/>
                    <a:gd name="connsiteX12" fmla="*/ 3486 w 1235529"/>
                    <a:gd name="connsiteY12" fmla="*/ 328560 h 1469752"/>
                    <a:gd name="connsiteX13" fmla="*/ 118841 w 1235529"/>
                    <a:gd name="connsiteY13" fmla="*/ 537605 h 1469752"/>
                    <a:gd name="connsiteX14" fmla="*/ 157488 w 1235529"/>
                    <a:gd name="connsiteY14" fmla="*/ 582693 h 1469752"/>
                    <a:gd name="connsiteX15" fmla="*/ 169200 w 1235529"/>
                    <a:gd name="connsiteY15" fmla="*/ 619583 h 1469752"/>
                    <a:gd name="connsiteX16" fmla="*/ 277528 w 1235529"/>
                    <a:gd name="connsiteY16" fmla="*/ 769486 h 1469752"/>
                    <a:gd name="connsiteX17" fmla="*/ 438557 w 1235529"/>
                    <a:gd name="connsiteY17" fmla="*/ 856149 h 1469752"/>
                    <a:gd name="connsiteX18" fmla="*/ 433872 w 1235529"/>
                    <a:gd name="connsiteY18" fmla="*/ 1021862 h 1469752"/>
                    <a:gd name="connsiteX19" fmla="*/ 356579 w 1235529"/>
                    <a:gd name="connsiteY19" fmla="*/ 1120822 h 1469752"/>
                    <a:gd name="connsiteX20" fmla="*/ 110058 w 1235529"/>
                    <a:gd name="connsiteY20" fmla="*/ 1192260 h 1469752"/>
                    <a:gd name="connsiteX21" fmla="*/ 247664 w 1235529"/>
                    <a:gd name="connsiteY21" fmla="*/ 1336307 h 1469752"/>
                    <a:gd name="connsiteX22" fmla="*/ 757100 w 1235529"/>
                    <a:gd name="connsiteY22" fmla="*/ 1454590 h 1469752"/>
                    <a:gd name="connsiteX23" fmla="*/ 1135372 w 1235529"/>
                    <a:gd name="connsiteY23" fmla="*/ 1193431 h 1469752"/>
                    <a:gd name="connsiteX24" fmla="*/ 862501 w 1235529"/>
                    <a:gd name="connsiteY24" fmla="*/ 1114966 h 1469752"/>
                    <a:gd name="connsiteX25" fmla="*/ 807459 w 1235529"/>
                    <a:gd name="connsiteY25" fmla="*/ 1052897 h 1469752"/>
                    <a:gd name="connsiteX26" fmla="*/ 798089 w 1235529"/>
                    <a:gd name="connsiteY26" fmla="*/ 856149 h 1469752"/>
                    <a:gd name="connsiteX27" fmla="*/ 798089 w 1235529"/>
                    <a:gd name="connsiteY27" fmla="*/ 856149 h 1469752"/>
                    <a:gd name="connsiteX28" fmla="*/ 850790 w 1235529"/>
                    <a:gd name="connsiteY28" fmla="*/ 833312 h 1469752"/>
                    <a:gd name="connsiteX29" fmla="*/ 1077987 w 1235529"/>
                    <a:gd name="connsiteY29" fmla="*/ 586792 h 1469752"/>
                    <a:gd name="connsiteX30" fmla="*/ 1121318 w 1235529"/>
                    <a:gd name="connsiteY30" fmla="*/ 534677 h 1469752"/>
                    <a:gd name="connsiteX31" fmla="*/ 1232575 w 1235529"/>
                    <a:gd name="connsiteY31" fmla="*/ 387116 h 1469752"/>
                    <a:gd name="connsiteX32" fmla="*/ 1210323 w 1235529"/>
                    <a:gd name="connsiteY32" fmla="*/ 283472 h 1469752"/>
                    <a:gd name="connsiteX33" fmla="*/ 788721 w 1235529"/>
                    <a:gd name="connsiteY33" fmla="*/ 886012 h 1469752"/>
                    <a:gd name="connsiteX34" fmla="*/ 789306 w 1235529"/>
                    <a:gd name="connsiteY34" fmla="*/ 887183 h 1469752"/>
                    <a:gd name="connsiteX35" fmla="*/ 788135 w 1235529"/>
                    <a:gd name="connsiteY35" fmla="*/ 888940 h 1469752"/>
                    <a:gd name="connsiteX36" fmla="*/ 788721 w 1235529"/>
                    <a:gd name="connsiteY36" fmla="*/ 886012 h 14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235529" h="1469752">
                      <a:moveTo>
                        <a:pt x="1210323" y="283472"/>
                      </a:moveTo>
                      <a:cubicBezTo>
                        <a:pt x="1179874" y="348469"/>
                        <a:pt x="1142398" y="405854"/>
                        <a:pt x="1094383" y="460897"/>
                      </a:cubicBezTo>
                      <a:cubicBezTo>
                        <a:pt x="1100238" y="409953"/>
                        <a:pt x="1101409" y="363108"/>
                        <a:pt x="1096725" y="316849"/>
                      </a:cubicBezTo>
                      <a:cubicBezTo>
                        <a:pt x="1082672" y="176315"/>
                        <a:pt x="991324" y="152892"/>
                        <a:pt x="914030" y="106048"/>
                      </a:cubicBezTo>
                      <a:cubicBezTo>
                        <a:pt x="774082" y="8260"/>
                        <a:pt x="618323" y="3575"/>
                        <a:pt x="446754" y="34610"/>
                      </a:cubicBezTo>
                      <a:cubicBezTo>
                        <a:pt x="410450" y="41051"/>
                        <a:pt x="379415" y="33439"/>
                        <a:pt x="353651" y="8260"/>
                      </a:cubicBezTo>
                      <a:cubicBezTo>
                        <a:pt x="343696" y="-1695"/>
                        <a:pt x="337255" y="-2866"/>
                        <a:pt x="326129" y="5917"/>
                      </a:cubicBezTo>
                      <a:cubicBezTo>
                        <a:pt x="283384" y="40465"/>
                        <a:pt x="238881" y="73256"/>
                        <a:pt x="196135" y="108390"/>
                      </a:cubicBezTo>
                      <a:cubicBezTo>
                        <a:pt x="166857" y="132398"/>
                        <a:pt x="136994" y="157577"/>
                        <a:pt x="120013" y="192711"/>
                      </a:cubicBezTo>
                      <a:cubicBezTo>
                        <a:pt x="101860" y="215547"/>
                        <a:pt x="91320" y="278788"/>
                        <a:pt x="94833" y="310408"/>
                      </a:cubicBezTo>
                      <a:cubicBezTo>
                        <a:pt x="99518" y="343199"/>
                        <a:pt x="105374" y="370720"/>
                        <a:pt x="111815" y="404097"/>
                      </a:cubicBezTo>
                      <a:cubicBezTo>
                        <a:pt x="64384" y="377747"/>
                        <a:pt x="38620" y="339686"/>
                        <a:pt x="19296" y="294012"/>
                      </a:cubicBezTo>
                      <a:cubicBezTo>
                        <a:pt x="9342" y="305138"/>
                        <a:pt x="6414" y="316849"/>
                        <a:pt x="3486" y="328560"/>
                      </a:cubicBezTo>
                      <a:cubicBezTo>
                        <a:pt x="-17594" y="407611"/>
                        <a:pt x="61457" y="517696"/>
                        <a:pt x="118841" y="537605"/>
                      </a:cubicBezTo>
                      <a:cubicBezTo>
                        <a:pt x="144020" y="546388"/>
                        <a:pt x="152804" y="559856"/>
                        <a:pt x="157488" y="582693"/>
                      </a:cubicBezTo>
                      <a:cubicBezTo>
                        <a:pt x="159830" y="595575"/>
                        <a:pt x="165686" y="607286"/>
                        <a:pt x="169200" y="619583"/>
                      </a:cubicBezTo>
                      <a:cubicBezTo>
                        <a:pt x="187352" y="682238"/>
                        <a:pt x="224828" y="730839"/>
                        <a:pt x="277528" y="769486"/>
                      </a:cubicBezTo>
                      <a:cubicBezTo>
                        <a:pt x="327301" y="805791"/>
                        <a:pt x="382343" y="832727"/>
                        <a:pt x="438557" y="856149"/>
                      </a:cubicBezTo>
                      <a:cubicBezTo>
                        <a:pt x="442655" y="877229"/>
                        <a:pt x="435629" y="1004881"/>
                        <a:pt x="433872" y="1021862"/>
                      </a:cubicBezTo>
                      <a:cubicBezTo>
                        <a:pt x="427431" y="1072220"/>
                        <a:pt x="426846" y="1103255"/>
                        <a:pt x="356579" y="1120822"/>
                      </a:cubicBezTo>
                      <a:cubicBezTo>
                        <a:pt x="274014" y="1141902"/>
                        <a:pt x="192036" y="1168252"/>
                        <a:pt x="110058" y="1192260"/>
                      </a:cubicBezTo>
                      <a:cubicBezTo>
                        <a:pt x="151633" y="1244374"/>
                        <a:pt x="194378" y="1295318"/>
                        <a:pt x="247664" y="1336307"/>
                      </a:cubicBezTo>
                      <a:cubicBezTo>
                        <a:pt x="399324" y="1454590"/>
                        <a:pt x="568551" y="1499678"/>
                        <a:pt x="757100" y="1454590"/>
                      </a:cubicBezTo>
                      <a:cubicBezTo>
                        <a:pt x="915787" y="1416529"/>
                        <a:pt x="1038169" y="1322254"/>
                        <a:pt x="1135372" y="1193431"/>
                      </a:cubicBezTo>
                      <a:cubicBezTo>
                        <a:pt x="1044610" y="1167081"/>
                        <a:pt x="953849" y="1140145"/>
                        <a:pt x="862501" y="1114966"/>
                      </a:cubicBezTo>
                      <a:cubicBezTo>
                        <a:pt x="829710" y="1105597"/>
                        <a:pt x="812728" y="1085688"/>
                        <a:pt x="807459" y="1052897"/>
                      </a:cubicBezTo>
                      <a:cubicBezTo>
                        <a:pt x="801017" y="1015421"/>
                        <a:pt x="798089" y="883670"/>
                        <a:pt x="798089" y="856149"/>
                      </a:cubicBezTo>
                      <a:lnTo>
                        <a:pt x="798089" y="856149"/>
                      </a:lnTo>
                      <a:cubicBezTo>
                        <a:pt x="815656" y="848537"/>
                        <a:pt x="833223" y="841510"/>
                        <a:pt x="850790" y="833312"/>
                      </a:cubicBezTo>
                      <a:cubicBezTo>
                        <a:pt x="960290" y="782368"/>
                        <a:pt x="1051637" y="714444"/>
                        <a:pt x="1077987" y="586792"/>
                      </a:cubicBezTo>
                      <a:cubicBezTo>
                        <a:pt x="1083257" y="561027"/>
                        <a:pt x="1095554" y="547559"/>
                        <a:pt x="1121318" y="534677"/>
                      </a:cubicBezTo>
                      <a:cubicBezTo>
                        <a:pt x="1181631" y="505399"/>
                        <a:pt x="1215593" y="450942"/>
                        <a:pt x="1232575" y="387116"/>
                      </a:cubicBezTo>
                      <a:cubicBezTo>
                        <a:pt x="1240773" y="351397"/>
                        <a:pt x="1235502" y="316263"/>
                        <a:pt x="1210323" y="283472"/>
                      </a:cubicBezTo>
                      <a:close/>
                      <a:moveTo>
                        <a:pt x="788721" y="886012"/>
                      </a:moveTo>
                      <a:cubicBezTo>
                        <a:pt x="788721" y="886598"/>
                        <a:pt x="789306" y="886598"/>
                        <a:pt x="789306" y="887183"/>
                      </a:cubicBezTo>
                      <a:cubicBezTo>
                        <a:pt x="789306" y="887769"/>
                        <a:pt x="788721" y="888355"/>
                        <a:pt x="788135" y="888940"/>
                      </a:cubicBezTo>
                      <a:cubicBezTo>
                        <a:pt x="788135" y="887183"/>
                        <a:pt x="788135" y="886598"/>
                        <a:pt x="788721" y="886012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4" name="Freeform: Shape 22">
                  <a:extLst>
                    <a:ext uri="{FF2B5EF4-FFF2-40B4-BE49-F238E27FC236}">
                      <a16:creationId xmlns:a16="http://schemas.microsoft.com/office/drawing/2014/main" id="{D0740CCD-DC3B-4825-A907-75B37F909869}"/>
                    </a:ext>
                  </a:extLst>
                </p:cNvPr>
                <p:cNvSpPr/>
                <p:nvPr/>
              </p:nvSpPr>
              <p:spPr>
                <a:xfrm>
                  <a:off x="10447882" y="4623530"/>
                  <a:ext cx="1370208" cy="1674699"/>
                </a:xfrm>
                <a:custGeom>
                  <a:avLst/>
                  <a:gdLst>
                    <a:gd name="connsiteX0" fmla="*/ 37838 w 1370207"/>
                    <a:gd name="connsiteY0" fmla="*/ 1675881 h 1674698"/>
                    <a:gd name="connsiteX1" fmla="*/ 13245 w 1370207"/>
                    <a:gd name="connsiteY1" fmla="*/ 1452783 h 1674698"/>
                    <a:gd name="connsiteX2" fmla="*/ 60675 w 1370207"/>
                    <a:gd name="connsiteY2" fmla="*/ 1167616 h 1674698"/>
                    <a:gd name="connsiteX3" fmla="*/ 36082 w 1370207"/>
                    <a:gd name="connsiteY3" fmla="*/ 907042 h 1674698"/>
                    <a:gd name="connsiteX4" fmla="*/ 20857 w 1370207"/>
                    <a:gd name="connsiteY4" fmla="*/ 678674 h 1674698"/>
                    <a:gd name="connsiteX5" fmla="*/ 75314 w 1370207"/>
                    <a:gd name="connsiteY5" fmla="*/ 383553 h 1674698"/>
                    <a:gd name="connsiteX6" fmla="*/ 378048 w 1370207"/>
                    <a:gd name="connsiteY6" fmla="*/ 66765 h 1674698"/>
                    <a:gd name="connsiteX7" fmla="*/ 1088331 w 1370207"/>
                    <a:gd name="connsiteY7" fmla="*/ 116538 h 1674698"/>
                    <a:gd name="connsiteX8" fmla="*/ 1327239 w 1370207"/>
                    <a:gd name="connsiteY8" fmla="*/ 439181 h 1674698"/>
                    <a:gd name="connsiteX9" fmla="*/ 1342463 w 1370207"/>
                    <a:gd name="connsiteY9" fmla="*/ 516475 h 1674698"/>
                    <a:gd name="connsiteX10" fmla="*/ 1358273 w 1370207"/>
                    <a:gd name="connsiteY10" fmla="*/ 664621 h 1674698"/>
                    <a:gd name="connsiteX11" fmla="*/ 1346562 w 1370207"/>
                    <a:gd name="connsiteY11" fmla="*/ 891232 h 1674698"/>
                    <a:gd name="connsiteX12" fmla="*/ 1324311 w 1370207"/>
                    <a:gd name="connsiteY12" fmla="*/ 1147122 h 1674698"/>
                    <a:gd name="connsiteX13" fmla="*/ 1357688 w 1370207"/>
                    <a:gd name="connsiteY13" fmla="*/ 1415893 h 1674698"/>
                    <a:gd name="connsiteX14" fmla="*/ 1364129 w 1370207"/>
                    <a:gd name="connsiteY14" fmla="*/ 1602101 h 1674698"/>
                    <a:gd name="connsiteX15" fmla="*/ 1333680 w 1370207"/>
                    <a:gd name="connsiteY15" fmla="*/ 1653630 h 1674698"/>
                    <a:gd name="connsiteX16" fmla="*/ 1271611 w 1370207"/>
                    <a:gd name="connsiteY16" fmla="*/ 1650702 h 1674698"/>
                    <a:gd name="connsiteX17" fmla="*/ 1215397 w 1370207"/>
                    <a:gd name="connsiteY17" fmla="*/ 1646603 h 1674698"/>
                    <a:gd name="connsiteX18" fmla="*/ 934329 w 1370207"/>
                    <a:gd name="connsiteY18" fmla="*/ 1566967 h 1674698"/>
                    <a:gd name="connsiteX19" fmla="*/ 881043 w 1370207"/>
                    <a:gd name="connsiteY19" fmla="*/ 1503727 h 1674698"/>
                    <a:gd name="connsiteX20" fmla="*/ 870503 w 1370207"/>
                    <a:gd name="connsiteY20" fmla="*/ 1384859 h 1674698"/>
                    <a:gd name="connsiteX21" fmla="*/ 872259 w 1370207"/>
                    <a:gd name="connsiteY21" fmla="*/ 1309322 h 1674698"/>
                    <a:gd name="connsiteX22" fmla="*/ 898024 w 1370207"/>
                    <a:gd name="connsiteY22" fmla="*/ 1288242 h 1674698"/>
                    <a:gd name="connsiteX23" fmla="*/ 1043828 w 1370207"/>
                    <a:gd name="connsiteY23" fmla="*/ 1205092 h 1674698"/>
                    <a:gd name="connsiteX24" fmla="*/ 1136347 w 1370207"/>
                    <a:gd name="connsiteY24" fmla="*/ 1076269 h 1674698"/>
                    <a:gd name="connsiteX25" fmla="*/ 1157427 w 1370207"/>
                    <a:gd name="connsiteY25" fmla="*/ 1010686 h 1674698"/>
                    <a:gd name="connsiteX26" fmla="*/ 1182606 w 1370207"/>
                    <a:gd name="connsiteY26" fmla="*/ 983165 h 1674698"/>
                    <a:gd name="connsiteX27" fmla="*/ 1307915 w 1370207"/>
                    <a:gd name="connsiteY27" fmla="*/ 815695 h 1674698"/>
                    <a:gd name="connsiteX28" fmla="*/ 1292106 w 1370207"/>
                    <a:gd name="connsiteY28" fmla="*/ 746014 h 1674698"/>
                    <a:gd name="connsiteX29" fmla="*/ 1264584 w 1370207"/>
                    <a:gd name="connsiteY29" fmla="*/ 791687 h 1674698"/>
                    <a:gd name="connsiteX30" fmla="*/ 1191975 w 1370207"/>
                    <a:gd name="connsiteY30" fmla="*/ 895331 h 1674698"/>
                    <a:gd name="connsiteX31" fmla="*/ 1173822 w 1370207"/>
                    <a:gd name="connsiteY31" fmla="*/ 906457 h 1674698"/>
                    <a:gd name="connsiteX32" fmla="*/ 1170894 w 1370207"/>
                    <a:gd name="connsiteY32" fmla="*/ 887719 h 1674698"/>
                    <a:gd name="connsiteX33" fmla="*/ 1166210 w 1370207"/>
                    <a:gd name="connsiteY33" fmla="*/ 729618 h 1674698"/>
                    <a:gd name="connsiteX34" fmla="*/ 947797 w 1370207"/>
                    <a:gd name="connsiteY34" fmla="*/ 553950 h 1674698"/>
                    <a:gd name="connsiteX35" fmla="*/ 635694 w 1370207"/>
                    <a:gd name="connsiteY35" fmla="*/ 489539 h 1674698"/>
                    <a:gd name="connsiteX36" fmla="*/ 524438 w 1370207"/>
                    <a:gd name="connsiteY36" fmla="*/ 495395 h 1674698"/>
                    <a:gd name="connsiteX37" fmla="*/ 434262 w 1370207"/>
                    <a:gd name="connsiteY37" fmla="*/ 463774 h 1674698"/>
                    <a:gd name="connsiteX38" fmla="*/ 403812 w 1370207"/>
                    <a:gd name="connsiteY38" fmla="*/ 462018 h 1674698"/>
                    <a:gd name="connsiteX39" fmla="*/ 238685 w 1370207"/>
                    <a:gd name="connsiteY39" fmla="*/ 616020 h 1674698"/>
                    <a:gd name="connsiteX40" fmla="*/ 201794 w 1370207"/>
                    <a:gd name="connsiteY40" fmla="*/ 682188 h 1674698"/>
                    <a:gd name="connsiteX41" fmla="*/ 180129 w 1370207"/>
                    <a:gd name="connsiteY41" fmla="*/ 794615 h 1674698"/>
                    <a:gd name="connsiteX42" fmla="*/ 194768 w 1370207"/>
                    <a:gd name="connsiteY42" fmla="*/ 863126 h 1674698"/>
                    <a:gd name="connsiteX43" fmla="*/ 96394 w 1370207"/>
                    <a:gd name="connsiteY43" fmla="*/ 758311 h 1674698"/>
                    <a:gd name="connsiteX44" fmla="*/ 92295 w 1370207"/>
                    <a:gd name="connsiteY44" fmla="*/ 847315 h 1674698"/>
                    <a:gd name="connsiteX45" fmla="*/ 181300 w 1370207"/>
                    <a:gd name="connsiteY45" fmla="*/ 970283 h 1674698"/>
                    <a:gd name="connsiteX46" fmla="*/ 195353 w 1370207"/>
                    <a:gd name="connsiteY46" fmla="*/ 977895 h 1674698"/>
                    <a:gd name="connsiteX47" fmla="*/ 243370 w 1370207"/>
                    <a:gd name="connsiteY47" fmla="*/ 1033523 h 1674698"/>
                    <a:gd name="connsiteX48" fmla="*/ 292556 w 1370207"/>
                    <a:gd name="connsiteY48" fmla="*/ 1147122 h 1674698"/>
                    <a:gd name="connsiteX49" fmla="*/ 436018 w 1370207"/>
                    <a:gd name="connsiteY49" fmla="*/ 1260134 h 1674698"/>
                    <a:gd name="connsiteX50" fmla="*/ 493988 w 1370207"/>
                    <a:gd name="connsiteY50" fmla="*/ 1287656 h 1674698"/>
                    <a:gd name="connsiteX51" fmla="*/ 521510 w 1370207"/>
                    <a:gd name="connsiteY51" fmla="*/ 1310493 h 1674698"/>
                    <a:gd name="connsiteX52" fmla="*/ 523266 w 1370207"/>
                    <a:gd name="connsiteY52" fmla="*/ 1416479 h 1674698"/>
                    <a:gd name="connsiteX53" fmla="*/ 515068 w 1370207"/>
                    <a:gd name="connsiteY53" fmla="*/ 1499043 h 1674698"/>
                    <a:gd name="connsiteX54" fmla="*/ 452999 w 1370207"/>
                    <a:gd name="connsiteY54" fmla="*/ 1570481 h 1674698"/>
                    <a:gd name="connsiteX55" fmla="*/ 189498 w 1370207"/>
                    <a:gd name="connsiteY55" fmla="*/ 1646018 h 1674698"/>
                    <a:gd name="connsiteX56" fmla="*/ 56576 w 1370207"/>
                    <a:gd name="connsiteY56" fmla="*/ 1676467 h 1674698"/>
                    <a:gd name="connsiteX57" fmla="*/ 37838 w 1370207"/>
                    <a:gd name="connsiteY57" fmla="*/ 1675881 h 1674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1370207" h="1674698">
                      <a:moveTo>
                        <a:pt x="37838" y="1675881"/>
                      </a:moveTo>
                      <a:cubicBezTo>
                        <a:pt x="-10763" y="1605614"/>
                        <a:pt x="-4908" y="1529492"/>
                        <a:pt x="13245" y="1452783"/>
                      </a:cubicBezTo>
                      <a:cubicBezTo>
                        <a:pt x="35496" y="1359094"/>
                        <a:pt x="57747" y="1264819"/>
                        <a:pt x="60675" y="1167616"/>
                      </a:cubicBezTo>
                      <a:cubicBezTo>
                        <a:pt x="63017" y="1079782"/>
                        <a:pt x="49549" y="993120"/>
                        <a:pt x="36082" y="907042"/>
                      </a:cubicBezTo>
                      <a:cubicBezTo>
                        <a:pt x="24370" y="831506"/>
                        <a:pt x="6218" y="754797"/>
                        <a:pt x="20857" y="678674"/>
                      </a:cubicBezTo>
                      <a:cubicBezTo>
                        <a:pt x="40180" y="580301"/>
                        <a:pt x="39009" y="478413"/>
                        <a:pt x="75314" y="383553"/>
                      </a:cubicBezTo>
                      <a:cubicBezTo>
                        <a:pt x="131527" y="234821"/>
                        <a:pt x="231658" y="128249"/>
                        <a:pt x="378048" y="66765"/>
                      </a:cubicBezTo>
                      <a:cubicBezTo>
                        <a:pt x="622811" y="-35708"/>
                        <a:pt x="862305" y="-21069"/>
                        <a:pt x="1088331" y="116538"/>
                      </a:cubicBezTo>
                      <a:cubicBezTo>
                        <a:pt x="1208956" y="189733"/>
                        <a:pt x="1290349" y="299818"/>
                        <a:pt x="1327239" y="439181"/>
                      </a:cubicBezTo>
                      <a:cubicBezTo>
                        <a:pt x="1334265" y="464360"/>
                        <a:pt x="1341878" y="490710"/>
                        <a:pt x="1342463" y="516475"/>
                      </a:cubicBezTo>
                      <a:cubicBezTo>
                        <a:pt x="1343049" y="566247"/>
                        <a:pt x="1349490" y="615434"/>
                        <a:pt x="1358273" y="664621"/>
                      </a:cubicBezTo>
                      <a:cubicBezTo>
                        <a:pt x="1371741" y="740744"/>
                        <a:pt x="1358859" y="815695"/>
                        <a:pt x="1346562" y="891232"/>
                      </a:cubicBezTo>
                      <a:cubicBezTo>
                        <a:pt x="1332509" y="976138"/>
                        <a:pt x="1324897" y="1061044"/>
                        <a:pt x="1324311" y="1147122"/>
                      </a:cubicBezTo>
                      <a:cubicBezTo>
                        <a:pt x="1323726" y="1237883"/>
                        <a:pt x="1338950" y="1326888"/>
                        <a:pt x="1357688" y="1415893"/>
                      </a:cubicBezTo>
                      <a:cubicBezTo>
                        <a:pt x="1370571" y="1477377"/>
                        <a:pt x="1382282" y="1539446"/>
                        <a:pt x="1364129" y="1602101"/>
                      </a:cubicBezTo>
                      <a:cubicBezTo>
                        <a:pt x="1358859" y="1619668"/>
                        <a:pt x="1340121" y="1636649"/>
                        <a:pt x="1333680" y="1653630"/>
                      </a:cubicBezTo>
                      <a:cubicBezTo>
                        <a:pt x="1312600" y="1662414"/>
                        <a:pt x="1292106" y="1651874"/>
                        <a:pt x="1271611" y="1650702"/>
                      </a:cubicBezTo>
                      <a:cubicBezTo>
                        <a:pt x="1252873" y="1649531"/>
                        <a:pt x="1234135" y="1647189"/>
                        <a:pt x="1215397" y="1646603"/>
                      </a:cubicBezTo>
                      <a:cubicBezTo>
                        <a:pt x="1121122" y="1621424"/>
                        <a:pt x="1028019" y="1593903"/>
                        <a:pt x="934329" y="1566967"/>
                      </a:cubicBezTo>
                      <a:cubicBezTo>
                        <a:pt x="903294" y="1557599"/>
                        <a:pt x="886313" y="1534762"/>
                        <a:pt x="881043" y="1503727"/>
                      </a:cubicBezTo>
                      <a:cubicBezTo>
                        <a:pt x="874602" y="1464495"/>
                        <a:pt x="870503" y="1424677"/>
                        <a:pt x="870503" y="1384859"/>
                      </a:cubicBezTo>
                      <a:cubicBezTo>
                        <a:pt x="870503" y="1359679"/>
                        <a:pt x="868746" y="1334500"/>
                        <a:pt x="872259" y="1309322"/>
                      </a:cubicBezTo>
                      <a:cubicBezTo>
                        <a:pt x="876359" y="1297025"/>
                        <a:pt x="887484" y="1293511"/>
                        <a:pt x="898024" y="1288242"/>
                      </a:cubicBezTo>
                      <a:cubicBezTo>
                        <a:pt x="948968" y="1264819"/>
                        <a:pt x="999326" y="1240226"/>
                        <a:pt x="1043828" y="1205092"/>
                      </a:cubicBezTo>
                      <a:cubicBezTo>
                        <a:pt x="1087160" y="1171130"/>
                        <a:pt x="1119366" y="1129555"/>
                        <a:pt x="1136347" y="1076269"/>
                      </a:cubicBezTo>
                      <a:cubicBezTo>
                        <a:pt x="1143373" y="1054603"/>
                        <a:pt x="1151571" y="1032938"/>
                        <a:pt x="1157427" y="1010686"/>
                      </a:cubicBezTo>
                      <a:cubicBezTo>
                        <a:pt x="1160940" y="997219"/>
                        <a:pt x="1169138" y="989021"/>
                        <a:pt x="1182606" y="983165"/>
                      </a:cubicBezTo>
                      <a:cubicBezTo>
                        <a:pt x="1256387" y="951545"/>
                        <a:pt x="1292106" y="890647"/>
                        <a:pt x="1307915" y="815695"/>
                      </a:cubicBezTo>
                      <a:cubicBezTo>
                        <a:pt x="1312600" y="792273"/>
                        <a:pt x="1306744" y="768851"/>
                        <a:pt x="1292106" y="746014"/>
                      </a:cubicBezTo>
                      <a:cubicBezTo>
                        <a:pt x="1279223" y="760653"/>
                        <a:pt x="1273367" y="777634"/>
                        <a:pt x="1264584" y="791687"/>
                      </a:cubicBezTo>
                      <a:cubicBezTo>
                        <a:pt x="1241748" y="827407"/>
                        <a:pt x="1218911" y="863126"/>
                        <a:pt x="1191975" y="895331"/>
                      </a:cubicBezTo>
                      <a:cubicBezTo>
                        <a:pt x="1187290" y="901187"/>
                        <a:pt x="1182020" y="909970"/>
                        <a:pt x="1173822" y="906457"/>
                      </a:cubicBezTo>
                      <a:cubicBezTo>
                        <a:pt x="1166796" y="903529"/>
                        <a:pt x="1170309" y="894160"/>
                        <a:pt x="1170894" y="887719"/>
                      </a:cubicBezTo>
                      <a:cubicBezTo>
                        <a:pt x="1173237" y="835019"/>
                        <a:pt x="1175579" y="782318"/>
                        <a:pt x="1166210" y="729618"/>
                      </a:cubicBezTo>
                      <a:cubicBezTo>
                        <a:pt x="1152157" y="666963"/>
                        <a:pt x="987029" y="575616"/>
                        <a:pt x="947797" y="553950"/>
                      </a:cubicBezTo>
                      <a:cubicBezTo>
                        <a:pt x="827757" y="487782"/>
                        <a:pt x="772129" y="469630"/>
                        <a:pt x="635694" y="489539"/>
                      </a:cubicBezTo>
                      <a:cubicBezTo>
                        <a:pt x="621055" y="491881"/>
                        <a:pt x="552544" y="500079"/>
                        <a:pt x="524438" y="495395"/>
                      </a:cubicBezTo>
                      <a:cubicBezTo>
                        <a:pt x="492232" y="490124"/>
                        <a:pt x="460026" y="482512"/>
                        <a:pt x="434262" y="463774"/>
                      </a:cubicBezTo>
                      <a:cubicBezTo>
                        <a:pt x="424307" y="456162"/>
                        <a:pt x="415523" y="452649"/>
                        <a:pt x="403812" y="462018"/>
                      </a:cubicBezTo>
                      <a:cubicBezTo>
                        <a:pt x="348184" y="507691"/>
                        <a:pt x="289628" y="564490"/>
                        <a:pt x="238685" y="616020"/>
                      </a:cubicBezTo>
                      <a:cubicBezTo>
                        <a:pt x="225217" y="629488"/>
                        <a:pt x="204722" y="681017"/>
                        <a:pt x="201794" y="682188"/>
                      </a:cubicBezTo>
                      <a:cubicBezTo>
                        <a:pt x="172516" y="733717"/>
                        <a:pt x="176030" y="775292"/>
                        <a:pt x="180129" y="794615"/>
                      </a:cubicBezTo>
                      <a:cubicBezTo>
                        <a:pt x="183057" y="817452"/>
                        <a:pt x="194768" y="846145"/>
                        <a:pt x="194768" y="863126"/>
                      </a:cubicBezTo>
                      <a:cubicBezTo>
                        <a:pt x="194768" y="872495"/>
                        <a:pt x="122744" y="807497"/>
                        <a:pt x="96394" y="758311"/>
                      </a:cubicBezTo>
                      <a:cubicBezTo>
                        <a:pt x="79998" y="787589"/>
                        <a:pt x="82341" y="818037"/>
                        <a:pt x="92295" y="847315"/>
                      </a:cubicBezTo>
                      <a:cubicBezTo>
                        <a:pt x="108691" y="897088"/>
                        <a:pt x="139140" y="938077"/>
                        <a:pt x="181300" y="970283"/>
                      </a:cubicBezTo>
                      <a:cubicBezTo>
                        <a:pt x="185399" y="973796"/>
                        <a:pt x="190083" y="977310"/>
                        <a:pt x="195353" y="977895"/>
                      </a:cubicBezTo>
                      <a:cubicBezTo>
                        <a:pt x="228144" y="982580"/>
                        <a:pt x="236342" y="1006002"/>
                        <a:pt x="243370" y="1033523"/>
                      </a:cubicBezTo>
                      <a:cubicBezTo>
                        <a:pt x="253324" y="1073927"/>
                        <a:pt x="268548" y="1112574"/>
                        <a:pt x="292556" y="1147122"/>
                      </a:cubicBezTo>
                      <a:cubicBezTo>
                        <a:pt x="328861" y="1199237"/>
                        <a:pt x="382732" y="1229686"/>
                        <a:pt x="436018" y="1260134"/>
                      </a:cubicBezTo>
                      <a:cubicBezTo>
                        <a:pt x="454756" y="1270675"/>
                        <a:pt x="474079" y="1280044"/>
                        <a:pt x="493988" y="1287656"/>
                      </a:cubicBezTo>
                      <a:cubicBezTo>
                        <a:pt x="505114" y="1292340"/>
                        <a:pt x="517411" y="1297025"/>
                        <a:pt x="521510" y="1310493"/>
                      </a:cubicBezTo>
                      <a:cubicBezTo>
                        <a:pt x="524438" y="1345626"/>
                        <a:pt x="522095" y="1381345"/>
                        <a:pt x="523266" y="1416479"/>
                      </a:cubicBezTo>
                      <a:cubicBezTo>
                        <a:pt x="519753" y="1444000"/>
                        <a:pt x="519168" y="1471521"/>
                        <a:pt x="515068" y="1499043"/>
                      </a:cubicBezTo>
                      <a:cubicBezTo>
                        <a:pt x="509799" y="1536518"/>
                        <a:pt x="489304" y="1560526"/>
                        <a:pt x="452999" y="1570481"/>
                      </a:cubicBezTo>
                      <a:cubicBezTo>
                        <a:pt x="365165" y="1595074"/>
                        <a:pt x="277917" y="1622010"/>
                        <a:pt x="189498" y="1646018"/>
                      </a:cubicBezTo>
                      <a:cubicBezTo>
                        <a:pt x="143825" y="1650702"/>
                        <a:pt x="98736" y="1658315"/>
                        <a:pt x="56576" y="1676467"/>
                      </a:cubicBezTo>
                      <a:cubicBezTo>
                        <a:pt x="51306" y="1677052"/>
                        <a:pt x="44279" y="1679980"/>
                        <a:pt x="37838" y="1675881"/>
                      </a:cubicBezTo>
                      <a:close/>
                    </a:path>
                  </a:pathLst>
                </a:custGeom>
                <a:solidFill>
                  <a:srgbClr val="C09200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r>
                    <a:rPr lang="en-US" dirty="0"/>
                    <a:t>	</a:t>
                  </a:r>
                </a:p>
              </p:txBody>
            </p:sp>
            <p:sp>
              <p:nvSpPr>
                <p:cNvPr id="1405" name="Freeform: Shape 23">
                  <a:extLst>
                    <a:ext uri="{FF2B5EF4-FFF2-40B4-BE49-F238E27FC236}">
                      <a16:creationId xmlns:a16="http://schemas.microsoft.com/office/drawing/2014/main" id="{C2F334C8-E7F7-4B41-82D2-8395E5A01AD1}"/>
                    </a:ext>
                  </a:extLst>
                </p:cNvPr>
                <p:cNvSpPr/>
                <p:nvPr/>
              </p:nvSpPr>
              <p:spPr>
                <a:xfrm>
                  <a:off x="10255665" y="6262521"/>
                  <a:ext cx="1780099" cy="392324"/>
                </a:xfrm>
                <a:custGeom>
                  <a:avLst/>
                  <a:gdLst>
                    <a:gd name="connsiteX0" fmla="*/ 1407028 w 1780099"/>
                    <a:gd name="connsiteY0" fmla="*/ 1171 h 392324"/>
                    <a:gd name="connsiteX1" fmla="*/ 1525897 w 1780099"/>
                    <a:gd name="connsiteY1" fmla="*/ 13468 h 392324"/>
                    <a:gd name="connsiteX2" fmla="*/ 1717375 w 1780099"/>
                    <a:gd name="connsiteY2" fmla="*/ 140534 h 392324"/>
                    <a:gd name="connsiteX3" fmla="*/ 1781201 w 1780099"/>
                    <a:gd name="connsiteY3" fmla="*/ 381785 h 392324"/>
                    <a:gd name="connsiteX4" fmla="*/ 1764219 w 1780099"/>
                    <a:gd name="connsiteY4" fmla="*/ 397009 h 392324"/>
                    <a:gd name="connsiteX5" fmla="*/ 1747824 w 1780099"/>
                    <a:gd name="connsiteY5" fmla="*/ 397009 h 392324"/>
                    <a:gd name="connsiteX6" fmla="*/ 26281 w 1780099"/>
                    <a:gd name="connsiteY6" fmla="*/ 397009 h 392324"/>
                    <a:gd name="connsiteX7" fmla="*/ 1687 w 1780099"/>
                    <a:gd name="connsiteY7" fmla="*/ 367731 h 392324"/>
                    <a:gd name="connsiteX8" fmla="*/ 229469 w 1780099"/>
                    <a:gd name="connsiteY8" fmla="*/ 36890 h 392324"/>
                    <a:gd name="connsiteX9" fmla="*/ 381715 w 1780099"/>
                    <a:gd name="connsiteY9" fmla="*/ 0 h 392324"/>
                    <a:gd name="connsiteX10" fmla="*/ 408065 w 1780099"/>
                    <a:gd name="connsiteY10" fmla="*/ 22837 h 392324"/>
                    <a:gd name="connsiteX11" fmla="*/ 723681 w 1780099"/>
                    <a:gd name="connsiteY11" fmla="*/ 247106 h 392324"/>
                    <a:gd name="connsiteX12" fmla="*/ 1176904 w 1780099"/>
                    <a:gd name="connsiteY12" fmla="*/ 197333 h 392324"/>
                    <a:gd name="connsiteX13" fmla="*/ 1384192 w 1780099"/>
                    <a:gd name="connsiteY13" fmla="*/ 21080 h 392324"/>
                    <a:gd name="connsiteX14" fmla="*/ 1407028 w 1780099"/>
                    <a:gd name="connsiteY14" fmla="*/ 1171 h 392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80099" h="392324">
                      <a:moveTo>
                        <a:pt x="1407028" y="1171"/>
                      </a:moveTo>
                      <a:cubicBezTo>
                        <a:pt x="1447432" y="-585"/>
                        <a:pt x="1486665" y="5856"/>
                        <a:pt x="1525897" y="13468"/>
                      </a:cubicBezTo>
                      <a:cubicBezTo>
                        <a:pt x="1603191" y="35134"/>
                        <a:pt x="1669944" y="74366"/>
                        <a:pt x="1717375" y="140534"/>
                      </a:cubicBezTo>
                      <a:cubicBezTo>
                        <a:pt x="1769489" y="212558"/>
                        <a:pt x="1787642" y="293951"/>
                        <a:pt x="1781201" y="381785"/>
                      </a:cubicBezTo>
                      <a:cubicBezTo>
                        <a:pt x="1780615" y="394081"/>
                        <a:pt x="1775930" y="398180"/>
                        <a:pt x="1764219" y="397009"/>
                      </a:cubicBezTo>
                      <a:cubicBezTo>
                        <a:pt x="1758950" y="396423"/>
                        <a:pt x="1753680" y="397009"/>
                        <a:pt x="1747824" y="397009"/>
                      </a:cubicBezTo>
                      <a:cubicBezTo>
                        <a:pt x="1173976" y="397009"/>
                        <a:pt x="600128" y="397009"/>
                        <a:pt x="26281" y="397009"/>
                      </a:cubicBezTo>
                      <a:cubicBezTo>
                        <a:pt x="-2412" y="397009"/>
                        <a:pt x="-1826" y="397009"/>
                        <a:pt x="1687" y="367731"/>
                      </a:cubicBezTo>
                      <a:cubicBezTo>
                        <a:pt x="18083" y="216071"/>
                        <a:pt x="92448" y="105401"/>
                        <a:pt x="229469" y="36890"/>
                      </a:cubicBezTo>
                      <a:cubicBezTo>
                        <a:pt x="278071" y="15810"/>
                        <a:pt x="328429" y="1757"/>
                        <a:pt x="381715" y="0"/>
                      </a:cubicBezTo>
                      <a:cubicBezTo>
                        <a:pt x="396939" y="0"/>
                        <a:pt x="401038" y="13468"/>
                        <a:pt x="408065" y="22837"/>
                      </a:cubicBezTo>
                      <a:cubicBezTo>
                        <a:pt x="490628" y="129409"/>
                        <a:pt x="594858" y="207873"/>
                        <a:pt x="723681" y="247106"/>
                      </a:cubicBezTo>
                      <a:cubicBezTo>
                        <a:pt x="881197" y="295122"/>
                        <a:pt x="1032857" y="278141"/>
                        <a:pt x="1176904" y="197333"/>
                      </a:cubicBezTo>
                      <a:cubicBezTo>
                        <a:pt x="1257711" y="152245"/>
                        <a:pt x="1325050" y="91933"/>
                        <a:pt x="1384192" y="21080"/>
                      </a:cubicBezTo>
                      <a:cubicBezTo>
                        <a:pt x="1391219" y="12882"/>
                        <a:pt x="1396489" y="4099"/>
                        <a:pt x="1407028" y="117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6" name="Freeform: Shape 24">
                  <a:extLst>
                    <a:ext uri="{FF2B5EF4-FFF2-40B4-BE49-F238E27FC236}">
                      <a16:creationId xmlns:a16="http://schemas.microsoft.com/office/drawing/2014/main" id="{A8782AC2-D4F5-4076-A616-4C740F6EC408}"/>
                    </a:ext>
                  </a:extLst>
                </p:cNvPr>
                <p:cNvSpPr/>
                <p:nvPr/>
              </p:nvSpPr>
              <p:spPr>
                <a:xfrm>
                  <a:off x="10603708" y="5246212"/>
                  <a:ext cx="1036439" cy="339624"/>
                </a:xfrm>
                <a:custGeom>
                  <a:avLst/>
                  <a:gdLst>
                    <a:gd name="connsiteX0" fmla="*/ 1019752 w 1036439"/>
                    <a:gd name="connsiteY0" fmla="*/ 20859 h 339624"/>
                    <a:gd name="connsiteX1" fmla="*/ 899713 w 1036439"/>
                    <a:gd name="connsiteY1" fmla="*/ 3292 h 339624"/>
                    <a:gd name="connsiteX2" fmla="*/ 776160 w 1036439"/>
                    <a:gd name="connsiteY2" fmla="*/ 364 h 339624"/>
                    <a:gd name="connsiteX3" fmla="*/ 625671 w 1036439"/>
                    <a:gd name="connsiteY3" fmla="*/ 26129 h 339624"/>
                    <a:gd name="connsiteX4" fmla="*/ 571800 w 1036439"/>
                    <a:gd name="connsiteY4" fmla="*/ 80586 h 339624"/>
                    <a:gd name="connsiteX5" fmla="*/ 466985 w 1036439"/>
                    <a:gd name="connsiteY5" fmla="*/ 80586 h 339624"/>
                    <a:gd name="connsiteX6" fmla="*/ 413114 w 1036439"/>
                    <a:gd name="connsiteY6" fmla="*/ 26129 h 339624"/>
                    <a:gd name="connsiteX7" fmla="*/ 262624 w 1036439"/>
                    <a:gd name="connsiteY7" fmla="*/ 364 h 339624"/>
                    <a:gd name="connsiteX8" fmla="*/ 45382 w 1036439"/>
                    <a:gd name="connsiteY8" fmla="*/ 16760 h 339624"/>
                    <a:gd name="connsiteX9" fmla="*/ 18447 w 1036439"/>
                    <a:gd name="connsiteY9" fmla="*/ 21444 h 339624"/>
                    <a:gd name="connsiteX10" fmla="*/ 2051 w 1036439"/>
                    <a:gd name="connsiteY10" fmla="*/ 47209 h 339624"/>
                    <a:gd name="connsiteX11" fmla="*/ 23717 w 1036439"/>
                    <a:gd name="connsiteY11" fmla="*/ 99909 h 339624"/>
                    <a:gd name="connsiteX12" fmla="*/ 45968 w 1036439"/>
                    <a:gd name="connsiteY12" fmla="*/ 172518 h 339624"/>
                    <a:gd name="connsiteX13" fmla="*/ 150783 w 1036439"/>
                    <a:gd name="connsiteY13" fmla="*/ 318322 h 339624"/>
                    <a:gd name="connsiteX14" fmla="*/ 322352 w 1036439"/>
                    <a:gd name="connsiteY14" fmla="*/ 336475 h 339624"/>
                    <a:gd name="connsiteX15" fmla="*/ 477525 w 1036439"/>
                    <a:gd name="connsiteY15" fmla="*/ 161393 h 339624"/>
                    <a:gd name="connsiteX16" fmla="*/ 563602 w 1036439"/>
                    <a:gd name="connsiteY16" fmla="*/ 156708 h 339624"/>
                    <a:gd name="connsiteX17" fmla="*/ 708821 w 1036439"/>
                    <a:gd name="connsiteY17" fmla="*/ 335304 h 339624"/>
                    <a:gd name="connsiteX18" fmla="*/ 844085 w 1036439"/>
                    <a:gd name="connsiteY18" fmla="*/ 333547 h 339624"/>
                    <a:gd name="connsiteX19" fmla="*/ 996330 w 1036439"/>
                    <a:gd name="connsiteY19" fmla="*/ 161978 h 339624"/>
                    <a:gd name="connsiteX20" fmla="*/ 1013311 w 1036439"/>
                    <a:gd name="connsiteY20" fmla="*/ 108692 h 339624"/>
                    <a:gd name="connsiteX21" fmla="*/ 1038490 w 1036439"/>
                    <a:gd name="connsiteY21" fmla="*/ 47209 h 339624"/>
                    <a:gd name="connsiteX22" fmla="*/ 1019752 w 1036439"/>
                    <a:gd name="connsiteY22" fmla="*/ 20859 h 339624"/>
                    <a:gd name="connsiteX23" fmla="*/ 440049 w 1036439"/>
                    <a:gd name="connsiteY23" fmla="*/ 166077 h 339624"/>
                    <a:gd name="connsiteX24" fmla="*/ 294830 w 1036439"/>
                    <a:gd name="connsiteY24" fmla="*/ 315395 h 339624"/>
                    <a:gd name="connsiteX25" fmla="*/ 201141 w 1036439"/>
                    <a:gd name="connsiteY25" fmla="*/ 311881 h 339624"/>
                    <a:gd name="connsiteX26" fmla="*/ 91642 w 1036439"/>
                    <a:gd name="connsiteY26" fmla="*/ 222291 h 339624"/>
                    <a:gd name="connsiteX27" fmla="*/ 72318 w 1036439"/>
                    <a:gd name="connsiteY27" fmla="*/ 112206 h 339624"/>
                    <a:gd name="connsiteX28" fmla="*/ 154296 w 1036439"/>
                    <a:gd name="connsiteY28" fmla="*/ 39596 h 339624"/>
                    <a:gd name="connsiteX29" fmla="*/ 230419 w 1036439"/>
                    <a:gd name="connsiteY29" fmla="*/ 39596 h 339624"/>
                    <a:gd name="connsiteX30" fmla="*/ 351630 w 1036439"/>
                    <a:gd name="connsiteY30" fmla="*/ 47794 h 339624"/>
                    <a:gd name="connsiteX31" fmla="*/ 440049 w 1036439"/>
                    <a:gd name="connsiteY31" fmla="*/ 166077 h 339624"/>
                    <a:gd name="connsiteX32" fmla="*/ 949485 w 1036439"/>
                    <a:gd name="connsiteY32" fmla="*/ 215264 h 339624"/>
                    <a:gd name="connsiteX33" fmla="*/ 767377 w 1036439"/>
                    <a:gd name="connsiteY33" fmla="*/ 317152 h 339624"/>
                    <a:gd name="connsiteX34" fmla="*/ 656121 w 1036439"/>
                    <a:gd name="connsiteY34" fmla="*/ 284360 h 339624"/>
                    <a:gd name="connsiteX35" fmla="*/ 615717 w 1036439"/>
                    <a:gd name="connsiteY35" fmla="*/ 87027 h 339624"/>
                    <a:gd name="connsiteX36" fmla="*/ 650850 w 1036439"/>
                    <a:gd name="connsiteY36" fmla="*/ 58920 h 339624"/>
                    <a:gd name="connsiteX37" fmla="*/ 735756 w 1036439"/>
                    <a:gd name="connsiteY37" fmla="*/ 40182 h 339624"/>
                    <a:gd name="connsiteX38" fmla="*/ 883317 w 1036439"/>
                    <a:gd name="connsiteY38" fmla="*/ 40182 h 339624"/>
                    <a:gd name="connsiteX39" fmla="*/ 966467 w 1036439"/>
                    <a:gd name="connsiteY39" fmla="*/ 128016 h 339624"/>
                    <a:gd name="connsiteX40" fmla="*/ 949485 w 1036439"/>
                    <a:gd name="connsiteY40" fmla="*/ 215264 h 339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036439" h="339624">
                      <a:moveTo>
                        <a:pt x="1019752" y="20859"/>
                      </a:moveTo>
                      <a:cubicBezTo>
                        <a:pt x="979349" y="15589"/>
                        <a:pt x="939531" y="9147"/>
                        <a:pt x="899713" y="3292"/>
                      </a:cubicBezTo>
                      <a:cubicBezTo>
                        <a:pt x="858724" y="2121"/>
                        <a:pt x="817149" y="-807"/>
                        <a:pt x="776160" y="364"/>
                      </a:cubicBezTo>
                      <a:cubicBezTo>
                        <a:pt x="724631" y="950"/>
                        <a:pt x="673687" y="5048"/>
                        <a:pt x="625671" y="26129"/>
                      </a:cubicBezTo>
                      <a:cubicBezTo>
                        <a:pt x="600492" y="37254"/>
                        <a:pt x="577070" y="50722"/>
                        <a:pt x="571800" y="80586"/>
                      </a:cubicBezTo>
                      <a:cubicBezTo>
                        <a:pt x="570043" y="89369"/>
                        <a:pt x="468742" y="88784"/>
                        <a:pt x="466985" y="80586"/>
                      </a:cubicBezTo>
                      <a:cubicBezTo>
                        <a:pt x="461129" y="50722"/>
                        <a:pt x="438292" y="37254"/>
                        <a:pt x="413114" y="26129"/>
                      </a:cubicBezTo>
                      <a:cubicBezTo>
                        <a:pt x="365097" y="5048"/>
                        <a:pt x="313569" y="1535"/>
                        <a:pt x="262624" y="364"/>
                      </a:cubicBezTo>
                      <a:cubicBezTo>
                        <a:pt x="189430" y="-1978"/>
                        <a:pt x="117406" y="7391"/>
                        <a:pt x="45382" y="16760"/>
                      </a:cubicBezTo>
                      <a:cubicBezTo>
                        <a:pt x="36599" y="18517"/>
                        <a:pt x="27230" y="20859"/>
                        <a:pt x="18447" y="21444"/>
                      </a:cubicBezTo>
                      <a:cubicBezTo>
                        <a:pt x="1465" y="23201"/>
                        <a:pt x="-3219" y="29642"/>
                        <a:pt x="2051" y="47209"/>
                      </a:cubicBezTo>
                      <a:cubicBezTo>
                        <a:pt x="9663" y="75901"/>
                        <a:pt x="15519" y="89954"/>
                        <a:pt x="23717" y="99909"/>
                      </a:cubicBezTo>
                      <a:cubicBezTo>
                        <a:pt x="43040" y="123917"/>
                        <a:pt x="43040" y="149096"/>
                        <a:pt x="45968" y="172518"/>
                      </a:cubicBezTo>
                      <a:cubicBezTo>
                        <a:pt x="54751" y="240443"/>
                        <a:pt x="87543" y="290216"/>
                        <a:pt x="150783" y="318322"/>
                      </a:cubicBezTo>
                      <a:cubicBezTo>
                        <a:pt x="205826" y="342331"/>
                        <a:pt x="263796" y="346430"/>
                        <a:pt x="322352" y="336475"/>
                      </a:cubicBezTo>
                      <a:cubicBezTo>
                        <a:pt x="417798" y="320079"/>
                        <a:pt x="471669" y="258596"/>
                        <a:pt x="477525" y="161393"/>
                      </a:cubicBezTo>
                      <a:cubicBezTo>
                        <a:pt x="479867" y="127430"/>
                        <a:pt x="563602" y="134457"/>
                        <a:pt x="563602" y="156708"/>
                      </a:cubicBezTo>
                      <a:cubicBezTo>
                        <a:pt x="564187" y="249812"/>
                        <a:pt x="620402" y="317152"/>
                        <a:pt x="708821" y="335304"/>
                      </a:cubicBezTo>
                      <a:cubicBezTo>
                        <a:pt x="753909" y="344673"/>
                        <a:pt x="798997" y="343502"/>
                        <a:pt x="844085" y="333547"/>
                      </a:cubicBezTo>
                      <a:cubicBezTo>
                        <a:pt x="937189" y="313053"/>
                        <a:pt x="984619" y="258010"/>
                        <a:pt x="996330" y="161978"/>
                      </a:cubicBezTo>
                      <a:cubicBezTo>
                        <a:pt x="998673" y="143826"/>
                        <a:pt x="997501" y="123331"/>
                        <a:pt x="1013311" y="108692"/>
                      </a:cubicBezTo>
                      <a:cubicBezTo>
                        <a:pt x="1033806" y="92882"/>
                        <a:pt x="1030293" y="67703"/>
                        <a:pt x="1038490" y="47209"/>
                      </a:cubicBezTo>
                      <a:cubicBezTo>
                        <a:pt x="1044346" y="27300"/>
                        <a:pt x="1035562" y="23201"/>
                        <a:pt x="1019752" y="20859"/>
                      </a:cubicBezTo>
                      <a:close/>
                      <a:moveTo>
                        <a:pt x="440049" y="166077"/>
                      </a:moveTo>
                      <a:cubicBezTo>
                        <a:pt x="435950" y="251569"/>
                        <a:pt x="379736" y="308954"/>
                        <a:pt x="294830" y="315395"/>
                      </a:cubicBezTo>
                      <a:cubicBezTo>
                        <a:pt x="263211" y="317737"/>
                        <a:pt x="232176" y="318322"/>
                        <a:pt x="201141" y="311881"/>
                      </a:cubicBezTo>
                      <a:cubicBezTo>
                        <a:pt x="149027" y="300756"/>
                        <a:pt x="112722" y="270892"/>
                        <a:pt x="91642" y="222291"/>
                      </a:cubicBezTo>
                      <a:cubicBezTo>
                        <a:pt x="76417" y="187157"/>
                        <a:pt x="69976" y="150267"/>
                        <a:pt x="72318" y="112206"/>
                      </a:cubicBezTo>
                      <a:cubicBezTo>
                        <a:pt x="74075" y="74145"/>
                        <a:pt x="110379" y="41939"/>
                        <a:pt x="154296" y="39596"/>
                      </a:cubicBezTo>
                      <a:cubicBezTo>
                        <a:pt x="179475" y="38425"/>
                        <a:pt x="204655" y="39596"/>
                        <a:pt x="230419" y="39596"/>
                      </a:cubicBezTo>
                      <a:cubicBezTo>
                        <a:pt x="270822" y="37840"/>
                        <a:pt x="311812" y="37840"/>
                        <a:pt x="351630" y="47794"/>
                      </a:cubicBezTo>
                      <a:cubicBezTo>
                        <a:pt x="416627" y="63604"/>
                        <a:pt x="443562" y="98738"/>
                        <a:pt x="440049" y="166077"/>
                      </a:cubicBezTo>
                      <a:close/>
                      <a:moveTo>
                        <a:pt x="949485" y="215264"/>
                      </a:moveTo>
                      <a:cubicBezTo>
                        <a:pt x="922550" y="284946"/>
                        <a:pt x="868678" y="317152"/>
                        <a:pt x="767377" y="317152"/>
                      </a:cubicBezTo>
                      <a:cubicBezTo>
                        <a:pt x="734586" y="317737"/>
                        <a:pt x="693010" y="310710"/>
                        <a:pt x="656121" y="284360"/>
                      </a:cubicBezTo>
                      <a:cubicBezTo>
                        <a:pt x="598735" y="243371"/>
                        <a:pt x="579412" y="148510"/>
                        <a:pt x="615717" y="87027"/>
                      </a:cubicBezTo>
                      <a:cubicBezTo>
                        <a:pt x="623915" y="72973"/>
                        <a:pt x="636211" y="64775"/>
                        <a:pt x="650850" y="58920"/>
                      </a:cubicBezTo>
                      <a:cubicBezTo>
                        <a:pt x="677786" y="47794"/>
                        <a:pt x="706478" y="41939"/>
                        <a:pt x="735756" y="40182"/>
                      </a:cubicBezTo>
                      <a:cubicBezTo>
                        <a:pt x="784943" y="36669"/>
                        <a:pt x="834131" y="37254"/>
                        <a:pt x="883317" y="40182"/>
                      </a:cubicBezTo>
                      <a:cubicBezTo>
                        <a:pt x="934261" y="43110"/>
                        <a:pt x="967052" y="77658"/>
                        <a:pt x="966467" y="128016"/>
                      </a:cubicBezTo>
                      <a:cubicBezTo>
                        <a:pt x="965881" y="158465"/>
                        <a:pt x="960026" y="187157"/>
                        <a:pt x="949485" y="21526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15" name="Group 25">
              <a:extLst>
                <a:ext uri="{FF2B5EF4-FFF2-40B4-BE49-F238E27FC236}">
                  <a16:creationId xmlns:a16="http://schemas.microsoft.com/office/drawing/2014/main" id="{DF83C036-5ADC-4911-9211-DCAEFE190F9A}"/>
                </a:ext>
              </a:extLst>
            </p:cNvPr>
            <p:cNvGrpSpPr/>
            <p:nvPr/>
          </p:nvGrpSpPr>
          <p:grpSpPr>
            <a:xfrm>
              <a:off x="4503002" y="2327579"/>
              <a:ext cx="1232184" cy="1232184"/>
              <a:chOff x="7542250" y="1837207"/>
              <a:chExt cx="1468221" cy="1468221"/>
            </a:xfrm>
          </p:grpSpPr>
          <p:sp>
            <p:nvSpPr>
              <p:cNvPr id="1395" name="Oval 26">
                <a:extLst>
                  <a:ext uri="{FF2B5EF4-FFF2-40B4-BE49-F238E27FC236}">
                    <a16:creationId xmlns:a16="http://schemas.microsoft.com/office/drawing/2014/main" id="{0F892C14-9676-45BA-9CF9-45AB074741A8}"/>
                  </a:ext>
                </a:extLst>
              </p:cNvPr>
              <p:cNvSpPr/>
              <p:nvPr/>
            </p:nvSpPr>
            <p:spPr>
              <a:xfrm>
                <a:off x="7542250" y="1837207"/>
                <a:ext cx="1468221" cy="146822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96" name="Group 27">
                <a:extLst>
                  <a:ext uri="{FF2B5EF4-FFF2-40B4-BE49-F238E27FC236}">
                    <a16:creationId xmlns:a16="http://schemas.microsoft.com/office/drawing/2014/main" id="{E323551D-64B5-43F5-939D-AE73DFEE8F2A}"/>
                  </a:ext>
                </a:extLst>
              </p:cNvPr>
              <p:cNvGrpSpPr/>
              <p:nvPr/>
            </p:nvGrpSpPr>
            <p:grpSpPr>
              <a:xfrm>
                <a:off x="7792152" y="2049096"/>
                <a:ext cx="968417" cy="1044442"/>
                <a:chOff x="7505528" y="4464029"/>
                <a:chExt cx="2031890" cy="2191402"/>
              </a:xfrm>
            </p:grpSpPr>
            <p:sp>
              <p:nvSpPr>
                <p:cNvPr id="1397" name="Freeform: Shape 28">
                  <a:extLst>
                    <a:ext uri="{FF2B5EF4-FFF2-40B4-BE49-F238E27FC236}">
                      <a16:creationId xmlns:a16="http://schemas.microsoft.com/office/drawing/2014/main" id="{B8938388-A101-4CF4-B052-35A9EE1109E3}"/>
                    </a:ext>
                  </a:extLst>
                </p:cNvPr>
                <p:cNvSpPr/>
                <p:nvPr/>
              </p:nvSpPr>
              <p:spPr>
                <a:xfrm>
                  <a:off x="7929965" y="4622475"/>
                  <a:ext cx="1182829" cy="1879644"/>
                </a:xfrm>
                <a:custGeom>
                  <a:avLst/>
                  <a:gdLst>
                    <a:gd name="connsiteX0" fmla="*/ 1174422 w 1182829"/>
                    <a:gd name="connsiteY0" fmla="*/ 672117 h 1879644"/>
                    <a:gd name="connsiteX1" fmla="*/ 1112352 w 1182829"/>
                    <a:gd name="connsiteY1" fmla="*/ 617074 h 1879644"/>
                    <a:gd name="connsiteX2" fmla="*/ 1101812 w 1182829"/>
                    <a:gd name="connsiteY2" fmla="*/ 599508 h 1879644"/>
                    <a:gd name="connsiteX3" fmla="*/ 1054968 w 1182829"/>
                    <a:gd name="connsiteY3" fmla="*/ 302044 h 1879644"/>
                    <a:gd name="connsiteX4" fmla="*/ 943712 w 1182829"/>
                    <a:gd name="connsiteY4" fmla="*/ 123448 h 1879644"/>
                    <a:gd name="connsiteX5" fmla="*/ 809033 w 1182829"/>
                    <a:gd name="connsiteY5" fmla="*/ 37371 h 1879644"/>
                    <a:gd name="connsiteX6" fmla="*/ 441887 w 1182829"/>
                    <a:gd name="connsiteY6" fmla="*/ 23903 h 1879644"/>
                    <a:gd name="connsiteX7" fmla="*/ 219375 w 1182829"/>
                    <a:gd name="connsiteY7" fmla="*/ 134574 h 1879644"/>
                    <a:gd name="connsiteX8" fmla="*/ 129785 w 1182829"/>
                    <a:gd name="connsiteY8" fmla="*/ 285063 h 1879644"/>
                    <a:gd name="connsiteX9" fmla="*/ 84696 w 1182829"/>
                    <a:gd name="connsiteY9" fmla="*/ 613561 h 1879644"/>
                    <a:gd name="connsiteX10" fmla="*/ 5060 w 1182829"/>
                    <a:gd name="connsiteY10" fmla="*/ 687927 h 1879644"/>
                    <a:gd name="connsiteX11" fmla="*/ 125686 w 1182829"/>
                    <a:gd name="connsiteY11" fmla="*/ 953185 h 1879644"/>
                    <a:gd name="connsiteX12" fmla="*/ 135054 w 1182829"/>
                    <a:gd name="connsiteY12" fmla="*/ 961969 h 1879644"/>
                    <a:gd name="connsiteX13" fmla="*/ 163161 w 1182829"/>
                    <a:gd name="connsiteY13" fmla="*/ 1058000 h 1879644"/>
                    <a:gd name="connsiteX14" fmla="*/ 315406 w 1182829"/>
                    <a:gd name="connsiteY14" fmla="*/ 1238353 h 1879644"/>
                    <a:gd name="connsiteX15" fmla="*/ 373377 w 1182829"/>
                    <a:gd name="connsiteY15" fmla="*/ 1282855 h 1879644"/>
                    <a:gd name="connsiteX16" fmla="*/ 364008 w 1182829"/>
                    <a:gd name="connsiteY16" fmla="*/ 1419876 h 1879644"/>
                    <a:gd name="connsiteX17" fmla="*/ 304281 w 1182829"/>
                    <a:gd name="connsiteY17" fmla="*/ 1492485 h 1879644"/>
                    <a:gd name="connsiteX18" fmla="*/ 257436 w 1182829"/>
                    <a:gd name="connsiteY18" fmla="*/ 1510052 h 1879644"/>
                    <a:gd name="connsiteX19" fmla="*/ 371620 w 1182829"/>
                    <a:gd name="connsiteY19" fmla="*/ 1686891 h 1879644"/>
                    <a:gd name="connsiteX20" fmla="*/ 541432 w 1182829"/>
                    <a:gd name="connsiteY20" fmla="*/ 1861387 h 1879644"/>
                    <a:gd name="connsiteX21" fmla="*/ 648004 w 1182829"/>
                    <a:gd name="connsiteY21" fmla="*/ 1868414 h 1879644"/>
                    <a:gd name="connsiteX22" fmla="*/ 725883 w 1182829"/>
                    <a:gd name="connsiteY22" fmla="*/ 1809858 h 1879644"/>
                    <a:gd name="connsiteX23" fmla="*/ 927316 w 1182829"/>
                    <a:gd name="connsiteY23" fmla="*/ 1510637 h 1879644"/>
                    <a:gd name="connsiteX24" fmla="*/ 886326 w 1182829"/>
                    <a:gd name="connsiteY24" fmla="*/ 1495999 h 1879644"/>
                    <a:gd name="connsiteX25" fmla="*/ 817816 w 1182829"/>
                    <a:gd name="connsiteY25" fmla="*/ 1410507 h 1879644"/>
                    <a:gd name="connsiteX26" fmla="*/ 817231 w 1182829"/>
                    <a:gd name="connsiteY26" fmla="*/ 1288125 h 1879644"/>
                    <a:gd name="connsiteX27" fmla="*/ 1029788 w 1182829"/>
                    <a:gd name="connsiteY27" fmla="*/ 1000615 h 1879644"/>
                    <a:gd name="connsiteX28" fmla="*/ 1037986 w 1182829"/>
                    <a:gd name="connsiteY28" fmla="*/ 968995 h 1879644"/>
                    <a:gd name="connsiteX29" fmla="*/ 1050283 w 1182829"/>
                    <a:gd name="connsiteY29" fmla="*/ 954942 h 1879644"/>
                    <a:gd name="connsiteX30" fmla="*/ 1107083 w 1182829"/>
                    <a:gd name="connsiteY30" fmla="*/ 918637 h 1879644"/>
                    <a:gd name="connsiteX31" fmla="*/ 1179691 w 1182829"/>
                    <a:gd name="connsiteY31" fmla="*/ 776346 h 1879644"/>
                    <a:gd name="connsiteX32" fmla="*/ 1174422 w 1182829"/>
                    <a:gd name="connsiteY32" fmla="*/ 672117 h 18796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182829" h="1879644">
                      <a:moveTo>
                        <a:pt x="1174422" y="672117"/>
                      </a:moveTo>
                      <a:cubicBezTo>
                        <a:pt x="1163296" y="644010"/>
                        <a:pt x="1145729" y="620588"/>
                        <a:pt x="1112352" y="617074"/>
                      </a:cubicBezTo>
                      <a:cubicBezTo>
                        <a:pt x="1097713" y="615903"/>
                        <a:pt x="1102983" y="606534"/>
                        <a:pt x="1101812" y="599508"/>
                      </a:cubicBezTo>
                      <a:cubicBezTo>
                        <a:pt x="1091858" y="600093"/>
                        <a:pt x="1074877" y="360014"/>
                        <a:pt x="1054968" y="302044"/>
                      </a:cubicBezTo>
                      <a:cubicBezTo>
                        <a:pt x="1037401" y="251100"/>
                        <a:pt x="965377" y="149213"/>
                        <a:pt x="943712" y="123448"/>
                      </a:cubicBezTo>
                      <a:cubicBezTo>
                        <a:pt x="915604" y="89486"/>
                        <a:pt x="850022" y="53767"/>
                        <a:pt x="809033" y="37371"/>
                      </a:cubicBezTo>
                      <a:cubicBezTo>
                        <a:pt x="686066" y="-11816"/>
                        <a:pt x="567197" y="-8303"/>
                        <a:pt x="441887" y="23903"/>
                      </a:cubicBezTo>
                      <a:cubicBezTo>
                        <a:pt x="371620" y="42056"/>
                        <a:pt x="285543" y="77775"/>
                        <a:pt x="219375" y="134574"/>
                      </a:cubicBezTo>
                      <a:cubicBezTo>
                        <a:pt x="197709" y="152726"/>
                        <a:pt x="140325" y="258127"/>
                        <a:pt x="129785" y="285063"/>
                      </a:cubicBezTo>
                      <a:cubicBezTo>
                        <a:pt x="110461" y="333664"/>
                        <a:pt x="80597" y="612976"/>
                        <a:pt x="84696" y="613561"/>
                      </a:cubicBezTo>
                      <a:cubicBezTo>
                        <a:pt x="40779" y="619417"/>
                        <a:pt x="16186" y="646352"/>
                        <a:pt x="5060" y="687927"/>
                      </a:cubicBezTo>
                      <a:cubicBezTo>
                        <a:pt x="-18362" y="778103"/>
                        <a:pt x="42536" y="912196"/>
                        <a:pt x="125686" y="953185"/>
                      </a:cubicBezTo>
                      <a:cubicBezTo>
                        <a:pt x="129785" y="955528"/>
                        <a:pt x="134469" y="956698"/>
                        <a:pt x="135054" y="961969"/>
                      </a:cubicBezTo>
                      <a:cubicBezTo>
                        <a:pt x="137982" y="978950"/>
                        <a:pt x="158477" y="1051559"/>
                        <a:pt x="163161" y="1058000"/>
                      </a:cubicBezTo>
                      <a:cubicBezTo>
                        <a:pt x="197124" y="1130610"/>
                        <a:pt x="252166" y="1187994"/>
                        <a:pt x="315406" y="1238353"/>
                      </a:cubicBezTo>
                      <a:cubicBezTo>
                        <a:pt x="334730" y="1253577"/>
                        <a:pt x="355810" y="1265874"/>
                        <a:pt x="373377" y="1282855"/>
                      </a:cubicBezTo>
                      <a:cubicBezTo>
                        <a:pt x="370449" y="1328528"/>
                        <a:pt x="371620" y="1374202"/>
                        <a:pt x="364008" y="1419876"/>
                      </a:cubicBezTo>
                      <a:cubicBezTo>
                        <a:pt x="357567" y="1456766"/>
                        <a:pt x="341171" y="1483116"/>
                        <a:pt x="304281" y="1492485"/>
                      </a:cubicBezTo>
                      <a:cubicBezTo>
                        <a:pt x="288471" y="1496584"/>
                        <a:pt x="272661" y="1504196"/>
                        <a:pt x="257436" y="1510052"/>
                      </a:cubicBezTo>
                      <a:cubicBezTo>
                        <a:pt x="289642" y="1573292"/>
                        <a:pt x="328289" y="1631848"/>
                        <a:pt x="371620" y="1686891"/>
                      </a:cubicBezTo>
                      <a:cubicBezTo>
                        <a:pt x="421978" y="1751302"/>
                        <a:pt x="474679" y="1813957"/>
                        <a:pt x="541432" y="1861387"/>
                      </a:cubicBezTo>
                      <a:cubicBezTo>
                        <a:pt x="575980" y="1885395"/>
                        <a:pt x="610528" y="1888323"/>
                        <a:pt x="648004" y="1868414"/>
                      </a:cubicBezTo>
                      <a:cubicBezTo>
                        <a:pt x="677282" y="1853189"/>
                        <a:pt x="703047" y="1833866"/>
                        <a:pt x="725883" y="1809858"/>
                      </a:cubicBezTo>
                      <a:cubicBezTo>
                        <a:pt x="811375" y="1723195"/>
                        <a:pt x="871102" y="1618380"/>
                        <a:pt x="927316" y="1510637"/>
                      </a:cubicBezTo>
                      <a:cubicBezTo>
                        <a:pt x="913848" y="1505367"/>
                        <a:pt x="900380" y="1499512"/>
                        <a:pt x="886326" y="1495999"/>
                      </a:cubicBezTo>
                      <a:cubicBezTo>
                        <a:pt x="842995" y="1484873"/>
                        <a:pt x="823672" y="1454424"/>
                        <a:pt x="817816" y="1410507"/>
                      </a:cubicBezTo>
                      <a:cubicBezTo>
                        <a:pt x="813132" y="1370689"/>
                        <a:pt x="815474" y="1289296"/>
                        <a:pt x="817231" y="1288125"/>
                      </a:cubicBezTo>
                      <a:cubicBezTo>
                        <a:pt x="926145" y="1219615"/>
                        <a:pt x="1004610" y="1129438"/>
                        <a:pt x="1029788" y="1000615"/>
                      </a:cubicBezTo>
                      <a:cubicBezTo>
                        <a:pt x="1033888" y="990661"/>
                        <a:pt x="1035059" y="979535"/>
                        <a:pt x="1037986" y="968995"/>
                      </a:cubicBezTo>
                      <a:cubicBezTo>
                        <a:pt x="1040329" y="961969"/>
                        <a:pt x="1040914" y="956113"/>
                        <a:pt x="1050283" y="954942"/>
                      </a:cubicBezTo>
                      <a:cubicBezTo>
                        <a:pt x="1074877" y="952014"/>
                        <a:pt x="1091858" y="936204"/>
                        <a:pt x="1107083" y="918637"/>
                      </a:cubicBezTo>
                      <a:cubicBezTo>
                        <a:pt x="1142802" y="877648"/>
                        <a:pt x="1167980" y="830218"/>
                        <a:pt x="1179691" y="776346"/>
                      </a:cubicBezTo>
                      <a:cubicBezTo>
                        <a:pt x="1187889" y="741213"/>
                        <a:pt x="1188475" y="706079"/>
                        <a:pt x="1174422" y="672117"/>
                      </a:cubicBezTo>
                      <a:close/>
                    </a:path>
                  </a:pathLst>
                </a:custGeom>
                <a:solidFill>
                  <a:srgbClr val="998675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8" name="Freeform: Shape 29">
                  <a:extLst>
                    <a:ext uri="{FF2B5EF4-FFF2-40B4-BE49-F238E27FC236}">
                      <a16:creationId xmlns:a16="http://schemas.microsoft.com/office/drawing/2014/main" id="{D9D23266-F5A9-4186-91C0-F65E981B8BA1}"/>
                    </a:ext>
                  </a:extLst>
                </p:cNvPr>
                <p:cNvSpPr/>
                <p:nvPr/>
              </p:nvSpPr>
              <p:spPr>
                <a:xfrm>
                  <a:off x="7505528" y="6134284"/>
                  <a:ext cx="2031890" cy="521147"/>
                </a:xfrm>
                <a:custGeom>
                  <a:avLst/>
                  <a:gdLst>
                    <a:gd name="connsiteX0" fmla="*/ 1352337 w 2031889"/>
                    <a:gd name="connsiteY0" fmla="*/ 0 h 521147"/>
                    <a:gd name="connsiteX1" fmla="*/ 1485260 w 2031889"/>
                    <a:gd name="connsiteY1" fmla="*/ 42160 h 521147"/>
                    <a:gd name="connsiteX2" fmla="*/ 1774526 w 2031889"/>
                    <a:gd name="connsiteY2" fmla="*/ 137606 h 521147"/>
                    <a:gd name="connsiteX3" fmla="*/ 2026316 w 2031889"/>
                    <a:gd name="connsiteY3" fmla="*/ 463177 h 521147"/>
                    <a:gd name="connsiteX4" fmla="*/ 2032757 w 2031889"/>
                    <a:gd name="connsiteY4" fmla="*/ 510022 h 521147"/>
                    <a:gd name="connsiteX5" fmla="*/ 2018704 w 2031889"/>
                    <a:gd name="connsiteY5" fmla="*/ 525832 h 521147"/>
                    <a:gd name="connsiteX6" fmla="*/ 2006993 w 2031889"/>
                    <a:gd name="connsiteY6" fmla="*/ 525832 h 521147"/>
                    <a:gd name="connsiteX7" fmla="*/ 26632 w 2031889"/>
                    <a:gd name="connsiteY7" fmla="*/ 525832 h 521147"/>
                    <a:gd name="connsiteX8" fmla="*/ 2038 w 2031889"/>
                    <a:gd name="connsiteY8" fmla="*/ 495968 h 521147"/>
                    <a:gd name="connsiteX9" fmla="*/ 84017 w 2031889"/>
                    <a:gd name="connsiteY9" fmla="*/ 273456 h 521147"/>
                    <a:gd name="connsiteX10" fmla="*/ 280765 w 2031889"/>
                    <a:gd name="connsiteY10" fmla="*/ 128823 h 521147"/>
                    <a:gd name="connsiteX11" fmla="*/ 655523 w 2031889"/>
                    <a:gd name="connsiteY11" fmla="*/ 6441 h 521147"/>
                    <a:gd name="connsiteX12" fmla="*/ 681873 w 2031889"/>
                    <a:gd name="connsiteY12" fmla="*/ 0 h 521147"/>
                    <a:gd name="connsiteX13" fmla="*/ 722276 w 2031889"/>
                    <a:gd name="connsiteY13" fmla="*/ 59141 h 521147"/>
                    <a:gd name="connsiteX14" fmla="*/ 953572 w 2031889"/>
                    <a:gd name="connsiteY14" fmla="*/ 329670 h 521147"/>
                    <a:gd name="connsiteX15" fmla="*/ 1085323 w 2031889"/>
                    <a:gd name="connsiteY15" fmla="*/ 339038 h 521147"/>
                    <a:gd name="connsiteX16" fmla="*/ 1214731 w 2031889"/>
                    <a:gd name="connsiteY16" fmla="*/ 212558 h 521147"/>
                    <a:gd name="connsiteX17" fmla="*/ 1332429 w 2031889"/>
                    <a:gd name="connsiteY17" fmla="*/ 23422 h 521147"/>
                    <a:gd name="connsiteX18" fmla="*/ 1352337 w 2031889"/>
                    <a:gd name="connsiteY18" fmla="*/ 0 h 5211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2031889" h="521147">
                      <a:moveTo>
                        <a:pt x="1352337" y="0"/>
                      </a:moveTo>
                      <a:cubicBezTo>
                        <a:pt x="1398011" y="10540"/>
                        <a:pt x="1441343" y="28107"/>
                        <a:pt x="1485260" y="42160"/>
                      </a:cubicBezTo>
                      <a:cubicBezTo>
                        <a:pt x="1581877" y="73780"/>
                        <a:pt x="1679665" y="101302"/>
                        <a:pt x="1774526" y="137606"/>
                      </a:cubicBezTo>
                      <a:cubicBezTo>
                        <a:pt x="1920330" y="193234"/>
                        <a:pt x="1998795" y="308589"/>
                        <a:pt x="2026316" y="463177"/>
                      </a:cubicBezTo>
                      <a:cubicBezTo>
                        <a:pt x="2029244" y="478401"/>
                        <a:pt x="2029244" y="494797"/>
                        <a:pt x="2032757" y="510022"/>
                      </a:cubicBezTo>
                      <a:cubicBezTo>
                        <a:pt x="2036270" y="524661"/>
                        <a:pt x="2029829" y="526418"/>
                        <a:pt x="2018704" y="525832"/>
                      </a:cubicBezTo>
                      <a:cubicBezTo>
                        <a:pt x="2014605" y="525832"/>
                        <a:pt x="2011091" y="525832"/>
                        <a:pt x="2006993" y="525832"/>
                      </a:cubicBezTo>
                      <a:cubicBezTo>
                        <a:pt x="1347068" y="525832"/>
                        <a:pt x="686557" y="525832"/>
                        <a:pt x="26632" y="525832"/>
                      </a:cubicBezTo>
                      <a:cubicBezTo>
                        <a:pt x="-2646" y="525832"/>
                        <a:pt x="-2060" y="525832"/>
                        <a:pt x="2038" y="495968"/>
                      </a:cubicBezTo>
                      <a:cubicBezTo>
                        <a:pt x="13164" y="415161"/>
                        <a:pt x="36587" y="339624"/>
                        <a:pt x="84017" y="273456"/>
                      </a:cubicBezTo>
                      <a:cubicBezTo>
                        <a:pt x="134375" y="203189"/>
                        <a:pt x="199372" y="153416"/>
                        <a:pt x="280765" y="128823"/>
                      </a:cubicBezTo>
                      <a:cubicBezTo>
                        <a:pt x="406660" y="90762"/>
                        <a:pt x="530213" y="46845"/>
                        <a:pt x="655523" y="6441"/>
                      </a:cubicBezTo>
                      <a:cubicBezTo>
                        <a:pt x="664306" y="3513"/>
                        <a:pt x="673089" y="2342"/>
                        <a:pt x="681873" y="0"/>
                      </a:cubicBezTo>
                      <a:cubicBezTo>
                        <a:pt x="702367" y="14639"/>
                        <a:pt x="709394" y="39232"/>
                        <a:pt x="722276" y="59141"/>
                      </a:cubicBezTo>
                      <a:cubicBezTo>
                        <a:pt x="787859" y="159858"/>
                        <a:pt x="859882" y="254718"/>
                        <a:pt x="953572" y="329670"/>
                      </a:cubicBezTo>
                      <a:cubicBezTo>
                        <a:pt x="996318" y="364217"/>
                        <a:pt x="1039063" y="368316"/>
                        <a:pt x="1085323" y="339038"/>
                      </a:cubicBezTo>
                      <a:cubicBezTo>
                        <a:pt x="1137437" y="306247"/>
                        <a:pt x="1177841" y="261159"/>
                        <a:pt x="1214731" y="212558"/>
                      </a:cubicBezTo>
                      <a:cubicBezTo>
                        <a:pt x="1259234" y="153416"/>
                        <a:pt x="1298466" y="90176"/>
                        <a:pt x="1332429" y="23422"/>
                      </a:cubicBezTo>
                      <a:cubicBezTo>
                        <a:pt x="1337698" y="13468"/>
                        <a:pt x="1342383" y="4099"/>
                        <a:pt x="135233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399" name="Freeform: Shape 30">
                  <a:extLst>
                    <a:ext uri="{FF2B5EF4-FFF2-40B4-BE49-F238E27FC236}">
                      <a16:creationId xmlns:a16="http://schemas.microsoft.com/office/drawing/2014/main" id="{59AAC518-C1A0-4B9F-9815-D928BF7965A7}"/>
                    </a:ext>
                  </a:extLst>
                </p:cNvPr>
                <p:cNvSpPr/>
                <p:nvPr/>
              </p:nvSpPr>
              <p:spPr>
                <a:xfrm>
                  <a:off x="7984359" y="4464029"/>
                  <a:ext cx="1059862" cy="1100851"/>
                </a:xfrm>
                <a:custGeom>
                  <a:avLst/>
                  <a:gdLst>
                    <a:gd name="connsiteX0" fmla="*/ 1048004 w 1059861"/>
                    <a:gd name="connsiteY0" fmla="*/ 757953 h 1100850"/>
                    <a:gd name="connsiteX1" fmla="*/ 960755 w 1059861"/>
                    <a:gd name="connsiteY1" fmla="*/ 1048976 h 1100850"/>
                    <a:gd name="connsiteX2" fmla="*/ 959584 w 1059861"/>
                    <a:gd name="connsiteY2" fmla="*/ 972268 h 1100850"/>
                    <a:gd name="connsiteX3" fmla="*/ 984178 w 1059861"/>
                    <a:gd name="connsiteY3" fmla="*/ 727505 h 1100850"/>
                    <a:gd name="connsiteX4" fmla="*/ 949044 w 1059861"/>
                    <a:gd name="connsiteY4" fmla="*/ 534270 h 1100850"/>
                    <a:gd name="connsiteX5" fmla="*/ 927379 w 1059861"/>
                    <a:gd name="connsiteY5" fmla="*/ 478642 h 1100850"/>
                    <a:gd name="connsiteX6" fmla="*/ 868823 w 1059861"/>
                    <a:gd name="connsiteY6" fmla="*/ 418329 h 1100850"/>
                    <a:gd name="connsiteX7" fmla="*/ 648653 w 1059861"/>
                    <a:gd name="connsiteY7" fmla="*/ 365043 h 1100850"/>
                    <a:gd name="connsiteX8" fmla="*/ 348261 w 1059861"/>
                    <a:gd name="connsiteY8" fmla="*/ 373827 h 1100850"/>
                    <a:gd name="connsiteX9" fmla="*/ 195430 w 1059861"/>
                    <a:gd name="connsiteY9" fmla="*/ 421843 h 1100850"/>
                    <a:gd name="connsiteX10" fmla="*/ 155026 w 1059861"/>
                    <a:gd name="connsiteY10" fmla="*/ 464003 h 1100850"/>
                    <a:gd name="connsiteX11" fmla="*/ 91786 w 1059861"/>
                    <a:gd name="connsiteY11" fmla="*/ 672462 h 1100850"/>
                    <a:gd name="connsiteX12" fmla="*/ 96470 w 1059861"/>
                    <a:gd name="connsiteY12" fmla="*/ 824122 h 1100850"/>
                    <a:gd name="connsiteX13" fmla="*/ 105254 w 1059861"/>
                    <a:gd name="connsiteY13" fmla="*/ 1102262 h 1100850"/>
                    <a:gd name="connsiteX14" fmla="*/ 30888 w 1059861"/>
                    <a:gd name="connsiteY14" fmla="*/ 770836 h 1100850"/>
                    <a:gd name="connsiteX15" fmla="*/ 1024 w 1059861"/>
                    <a:gd name="connsiteY15" fmla="*/ 550666 h 1100850"/>
                    <a:gd name="connsiteX16" fmla="*/ 9222 w 1059861"/>
                    <a:gd name="connsiteY16" fmla="*/ 403690 h 1100850"/>
                    <a:gd name="connsiteX17" fmla="*/ 127505 w 1059861"/>
                    <a:gd name="connsiteY17" fmla="*/ 161854 h 1100850"/>
                    <a:gd name="connsiteX18" fmla="*/ 299074 w 1059861"/>
                    <a:gd name="connsiteY18" fmla="*/ 47085 h 1100850"/>
                    <a:gd name="connsiteX19" fmla="*/ 810852 w 1059861"/>
                    <a:gd name="connsiteY19" fmla="*/ 55868 h 1100850"/>
                    <a:gd name="connsiteX20" fmla="*/ 1032194 w 1059861"/>
                    <a:gd name="connsiteY20" fmla="*/ 321127 h 1100850"/>
                    <a:gd name="connsiteX21" fmla="*/ 1048004 w 1059861"/>
                    <a:gd name="connsiteY21" fmla="*/ 757953 h 11008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059861" h="1100850">
                      <a:moveTo>
                        <a:pt x="1048004" y="757953"/>
                      </a:moveTo>
                      <a:cubicBezTo>
                        <a:pt x="1028095" y="857498"/>
                        <a:pt x="991790" y="952359"/>
                        <a:pt x="960755" y="1048976"/>
                      </a:cubicBezTo>
                      <a:cubicBezTo>
                        <a:pt x="956071" y="1023212"/>
                        <a:pt x="956657" y="998033"/>
                        <a:pt x="959584" y="972268"/>
                      </a:cubicBezTo>
                      <a:cubicBezTo>
                        <a:pt x="967782" y="890875"/>
                        <a:pt x="975394" y="808897"/>
                        <a:pt x="984178" y="727505"/>
                      </a:cubicBezTo>
                      <a:cubicBezTo>
                        <a:pt x="991790" y="659580"/>
                        <a:pt x="970710" y="596925"/>
                        <a:pt x="949044" y="534270"/>
                      </a:cubicBezTo>
                      <a:cubicBezTo>
                        <a:pt x="942603" y="515532"/>
                        <a:pt x="932649" y="497380"/>
                        <a:pt x="927379" y="478642"/>
                      </a:cubicBezTo>
                      <a:cubicBezTo>
                        <a:pt x="918595" y="447607"/>
                        <a:pt x="896929" y="431212"/>
                        <a:pt x="868823" y="418329"/>
                      </a:cubicBezTo>
                      <a:cubicBezTo>
                        <a:pt x="798556" y="386123"/>
                        <a:pt x="724189" y="372656"/>
                        <a:pt x="648653" y="365043"/>
                      </a:cubicBezTo>
                      <a:cubicBezTo>
                        <a:pt x="548522" y="355089"/>
                        <a:pt x="447806" y="356845"/>
                        <a:pt x="348261" y="373827"/>
                      </a:cubicBezTo>
                      <a:cubicBezTo>
                        <a:pt x="294975" y="383196"/>
                        <a:pt x="243446" y="396078"/>
                        <a:pt x="195430" y="421843"/>
                      </a:cubicBezTo>
                      <a:cubicBezTo>
                        <a:pt x="177277" y="431797"/>
                        <a:pt x="163224" y="444094"/>
                        <a:pt x="155026" y="464003"/>
                      </a:cubicBezTo>
                      <a:cubicBezTo>
                        <a:pt x="127505" y="531928"/>
                        <a:pt x="100569" y="599267"/>
                        <a:pt x="91786" y="672462"/>
                      </a:cubicBezTo>
                      <a:cubicBezTo>
                        <a:pt x="85930" y="722820"/>
                        <a:pt x="93543" y="773764"/>
                        <a:pt x="96470" y="824122"/>
                      </a:cubicBezTo>
                      <a:cubicBezTo>
                        <a:pt x="101155" y="916640"/>
                        <a:pt x="112281" y="1009158"/>
                        <a:pt x="105254" y="1102262"/>
                      </a:cubicBezTo>
                      <a:cubicBezTo>
                        <a:pt x="73048" y="993348"/>
                        <a:pt x="51968" y="882092"/>
                        <a:pt x="30888" y="770836"/>
                      </a:cubicBezTo>
                      <a:cubicBezTo>
                        <a:pt x="15663" y="697641"/>
                        <a:pt x="-4831" y="624446"/>
                        <a:pt x="1024" y="550666"/>
                      </a:cubicBezTo>
                      <a:cubicBezTo>
                        <a:pt x="5123" y="501479"/>
                        <a:pt x="8637" y="452877"/>
                        <a:pt x="9222" y="403690"/>
                      </a:cubicBezTo>
                      <a:cubicBezTo>
                        <a:pt x="10393" y="310587"/>
                        <a:pt x="73048" y="233878"/>
                        <a:pt x="127505" y="161854"/>
                      </a:cubicBezTo>
                      <a:cubicBezTo>
                        <a:pt x="172008" y="103299"/>
                        <a:pt x="233491" y="72264"/>
                        <a:pt x="299074" y="47085"/>
                      </a:cubicBezTo>
                      <a:cubicBezTo>
                        <a:pt x="470643" y="-18498"/>
                        <a:pt x="642211" y="-15570"/>
                        <a:pt x="810852" y="55868"/>
                      </a:cubicBezTo>
                      <a:cubicBezTo>
                        <a:pt x="929135" y="105641"/>
                        <a:pt x="1002330" y="195817"/>
                        <a:pt x="1032194" y="321127"/>
                      </a:cubicBezTo>
                      <a:cubicBezTo>
                        <a:pt x="1066741" y="466345"/>
                        <a:pt x="1073183" y="611564"/>
                        <a:pt x="1048004" y="757953"/>
                      </a:cubicBezTo>
                      <a:close/>
                    </a:path>
                  </a:pathLst>
                </a:custGeom>
                <a:solidFill>
                  <a:srgbClr val="2D1F1F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0" name="Freeform: Shape 31">
                  <a:extLst>
                    <a:ext uri="{FF2B5EF4-FFF2-40B4-BE49-F238E27FC236}">
                      <a16:creationId xmlns:a16="http://schemas.microsoft.com/office/drawing/2014/main" id="{07C82676-B1B0-40AC-A7C9-09474A462428}"/>
                    </a:ext>
                  </a:extLst>
                </p:cNvPr>
                <p:cNvSpPr/>
                <p:nvPr/>
              </p:nvSpPr>
              <p:spPr>
                <a:xfrm>
                  <a:off x="8076145" y="5624110"/>
                  <a:ext cx="878338" cy="363047"/>
                </a:xfrm>
                <a:custGeom>
                  <a:avLst/>
                  <a:gdLst>
                    <a:gd name="connsiteX0" fmla="*/ 668708 w 878338"/>
                    <a:gd name="connsiteY0" fmla="*/ 295859 h 363046"/>
                    <a:gd name="connsiteX1" fmla="*/ 247106 w 878338"/>
                    <a:gd name="connsiteY1" fmla="*/ 302886 h 363046"/>
                    <a:gd name="connsiteX2" fmla="*/ 230710 w 878338"/>
                    <a:gd name="connsiteY2" fmla="*/ 294103 h 363046"/>
                    <a:gd name="connsiteX3" fmla="*/ 169812 w 878338"/>
                    <a:gd name="connsiteY3" fmla="*/ 246087 h 363046"/>
                    <a:gd name="connsiteX4" fmla="*/ 3513 w 878338"/>
                    <a:gd name="connsiteY4" fmla="*/ 30601 h 363046"/>
                    <a:gd name="connsiteX5" fmla="*/ 0 w 878338"/>
                    <a:gd name="connsiteY5" fmla="*/ 19475 h 363046"/>
                    <a:gd name="connsiteX6" fmla="*/ 10540 w 878338"/>
                    <a:gd name="connsiteY6" fmla="*/ 27088 h 363046"/>
                    <a:gd name="connsiteX7" fmla="*/ 307418 w 878338"/>
                    <a:gd name="connsiteY7" fmla="*/ 235547 h 363046"/>
                    <a:gd name="connsiteX8" fmla="*/ 423359 w 878338"/>
                    <a:gd name="connsiteY8" fmla="*/ 222664 h 363046"/>
                    <a:gd name="connsiteX9" fmla="*/ 462591 w 878338"/>
                    <a:gd name="connsiteY9" fmla="*/ 219737 h 363046"/>
                    <a:gd name="connsiteX10" fmla="*/ 666951 w 878338"/>
                    <a:gd name="connsiteY10" fmla="*/ 200413 h 363046"/>
                    <a:gd name="connsiteX11" fmla="*/ 869555 w 878338"/>
                    <a:gd name="connsiteY11" fmla="*/ 8935 h 363046"/>
                    <a:gd name="connsiteX12" fmla="*/ 881266 w 878338"/>
                    <a:gd name="connsiteY12" fmla="*/ 152 h 363046"/>
                    <a:gd name="connsiteX13" fmla="*/ 668708 w 878338"/>
                    <a:gd name="connsiteY13" fmla="*/ 295859 h 3630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78338" h="363046">
                      <a:moveTo>
                        <a:pt x="668708" y="295859"/>
                      </a:moveTo>
                      <a:cubicBezTo>
                        <a:pt x="529345" y="382522"/>
                        <a:pt x="389396" y="391891"/>
                        <a:pt x="247106" y="302886"/>
                      </a:cubicBezTo>
                      <a:cubicBezTo>
                        <a:pt x="241836" y="299958"/>
                        <a:pt x="236566" y="297030"/>
                        <a:pt x="230710" y="294103"/>
                      </a:cubicBezTo>
                      <a:cubicBezTo>
                        <a:pt x="212558" y="275365"/>
                        <a:pt x="189721" y="262482"/>
                        <a:pt x="169812" y="246087"/>
                      </a:cubicBezTo>
                      <a:cubicBezTo>
                        <a:pt x="96617" y="187531"/>
                        <a:pt x="35134" y="120777"/>
                        <a:pt x="3513" y="30601"/>
                      </a:cubicBezTo>
                      <a:cubicBezTo>
                        <a:pt x="2342" y="27088"/>
                        <a:pt x="1171" y="23574"/>
                        <a:pt x="0" y="19475"/>
                      </a:cubicBezTo>
                      <a:cubicBezTo>
                        <a:pt x="6441" y="18890"/>
                        <a:pt x="7612" y="24160"/>
                        <a:pt x="10540" y="27088"/>
                      </a:cubicBezTo>
                      <a:cubicBezTo>
                        <a:pt x="89005" y="125462"/>
                        <a:pt x="182694" y="203926"/>
                        <a:pt x="307418" y="235547"/>
                      </a:cubicBezTo>
                      <a:cubicBezTo>
                        <a:pt x="346651" y="245501"/>
                        <a:pt x="386469" y="243159"/>
                        <a:pt x="423359" y="222664"/>
                      </a:cubicBezTo>
                      <a:cubicBezTo>
                        <a:pt x="436241" y="215638"/>
                        <a:pt x="449124" y="212710"/>
                        <a:pt x="462591" y="219737"/>
                      </a:cubicBezTo>
                      <a:cubicBezTo>
                        <a:pt x="534615" y="254870"/>
                        <a:pt x="601369" y="240817"/>
                        <a:pt x="666951" y="200413"/>
                      </a:cubicBezTo>
                      <a:cubicBezTo>
                        <a:pt x="747759" y="150055"/>
                        <a:pt x="815684" y="87400"/>
                        <a:pt x="869555" y="8935"/>
                      </a:cubicBezTo>
                      <a:cubicBezTo>
                        <a:pt x="872483" y="4836"/>
                        <a:pt x="874239" y="-1019"/>
                        <a:pt x="881266" y="152"/>
                      </a:cubicBezTo>
                      <a:cubicBezTo>
                        <a:pt x="858430" y="133074"/>
                        <a:pt x="779379" y="225592"/>
                        <a:pt x="668708" y="295859"/>
                      </a:cubicBezTo>
                      <a:close/>
                    </a:path>
                  </a:pathLst>
                </a:custGeom>
                <a:solidFill>
                  <a:srgbClr val="2D1F1F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16" name="Group 32">
              <a:extLst>
                <a:ext uri="{FF2B5EF4-FFF2-40B4-BE49-F238E27FC236}">
                  <a16:creationId xmlns:a16="http://schemas.microsoft.com/office/drawing/2014/main" id="{02BE7F36-561D-478D-ADBF-AB99ED8C6F95}"/>
                </a:ext>
              </a:extLst>
            </p:cNvPr>
            <p:cNvGrpSpPr/>
            <p:nvPr/>
          </p:nvGrpSpPr>
          <p:grpSpPr>
            <a:xfrm>
              <a:off x="7327071" y="4243371"/>
              <a:ext cx="1247857" cy="1247857"/>
              <a:chOff x="5914525" y="3222230"/>
              <a:chExt cx="1741367" cy="1741367"/>
            </a:xfrm>
          </p:grpSpPr>
          <p:sp>
            <p:nvSpPr>
              <p:cNvPr id="1390" name="Oval 33">
                <a:extLst>
                  <a:ext uri="{FF2B5EF4-FFF2-40B4-BE49-F238E27FC236}">
                    <a16:creationId xmlns:a16="http://schemas.microsoft.com/office/drawing/2014/main" id="{F825F068-B93F-4D6F-9BC5-920CBF017E91}"/>
                  </a:ext>
                </a:extLst>
              </p:cNvPr>
              <p:cNvSpPr/>
              <p:nvPr/>
            </p:nvSpPr>
            <p:spPr>
              <a:xfrm>
                <a:off x="5914525" y="3222230"/>
                <a:ext cx="1741367" cy="1741367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91" name="Group 34">
                <a:extLst>
                  <a:ext uri="{FF2B5EF4-FFF2-40B4-BE49-F238E27FC236}">
                    <a16:creationId xmlns:a16="http://schemas.microsoft.com/office/drawing/2014/main" id="{34525433-3719-4A6E-92BF-CED6EC529551}"/>
                  </a:ext>
                </a:extLst>
              </p:cNvPr>
              <p:cNvGrpSpPr/>
              <p:nvPr/>
            </p:nvGrpSpPr>
            <p:grpSpPr>
              <a:xfrm>
                <a:off x="6188520" y="3478652"/>
                <a:ext cx="1193376" cy="1228522"/>
                <a:chOff x="6162914" y="3415961"/>
                <a:chExt cx="1193376" cy="1228522"/>
              </a:xfrm>
            </p:grpSpPr>
            <p:sp>
              <p:nvSpPr>
                <p:cNvPr id="1392" name="Freeform: Shape 35">
                  <a:extLst>
                    <a:ext uri="{FF2B5EF4-FFF2-40B4-BE49-F238E27FC236}">
                      <a16:creationId xmlns:a16="http://schemas.microsoft.com/office/drawing/2014/main" id="{017E3F07-ACA8-48D3-B0DE-2C9ECF374B2F}"/>
                    </a:ext>
                  </a:extLst>
                </p:cNvPr>
                <p:cNvSpPr/>
                <p:nvPr/>
              </p:nvSpPr>
              <p:spPr>
                <a:xfrm>
                  <a:off x="6461289" y="3415961"/>
                  <a:ext cx="605647" cy="1035692"/>
                </a:xfrm>
                <a:custGeom>
                  <a:avLst/>
                  <a:gdLst>
                    <a:gd name="connsiteX0" fmla="*/ 216364 w 989594"/>
                    <a:gd name="connsiteY0" fmla="*/ 1501182 h 1692265"/>
                    <a:gd name="connsiteX1" fmla="*/ 128530 w 989594"/>
                    <a:gd name="connsiteY1" fmla="*/ 1386412 h 1692265"/>
                    <a:gd name="connsiteX2" fmla="*/ 36597 w 989594"/>
                    <a:gd name="connsiteY2" fmla="*/ 1159215 h 1692265"/>
                    <a:gd name="connsiteX3" fmla="*/ 35426 w 989594"/>
                    <a:gd name="connsiteY3" fmla="*/ 1145162 h 1692265"/>
                    <a:gd name="connsiteX4" fmla="*/ 13175 w 989594"/>
                    <a:gd name="connsiteY4" fmla="*/ 938460 h 1692265"/>
                    <a:gd name="connsiteX5" fmla="*/ 2635 w 989594"/>
                    <a:gd name="connsiteY5" fmla="*/ 839500 h 1692265"/>
                    <a:gd name="connsiteX6" fmla="*/ 6734 w 989594"/>
                    <a:gd name="connsiteY6" fmla="*/ 783872 h 1692265"/>
                    <a:gd name="connsiteX7" fmla="*/ 1464 w 989594"/>
                    <a:gd name="connsiteY7" fmla="*/ 670274 h 1692265"/>
                    <a:gd name="connsiteX8" fmla="*/ 3806 w 989594"/>
                    <a:gd name="connsiteY8" fmla="*/ 643338 h 1692265"/>
                    <a:gd name="connsiteX9" fmla="*/ 1464 w 989594"/>
                    <a:gd name="connsiteY9" fmla="*/ 458301 h 1692265"/>
                    <a:gd name="connsiteX10" fmla="*/ 43624 w 989594"/>
                    <a:gd name="connsiteY10" fmla="*/ 223492 h 1692265"/>
                    <a:gd name="connsiteX11" fmla="*/ 50065 w 989594"/>
                    <a:gd name="connsiteY11" fmla="*/ 206511 h 1692265"/>
                    <a:gd name="connsiteX12" fmla="*/ 65875 w 989594"/>
                    <a:gd name="connsiteY12" fmla="*/ 169035 h 1692265"/>
                    <a:gd name="connsiteX13" fmla="*/ 139656 w 989594"/>
                    <a:gd name="connsiteY13" fmla="*/ 101110 h 1692265"/>
                    <a:gd name="connsiteX14" fmla="*/ 165420 w 989594"/>
                    <a:gd name="connsiteY14" fmla="*/ 85300 h 1692265"/>
                    <a:gd name="connsiteX15" fmla="*/ 296000 w 989594"/>
                    <a:gd name="connsiteY15" fmla="*/ 27915 h 1692265"/>
                    <a:gd name="connsiteX16" fmla="*/ 481037 w 989594"/>
                    <a:gd name="connsiteY16" fmla="*/ 2151 h 1692265"/>
                    <a:gd name="connsiteX17" fmla="*/ 776158 w 989594"/>
                    <a:gd name="connsiteY17" fmla="*/ 57193 h 1692265"/>
                    <a:gd name="connsiteX18" fmla="*/ 900297 w 989594"/>
                    <a:gd name="connsiteY18" fmla="*/ 173720 h 1692265"/>
                    <a:gd name="connsiteX19" fmla="*/ 993401 w 989594"/>
                    <a:gd name="connsiteY19" fmla="*/ 525641 h 1692265"/>
                    <a:gd name="connsiteX20" fmla="*/ 988716 w 989594"/>
                    <a:gd name="connsiteY20" fmla="*/ 647437 h 1692265"/>
                    <a:gd name="connsiteX21" fmla="*/ 991059 w 989594"/>
                    <a:gd name="connsiteY21" fmla="*/ 674958 h 1692265"/>
                    <a:gd name="connsiteX22" fmla="*/ 981690 w 989594"/>
                    <a:gd name="connsiteY22" fmla="*/ 874634 h 1692265"/>
                    <a:gd name="connsiteX23" fmla="*/ 965880 w 989594"/>
                    <a:gd name="connsiteY23" fmla="*/ 953099 h 1692265"/>
                    <a:gd name="connsiteX24" fmla="*/ 955339 w 989594"/>
                    <a:gd name="connsiteY24" fmla="*/ 1105344 h 1692265"/>
                    <a:gd name="connsiteX25" fmla="*/ 911423 w 989594"/>
                    <a:gd name="connsiteY25" fmla="*/ 1322001 h 1692265"/>
                    <a:gd name="connsiteX26" fmla="*/ 832372 w 989594"/>
                    <a:gd name="connsiteY26" fmla="*/ 1481273 h 1692265"/>
                    <a:gd name="connsiteX27" fmla="*/ 810121 w 989594"/>
                    <a:gd name="connsiteY27" fmla="*/ 1511136 h 1692265"/>
                    <a:gd name="connsiteX28" fmla="*/ 777330 w 989594"/>
                    <a:gd name="connsiteY28" fmla="*/ 1555639 h 1692265"/>
                    <a:gd name="connsiteX29" fmla="*/ 644993 w 989594"/>
                    <a:gd name="connsiteY29" fmla="*/ 1663382 h 1692265"/>
                    <a:gd name="connsiteX30" fmla="*/ 517341 w 989594"/>
                    <a:gd name="connsiteY30" fmla="*/ 1692660 h 1692265"/>
                    <a:gd name="connsiteX31" fmla="*/ 304783 w 989594"/>
                    <a:gd name="connsiteY31" fmla="*/ 1592529 h 1692265"/>
                    <a:gd name="connsiteX32" fmla="*/ 231003 w 989594"/>
                    <a:gd name="connsiteY32" fmla="*/ 1524019 h 1692265"/>
                    <a:gd name="connsiteX33" fmla="*/ 216364 w 989594"/>
                    <a:gd name="connsiteY33" fmla="*/ 1501182 h 1692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89594" h="1692265">
                      <a:moveTo>
                        <a:pt x="216364" y="1501182"/>
                      </a:moveTo>
                      <a:cubicBezTo>
                        <a:pt x="186501" y="1463120"/>
                        <a:pt x="153709" y="1427987"/>
                        <a:pt x="128530" y="1386412"/>
                      </a:cubicBezTo>
                      <a:cubicBezTo>
                        <a:pt x="85784" y="1316731"/>
                        <a:pt x="59434" y="1272814"/>
                        <a:pt x="36597" y="1159215"/>
                      </a:cubicBezTo>
                      <a:cubicBezTo>
                        <a:pt x="36597" y="1154531"/>
                        <a:pt x="37183" y="1149261"/>
                        <a:pt x="35426" y="1145162"/>
                      </a:cubicBezTo>
                      <a:cubicBezTo>
                        <a:pt x="16103" y="1065526"/>
                        <a:pt x="23130" y="1008141"/>
                        <a:pt x="13175" y="938460"/>
                      </a:cubicBezTo>
                      <a:cubicBezTo>
                        <a:pt x="2635" y="906254"/>
                        <a:pt x="878" y="872877"/>
                        <a:pt x="2635" y="839500"/>
                      </a:cubicBezTo>
                      <a:cubicBezTo>
                        <a:pt x="3806" y="820762"/>
                        <a:pt x="3806" y="802024"/>
                        <a:pt x="6734" y="783872"/>
                      </a:cubicBezTo>
                      <a:cubicBezTo>
                        <a:pt x="12590" y="745225"/>
                        <a:pt x="7319" y="707749"/>
                        <a:pt x="1464" y="670274"/>
                      </a:cubicBezTo>
                      <a:cubicBezTo>
                        <a:pt x="293" y="661490"/>
                        <a:pt x="-2049" y="651536"/>
                        <a:pt x="3806" y="643338"/>
                      </a:cubicBezTo>
                      <a:cubicBezTo>
                        <a:pt x="-878" y="581854"/>
                        <a:pt x="-293" y="520371"/>
                        <a:pt x="1464" y="458301"/>
                      </a:cubicBezTo>
                      <a:cubicBezTo>
                        <a:pt x="4392" y="373981"/>
                        <a:pt x="10247" y="298444"/>
                        <a:pt x="43624" y="223492"/>
                      </a:cubicBezTo>
                      <a:cubicBezTo>
                        <a:pt x="45966" y="218222"/>
                        <a:pt x="51236" y="212952"/>
                        <a:pt x="50065" y="206511"/>
                      </a:cubicBezTo>
                      <a:cubicBezTo>
                        <a:pt x="49480" y="191286"/>
                        <a:pt x="57678" y="179575"/>
                        <a:pt x="65875" y="169035"/>
                      </a:cubicBezTo>
                      <a:cubicBezTo>
                        <a:pt x="81685" y="149712"/>
                        <a:pt x="116233" y="113993"/>
                        <a:pt x="139656" y="101110"/>
                      </a:cubicBezTo>
                      <a:cubicBezTo>
                        <a:pt x="147854" y="94669"/>
                        <a:pt x="156051" y="89399"/>
                        <a:pt x="165420" y="85300"/>
                      </a:cubicBezTo>
                      <a:cubicBezTo>
                        <a:pt x="209337" y="66562"/>
                        <a:pt x="253254" y="48410"/>
                        <a:pt x="296000" y="27915"/>
                      </a:cubicBezTo>
                      <a:cubicBezTo>
                        <a:pt x="355142" y="-191"/>
                        <a:pt x="416625" y="-3119"/>
                        <a:pt x="481037" y="2151"/>
                      </a:cubicBezTo>
                      <a:cubicBezTo>
                        <a:pt x="581753" y="10349"/>
                        <a:pt x="680712" y="22060"/>
                        <a:pt x="776158" y="57193"/>
                      </a:cubicBezTo>
                      <a:cubicBezTo>
                        <a:pt x="830615" y="77688"/>
                        <a:pt x="872776" y="122776"/>
                        <a:pt x="900297" y="173720"/>
                      </a:cubicBezTo>
                      <a:cubicBezTo>
                        <a:pt x="960024" y="283219"/>
                        <a:pt x="998671" y="398574"/>
                        <a:pt x="993401" y="525641"/>
                      </a:cubicBezTo>
                      <a:cubicBezTo>
                        <a:pt x="991644" y="566044"/>
                        <a:pt x="991059" y="606448"/>
                        <a:pt x="988716" y="647437"/>
                      </a:cubicBezTo>
                      <a:cubicBezTo>
                        <a:pt x="993401" y="656220"/>
                        <a:pt x="992815" y="665589"/>
                        <a:pt x="991059" y="674958"/>
                      </a:cubicBezTo>
                      <a:cubicBezTo>
                        <a:pt x="978762" y="741126"/>
                        <a:pt x="983446" y="807880"/>
                        <a:pt x="981690" y="874634"/>
                      </a:cubicBezTo>
                      <a:cubicBezTo>
                        <a:pt x="981104" y="901569"/>
                        <a:pt x="982275" y="929091"/>
                        <a:pt x="965880" y="953099"/>
                      </a:cubicBezTo>
                      <a:cubicBezTo>
                        <a:pt x="951241" y="1002871"/>
                        <a:pt x="955339" y="1053815"/>
                        <a:pt x="955339" y="1105344"/>
                      </a:cubicBezTo>
                      <a:cubicBezTo>
                        <a:pt x="954754" y="1179710"/>
                        <a:pt x="923719" y="1249977"/>
                        <a:pt x="911423" y="1322001"/>
                      </a:cubicBezTo>
                      <a:cubicBezTo>
                        <a:pt x="900882" y="1383484"/>
                        <a:pt x="867506" y="1432671"/>
                        <a:pt x="832372" y="1481273"/>
                      </a:cubicBezTo>
                      <a:cubicBezTo>
                        <a:pt x="825345" y="1491227"/>
                        <a:pt x="817148" y="1501182"/>
                        <a:pt x="810121" y="1511136"/>
                      </a:cubicBezTo>
                      <a:cubicBezTo>
                        <a:pt x="805436" y="1530460"/>
                        <a:pt x="790797" y="1543342"/>
                        <a:pt x="777330" y="1555639"/>
                      </a:cubicBezTo>
                      <a:cubicBezTo>
                        <a:pt x="734584" y="1593700"/>
                        <a:pt x="691838" y="1631176"/>
                        <a:pt x="644993" y="1663382"/>
                      </a:cubicBezTo>
                      <a:cubicBezTo>
                        <a:pt x="606346" y="1689732"/>
                        <a:pt x="561844" y="1693245"/>
                        <a:pt x="517341" y="1692660"/>
                      </a:cubicBezTo>
                      <a:cubicBezTo>
                        <a:pt x="431850" y="1691488"/>
                        <a:pt x="363339" y="1651670"/>
                        <a:pt x="304783" y="1592529"/>
                      </a:cubicBezTo>
                      <a:cubicBezTo>
                        <a:pt x="280776" y="1568521"/>
                        <a:pt x="253840" y="1548612"/>
                        <a:pt x="231003" y="1524019"/>
                      </a:cubicBezTo>
                      <a:cubicBezTo>
                        <a:pt x="224562" y="1517578"/>
                        <a:pt x="216364" y="1511722"/>
                        <a:pt x="216364" y="1501182"/>
                      </a:cubicBezTo>
                      <a:close/>
                    </a:path>
                  </a:pathLst>
                </a:custGeom>
                <a:solidFill>
                  <a:srgbClr val="714B25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93" name="Freeform: Shape 36">
                  <a:extLst>
                    <a:ext uri="{FF2B5EF4-FFF2-40B4-BE49-F238E27FC236}">
                      <a16:creationId xmlns:a16="http://schemas.microsoft.com/office/drawing/2014/main" id="{0171E103-A10F-4312-9488-0D394738F3A2}"/>
                    </a:ext>
                  </a:extLst>
                </p:cNvPr>
                <p:cNvSpPr/>
                <p:nvPr/>
              </p:nvSpPr>
              <p:spPr>
                <a:xfrm>
                  <a:off x="6162914" y="4357786"/>
                  <a:ext cx="1193376" cy="286697"/>
                </a:xfrm>
                <a:custGeom>
                  <a:avLst/>
                  <a:gdLst>
                    <a:gd name="connsiteX0" fmla="*/ 1948526 w 1949911"/>
                    <a:gd name="connsiteY0" fmla="*/ 469970 h 468447"/>
                    <a:gd name="connsiteX1" fmla="*/ 1143968 w 1949911"/>
                    <a:gd name="connsiteY1" fmla="*/ 469970 h 468447"/>
                    <a:gd name="connsiteX2" fmla="*/ 27307 w 1949911"/>
                    <a:gd name="connsiteY2" fmla="*/ 469970 h 468447"/>
                    <a:gd name="connsiteX3" fmla="*/ 2128 w 1949911"/>
                    <a:gd name="connsiteY3" fmla="*/ 440107 h 468447"/>
                    <a:gd name="connsiteX4" fmla="*/ 53071 w 1949911"/>
                    <a:gd name="connsiteY4" fmla="*/ 275565 h 468447"/>
                    <a:gd name="connsiteX5" fmla="*/ 278511 w 1949911"/>
                    <a:gd name="connsiteY5" fmla="*/ 94041 h 468447"/>
                    <a:gd name="connsiteX6" fmla="*/ 557238 w 1949911"/>
                    <a:gd name="connsiteY6" fmla="*/ 6208 h 468447"/>
                    <a:gd name="connsiteX7" fmla="*/ 581831 w 1949911"/>
                    <a:gd name="connsiteY7" fmla="*/ 352 h 468447"/>
                    <a:gd name="connsiteX8" fmla="*/ 596470 w 1949911"/>
                    <a:gd name="connsiteY8" fmla="*/ 29044 h 468447"/>
                    <a:gd name="connsiteX9" fmla="*/ 885151 w 1949911"/>
                    <a:gd name="connsiteY9" fmla="*/ 335877 h 468447"/>
                    <a:gd name="connsiteX10" fmla="*/ 1067259 w 1949911"/>
                    <a:gd name="connsiteY10" fmla="*/ 331193 h 468447"/>
                    <a:gd name="connsiteX11" fmla="*/ 1354769 w 1949911"/>
                    <a:gd name="connsiteY11" fmla="*/ 36071 h 468447"/>
                    <a:gd name="connsiteX12" fmla="*/ 1375849 w 1949911"/>
                    <a:gd name="connsiteY12" fmla="*/ 938 h 468447"/>
                    <a:gd name="connsiteX13" fmla="*/ 1677997 w 1949911"/>
                    <a:gd name="connsiteY13" fmla="*/ 96384 h 468447"/>
                    <a:gd name="connsiteX14" fmla="*/ 1947940 w 1949911"/>
                    <a:gd name="connsiteY14" fmla="*/ 423126 h 468447"/>
                    <a:gd name="connsiteX15" fmla="*/ 1948526 w 1949911"/>
                    <a:gd name="connsiteY15" fmla="*/ 469970 h 4684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949911" h="468447">
                      <a:moveTo>
                        <a:pt x="1948526" y="469970"/>
                      </a:moveTo>
                      <a:cubicBezTo>
                        <a:pt x="1680340" y="469970"/>
                        <a:pt x="1412154" y="469970"/>
                        <a:pt x="1143968" y="469970"/>
                      </a:cubicBezTo>
                      <a:cubicBezTo>
                        <a:pt x="771552" y="469970"/>
                        <a:pt x="399722" y="469970"/>
                        <a:pt x="27307" y="469970"/>
                      </a:cubicBezTo>
                      <a:cubicBezTo>
                        <a:pt x="-3142" y="469970"/>
                        <a:pt x="-1971" y="469970"/>
                        <a:pt x="2128" y="440107"/>
                      </a:cubicBezTo>
                      <a:cubicBezTo>
                        <a:pt x="10325" y="382722"/>
                        <a:pt x="24964" y="327094"/>
                        <a:pt x="53071" y="275565"/>
                      </a:cubicBezTo>
                      <a:cubicBezTo>
                        <a:pt x="103429" y="184803"/>
                        <a:pt x="178381" y="122734"/>
                        <a:pt x="278511" y="94041"/>
                      </a:cubicBezTo>
                      <a:cubicBezTo>
                        <a:pt x="372201" y="67691"/>
                        <a:pt x="464134" y="34900"/>
                        <a:pt x="557238" y="6208"/>
                      </a:cubicBezTo>
                      <a:cubicBezTo>
                        <a:pt x="565435" y="3865"/>
                        <a:pt x="573048" y="-1405"/>
                        <a:pt x="581831" y="352"/>
                      </a:cubicBezTo>
                      <a:cubicBezTo>
                        <a:pt x="591786" y="7379"/>
                        <a:pt x="592371" y="19090"/>
                        <a:pt x="596470" y="29044"/>
                      </a:cubicBezTo>
                      <a:cubicBezTo>
                        <a:pt x="650341" y="171335"/>
                        <a:pt x="744031" y="274394"/>
                        <a:pt x="885151" y="335877"/>
                      </a:cubicBezTo>
                      <a:cubicBezTo>
                        <a:pt x="948391" y="363399"/>
                        <a:pt x="1005776" y="359885"/>
                        <a:pt x="1067259" y="331193"/>
                      </a:cubicBezTo>
                      <a:cubicBezTo>
                        <a:pt x="1200181" y="267952"/>
                        <a:pt x="1296213" y="170750"/>
                        <a:pt x="1354769" y="36071"/>
                      </a:cubicBezTo>
                      <a:cubicBezTo>
                        <a:pt x="1360039" y="23774"/>
                        <a:pt x="1362381" y="8550"/>
                        <a:pt x="1375849" y="938"/>
                      </a:cubicBezTo>
                      <a:cubicBezTo>
                        <a:pt x="1477151" y="31972"/>
                        <a:pt x="1577281" y="64763"/>
                        <a:pt x="1677997" y="96384"/>
                      </a:cubicBezTo>
                      <a:cubicBezTo>
                        <a:pt x="1836684" y="146742"/>
                        <a:pt x="1922761" y="260926"/>
                        <a:pt x="1947940" y="423126"/>
                      </a:cubicBezTo>
                      <a:cubicBezTo>
                        <a:pt x="1950282" y="438350"/>
                        <a:pt x="1958480" y="454160"/>
                        <a:pt x="1948526" y="46997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394" name="Freeform: Shape 37">
                  <a:extLst>
                    <a:ext uri="{FF2B5EF4-FFF2-40B4-BE49-F238E27FC236}">
                      <a16:creationId xmlns:a16="http://schemas.microsoft.com/office/drawing/2014/main" id="{FB31D57B-8DA8-40D3-90C1-390547609A72}"/>
                    </a:ext>
                  </a:extLst>
                </p:cNvPr>
                <p:cNvSpPr/>
                <p:nvPr/>
              </p:nvSpPr>
              <p:spPr>
                <a:xfrm>
                  <a:off x="6413005" y="3571603"/>
                  <a:ext cx="696472" cy="1011170"/>
                </a:xfrm>
                <a:custGeom>
                  <a:avLst/>
                  <a:gdLst>
                    <a:gd name="connsiteX0" fmla="*/ 252462 w 1016287"/>
                    <a:gd name="connsiteY0" fmla="*/ 1114041 h 1475493"/>
                    <a:gd name="connsiteX1" fmla="*/ 373260 w 1016287"/>
                    <a:gd name="connsiteY1" fmla="*/ 1223335 h 1475493"/>
                    <a:gd name="connsiteX2" fmla="*/ 608580 w 1016287"/>
                    <a:gd name="connsiteY2" fmla="*/ 1265692 h 1475493"/>
                    <a:gd name="connsiteX3" fmla="*/ 689111 w 1016287"/>
                    <a:gd name="connsiteY3" fmla="*/ 1210261 h 1475493"/>
                    <a:gd name="connsiteX4" fmla="*/ 782716 w 1016287"/>
                    <a:gd name="connsiteY4" fmla="*/ 1121885 h 1475493"/>
                    <a:gd name="connsiteX5" fmla="*/ 862726 w 1016287"/>
                    <a:gd name="connsiteY5" fmla="*/ 1147509 h 1475493"/>
                    <a:gd name="connsiteX6" fmla="*/ 687543 w 1016287"/>
                    <a:gd name="connsiteY6" fmla="*/ 1389628 h 1475493"/>
                    <a:gd name="connsiteX7" fmla="*/ 520727 w 1016287"/>
                    <a:gd name="connsiteY7" fmla="*/ 1472774 h 1475493"/>
                    <a:gd name="connsiteX8" fmla="*/ 491966 w 1016287"/>
                    <a:gd name="connsiteY8" fmla="*/ 1473819 h 1475493"/>
                    <a:gd name="connsiteX9" fmla="*/ 154673 w 1016287"/>
                    <a:gd name="connsiteY9" fmla="*/ 1148555 h 1475493"/>
                    <a:gd name="connsiteX10" fmla="*/ 252462 w 1016287"/>
                    <a:gd name="connsiteY10" fmla="*/ 1114041 h 1475493"/>
                    <a:gd name="connsiteX11" fmla="*/ 943780 w 1016287"/>
                    <a:gd name="connsiteY11" fmla="*/ 350558 h 1475493"/>
                    <a:gd name="connsiteX12" fmla="*/ 999211 w 1016287"/>
                    <a:gd name="connsiteY12" fmla="*/ 378797 h 1475493"/>
                    <a:gd name="connsiteX13" fmla="*/ 1002348 w 1016287"/>
                    <a:gd name="connsiteY13" fmla="*/ 515806 h 1475493"/>
                    <a:gd name="connsiteX14" fmla="*/ 945871 w 1016287"/>
                    <a:gd name="connsiteY14" fmla="*/ 609934 h 1475493"/>
                    <a:gd name="connsiteX15" fmla="*/ 923385 w 1016287"/>
                    <a:gd name="connsiteY15" fmla="*/ 623531 h 1475493"/>
                    <a:gd name="connsiteX16" fmla="*/ 930707 w 1016287"/>
                    <a:gd name="connsiteY16" fmla="*/ 447301 h 1475493"/>
                    <a:gd name="connsiteX17" fmla="*/ 943780 w 1016287"/>
                    <a:gd name="connsiteY17" fmla="*/ 350558 h 1475493"/>
                    <a:gd name="connsiteX18" fmla="*/ 63159 w 1016287"/>
                    <a:gd name="connsiteY18" fmla="*/ 346899 h 1475493"/>
                    <a:gd name="connsiteX19" fmla="*/ 70480 w 1016287"/>
                    <a:gd name="connsiteY19" fmla="*/ 509008 h 1475493"/>
                    <a:gd name="connsiteX20" fmla="*/ 71526 w 1016287"/>
                    <a:gd name="connsiteY20" fmla="*/ 610980 h 1475493"/>
                    <a:gd name="connsiteX21" fmla="*/ 408 w 1016287"/>
                    <a:gd name="connsiteY21" fmla="*/ 428476 h 1475493"/>
                    <a:gd name="connsiteX22" fmla="*/ 63159 w 1016287"/>
                    <a:gd name="connsiteY22" fmla="*/ 346899 h 1475493"/>
                    <a:gd name="connsiteX23" fmla="*/ 537330 w 1016287"/>
                    <a:gd name="connsiteY23" fmla="*/ 781 h 1475493"/>
                    <a:gd name="connsiteX24" fmla="*/ 739313 w 1016287"/>
                    <a:gd name="connsiteY24" fmla="*/ 33138 h 1475493"/>
                    <a:gd name="connsiteX25" fmla="*/ 745589 w 1016287"/>
                    <a:gd name="connsiteY25" fmla="*/ 34707 h 1475493"/>
                    <a:gd name="connsiteX26" fmla="*/ 861157 w 1016287"/>
                    <a:gd name="connsiteY26" fmla="*/ 147660 h 1475493"/>
                    <a:gd name="connsiteX27" fmla="*/ 898285 w 1016287"/>
                    <a:gd name="connsiteY27" fmla="*/ 393962 h 1475493"/>
                    <a:gd name="connsiteX28" fmla="*/ 848083 w 1016287"/>
                    <a:gd name="connsiteY28" fmla="*/ 644970 h 1475493"/>
                    <a:gd name="connsiteX29" fmla="*/ 811478 w 1016287"/>
                    <a:gd name="connsiteY29" fmla="*/ 744850 h 1475493"/>
                    <a:gd name="connsiteX30" fmla="*/ 787423 w 1016287"/>
                    <a:gd name="connsiteY30" fmla="*/ 767859 h 1475493"/>
                    <a:gd name="connsiteX31" fmla="*/ 758661 w 1016287"/>
                    <a:gd name="connsiteY31" fmla="*/ 747987 h 1475493"/>
                    <a:gd name="connsiteX32" fmla="*/ 553149 w 1016287"/>
                    <a:gd name="connsiteY32" fmla="*/ 653859 h 1475493"/>
                    <a:gd name="connsiteX33" fmla="*/ 505038 w 1016287"/>
                    <a:gd name="connsiteY33" fmla="*/ 677914 h 1475493"/>
                    <a:gd name="connsiteX34" fmla="*/ 566222 w 1016287"/>
                    <a:gd name="connsiteY34" fmla="*/ 687327 h 1475493"/>
                    <a:gd name="connsiteX35" fmla="*/ 636295 w 1016287"/>
                    <a:gd name="connsiteY35" fmla="*/ 775180 h 1475493"/>
                    <a:gd name="connsiteX36" fmla="*/ 605965 w 1016287"/>
                    <a:gd name="connsiteY36" fmla="*/ 844207 h 1475493"/>
                    <a:gd name="connsiteX37" fmla="*/ 403066 w 1016287"/>
                    <a:gd name="connsiteY37" fmla="*/ 846822 h 1475493"/>
                    <a:gd name="connsiteX38" fmla="*/ 421369 w 1016287"/>
                    <a:gd name="connsiteY38" fmla="*/ 694648 h 1475493"/>
                    <a:gd name="connsiteX39" fmla="*/ 500332 w 1016287"/>
                    <a:gd name="connsiteY39" fmla="*/ 678437 h 1475493"/>
                    <a:gd name="connsiteX40" fmla="*/ 278086 w 1016287"/>
                    <a:gd name="connsiteY40" fmla="*/ 704061 h 1475493"/>
                    <a:gd name="connsiteX41" fmla="*/ 245663 w 1016287"/>
                    <a:gd name="connsiteY41" fmla="*/ 750079 h 1475493"/>
                    <a:gd name="connsiteX42" fmla="*/ 220040 w 1016287"/>
                    <a:gd name="connsiteY42" fmla="*/ 767859 h 1475493"/>
                    <a:gd name="connsiteX43" fmla="*/ 195985 w 1016287"/>
                    <a:gd name="connsiteY43" fmla="*/ 747987 h 1475493"/>
                    <a:gd name="connsiteX44" fmla="*/ 106563 w 1016287"/>
                    <a:gd name="connsiteY44" fmla="*/ 493841 h 1475493"/>
                    <a:gd name="connsiteX45" fmla="*/ 104995 w 1016287"/>
                    <a:gd name="connsiteY45" fmla="*/ 481291 h 1475493"/>
                    <a:gd name="connsiteX46" fmla="*/ 121729 w 1016287"/>
                    <a:gd name="connsiteY46" fmla="*/ 239173 h 1475493"/>
                    <a:gd name="connsiteX47" fmla="*/ 168269 w 1016287"/>
                    <a:gd name="connsiteY47" fmla="*/ 90138 h 1475493"/>
                    <a:gd name="connsiteX48" fmla="*/ 197554 w 1016287"/>
                    <a:gd name="connsiteY48" fmla="*/ 61376 h 1475493"/>
                    <a:gd name="connsiteX49" fmla="*/ 332993 w 1016287"/>
                    <a:gd name="connsiteY49" fmla="*/ 14312 h 1475493"/>
                    <a:gd name="connsiteX50" fmla="*/ 537330 w 1016287"/>
                    <a:gd name="connsiteY50" fmla="*/ 781 h 1475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16287" h="1475493">
                      <a:moveTo>
                        <a:pt x="252462" y="1114041"/>
                      </a:moveTo>
                      <a:cubicBezTo>
                        <a:pt x="292728" y="1150647"/>
                        <a:pt x="331425" y="1188821"/>
                        <a:pt x="373260" y="1223335"/>
                      </a:cubicBezTo>
                      <a:cubicBezTo>
                        <a:pt x="443333" y="1280857"/>
                        <a:pt x="522818" y="1293408"/>
                        <a:pt x="608580" y="1265692"/>
                      </a:cubicBezTo>
                      <a:cubicBezTo>
                        <a:pt x="640478" y="1255234"/>
                        <a:pt x="663488" y="1230133"/>
                        <a:pt x="689111" y="1210261"/>
                      </a:cubicBezTo>
                      <a:cubicBezTo>
                        <a:pt x="723103" y="1183591"/>
                        <a:pt x="754478" y="1153785"/>
                        <a:pt x="782716" y="1121885"/>
                      </a:cubicBezTo>
                      <a:cubicBezTo>
                        <a:pt x="809386" y="1130252"/>
                        <a:pt x="836056" y="1139142"/>
                        <a:pt x="862726" y="1147509"/>
                      </a:cubicBezTo>
                      <a:cubicBezTo>
                        <a:pt x="827166" y="1244775"/>
                        <a:pt x="770689" y="1326876"/>
                        <a:pt x="687543" y="1389628"/>
                      </a:cubicBezTo>
                      <a:cubicBezTo>
                        <a:pt x="637341" y="1427801"/>
                        <a:pt x="581387" y="1454995"/>
                        <a:pt x="520727" y="1472774"/>
                      </a:cubicBezTo>
                      <a:cubicBezTo>
                        <a:pt x="510791" y="1475912"/>
                        <a:pt x="501379" y="1476434"/>
                        <a:pt x="491966" y="1473819"/>
                      </a:cubicBezTo>
                      <a:cubicBezTo>
                        <a:pt x="318352" y="1429371"/>
                        <a:pt x="206443" y="1319555"/>
                        <a:pt x="154673" y="1148555"/>
                      </a:cubicBezTo>
                      <a:cubicBezTo>
                        <a:pt x="185526" y="1131298"/>
                        <a:pt x="221086" y="1128160"/>
                        <a:pt x="252462" y="1114041"/>
                      </a:cubicBezTo>
                      <a:close/>
                      <a:moveTo>
                        <a:pt x="943780" y="350558"/>
                      </a:moveTo>
                      <a:cubicBezTo>
                        <a:pt x="964697" y="344283"/>
                        <a:pt x="985615" y="354742"/>
                        <a:pt x="999211" y="378797"/>
                      </a:cubicBezTo>
                      <a:cubicBezTo>
                        <a:pt x="1024312" y="424292"/>
                        <a:pt x="1018560" y="470311"/>
                        <a:pt x="1002348" y="515806"/>
                      </a:cubicBezTo>
                      <a:cubicBezTo>
                        <a:pt x="989798" y="550843"/>
                        <a:pt x="970972" y="582219"/>
                        <a:pt x="945871" y="609934"/>
                      </a:cubicBezTo>
                      <a:cubicBezTo>
                        <a:pt x="940119" y="616733"/>
                        <a:pt x="932798" y="621962"/>
                        <a:pt x="923385" y="623531"/>
                      </a:cubicBezTo>
                      <a:cubicBezTo>
                        <a:pt x="932275" y="565485"/>
                        <a:pt x="932275" y="506394"/>
                        <a:pt x="930707" y="447301"/>
                      </a:cubicBezTo>
                      <a:cubicBezTo>
                        <a:pt x="930183" y="414880"/>
                        <a:pt x="937504" y="382457"/>
                        <a:pt x="943780" y="350558"/>
                      </a:cubicBezTo>
                      <a:close/>
                      <a:moveTo>
                        <a:pt x="63159" y="346899"/>
                      </a:moveTo>
                      <a:cubicBezTo>
                        <a:pt x="76755" y="400238"/>
                        <a:pt x="75709" y="454623"/>
                        <a:pt x="70480" y="509008"/>
                      </a:cubicBezTo>
                      <a:cubicBezTo>
                        <a:pt x="66819" y="542998"/>
                        <a:pt x="73094" y="576989"/>
                        <a:pt x="71526" y="610980"/>
                      </a:cubicBezTo>
                      <a:cubicBezTo>
                        <a:pt x="24462" y="559210"/>
                        <a:pt x="-3776" y="500118"/>
                        <a:pt x="408" y="428476"/>
                      </a:cubicBezTo>
                      <a:cubicBezTo>
                        <a:pt x="2499" y="393440"/>
                        <a:pt x="26031" y="346375"/>
                        <a:pt x="63159" y="346899"/>
                      </a:cubicBezTo>
                      <a:close/>
                      <a:moveTo>
                        <a:pt x="537330" y="781"/>
                      </a:moveTo>
                      <a:cubicBezTo>
                        <a:pt x="605050" y="3592"/>
                        <a:pt x="672378" y="14051"/>
                        <a:pt x="739313" y="33138"/>
                      </a:cubicBezTo>
                      <a:cubicBezTo>
                        <a:pt x="741405" y="33661"/>
                        <a:pt x="743496" y="34184"/>
                        <a:pt x="745589" y="34707"/>
                      </a:cubicBezTo>
                      <a:cubicBezTo>
                        <a:pt x="804680" y="51441"/>
                        <a:pt x="842331" y="84908"/>
                        <a:pt x="861157" y="147660"/>
                      </a:cubicBezTo>
                      <a:cubicBezTo>
                        <a:pt x="885212" y="228715"/>
                        <a:pt x="888873" y="310815"/>
                        <a:pt x="898285" y="393962"/>
                      </a:cubicBezTo>
                      <a:cubicBezTo>
                        <a:pt x="908744" y="484952"/>
                        <a:pt x="874753" y="563392"/>
                        <a:pt x="848083" y="644970"/>
                      </a:cubicBezTo>
                      <a:cubicBezTo>
                        <a:pt x="837102" y="678437"/>
                        <a:pt x="824028" y="711382"/>
                        <a:pt x="811478" y="744850"/>
                      </a:cubicBezTo>
                      <a:cubicBezTo>
                        <a:pt x="807294" y="756354"/>
                        <a:pt x="801542" y="766290"/>
                        <a:pt x="787423" y="767859"/>
                      </a:cubicBezTo>
                      <a:cubicBezTo>
                        <a:pt x="771735" y="769428"/>
                        <a:pt x="765460" y="758969"/>
                        <a:pt x="758661" y="747987"/>
                      </a:cubicBezTo>
                      <a:cubicBezTo>
                        <a:pt x="710552" y="666410"/>
                        <a:pt x="633157" y="630850"/>
                        <a:pt x="553149" y="653859"/>
                      </a:cubicBezTo>
                      <a:cubicBezTo>
                        <a:pt x="536937" y="658565"/>
                        <a:pt x="521250" y="664318"/>
                        <a:pt x="505038" y="677914"/>
                      </a:cubicBezTo>
                      <a:cubicBezTo>
                        <a:pt x="528048" y="678960"/>
                        <a:pt x="547397" y="681575"/>
                        <a:pt x="566222" y="687327"/>
                      </a:cubicBezTo>
                      <a:cubicBezTo>
                        <a:pt x="609625" y="700924"/>
                        <a:pt x="629497" y="733345"/>
                        <a:pt x="636295" y="775180"/>
                      </a:cubicBezTo>
                      <a:cubicBezTo>
                        <a:pt x="641002" y="803941"/>
                        <a:pt x="628974" y="826950"/>
                        <a:pt x="605965" y="844207"/>
                      </a:cubicBezTo>
                      <a:cubicBezTo>
                        <a:pt x="551580" y="884995"/>
                        <a:pt x="459020" y="886564"/>
                        <a:pt x="403066" y="846822"/>
                      </a:cubicBezTo>
                      <a:cubicBezTo>
                        <a:pt x="350250" y="809170"/>
                        <a:pt x="360187" y="726025"/>
                        <a:pt x="421369" y="694648"/>
                      </a:cubicBezTo>
                      <a:cubicBezTo>
                        <a:pt x="444901" y="682621"/>
                        <a:pt x="470002" y="678437"/>
                        <a:pt x="500332" y="678437"/>
                      </a:cubicBezTo>
                      <a:cubicBezTo>
                        <a:pt x="432874" y="628759"/>
                        <a:pt x="335608" y="641309"/>
                        <a:pt x="278086" y="704061"/>
                      </a:cubicBezTo>
                      <a:cubicBezTo>
                        <a:pt x="265535" y="718180"/>
                        <a:pt x="254554" y="733345"/>
                        <a:pt x="245663" y="750079"/>
                      </a:cubicBezTo>
                      <a:cubicBezTo>
                        <a:pt x="240435" y="760537"/>
                        <a:pt x="233113" y="768382"/>
                        <a:pt x="220040" y="767859"/>
                      </a:cubicBezTo>
                      <a:cubicBezTo>
                        <a:pt x="206967" y="767336"/>
                        <a:pt x="200691" y="759492"/>
                        <a:pt x="195985" y="747987"/>
                      </a:cubicBezTo>
                      <a:cubicBezTo>
                        <a:pt x="161994" y="664841"/>
                        <a:pt x="132710" y="579603"/>
                        <a:pt x="106563" y="493841"/>
                      </a:cubicBezTo>
                      <a:cubicBezTo>
                        <a:pt x="105517" y="489658"/>
                        <a:pt x="104471" y="485474"/>
                        <a:pt x="104995" y="481291"/>
                      </a:cubicBezTo>
                      <a:cubicBezTo>
                        <a:pt x="110747" y="400236"/>
                        <a:pt x="107609" y="319182"/>
                        <a:pt x="121729" y="239173"/>
                      </a:cubicBezTo>
                      <a:cubicBezTo>
                        <a:pt x="130618" y="187926"/>
                        <a:pt x="148921" y="138770"/>
                        <a:pt x="168269" y="90138"/>
                      </a:cubicBezTo>
                      <a:cubicBezTo>
                        <a:pt x="173499" y="76018"/>
                        <a:pt x="186049" y="68697"/>
                        <a:pt x="197554" y="61376"/>
                      </a:cubicBezTo>
                      <a:cubicBezTo>
                        <a:pt x="238866" y="34707"/>
                        <a:pt x="285407" y="22156"/>
                        <a:pt x="332993" y="14312"/>
                      </a:cubicBezTo>
                      <a:cubicBezTo>
                        <a:pt x="401498" y="2808"/>
                        <a:pt x="469610" y="-2030"/>
                        <a:pt x="537330" y="781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cxnSp>
          <p:nvCxnSpPr>
            <p:cNvPr id="1317" name="Straight Connector 38">
              <a:extLst>
                <a:ext uri="{FF2B5EF4-FFF2-40B4-BE49-F238E27FC236}">
                  <a16:creationId xmlns:a16="http://schemas.microsoft.com/office/drawing/2014/main" id="{25F28415-AB4D-4258-AE64-8B63687B064D}"/>
                </a:ext>
              </a:extLst>
            </p:cNvPr>
            <p:cNvCxnSpPr>
              <a:cxnSpLocks/>
              <a:stCxn id="1414" idx="7"/>
              <a:endCxn id="1324" idx="2"/>
            </p:cNvCxnSpPr>
            <p:nvPr/>
          </p:nvCxnSpPr>
          <p:spPr>
            <a:xfrm flipV="1">
              <a:off x="3058887" y="795527"/>
              <a:ext cx="1173284" cy="202060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8" name="Straight Connector 39">
              <a:extLst>
                <a:ext uri="{FF2B5EF4-FFF2-40B4-BE49-F238E27FC236}">
                  <a16:creationId xmlns:a16="http://schemas.microsoft.com/office/drawing/2014/main" id="{D51F895D-1F1C-4943-826B-AE0DF8E58EEA}"/>
                </a:ext>
              </a:extLst>
            </p:cNvPr>
            <p:cNvCxnSpPr>
              <a:cxnSpLocks/>
              <a:endCxn id="1407" idx="0"/>
            </p:cNvCxnSpPr>
            <p:nvPr/>
          </p:nvCxnSpPr>
          <p:spPr>
            <a:xfrm>
              <a:off x="3037867" y="2263299"/>
              <a:ext cx="698949" cy="107200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9" name="Straight Connector 40">
              <a:extLst>
                <a:ext uri="{FF2B5EF4-FFF2-40B4-BE49-F238E27FC236}">
                  <a16:creationId xmlns:a16="http://schemas.microsoft.com/office/drawing/2014/main" id="{F1FF7EE2-CB81-48B9-BEE2-3C264376FDDE}"/>
                </a:ext>
              </a:extLst>
            </p:cNvPr>
            <p:cNvCxnSpPr>
              <a:cxnSpLocks/>
              <a:stCxn id="1327" idx="4"/>
              <a:endCxn id="1325" idx="7"/>
            </p:cNvCxnSpPr>
            <p:nvPr/>
          </p:nvCxnSpPr>
          <p:spPr>
            <a:xfrm flipH="1">
              <a:off x="4870878" y="4552894"/>
              <a:ext cx="709951" cy="1352313"/>
            </a:xfrm>
            <a:prstGeom prst="line">
              <a:avLst/>
            </a:prstGeom>
            <a:solidFill>
              <a:schemeClr val="accent5"/>
            </a:solidFill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0" name="Straight Connector 41">
              <a:extLst>
                <a:ext uri="{FF2B5EF4-FFF2-40B4-BE49-F238E27FC236}">
                  <a16:creationId xmlns:a16="http://schemas.microsoft.com/office/drawing/2014/main" id="{A2B52E87-3721-4C48-92F3-C205652AE863}"/>
                </a:ext>
              </a:extLst>
            </p:cNvPr>
            <p:cNvCxnSpPr>
              <a:cxnSpLocks/>
              <a:stCxn id="1401" idx="4"/>
              <a:endCxn id="1390" idx="0"/>
            </p:cNvCxnSpPr>
            <p:nvPr/>
          </p:nvCxnSpPr>
          <p:spPr>
            <a:xfrm flipH="1">
              <a:off x="7951000" y="3327426"/>
              <a:ext cx="129695" cy="915945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1" name="Straight Connector 42">
              <a:extLst>
                <a:ext uri="{FF2B5EF4-FFF2-40B4-BE49-F238E27FC236}">
                  <a16:creationId xmlns:a16="http://schemas.microsoft.com/office/drawing/2014/main" id="{BF0F0C3B-401E-432A-8746-F7F9D904D4DC}"/>
                </a:ext>
              </a:extLst>
            </p:cNvPr>
            <p:cNvCxnSpPr>
              <a:cxnSpLocks/>
              <a:stCxn id="1395" idx="3"/>
              <a:endCxn id="1407" idx="7"/>
            </p:cNvCxnSpPr>
            <p:nvPr/>
          </p:nvCxnSpPr>
          <p:spPr>
            <a:xfrm flipH="1">
              <a:off x="4208141" y="3379314"/>
              <a:ext cx="475310" cy="151218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2" name="Straight Connector 43">
              <a:extLst>
                <a:ext uri="{FF2B5EF4-FFF2-40B4-BE49-F238E27FC236}">
                  <a16:creationId xmlns:a16="http://schemas.microsoft.com/office/drawing/2014/main" id="{F2E21CEE-DAB1-4820-9373-D68CF7F0DC68}"/>
                </a:ext>
              </a:extLst>
            </p:cNvPr>
            <p:cNvCxnSpPr>
              <a:cxnSpLocks/>
              <a:stCxn id="1401" idx="1"/>
              <a:endCxn id="1330" idx="6"/>
            </p:cNvCxnSpPr>
            <p:nvPr/>
          </p:nvCxnSpPr>
          <p:spPr>
            <a:xfrm flipH="1" flipV="1">
              <a:off x="6208183" y="1894661"/>
              <a:ext cx="1535663" cy="619541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3" name="Straight Connector 44">
              <a:extLst>
                <a:ext uri="{FF2B5EF4-FFF2-40B4-BE49-F238E27FC236}">
                  <a16:creationId xmlns:a16="http://schemas.microsoft.com/office/drawing/2014/main" id="{FA53CE6F-C440-456A-AD0E-5FB0635F3B8F}"/>
                </a:ext>
              </a:extLst>
            </p:cNvPr>
            <p:cNvCxnSpPr>
              <a:cxnSpLocks/>
              <a:stCxn id="1390" idx="1"/>
              <a:endCxn id="1328" idx="5"/>
            </p:cNvCxnSpPr>
            <p:nvPr/>
          </p:nvCxnSpPr>
          <p:spPr>
            <a:xfrm flipH="1" flipV="1">
              <a:off x="6718468" y="3251084"/>
              <a:ext cx="791347" cy="1175031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4" name="Oval 45">
              <a:extLst>
                <a:ext uri="{FF2B5EF4-FFF2-40B4-BE49-F238E27FC236}">
                  <a16:creationId xmlns:a16="http://schemas.microsoft.com/office/drawing/2014/main" id="{12598DE8-594F-460F-8E21-A229A7E35EFA}"/>
                </a:ext>
              </a:extLst>
            </p:cNvPr>
            <p:cNvSpPr/>
            <p:nvPr/>
          </p:nvSpPr>
          <p:spPr>
            <a:xfrm>
              <a:off x="4232171" y="642894"/>
              <a:ext cx="305266" cy="30526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5" name="Oval 46">
              <a:extLst>
                <a:ext uri="{FF2B5EF4-FFF2-40B4-BE49-F238E27FC236}">
                  <a16:creationId xmlns:a16="http://schemas.microsoft.com/office/drawing/2014/main" id="{6DFF82C2-D404-4DF6-8B23-8ED0E6B2CB9D}"/>
                </a:ext>
              </a:extLst>
            </p:cNvPr>
            <p:cNvSpPr/>
            <p:nvPr/>
          </p:nvSpPr>
          <p:spPr>
            <a:xfrm>
              <a:off x="4740399" y="5882820"/>
              <a:ext cx="152866" cy="15286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6" name="Oval 47">
              <a:extLst>
                <a:ext uri="{FF2B5EF4-FFF2-40B4-BE49-F238E27FC236}">
                  <a16:creationId xmlns:a16="http://schemas.microsoft.com/office/drawing/2014/main" id="{65539E20-B288-4020-824A-BDDC6C781CB3}"/>
                </a:ext>
              </a:extLst>
            </p:cNvPr>
            <p:cNvSpPr/>
            <p:nvPr/>
          </p:nvSpPr>
          <p:spPr>
            <a:xfrm>
              <a:off x="1080560" y="3000081"/>
              <a:ext cx="219482" cy="21948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7" name="Oval 48">
              <a:extLst>
                <a:ext uri="{FF2B5EF4-FFF2-40B4-BE49-F238E27FC236}">
                  <a16:creationId xmlns:a16="http://schemas.microsoft.com/office/drawing/2014/main" id="{51075BF9-25BA-437D-84B9-355ECBDA85EE}"/>
                </a:ext>
              </a:extLst>
            </p:cNvPr>
            <p:cNvSpPr/>
            <p:nvPr/>
          </p:nvSpPr>
          <p:spPr>
            <a:xfrm>
              <a:off x="5468051" y="4327338"/>
              <a:ext cx="225556" cy="22555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8" name="Oval 49">
              <a:extLst>
                <a:ext uri="{FF2B5EF4-FFF2-40B4-BE49-F238E27FC236}">
                  <a16:creationId xmlns:a16="http://schemas.microsoft.com/office/drawing/2014/main" id="{A37FC1F1-55ED-4C5D-AD37-09B02B8C06A0}"/>
                </a:ext>
              </a:extLst>
            </p:cNvPr>
            <p:cNvSpPr/>
            <p:nvPr/>
          </p:nvSpPr>
          <p:spPr>
            <a:xfrm>
              <a:off x="6531128" y="3063744"/>
              <a:ext cx="219482" cy="21948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9" name="Oval 50">
              <a:extLst>
                <a:ext uri="{FF2B5EF4-FFF2-40B4-BE49-F238E27FC236}">
                  <a16:creationId xmlns:a16="http://schemas.microsoft.com/office/drawing/2014/main" id="{F120FDFD-AC38-4370-B0DF-061DC6AE0D3C}"/>
                </a:ext>
              </a:extLst>
            </p:cNvPr>
            <p:cNvSpPr/>
            <p:nvPr/>
          </p:nvSpPr>
          <p:spPr>
            <a:xfrm>
              <a:off x="6974537" y="860838"/>
              <a:ext cx="219482" cy="21948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0" name="Oval 51">
              <a:extLst>
                <a:ext uri="{FF2B5EF4-FFF2-40B4-BE49-F238E27FC236}">
                  <a16:creationId xmlns:a16="http://schemas.microsoft.com/office/drawing/2014/main" id="{CE01E712-63B4-4462-BE14-10ECEB0EF642}"/>
                </a:ext>
              </a:extLst>
            </p:cNvPr>
            <p:cNvSpPr/>
            <p:nvPr/>
          </p:nvSpPr>
          <p:spPr>
            <a:xfrm>
              <a:off x="6051993" y="1816566"/>
              <a:ext cx="156190" cy="15619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1" name="Freeform 23">
              <a:extLst>
                <a:ext uri="{FF2B5EF4-FFF2-40B4-BE49-F238E27FC236}">
                  <a16:creationId xmlns:a16="http://schemas.microsoft.com/office/drawing/2014/main" id="{84AB2065-CB5C-4EAE-9D1D-9325AC941918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624630" y="4673975"/>
              <a:ext cx="1129850" cy="718890"/>
            </a:xfrm>
            <a:custGeom>
              <a:avLst/>
              <a:gdLst/>
              <a:ahLst/>
              <a:cxnLst/>
              <a:rect l="l" t="t" r="r" b="b"/>
              <a:pathLst>
                <a:path w="3980365" h="2532594">
                  <a:moveTo>
                    <a:pt x="1988360" y="58973"/>
                  </a:moveTo>
                  <a:cubicBezTo>
                    <a:pt x="1988306" y="58975"/>
                    <a:pt x="1988252" y="58977"/>
                    <a:pt x="1988199" y="58995"/>
                  </a:cubicBezTo>
                  <a:cubicBezTo>
                    <a:pt x="1988145" y="58977"/>
                    <a:pt x="1988091" y="58975"/>
                    <a:pt x="1988037" y="58973"/>
                  </a:cubicBezTo>
                  <a:lnTo>
                    <a:pt x="1988037" y="59017"/>
                  </a:lnTo>
                  <a:cubicBezTo>
                    <a:pt x="1574406" y="74019"/>
                    <a:pt x="1375335" y="406725"/>
                    <a:pt x="1370318" y="708381"/>
                  </a:cubicBezTo>
                  <a:cubicBezTo>
                    <a:pt x="1362506" y="1089140"/>
                    <a:pt x="1497435" y="1312904"/>
                    <a:pt x="1568575" y="1407072"/>
                  </a:cubicBezTo>
                  <a:cubicBezTo>
                    <a:pt x="1631785" y="1490670"/>
                    <a:pt x="1727890" y="1649476"/>
                    <a:pt x="1617443" y="1704159"/>
                  </a:cubicBezTo>
                  <a:cubicBezTo>
                    <a:pt x="1318592" y="1846636"/>
                    <a:pt x="1062028" y="1946829"/>
                    <a:pt x="927030" y="2049664"/>
                  </a:cubicBezTo>
                  <a:cubicBezTo>
                    <a:pt x="705669" y="2234426"/>
                    <a:pt x="740656" y="2445615"/>
                    <a:pt x="754501" y="2532594"/>
                  </a:cubicBezTo>
                  <a:lnTo>
                    <a:pt x="1988199" y="2531551"/>
                  </a:lnTo>
                  <a:lnTo>
                    <a:pt x="3221896" y="2532594"/>
                  </a:lnTo>
                  <a:cubicBezTo>
                    <a:pt x="3235741" y="2445615"/>
                    <a:pt x="3270728" y="2234426"/>
                    <a:pt x="3049367" y="2049664"/>
                  </a:cubicBezTo>
                  <a:cubicBezTo>
                    <a:pt x="2914369" y="1946829"/>
                    <a:pt x="2657805" y="1846636"/>
                    <a:pt x="2358954" y="1704159"/>
                  </a:cubicBezTo>
                  <a:cubicBezTo>
                    <a:pt x="2248507" y="1649476"/>
                    <a:pt x="2344612" y="1490670"/>
                    <a:pt x="2407822" y="1407072"/>
                  </a:cubicBezTo>
                  <a:cubicBezTo>
                    <a:pt x="2478962" y="1312904"/>
                    <a:pt x="2613891" y="1089140"/>
                    <a:pt x="2606079" y="708381"/>
                  </a:cubicBezTo>
                  <a:cubicBezTo>
                    <a:pt x="2601062" y="406725"/>
                    <a:pt x="2401991" y="74019"/>
                    <a:pt x="1988360" y="59017"/>
                  </a:cubicBezTo>
                  <a:close/>
                  <a:moveTo>
                    <a:pt x="1093515" y="0"/>
                  </a:moveTo>
                  <a:cubicBezTo>
                    <a:pt x="736613" y="12826"/>
                    <a:pt x="553627" y="327881"/>
                    <a:pt x="549299" y="588096"/>
                  </a:cubicBezTo>
                  <a:cubicBezTo>
                    <a:pt x="542562" y="916461"/>
                    <a:pt x="658924" y="1109434"/>
                    <a:pt x="720275" y="1190644"/>
                  </a:cubicBezTo>
                  <a:cubicBezTo>
                    <a:pt x="774787" y="1262738"/>
                    <a:pt x="857667" y="1399692"/>
                    <a:pt x="762418" y="1446850"/>
                  </a:cubicBezTo>
                  <a:cubicBezTo>
                    <a:pt x="504691" y="1569722"/>
                    <a:pt x="283431" y="1656128"/>
                    <a:pt x="167010" y="1744812"/>
                  </a:cubicBezTo>
                  <a:cubicBezTo>
                    <a:pt x="-23891" y="1904150"/>
                    <a:pt x="672" y="2013351"/>
                    <a:pt x="1392" y="2161289"/>
                  </a:cubicBezTo>
                  <a:cubicBezTo>
                    <a:pt x="356083" y="2160989"/>
                    <a:pt x="261990" y="2166300"/>
                    <a:pt x="616681" y="2166000"/>
                  </a:cubicBezTo>
                  <a:cubicBezTo>
                    <a:pt x="794788" y="1846239"/>
                    <a:pt x="1045824" y="1778915"/>
                    <a:pt x="1453932" y="1593789"/>
                  </a:cubicBezTo>
                  <a:cubicBezTo>
                    <a:pt x="1171572" y="1115084"/>
                    <a:pt x="1046285" y="714919"/>
                    <a:pt x="1414663" y="124017"/>
                  </a:cubicBezTo>
                  <a:cubicBezTo>
                    <a:pt x="1309485" y="41539"/>
                    <a:pt x="1305280" y="26381"/>
                    <a:pt x="1093515" y="0"/>
                  </a:cubicBezTo>
                  <a:close/>
                  <a:moveTo>
                    <a:pt x="2886850" y="0"/>
                  </a:moveTo>
                  <a:cubicBezTo>
                    <a:pt x="2675085" y="26381"/>
                    <a:pt x="2670880" y="41539"/>
                    <a:pt x="2565702" y="124017"/>
                  </a:cubicBezTo>
                  <a:cubicBezTo>
                    <a:pt x="2934080" y="714919"/>
                    <a:pt x="2808793" y="1115084"/>
                    <a:pt x="2526433" y="1593789"/>
                  </a:cubicBezTo>
                  <a:cubicBezTo>
                    <a:pt x="2934542" y="1778915"/>
                    <a:pt x="3185577" y="1846239"/>
                    <a:pt x="3363685" y="2166000"/>
                  </a:cubicBezTo>
                  <a:cubicBezTo>
                    <a:pt x="3718376" y="2166300"/>
                    <a:pt x="3624282" y="2160989"/>
                    <a:pt x="3978973" y="2161289"/>
                  </a:cubicBezTo>
                  <a:cubicBezTo>
                    <a:pt x="3979693" y="2013351"/>
                    <a:pt x="4004256" y="1904150"/>
                    <a:pt x="3813355" y="1744812"/>
                  </a:cubicBezTo>
                  <a:cubicBezTo>
                    <a:pt x="3696934" y="1656128"/>
                    <a:pt x="3475674" y="1569722"/>
                    <a:pt x="3217947" y="1446850"/>
                  </a:cubicBezTo>
                  <a:cubicBezTo>
                    <a:pt x="3122698" y="1399692"/>
                    <a:pt x="3205579" y="1262738"/>
                    <a:pt x="3260090" y="1190644"/>
                  </a:cubicBezTo>
                  <a:cubicBezTo>
                    <a:pt x="3321441" y="1109434"/>
                    <a:pt x="3437803" y="916461"/>
                    <a:pt x="3431066" y="588096"/>
                  </a:cubicBezTo>
                  <a:cubicBezTo>
                    <a:pt x="3426739" y="327881"/>
                    <a:pt x="3243752" y="12826"/>
                    <a:pt x="28868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scene3d>
              <a:camera prst="isometricTopUp">
                <a:rot lat="19500000" lon="18000000" rev="33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1332" name="Straight Connector 53">
              <a:extLst>
                <a:ext uri="{FF2B5EF4-FFF2-40B4-BE49-F238E27FC236}">
                  <a16:creationId xmlns:a16="http://schemas.microsoft.com/office/drawing/2014/main" id="{817BCAE9-D323-41F6-B505-EF2CB6122C61}"/>
                </a:ext>
              </a:extLst>
            </p:cNvPr>
            <p:cNvCxnSpPr>
              <a:cxnSpLocks/>
              <a:stCxn id="1326" idx="4"/>
            </p:cNvCxnSpPr>
            <p:nvPr/>
          </p:nvCxnSpPr>
          <p:spPr>
            <a:xfrm>
              <a:off x="1190301" y="3219563"/>
              <a:ext cx="764000" cy="1448849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3" name="Straight Connector 54">
              <a:extLst>
                <a:ext uri="{FF2B5EF4-FFF2-40B4-BE49-F238E27FC236}">
                  <a16:creationId xmlns:a16="http://schemas.microsoft.com/office/drawing/2014/main" id="{ACEE3A0D-7780-4D61-9151-606FD6BDFD02}"/>
                </a:ext>
              </a:extLst>
            </p:cNvPr>
            <p:cNvCxnSpPr>
              <a:cxnSpLocks/>
              <a:stCxn id="1414" idx="3"/>
              <a:endCxn id="1326" idx="0"/>
            </p:cNvCxnSpPr>
            <p:nvPr/>
          </p:nvCxnSpPr>
          <p:spPr>
            <a:xfrm flipH="1">
              <a:off x="1190301" y="2156870"/>
              <a:ext cx="709303" cy="843211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4" name="Straight Connector 55">
              <a:extLst>
                <a:ext uri="{FF2B5EF4-FFF2-40B4-BE49-F238E27FC236}">
                  <a16:creationId xmlns:a16="http://schemas.microsoft.com/office/drawing/2014/main" id="{B33732A8-7309-4251-BB25-096CE16A551E}"/>
                </a:ext>
              </a:extLst>
            </p:cNvPr>
            <p:cNvCxnSpPr>
              <a:cxnSpLocks/>
              <a:stCxn id="1407" idx="3"/>
            </p:cNvCxnSpPr>
            <p:nvPr/>
          </p:nvCxnSpPr>
          <p:spPr>
            <a:xfrm flipH="1">
              <a:off x="2508320" y="4473183"/>
              <a:ext cx="757170" cy="303386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5" name="Straight Connector 56">
              <a:extLst>
                <a:ext uri="{FF2B5EF4-FFF2-40B4-BE49-F238E27FC236}">
                  <a16:creationId xmlns:a16="http://schemas.microsoft.com/office/drawing/2014/main" id="{492367BD-490D-4BA1-8363-84E7E2D88F8C}"/>
                </a:ext>
              </a:extLst>
            </p:cNvPr>
            <p:cNvCxnSpPr>
              <a:cxnSpLocks/>
              <a:stCxn id="1327" idx="2"/>
              <a:endCxn id="1407" idx="6"/>
            </p:cNvCxnSpPr>
            <p:nvPr/>
          </p:nvCxnSpPr>
          <p:spPr>
            <a:xfrm flipH="1" flipV="1">
              <a:off x="4403370" y="4001858"/>
              <a:ext cx="1064681" cy="438258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6" name="Straight Connector 57">
              <a:extLst>
                <a:ext uri="{FF2B5EF4-FFF2-40B4-BE49-F238E27FC236}">
                  <a16:creationId xmlns:a16="http://schemas.microsoft.com/office/drawing/2014/main" id="{08BFD3C4-F66E-4060-B933-B91D5BF9A54C}"/>
                </a:ext>
              </a:extLst>
            </p:cNvPr>
            <p:cNvCxnSpPr>
              <a:cxnSpLocks/>
              <a:stCxn id="1327" idx="6"/>
              <a:endCxn id="1390" idx="2"/>
            </p:cNvCxnSpPr>
            <p:nvPr/>
          </p:nvCxnSpPr>
          <p:spPr>
            <a:xfrm>
              <a:off x="5693607" y="4440116"/>
              <a:ext cx="1633464" cy="42718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7" name="Straight Connector 58">
              <a:extLst>
                <a:ext uri="{FF2B5EF4-FFF2-40B4-BE49-F238E27FC236}">
                  <a16:creationId xmlns:a16="http://schemas.microsoft.com/office/drawing/2014/main" id="{7AE163F6-67AA-4376-8F20-8CD872112361}"/>
                </a:ext>
              </a:extLst>
            </p:cNvPr>
            <p:cNvCxnSpPr>
              <a:cxnSpLocks/>
              <a:stCxn id="1330" idx="3"/>
              <a:endCxn id="1395" idx="7"/>
            </p:cNvCxnSpPr>
            <p:nvPr/>
          </p:nvCxnSpPr>
          <p:spPr>
            <a:xfrm flipH="1">
              <a:off x="5554737" y="1949883"/>
              <a:ext cx="520129" cy="55814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8" name="Straight Connector 59">
              <a:extLst>
                <a:ext uri="{FF2B5EF4-FFF2-40B4-BE49-F238E27FC236}">
                  <a16:creationId xmlns:a16="http://schemas.microsoft.com/office/drawing/2014/main" id="{3844EE8C-B950-4F31-94A9-9B5CF1881AC3}"/>
                </a:ext>
              </a:extLst>
            </p:cNvPr>
            <p:cNvCxnSpPr>
              <a:cxnSpLocks/>
              <a:stCxn id="1330" idx="3"/>
              <a:endCxn id="1395" idx="7"/>
            </p:cNvCxnSpPr>
            <p:nvPr/>
          </p:nvCxnSpPr>
          <p:spPr>
            <a:xfrm flipH="1">
              <a:off x="5554737" y="1949883"/>
              <a:ext cx="520129" cy="558145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9" name="Straight Connector 60">
              <a:extLst>
                <a:ext uri="{FF2B5EF4-FFF2-40B4-BE49-F238E27FC236}">
                  <a16:creationId xmlns:a16="http://schemas.microsoft.com/office/drawing/2014/main" id="{D1E2673D-95DC-4282-AFA7-51FD7C43A45D}"/>
                </a:ext>
              </a:extLst>
            </p:cNvPr>
            <p:cNvCxnSpPr>
              <a:cxnSpLocks/>
              <a:stCxn id="1329" idx="2"/>
              <a:endCxn id="1324" idx="6"/>
            </p:cNvCxnSpPr>
            <p:nvPr/>
          </p:nvCxnSpPr>
          <p:spPr>
            <a:xfrm flipH="1" flipV="1">
              <a:off x="4537437" y="795527"/>
              <a:ext cx="2437100" cy="175052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0" name="Straight Connector 61">
              <a:extLst>
                <a:ext uri="{FF2B5EF4-FFF2-40B4-BE49-F238E27FC236}">
                  <a16:creationId xmlns:a16="http://schemas.microsoft.com/office/drawing/2014/main" id="{11FFAB84-3A5E-4E31-8E12-CE21F4054DDD}"/>
                </a:ext>
              </a:extLst>
            </p:cNvPr>
            <p:cNvCxnSpPr>
              <a:cxnSpLocks/>
              <a:stCxn id="1324" idx="4"/>
              <a:endCxn id="1395" idx="0"/>
            </p:cNvCxnSpPr>
            <p:nvPr/>
          </p:nvCxnSpPr>
          <p:spPr>
            <a:xfrm>
              <a:off x="4384804" y="948160"/>
              <a:ext cx="734290" cy="1379419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1" name="Straight Connector 62">
              <a:extLst>
                <a:ext uri="{FF2B5EF4-FFF2-40B4-BE49-F238E27FC236}">
                  <a16:creationId xmlns:a16="http://schemas.microsoft.com/office/drawing/2014/main" id="{DF7EA680-7410-4549-8964-0C343869D523}"/>
                </a:ext>
              </a:extLst>
            </p:cNvPr>
            <p:cNvCxnSpPr>
              <a:cxnSpLocks/>
              <a:stCxn id="1329" idx="3"/>
              <a:endCxn id="1330" idx="7"/>
            </p:cNvCxnSpPr>
            <p:nvPr/>
          </p:nvCxnSpPr>
          <p:spPr>
            <a:xfrm flipH="1">
              <a:off x="6185310" y="1048178"/>
              <a:ext cx="821369" cy="791261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2" name="Straight Connector 63">
              <a:extLst>
                <a:ext uri="{FF2B5EF4-FFF2-40B4-BE49-F238E27FC236}">
                  <a16:creationId xmlns:a16="http://schemas.microsoft.com/office/drawing/2014/main" id="{7E184D9F-85E9-4F20-AFE2-BB24EC4021B4}"/>
                </a:ext>
              </a:extLst>
            </p:cNvPr>
            <p:cNvCxnSpPr>
              <a:cxnSpLocks/>
              <a:stCxn id="1330" idx="1"/>
              <a:endCxn id="1324" idx="5"/>
            </p:cNvCxnSpPr>
            <p:nvPr/>
          </p:nvCxnSpPr>
          <p:spPr>
            <a:xfrm flipH="1" flipV="1">
              <a:off x="4492732" y="903455"/>
              <a:ext cx="1582134" cy="93598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3" name="Straight Connector 64">
              <a:extLst>
                <a:ext uri="{FF2B5EF4-FFF2-40B4-BE49-F238E27FC236}">
                  <a16:creationId xmlns:a16="http://schemas.microsoft.com/office/drawing/2014/main" id="{6DCD9484-FA40-4119-8CAC-7BF8E55286D4}"/>
                </a:ext>
              </a:extLst>
            </p:cNvPr>
            <p:cNvCxnSpPr>
              <a:cxnSpLocks/>
              <a:stCxn id="1414" idx="5"/>
              <a:endCxn id="1395" idx="1"/>
            </p:cNvCxnSpPr>
            <p:nvPr/>
          </p:nvCxnSpPr>
          <p:spPr>
            <a:xfrm>
              <a:off x="3058887" y="2156870"/>
              <a:ext cx="1624564" cy="351158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4" name="Straight Connector 65">
              <a:extLst>
                <a:ext uri="{FF2B5EF4-FFF2-40B4-BE49-F238E27FC236}">
                  <a16:creationId xmlns:a16="http://schemas.microsoft.com/office/drawing/2014/main" id="{BF1B81C1-F185-44DC-AC79-11776F2BF7EB}"/>
                </a:ext>
              </a:extLst>
            </p:cNvPr>
            <p:cNvCxnSpPr>
              <a:cxnSpLocks/>
              <a:stCxn id="1353" idx="6"/>
              <a:endCxn id="1390" idx="3"/>
            </p:cNvCxnSpPr>
            <p:nvPr/>
          </p:nvCxnSpPr>
          <p:spPr>
            <a:xfrm flipV="1">
              <a:off x="6702884" y="5308484"/>
              <a:ext cx="806931" cy="41467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5" name="Straight Connector 66">
              <a:extLst>
                <a:ext uri="{FF2B5EF4-FFF2-40B4-BE49-F238E27FC236}">
                  <a16:creationId xmlns:a16="http://schemas.microsoft.com/office/drawing/2014/main" id="{7D3C1952-4725-4119-BBAA-65590FCD6D89}"/>
                </a:ext>
              </a:extLst>
            </p:cNvPr>
            <p:cNvCxnSpPr>
              <a:cxnSpLocks/>
              <a:stCxn id="1407" idx="5"/>
              <a:endCxn id="1325" idx="1"/>
            </p:cNvCxnSpPr>
            <p:nvPr/>
          </p:nvCxnSpPr>
          <p:spPr>
            <a:xfrm>
              <a:off x="4208141" y="4473183"/>
              <a:ext cx="554645" cy="143202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6" name="Straight Connector 67">
              <a:extLst>
                <a:ext uri="{FF2B5EF4-FFF2-40B4-BE49-F238E27FC236}">
                  <a16:creationId xmlns:a16="http://schemas.microsoft.com/office/drawing/2014/main" id="{A3E3636C-4F9C-4999-87F1-A0D951ADD848}"/>
                </a:ext>
              </a:extLst>
            </p:cNvPr>
            <p:cNvCxnSpPr>
              <a:cxnSpLocks/>
              <a:endCxn id="1325" idx="3"/>
            </p:cNvCxnSpPr>
            <p:nvPr/>
          </p:nvCxnSpPr>
          <p:spPr>
            <a:xfrm>
              <a:off x="2412560" y="5259854"/>
              <a:ext cx="2350226" cy="753445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7" name="Straight Connector 68">
              <a:extLst>
                <a:ext uri="{FF2B5EF4-FFF2-40B4-BE49-F238E27FC236}">
                  <a16:creationId xmlns:a16="http://schemas.microsoft.com/office/drawing/2014/main" id="{DEBBCD79-2F51-4FB0-A25F-CC079F47318B}"/>
                </a:ext>
              </a:extLst>
            </p:cNvPr>
            <p:cNvCxnSpPr>
              <a:cxnSpLocks/>
              <a:stCxn id="1407" idx="1"/>
              <a:endCxn id="1326" idx="6"/>
            </p:cNvCxnSpPr>
            <p:nvPr/>
          </p:nvCxnSpPr>
          <p:spPr>
            <a:xfrm flipH="1" flipV="1">
              <a:off x="1300042" y="3109822"/>
              <a:ext cx="1965448" cy="420710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8" name="Straight Connector 69">
              <a:extLst>
                <a:ext uri="{FF2B5EF4-FFF2-40B4-BE49-F238E27FC236}">
                  <a16:creationId xmlns:a16="http://schemas.microsoft.com/office/drawing/2014/main" id="{EFDA21D6-89EE-4727-BED5-DC3A5C44164D}"/>
                </a:ext>
              </a:extLst>
            </p:cNvPr>
            <p:cNvCxnSpPr>
              <a:cxnSpLocks/>
              <a:stCxn id="1401" idx="2"/>
              <a:endCxn id="1328" idx="7"/>
            </p:cNvCxnSpPr>
            <p:nvPr/>
          </p:nvCxnSpPr>
          <p:spPr>
            <a:xfrm flipH="1">
              <a:off x="6718468" y="2851051"/>
              <a:ext cx="885851" cy="244835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9" name="Straight Connector 70">
              <a:extLst>
                <a:ext uri="{FF2B5EF4-FFF2-40B4-BE49-F238E27FC236}">
                  <a16:creationId xmlns:a16="http://schemas.microsoft.com/office/drawing/2014/main" id="{632FC79C-0604-4D71-BDDC-DFFA16F3A8B2}"/>
                </a:ext>
              </a:extLst>
            </p:cNvPr>
            <p:cNvCxnSpPr>
              <a:cxnSpLocks/>
              <a:stCxn id="1395" idx="4"/>
              <a:endCxn id="1327" idx="0"/>
            </p:cNvCxnSpPr>
            <p:nvPr/>
          </p:nvCxnSpPr>
          <p:spPr>
            <a:xfrm>
              <a:off x="5119094" y="3559763"/>
              <a:ext cx="461735" cy="767575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0" name="Straight Connector 71">
              <a:extLst>
                <a:ext uri="{FF2B5EF4-FFF2-40B4-BE49-F238E27FC236}">
                  <a16:creationId xmlns:a16="http://schemas.microsoft.com/office/drawing/2014/main" id="{C0BA9160-D5FC-4BCD-B78F-3285A80293C5}"/>
                </a:ext>
              </a:extLst>
            </p:cNvPr>
            <p:cNvCxnSpPr>
              <a:cxnSpLocks/>
              <a:stCxn id="1329" idx="5"/>
              <a:endCxn id="1401" idx="0"/>
            </p:cNvCxnSpPr>
            <p:nvPr/>
          </p:nvCxnSpPr>
          <p:spPr>
            <a:xfrm>
              <a:off x="7161877" y="1048178"/>
              <a:ext cx="918818" cy="1326497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1" name="Straight Connector 72">
              <a:extLst>
                <a:ext uri="{FF2B5EF4-FFF2-40B4-BE49-F238E27FC236}">
                  <a16:creationId xmlns:a16="http://schemas.microsoft.com/office/drawing/2014/main" id="{F437EF68-A588-4AE9-B06D-952FBD5CAA76}"/>
                </a:ext>
              </a:extLst>
            </p:cNvPr>
            <p:cNvCxnSpPr>
              <a:cxnSpLocks/>
              <a:stCxn id="1395" idx="6"/>
              <a:endCxn id="1328" idx="2"/>
            </p:cNvCxnSpPr>
            <p:nvPr/>
          </p:nvCxnSpPr>
          <p:spPr>
            <a:xfrm>
              <a:off x="5735186" y="2943671"/>
              <a:ext cx="795942" cy="22981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2" name="Straight Connector 73">
              <a:extLst>
                <a:ext uri="{FF2B5EF4-FFF2-40B4-BE49-F238E27FC236}">
                  <a16:creationId xmlns:a16="http://schemas.microsoft.com/office/drawing/2014/main" id="{886CF6A3-8150-4FCC-A34B-A1AAC71287FC}"/>
                </a:ext>
              </a:extLst>
            </p:cNvPr>
            <p:cNvCxnSpPr>
              <a:cxnSpLocks/>
              <a:stCxn id="1328" idx="3"/>
              <a:endCxn id="1327" idx="7"/>
            </p:cNvCxnSpPr>
            <p:nvPr/>
          </p:nvCxnSpPr>
          <p:spPr>
            <a:xfrm flipH="1">
              <a:off x="5660575" y="3251084"/>
              <a:ext cx="902695" cy="1109286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3" name="Oval 74">
              <a:extLst>
                <a:ext uri="{FF2B5EF4-FFF2-40B4-BE49-F238E27FC236}">
                  <a16:creationId xmlns:a16="http://schemas.microsoft.com/office/drawing/2014/main" id="{3FDED33C-2BC2-42C3-A844-351E78A539E3}"/>
                </a:ext>
              </a:extLst>
            </p:cNvPr>
            <p:cNvSpPr/>
            <p:nvPr/>
          </p:nvSpPr>
          <p:spPr>
            <a:xfrm>
              <a:off x="6546694" y="5645063"/>
              <a:ext cx="156190" cy="15619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54" name="Straight Connector 75">
              <a:extLst>
                <a:ext uri="{FF2B5EF4-FFF2-40B4-BE49-F238E27FC236}">
                  <a16:creationId xmlns:a16="http://schemas.microsoft.com/office/drawing/2014/main" id="{F8996DC9-2EF4-429B-9AE6-62E3E14D8F2D}"/>
                </a:ext>
              </a:extLst>
            </p:cNvPr>
            <p:cNvCxnSpPr>
              <a:cxnSpLocks/>
              <a:stCxn id="1353" idx="1"/>
              <a:endCxn id="1327" idx="5"/>
            </p:cNvCxnSpPr>
            <p:nvPr/>
          </p:nvCxnSpPr>
          <p:spPr>
            <a:xfrm flipH="1" flipV="1">
              <a:off x="5660575" y="4519862"/>
              <a:ext cx="908992" cy="114807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5" name="Straight Connector 76">
              <a:extLst>
                <a:ext uri="{FF2B5EF4-FFF2-40B4-BE49-F238E27FC236}">
                  <a16:creationId xmlns:a16="http://schemas.microsoft.com/office/drawing/2014/main" id="{C60F23DA-F98A-401A-821B-A6788FD056AC}"/>
                </a:ext>
              </a:extLst>
            </p:cNvPr>
            <p:cNvCxnSpPr>
              <a:cxnSpLocks/>
              <a:stCxn id="1353" idx="3"/>
              <a:endCxn id="1325" idx="5"/>
            </p:cNvCxnSpPr>
            <p:nvPr/>
          </p:nvCxnSpPr>
          <p:spPr>
            <a:xfrm flipH="1">
              <a:off x="4870878" y="5778380"/>
              <a:ext cx="1698689" cy="234919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6" name="Rounded Rectangular Callout 47">
              <a:extLst>
                <a:ext uri="{FF2B5EF4-FFF2-40B4-BE49-F238E27FC236}">
                  <a16:creationId xmlns:a16="http://schemas.microsoft.com/office/drawing/2014/main" id="{7AE15772-DABD-4110-88EA-FABAC29AF397}"/>
                </a:ext>
              </a:extLst>
            </p:cNvPr>
            <p:cNvSpPr/>
            <p:nvPr/>
          </p:nvSpPr>
          <p:spPr>
            <a:xfrm flipV="1">
              <a:off x="7175709" y="5702165"/>
              <a:ext cx="648072" cy="443458"/>
            </a:xfrm>
            <a:prstGeom prst="wedgeRoundRectCallout">
              <a:avLst>
                <a:gd name="adj1" fmla="val 49715"/>
                <a:gd name="adj2" fmla="val 100036"/>
                <a:gd name="adj3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57" name="Rounded Rectangle 5">
              <a:extLst>
                <a:ext uri="{FF2B5EF4-FFF2-40B4-BE49-F238E27FC236}">
                  <a16:creationId xmlns:a16="http://schemas.microsoft.com/office/drawing/2014/main" id="{197189B7-C17A-4809-9FDF-D0BAC5E22C99}"/>
                </a:ext>
              </a:extLst>
            </p:cNvPr>
            <p:cNvSpPr/>
            <p:nvPr/>
          </p:nvSpPr>
          <p:spPr>
            <a:xfrm flipH="1">
              <a:off x="7306357" y="5795735"/>
              <a:ext cx="332679" cy="274440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58" name="Rounded Rectangular Callout 47">
              <a:extLst>
                <a:ext uri="{FF2B5EF4-FFF2-40B4-BE49-F238E27FC236}">
                  <a16:creationId xmlns:a16="http://schemas.microsoft.com/office/drawing/2014/main" id="{1CF067A1-AA1A-4323-A210-164C0DAD932B}"/>
                </a:ext>
              </a:extLst>
            </p:cNvPr>
            <p:cNvSpPr/>
            <p:nvPr/>
          </p:nvSpPr>
          <p:spPr>
            <a:xfrm>
              <a:off x="809508" y="970579"/>
              <a:ext cx="662176" cy="453109"/>
            </a:xfrm>
            <a:prstGeom prst="wedgeRoundRectCallout">
              <a:avLst>
                <a:gd name="adj1" fmla="val 49715"/>
                <a:gd name="adj2" fmla="val 100036"/>
                <a:gd name="adj3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59" name="Rounded Rectangular Callout 47">
              <a:extLst>
                <a:ext uri="{FF2B5EF4-FFF2-40B4-BE49-F238E27FC236}">
                  <a16:creationId xmlns:a16="http://schemas.microsoft.com/office/drawing/2014/main" id="{A2DE5E6E-EBF3-4E09-9BFB-8788305983F9}"/>
                </a:ext>
              </a:extLst>
            </p:cNvPr>
            <p:cNvSpPr/>
            <p:nvPr/>
          </p:nvSpPr>
          <p:spPr>
            <a:xfrm>
              <a:off x="2601508" y="2733658"/>
              <a:ext cx="662176" cy="453109"/>
            </a:xfrm>
            <a:prstGeom prst="wedgeRoundRectCallout">
              <a:avLst>
                <a:gd name="adj1" fmla="val 49715"/>
                <a:gd name="adj2" fmla="val 100036"/>
                <a:gd name="adj3" fmla="val 1666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60" name="Rounded Rectangular Callout 47">
              <a:extLst>
                <a:ext uri="{FF2B5EF4-FFF2-40B4-BE49-F238E27FC236}">
                  <a16:creationId xmlns:a16="http://schemas.microsoft.com/office/drawing/2014/main" id="{A1377285-358A-4C01-B89A-455BB51D6DC6}"/>
                </a:ext>
              </a:extLst>
            </p:cNvPr>
            <p:cNvSpPr/>
            <p:nvPr/>
          </p:nvSpPr>
          <p:spPr>
            <a:xfrm>
              <a:off x="3895838" y="1618406"/>
              <a:ext cx="662176" cy="453109"/>
            </a:xfrm>
            <a:prstGeom prst="wedgeRoundRectCallout">
              <a:avLst>
                <a:gd name="adj1" fmla="val 49715"/>
                <a:gd name="adj2" fmla="val 100036"/>
                <a:gd name="adj3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61" name="Rounded Rectangular Callout 47">
              <a:extLst>
                <a:ext uri="{FF2B5EF4-FFF2-40B4-BE49-F238E27FC236}">
                  <a16:creationId xmlns:a16="http://schemas.microsoft.com/office/drawing/2014/main" id="{94E990F6-3147-47AA-BB74-F5DF612BA438}"/>
                </a:ext>
              </a:extLst>
            </p:cNvPr>
            <p:cNvSpPr/>
            <p:nvPr/>
          </p:nvSpPr>
          <p:spPr>
            <a:xfrm>
              <a:off x="6834814" y="1582826"/>
              <a:ext cx="648072" cy="443458"/>
            </a:xfrm>
            <a:prstGeom prst="wedgeRoundRectCallout">
              <a:avLst>
                <a:gd name="adj1" fmla="val 49715"/>
                <a:gd name="adj2" fmla="val 100036"/>
                <a:gd name="adj3" fmla="val 1666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62" name="Rounded Rectangular Callout 47">
              <a:extLst>
                <a:ext uri="{FF2B5EF4-FFF2-40B4-BE49-F238E27FC236}">
                  <a16:creationId xmlns:a16="http://schemas.microsoft.com/office/drawing/2014/main" id="{755BBE24-ECA3-42E3-AC61-FFCBD9C249DE}"/>
                </a:ext>
              </a:extLst>
            </p:cNvPr>
            <p:cNvSpPr/>
            <p:nvPr/>
          </p:nvSpPr>
          <p:spPr>
            <a:xfrm flipH="1">
              <a:off x="5319111" y="5224780"/>
              <a:ext cx="648072" cy="443458"/>
            </a:xfrm>
            <a:prstGeom prst="wedgeRoundRectCallout">
              <a:avLst>
                <a:gd name="adj1" fmla="val 49715"/>
                <a:gd name="adj2" fmla="val 100036"/>
                <a:gd name="adj3" fmla="val 166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grpSp>
          <p:nvGrpSpPr>
            <p:cNvPr id="1363" name="Group 84">
              <a:extLst>
                <a:ext uri="{FF2B5EF4-FFF2-40B4-BE49-F238E27FC236}">
                  <a16:creationId xmlns:a16="http://schemas.microsoft.com/office/drawing/2014/main" id="{DE9D0804-16B5-429B-B309-2B7C05192BBD}"/>
                </a:ext>
              </a:extLst>
            </p:cNvPr>
            <p:cNvGrpSpPr/>
            <p:nvPr/>
          </p:nvGrpSpPr>
          <p:grpSpPr>
            <a:xfrm>
              <a:off x="978320" y="1002151"/>
              <a:ext cx="357453" cy="316580"/>
              <a:chOff x="1481943" y="1694572"/>
              <a:chExt cx="3165229" cy="2803300"/>
            </a:xfrm>
          </p:grpSpPr>
          <p:sp>
            <p:nvSpPr>
              <p:cNvPr id="1388" name="Rectangle 85">
                <a:extLst>
                  <a:ext uri="{FF2B5EF4-FFF2-40B4-BE49-F238E27FC236}">
                    <a16:creationId xmlns:a16="http://schemas.microsoft.com/office/drawing/2014/main" id="{426F1DD3-1C9D-4C51-871A-7AF61BE9DCAF}"/>
                  </a:ext>
                </a:extLst>
              </p:cNvPr>
              <p:cNvSpPr/>
              <p:nvPr/>
            </p:nvSpPr>
            <p:spPr>
              <a:xfrm>
                <a:off x="1481943" y="3033346"/>
                <a:ext cx="791307" cy="1362808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89" name="Freeform: Shape 86">
                <a:extLst>
                  <a:ext uri="{FF2B5EF4-FFF2-40B4-BE49-F238E27FC236}">
                    <a16:creationId xmlns:a16="http://schemas.microsoft.com/office/drawing/2014/main" id="{E6768966-B83E-4E9E-BECA-3AD57F3882D3}"/>
                  </a:ext>
                </a:extLst>
              </p:cNvPr>
              <p:cNvSpPr/>
              <p:nvPr/>
            </p:nvSpPr>
            <p:spPr>
              <a:xfrm>
                <a:off x="2273250" y="1694572"/>
                <a:ext cx="2373922" cy="2803300"/>
              </a:xfrm>
              <a:custGeom>
                <a:avLst/>
                <a:gdLst>
                  <a:gd name="connsiteX0" fmla="*/ 1049822 w 2373922"/>
                  <a:gd name="connsiteY0" fmla="*/ 145 h 2803300"/>
                  <a:gd name="connsiteX1" fmla="*/ 1317525 w 2373922"/>
                  <a:gd name="connsiteY1" fmla="*/ 265693 h 2803300"/>
                  <a:gd name="connsiteX2" fmla="*/ 1225576 w 2373922"/>
                  <a:gd name="connsiteY2" fmla="*/ 1179047 h 2803300"/>
                  <a:gd name="connsiteX3" fmla="*/ 1985680 w 2373922"/>
                  <a:gd name="connsiteY3" fmla="*/ 1111618 h 2803300"/>
                  <a:gd name="connsiteX4" fmla="*/ 2175707 w 2373922"/>
                  <a:gd name="connsiteY4" fmla="*/ 1491671 h 2803300"/>
                  <a:gd name="connsiteX5" fmla="*/ 2194096 w 2373922"/>
                  <a:gd name="connsiteY5" fmla="*/ 1896244 h 2803300"/>
                  <a:gd name="connsiteX6" fmla="*/ 2151187 w 2373922"/>
                  <a:gd name="connsiteY6" fmla="*/ 2355986 h 2803300"/>
                  <a:gd name="connsiteX7" fmla="*/ 2132798 w 2373922"/>
                  <a:gd name="connsiteY7" fmla="*/ 2662480 h 2803300"/>
                  <a:gd name="connsiteX8" fmla="*/ 508383 w 2373922"/>
                  <a:gd name="connsiteY8" fmla="*/ 2686999 h 2803300"/>
                  <a:gd name="connsiteX9" fmla="*/ 99892 w 2373922"/>
                  <a:gd name="connsiteY9" fmla="*/ 2541486 h 2803300"/>
                  <a:gd name="connsiteX10" fmla="*/ 0 w 2373922"/>
                  <a:gd name="connsiteY10" fmla="*/ 2527191 h 2803300"/>
                  <a:gd name="connsiteX11" fmla="*/ 0 w 2373922"/>
                  <a:gd name="connsiteY11" fmla="*/ 1492941 h 2803300"/>
                  <a:gd name="connsiteX12" fmla="*/ 15103 w 2373922"/>
                  <a:gd name="connsiteY12" fmla="*/ 1488772 h 2803300"/>
                  <a:gd name="connsiteX13" fmla="*/ 60902 w 2373922"/>
                  <a:gd name="connsiteY13" fmla="*/ 1467152 h 2803300"/>
                  <a:gd name="connsiteX14" fmla="*/ 299966 w 2373922"/>
                  <a:gd name="connsiteY14" fmla="*/ 1136138 h 2803300"/>
                  <a:gd name="connsiteX15" fmla="*/ 937472 w 2373922"/>
                  <a:gd name="connsiteY15" fmla="*/ 161485 h 2803300"/>
                  <a:gd name="connsiteX16" fmla="*/ 1049822 w 2373922"/>
                  <a:gd name="connsiteY16" fmla="*/ 145 h 280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922" h="2803300">
                    <a:moveTo>
                      <a:pt x="1049822" y="145"/>
                    </a:moveTo>
                    <a:cubicBezTo>
                      <a:pt x="1143845" y="-4724"/>
                      <a:pt x="1268997" y="113723"/>
                      <a:pt x="1317525" y="265693"/>
                    </a:cubicBezTo>
                    <a:cubicBezTo>
                      <a:pt x="1403343" y="619184"/>
                      <a:pt x="814876" y="1156571"/>
                      <a:pt x="1225576" y="1179047"/>
                    </a:cubicBezTo>
                    <a:cubicBezTo>
                      <a:pt x="1515724" y="1150441"/>
                      <a:pt x="1671014" y="1121835"/>
                      <a:pt x="1985680" y="1111618"/>
                    </a:cubicBezTo>
                    <a:cubicBezTo>
                      <a:pt x="2271741" y="1115705"/>
                      <a:pt x="2318736" y="1297558"/>
                      <a:pt x="2175707" y="1491671"/>
                    </a:cubicBezTo>
                    <a:cubicBezTo>
                      <a:pt x="2355516" y="1501888"/>
                      <a:pt x="2504676" y="1781820"/>
                      <a:pt x="2194096" y="1896244"/>
                    </a:cubicBezTo>
                    <a:cubicBezTo>
                      <a:pt x="2490372" y="2080140"/>
                      <a:pt x="2320780" y="2313076"/>
                      <a:pt x="2151187" y="2355986"/>
                    </a:cubicBezTo>
                    <a:cubicBezTo>
                      <a:pt x="2294217" y="2484713"/>
                      <a:pt x="2277871" y="2582791"/>
                      <a:pt x="2132798" y="2662480"/>
                    </a:cubicBezTo>
                    <a:cubicBezTo>
                      <a:pt x="1810980" y="2795294"/>
                      <a:pt x="979361" y="2887242"/>
                      <a:pt x="508383" y="2686999"/>
                    </a:cubicBezTo>
                    <a:cubicBezTo>
                      <a:pt x="340618" y="2629554"/>
                      <a:pt x="218316" y="2570024"/>
                      <a:pt x="99892" y="2541486"/>
                    </a:cubicBezTo>
                    <a:lnTo>
                      <a:pt x="0" y="2527191"/>
                    </a:lnTo>
                    <a:lnTo>
                      <a:pt x="0" y="1492941"/>
                    </a:lnTo>
                    <a:lnTo>
                      <a:pt x="15103" y="1488772"/>
                    </a:lnTo>
                    <a:cubicBezTo>
                      <a:pt x="28041" y="1483858"/>
                      <a:pt x="42965" y="1476900"/>
                      <a:pt x="60902" y="1467152"/>
                    </a:cubicBezTo>
                    <a:cubicBezTo>
                      <a:pt x="105854" y="1354770"/>
                      <a:pt x="162045" y="1261800"/>
                      <a:pt x="299966" y="1136138"/>
                    </a:cubicBezTo>
                    <a:cubicBezTo>
                      <a:pt x="512469" y="811254"/>
                      <a:pt x="865958" y="645747"/>
                      <a:pt x="937472" y="161485"/>
                    </a:cubicBezTo>
                    <a:cubicBezTo>
                      <a:pt x="948200" y="50382"/>
                      <a:pt x="993408" y="3067"/>
                      <a:pt x="1049822" y="145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364" name="Group 87">
              <a:extLst>
                <a:ext uri="{FF2B5EF4-FFF2-40B4-BE49-F238E27FC236}">
                  <a16:creationId xmlns:a16="http://schemas.microsoft.com/office/drawing/2014/main" id="{F2C71220-0105-467E-96D0-96C31288B4C0}"/>
                </a:ext>
              </a:extLst>
            </p:cNvPr>
            <p:cNvGrpSpPr/>
            <p:nvPr/>
          </p:nvGrpSpPr>
          <p:grpSpPr>
            <a:xfrm>
              <a:off x="4053719" y="2793242"/>
              <a:ext cx="357453" cy="316580"/>
              <a:chOff x="1481943" y="1694572"/>
              <a:chExt cx="3165229" cy="2803300"/>
            </a:xfrm>
          </p:grpSpPr>
          <p:sp>
            <p:nvSpPr>
              <p:cNvPr id="1386" name="Rectangle 88">
                <a:extLst>
                  <a:ext uri="{FF2B5EF4-FFF2-40B4-BE49-F238E27FC236}">
                    <a16:creationId xmlns:a16="http://schemas.microsoft.com/office/drawing/2014/main" id="{1289F14F-BA87-4C60-83E6-65C3C4D20DD7}"/>
                  </a:ext>
                </a:extLst>
              </p:cNvPr>
              <p:cNvSpPr/>
              <p:nvPr/>
            </p:nvSpPr>
            <p:spPr>
              <a:xfrm>
                <a:off x="1481943" y="3033346"/>
                <a:ext cx="791307" cy="1362808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87" name="Freeform: Shape 89">
                <a:extLst>
                  <a:ext uri="{FF2B5EF4-FFF2-40B4-BE49-F238E27FC236}">
                    <a16:creationId xmlns:a16="http://schemas.microsoft.com/office/drawing/2014/main" id="{8B121B1A-90B2-43A5-8023-E5F948FEC923}"/>
                  </a:ext>
                </a:extLst>
              </p:cNvPr>
              <p:cNvSpPr/>
              <p:nvPr/>
            </p:nvSpPr>
            <p:spPr>
              <a:xfrm>
                <a:off x="2273250" y="1694572"/>
                <a:ext cx="2373922" cy="2803300"/>
              </a:xfrm>
              <a:custGeom>
                <a:avLst/>
                <a:gdLst>
                  <a:gd name="connsiteX0" fmla="*/ 1049822 w 2373922"/>
                  <a:gd name="connsiteY0" fmla="*/ 145 h 2803300"/>
                  <a:gd name="connsiteX1" fmla="*/ 1317525 w 2373922"/>
                  <a:gd name="connsiteY1" fmla="*/ 265693 h 2803300"/>
                  <a:gd name="connsiteX2" fmla="*/ 1225576 w 2373922"/>
                  <a:gd name="connsiteY2" fmla="*/ 1179047 h 2803300"/>
                  <a:gd name="connsiteX3" fmla="*/ 1985680 w 2373922"/>
                  <a:gd name="connsiteY3" fmla="*/ 1111618 h 2803300"/>
                  <a:gd name="connsiteX4" fmla="*/ 2175707 w 2373922"/>
                  <a:gd name="connsiteY4" fmla="*/ 1491671 h 2803300"/>
                  <a:gd name="connsiteX5" fmla="*/ 2194096 w 2373922"/>
                  <a:gd name="connsiteY5" fmla="*/ 1896244 h 2803300"/>
                  <a:gd name="connsiteX6" fmla="*/ 2151187 w 2373922"/>
                  <a:gd name="connsiteY6" fmla="*/ 2355986 h 2803300"/>
                  <a:gd name="connsiteX7" fmla="*/ 2132798 w 2373922"/>
                  <a:gd name="connsiteY7" fmla="*/ 2662480 h 2803300"/>
                  <a:gd name="connsiteX8" fmla="*/ 508383 w 2373922"/>
                  <a:gd name="connsiteY8" fmla="*/ 2686999 h 2803300"/>
                  <a:gd name="connsiteX9" fmla="*/ 99892 w 2373922"/>
                  <a:gd name="connsiteY9" fmla="*/ 2541486 h 2803300"/>
                  <a:gd name="connsiteX10" fmla="*/ 0 w 2373922"/>
                  <a:gd name="connsiteY10" fmla="*/ 2527191 h 2803300"/>
                  <a:gd name="connsiteX11" fmla="*/ 0 w 2373922"/>
                  <a:gd name="connsiteY11" fmla="*/ 1492941 h 2803300"/>
                  <a:gd name="connsiteX12" fmla="*/ 15103 w 2373922"/>
                  <a:gd name="connsiteY12" fmla="*/ 1488772 h 2803300"/>
                  <a:gd name="connsiteX13" fmla="*/ 60902 w 2373922"/>
                  <a:gd name="connsiteY13" fmla="*/ 1467152 h 2803300"/>
                  <a:gd name="connsiteX14" fmla="*/ 299966 w 2373922"/>
                  <a:gd name="connsiteY14" fmla="*/ 1136138 h 2803300"/>
                  <a:gd name="connsiteX15" fmla="*/ 937472 w 2373922"/>
                  <a:gd name="connsiteY15" fmla="*/ 161485 h 2803300"/>
                  <a:gd name="connsiteX16" fmla="*/ 1049822 w 2373922"/>
                  <a:gd name="connsiteY16" fmla="*/ 145 h 280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922" h="2803300">
                    <a:moveTo>
                      <a:pt x="1049822" y="145"/>
                    </a:moveTo>
                    <a:cubicBezTo>
                      <a:pt x="1143845" y="-4724"/>
                      <a:pt x="1268997" y="113723"/>
                      <a:pt x="1317525" y="265693"/>
                    </a:cubicBezTo>
                    <a:cubicBezTo>
                      <a:pt x="1403343" y="619184"/>
                      <a:pt x="814876" y="1156571"/>
                      <a:pt x="1225576" y="1179047"/>
                    </a:cubicBezTo>
                    <a:cubicBezTo>
                      <a:pt x="1515724" y="1150441"/>
                      <a:pt x="1671014" y="1121835"/>
                      <a:pt x="1985680" y="1111618"/>
                    </a:cubicBezTo>
                    <a:cubicBezTo>
                      <a:pt x="2271741" y="1115705"/>
                      <a:pt x="2318736" y="1297558"/>
                      <a:pt x="2175707" y="1491671"/>
                    </a:cubicBezTo>
                    <a:cubicBezTo>
                      <a:pt x="2355516" y="1501888"/>
                      <a:pt x="2504676" y="1781820"/>
                      <a:pt x="2194096" y="1896244"/>
                    </a:cubicBezTo>
                    <a:cubicBezTo>
                      <a:pt x="2490372" y="2080140"/>
                      <a:pt x="2320780" y="2313076"/>
                      <a:pt x="2151187" y="2355986"/>
                    </a:cubicBezTo>
                    <a:cubicBezTo>
                      <a:pt x="2294217" y="2484713"/>
                      <a:pt x="2277871" y="2582791"/>
                      <a:pt x="2132798" y="2662480"/>
                    </a:cubicBezTo>
                    <a:cubicBezTo>
                      <a:pt x="1810980" y="2795294"/>
                      <a:pt x="979361" y="2887242"/>
                      <a:pt x="508383" y="2686999"/>
                    </a:cubicBezTo>
                    <a:cubicBezTo>
                      <a:pt x="340618" y="2629554"/>
                      <a:pt x="218316" y="2570024"/>
                      <a:pt x="99892" y="2541486"/>
                    </a:cubicBezTo>
                    <a:lnTo>
                      <a:pt x="0" y="2527191"/>
                    </a:lnTo>
                    <a:lnTo>
                      <a:pt x="0" y="1492941"/>
                    </a:lnTo>
                    <a:lnTo>
                      <a:pt x="15103" y="1488772"/>
                    </a:lnTo>
                    <a:cubicBezTo>
                      <a:pt x="28041" y="1483858"/>
                      <a:pt x="42965" y="1476900"/>
                      <a:pt x="60902" y="1467152"/>
                    </a:cubicBezTo>
                    <a:cubicBezTo>
                      <a:pt x="105854" y="1354770"/>
                      <a:pt x="162045" y="1261800"/>
                      <a:pt x="299966" y="1136138"/>
                    </a:cubicBezTo>
                    <a:cubicBezTo>
                      <a:pt x="512469" y="811254"/>
                      <a:pt x="865958" y="645747"/>
                      <a:pt x="937472" y="161485"/>
                    </a:cubicBezTo>
                    <a:cubicBezTo>
                      <a:pt x="948200" y="50382"/>
                      <a:pt x="993408" y="3067"/>
                      <a:pt x="1049822" y="145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365" name="Group 90">
              <a:extLst>
                <a:ext uri="{FF2B5EF4-FFF2-40B4-BE49-F238E27FC236}">
                  <a16:creationId xmlns:a16="http://schemas.microsoft.com/office/drawing/2014/main" id="{15A41B89-1315-4391-BF4F-C8C3F4C9A158}"/>
                </a:ext>
              </a:extLst>
            </p:cNvPr>
            <p:cNvGrpSpPr/>
            <p:nvPr/>
          </p:nvGrpSpPr>
          <p:grpSpPr>
            <a:xfrm>
              <a:off x="6594538" y="4901085"/>
              <a:ext cx="357453" cy="316580"/>
              <a:chOff x="1481943" y="1694572"/>
              <a:chExt cx="3165229" cy="2803300"/>
            </a:xfrm>
          </p:grpSpPr>
          <p:sp>
            <p:nvSpPr>
              <p:cNvPr id="1384" name="Rectangle 91">
                <a:extLst>
                  <a:ext uri="{FF2B5EF4-FFF2-40B4-BE49-F238E27FC236}">
                    <a16:creationId xmlns:a16="http://schemas.microsoft.com/office/drawing/2014/main" id="{7DE245B9-807D-426F-BD41-397DEF1C6B87}"/>
                  </a:ext>
                </a:extLst>
              </p:cNvPr>
              <p:cNvSpPr/>
              <p:nvPr/>
            </p:nvSpPr>
            <p:spPr>
              <a:xfrm>
                <a:off x="1481943" y="3033346"/>
                <a:ext cx="791307" cy="1362808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85" name="Freeform: Shape 92">
                <a:extLst>
                  <a:ext uri="{FF2B5EF4-FFF2-40B4-BE49-F238E27FC236}">
                    <a16:creationId xmlns:a16="http://schemas.microsoft.com/office/drawing/2014/main" id="{8B52D637-D32A-4A6E-8E8F-D96ABC324245}"/>
                  </a:ext>
                </a:extLst>
              </p:cNvPr>
              <p:cNvSpPr/>
              <p:nvPr/>
            </p:nvSpPr>
            <p:spPr>
              <a:xfrm>
                <a:off x="2273250" y="1694572"/>
                <a:ext cx="2373922" cy="2803300"/>
              </a:xfrm>
              <a:custGeom>
                <a:avLst/>
                <a:gdLst>
                  <a:gd name="connsiteX0" fmla="*/ 1049822 w 2373922"/>
                  <a:gd name="connsiteY0" fmla="*/ 145 h 2803300"/>
                  <a:gd name="connsiteX1" fmla="*/ 1317525 w 2373922"/>
                  <a:gd name="connsiteY1" fmla="*/ 265693 h 2803300"/>
                  <a:gd name="connsiteX2" fmla="*/ 1225576 w 2373922"/>
                  <a:gd name="connsiteY2" fmla="*/ 1179047 h 2803300"/>
                  <a:gd name="connsiteX3" fmla="*/ 1985680 w 2373922"/>
                  <a:gd name="connsiteY3" fmla="*/ 1111618 h 2803300"/>
                  <a:gd name="connsiteX4" fmla="*/ 2175707 w 2373922"/>
                  <a:gd name="connsiteY4" fmla="*/ 1491671 h 2803300"/>
                  <a:gd name="connsiteX5" fmla="*/ 2194096 w 2373922"/>
                  <a:gd name="connsiteY5" fmla="*/ 1896244 h 2803300"/>
                  <a:gd name="connsiteX6" fmla="*/ 2151187 w 2373922"/>
                  <a:gd name="connsiteY6" fmla="*/ 2355986 h 2803300"/>
                  <a:gd name="connsiteX7" fmla="*/ 2132798 w 2373922"/>
                  <a:gd name="connsiteY7" fmla="*/ 2662480 h 2803300"/>
                  <a:gd name="connsiteX8" fmla="*/ 508383 w 2373922"/>
                  <a:gd name="connsiteY8" fmla="*/ 2686999 h 2803300"/>
                  <a:gd name="connsiteX9" fmla="*/ 99892 w 2373922"/>
                  <a:gd name="connsiteY9" fmla="*/ 2541486 h 2803300"/>
                  <a:gd name="connsiteX10" fmla="*/ 0 w 2373922"/>
                  <a:gd name="connsiteY10" fmla="*/ 2527191 h 2803300"/>
                  <a:gd name="connsiteX11" fmla="*/ 0 w 2373922"/>
                  <a:gd name="connsiteY11" fmla="*/ 1492941 h 2803300"/>
                  <a:gd name="connsiteX12" fmla="*/ 15103 w 2373922"/>
                  <a:gd name="connsiteY12" fmla="*/ 1488772 h 2803300"/>
                  <a:gd name="connsiteX13" fmla="*/ 60902 w 2373922"/>
                  <a:gd name="connsiteY13" fmla="*/ 1467152 h 2803300"/>
                  <a:gd name="connsiteX14" fmla="*/ 299966 w 2373922"/>
                  <a:gd name="connsiteY14" fmla="*/ 1136138 h 2803300"/>
                  <a:gd name="connsiteX15" fmla="*/ 937472 w 2373922"/>
                  <a:gd name="connsiteY15" fmla="*/ 161485 h 2803300"/>
                  <a:gd name="connsiteX16" fmla="*/ 1049822 w 2373922"/>
                  <a:gd name="connsiteY16" fmla="*/ 145 h 280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922" h="2803300">
                    <a:moveTo>
                      <a:pt x="1049822" y="145"/>
                    </a:moveTo>
                    <a:cubicBezTo>
                      <a:pt x="1143845" y="-4724"/>
                      <a:pt x="1268997" y="113723"/>
                      <a:pt x="1317525" y="265693"/>
                    </a:cubicBezTo>
                    <a:cubicBezTo>
                      <a:pt x="1403343" y="619184"/>
                      <a:pt x="814876" y="1156571"/>
                      <a:pt x="1225576" y="1179047"/>
                    </a:cubicBezTo>
                    <a:cubicBezTo>
                      <a:pt x="1515724" y="1150441"/>
                      <a:pt x="1671014" y="1121835"/>
                      <a:pt x="1985680" y="1111618"/>
                    </a:cubicBezTo>
                    <a:cubicBezTo>
                      <a:pt x="2271741" y="1115705"/>
                      <a:pt x="2318736" y="1297558"/>
                      <a:pt x="2175707" y="1491671"/>
                    </a:cubicBezTo>
                    <a:cubicBezTo>
                      <a:pt x="2355516" y="1501888"/>
                      <a:pt x="2504676" y="1781820"/>
                      <a:pt x="2194096" y="1896244"/>
                    </a:cubicBezTo>
                    <a:cubicBezTo>
                      <a:pt x="2490372" y="2080140"/>
                      <a:pt x="2320780" y="2313076"/>
                      <a:pt x="2151187" y="2355986"/>
                    </a:cubicBezTo>
                    <a:cubicBezTo>
                      <a:pt x="2294217" y="2484713"/>
                      <a:pt x="2277871" y="2582791"/>
                      <a:pt x="2132798" y="2662480"/>
                    </a:cubicBezTo>
                    <a:cubicBezTo>
                      <a:pt x="1810980" y="2795294"/>
                      <a:pt x="979361" y="2887242"/>
                      <a:pt x="508383" y="2686999"/>
                    </a:cubicBezTo>
                    <a:cubicBezTo>
                      <a:pt x="340618" y="2629554"/>
                      <a:pt x="218316" y="2570024"/>
                      <a:pt x="99892" y="2541486"/>
                    </a:cubicBezTo>
                    <a:lnTo>
                      <a:pt x="0" y="2527191"/>
                    </a:lnTo>
                    <a:lnTo>
                      <a:pt x="0" y="1492941"/>
                    </a:lnTo>
                    <a:lnTo>
                      <a:pt x="15103" y="1488772"/>
                    </a:lnTo>
                    <a:cubicBezTo>
                      <a:pt x="28041" y="1483858"/>
                      <a:pt x="42965" y="1476900"/>
                      <a:pt x="60902" y="1467152"/>
                    </a:cubicBezTo>
                    <a:cubicBezTo>
                      <a:pt x="105854" y="1354770"/>
                      <a:pt x="162045" y="1261800"/>
                      <a:pt x="299966" y="1136138"/>
                    </a:cubicBezTo>
                    <a:cubicBezTo>
                      <a:pt x="512469" y="811254"/>
                      <a:pt x="865958" y="645747"/>
                      <a:pt x="937472" y="161485"/>
                    </a:cubicBezTo>
                    <a:cubicBezTo>
                      <a:pt x="948200" y="50382"/>
                      <a:pt x="993408" y="3067"/>
                      <a:pt x="1049822" y="145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366" name="Group 93">
              <a:extLst>
                <a:ext uri="{FF2B5EF4-FFF2-40B4-BE49-F238E27FC236}">
                  <a16:creationId xmlns:a16="http://schemas.microsoft.com/office/drawing/2014/main" id="{13048F69-6C99-4E35-8E65-7EA75FF42E9A}"/>
                </a:ext>
              </a:extLst>
            </p:cNvPr>
            <p:cNvGrpSpPr/>
            <p:nvPr/>
          </p:nvGrpSpPr>
          <p:grpSpPr>
            <a:xfrm>
              <a:off x="6625214" y="2433511"/>
              <a:ext cx="357453" cy="316580"/>
              <a:chOff x="1481943" y="1694572"/>
              <a:chExt cx="3165229" cy="2803300"/>
            </a:xfrm>
          </p:grpSpPr>
          <p:sp>
            <p:nvSpPr>
              <p:cNvPr id="1382" name="Rectangle 94">
                <a:extLst>
                  <a:ext uri="{FF2B5EF4-FFF2-40B4-BE49-F238E27FC236}">
                    <a16:creationId xmlns:a16="http://schemas.microsoft.com/office/drawing/2014/main" id="{6CE84EB8-08A5-4E1B-994B-BBDF5BABD3E9}"/>
                  </a:ext>
                </a:extLst>
              </p:cNvPr>
              <p:cNvSpPr/>
              <p:nvPr/>
            </p:nvSpPr>
            <p:spPr>
              <a:xfrm>
                <a:off x="1481943" y="3033346"/>
                <a:ext cx="791307" cy="1362808"/>
              </a:xfrm>
              <a:prstGeom prst="rect">
                <a:avLst/>
              </a:prstGeom>
              <a:solidFill>
                <a:schemeClr val="accent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83" name="Freeform: Shape 95">
                <a:extLst>
                  <a:ext uri="{FF2B5EF4-FFF2-40B4-BE49-F238E27FC236}">
                    <a16:creationId xmlns:a16="http://schemas.microsoft.com/office/drawing/2014/main" id="{C4ACD094-0CD6-48D8-BDAA-2719EC81EDC2}"/>
                  </a:ext>
                </a:extLst>
              </p:cNvPr>
              <p:cNvSpPr/>
              <p:nvPr/>
            </p:nvSpPr>
            <p:spPr>
              <a:xfrm>
                <a:off x="2273250" y="1694572"/>
                <a:ext cx="2373922" cy="2803300"/>
              </a:xfrm>
              <a:custGeom>
                <a:avLst/>
                <a:gdLst>
                  <a:gd name="connsiteX0" fmla="*/ 1049822 w 2373922"/>
                  <a:gd name="connsiteY0" fmla="*/ 145 h 2803300"/>
                  <a:gd name="connsiteX1" fmla="*/ 1317525 w 2373922"/>
                  <a:gd name="connsiteY1" fmla="*/ 265693 h 2803300"/>
                  <a:gd name="connsiteX2" fmla="*/ 1225576 w 2373922"/>
                  <a:gd name="connsiteY2" fmla="*/ 1179047 h 2803300"/>
                  <a:gd name="connsiteX3" fmla="*/ 1985680 w 2373922"/>
                  <a:gd name="connsiteY3" fmla="*/ 1111618 h 2803300"/>
                  <a:gd name="connsiteX4" fmla="*/ 2175707 w 2373922"/>
                  <a:gd name="connsiteY4" fmla="*/ 1491671 h 2803300"/>
                  <a:gd name="connsiteX5" fmla="*/ 2194096 w 2373922"/>
                  <a:gd name="connsiteY5" fmla="*/ 1896244 h 2803300"/>
                  <a:gd name="connsiteX6" fmla="*/ 2151187 w 2373922"/>
                  <a:gd name="connsiteY6" fmla="*/ 2355986 h 2803300"/>
                  <a:gd name="connsiteX7" fmla="*/ 2132798 w 2373922"/>
                  <a:gd name="connsiteY7" fmla="*/ 2662480 h 2803300"/>
                  <a:gd name="connsiteX8" fmla="*/ 508383 w 2373922"/>
                  <a:gd name="connsiteY8" fmla="*/ 2686999 h 2803300"/>
                  <a:gd name="connsiteX9" fmla="*/ 99892 w 2373922"/>
                  <a:gd name="connsiteY9" fmla="*/ 2541486 h 2803300"/>
                  <a:gd name="connsiteX10" fmla="*/ 0 w 2373922"/>
                  <a:gd name="connsiteY10" fmla="*/ 2527191 h 2803300"/>
                  <a:gd name="connsiteX11" fmla="*/ 0 w 2373922"/>
                  <a:gd name="connsiteY11" fmla="*/ 1492941 h 2803300"/>
                  <a:gd name="connsiteX12" fmla="*/ 15103 w 2373922"/>
                  <a:gd name="connsiteY12" fmla="*/ 1488772 h 2803300"/>
                  <a:gd name="connsiteX13" fmla="*/ 60902 w 2373922"/>
                  <a:gd name="connsiteY13" fmla="*/ 1467152 h 2803300"/>
                  <a:gd name="connsiteX14" fmla="*/ 299966 w 2373922"/>
                  <a:gd name="connsiteY14" fmla="*/ 1136138 h 2803300"/>
                  <a:gd name="connsiteX15" fmla="*/ 937472 w 2373922"/>
                  <a:gd name="connsiteY15" fmla="*/ 161485 h 2803300"/>
                  <a:gd name="connsiteX16" fmla="*/ 1049822 w 2373922"/>
                  <a:gd name="connsiteY16" fmla="*/ 145 h 2803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73922" h="2803300">
                    <a:moveTo>
                      <a:pt x="1049822" y="145"/>
                    </a:moveTo>
                    <a:cubicBezTo>
                      <a:pt x="1143845" y="-4724"/>
                      <a:pt x="1268997" y="113723"/>
                      <a:pt x="1317525" y="265693"/>
                    </a:cubicBezTo>
                    <a:cubicBezTo>
                      <a:pt x="1403343" y="619184"/>
                      <a:pt x="814876" y="1156571"/>
                      <a:pt x="1225576" y="1179047"/>
                    </a:cubicBezTo>
                    <a:cubicBezTo>
                      <a:pt x="1515724" y="1150441"/>
                      <a:pt x="1671014" y="1121835"/>
                      <a:pt x="1985680" y="1111618"/>
                    </a:cubicBezTo>
                    <a:cubicBezTo>
                      <a:pt x="2271741" y="1115705"/>
                      <a:pt x="2318736" y="1297558"/>
                      <a:pt x="2175707" y="1491671"/>
                    </a:cubicBezTo>
                    <a:cubicBezTo>
                      <a:pt x="2355516" y="1501888"/>
                      <a:pt x="2504676" y="1781820"/>
                      <a:pt x="2194096" y="1896244"/>
                    </a:cubicBezTo>
                    <a:cubicBezTo>
                      <a:pt x="2490372" y="2080140"/>
                      <a:pt x="2320780" y="2313076"/>
                      <a:pt x="2151187" y="2355986"/>
                    </a:cubicBezTo>
                    <a:cubicBezTo>
                      <a:pt x="2294217" y="2484713"/>
                      <a:pt x="2277871" y="2582791"/>
                      <a:pt x="2132798" y="2662480"/>
                    </a:cubicBezTo>
                    <a:cubicBezTo>
                      <a:pt x="1810980" y="2795294"/>
                      <a:pt x="979361" y="2887242"/>
                      <a:pt x="508383" y="2686999"/>
                    </a:cubicBezTo>
                    <a:cubicBezTo>
                      <a:pt x="340618" y="2629554"/>
                      <a:pt x="218316" y="2570024"/>
                      <a:pt x="99892" y="2541486"/>
                    </a:cubicBezTo>
                    <a:lnTo>
                      <a:pt x="0" y="2527191"/>
                    </a:lnTo>
                    <a:lnTo>
                      <a:pt x="0" y="1492941"/>
                    </a:lnTo>
                    <a:lnTo>
                      <a:pt x="15103" y="1488772"/>
                    </a:lnTo>
                    <a:cubicBezTo>
                      <a:pt x="28041" y="1483858"/>
                      <a:pt x="42965" y="1476900"/>
                      <a:pt x="60902" y="1467152"/>
                    </a:cubicBezTo>
                    <a:cubicBezTo>
                      <a:pt x="105854" y="1354770"/>
                      <a:pt x="162045" y="1261800"/>
                      <a:pt x="299966" y="1136138"/>
                    </a:cubicBezTo>
                    <a:cubicBezTo>
                      <a:pt x="512469" y="811254"/>
                      <a:pt x="865958" y="645747"/>
                      <a:pt x="937472" y="161485"/>
                    </a:cubicBezTo>
                    <a:cubicBezTo>
                      <a:pt x="948200" y="50382"/>
                      <a:pt x="993408" y="3067"/>
                      <a:pt x="1049822" y="145"/>
                    </a:cubicBezTo>
                    <a:close/>
                  </a:path>
                </a:pathLst>
              </a:cu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367" name="Heart 96">
              <a:extLst>
                <a:ext uri="{FF2B5EF4-FFF2-40B4-BE49-F238E27FC236}">
                  <a16:creationId xmlns:a16="http://schemas.microsoft.com/office/drawing/2014/main" id="{5A1F7C71-A8B8-485C-8ACF-3DF761E610F2}"/>
                </a:ext>
              </a:extLst>
            </p:cNvPr>
            <p:cNvSpPr/>
            <p:nvPr/>
          </p:nvSpPr>
          <p:spPr>
            <a:xfrm>
              <a:off x="7038683" y="1683341"/>
              <a:ext cx="240333" cy="240333"/>
            </a:xfrm>
            <a:prstGeom prst="hear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8" name="Heart 97">
              <a:extLst>
                <a:ext uri="{FF2B5EF4-FFF2-40B4-BE49-F238E27FC236}">
                  <a16:creationId xmlns:a16="http://schemas.microsoft.com/office/drawing/2014/main" id="{1DD118C3-73D0-4EA3-A583-22DCACD0482F}"/>
                </a:ext>
              </a:extLst>
            </p:cNvPr>
            <p:cNvSpPr/>
            <p:nvPr/>
          </p:nvSpPr>
          <p:spPr>
            <a:xfrm>
              <a:off x="4765983" y="3832280"/>
              <a:ext cx="240333" cy="240333"/>
            </a:xfrm>
            <a:prstGeom prst="hear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9" name="Heart 98">
              <a:extLst>
                <a:ext uri="{FF2B5EF4-FFF2-40B4-BE49-F238E27FC236}">
                  <a16:creationId xmlns:a16="http://schemas.microsoft.com/office/drawing/2014/main" id="{AA1D8625-F2E7-4900-AC09-614730D7F4B3}"/>
                </a:ext>
              </a:extLst>
            </p:cNvPr>
            <p:cNvSpPr/>
            <p:nvPr/>
          </p:nvSpPr>
          <p:spPr>
            <a:xfrm>
              <a:off x="3619230" y="4790753"/>
              <a:ext cx="240333" cy="240333"/>
            </a:xfrm>
            <a:prstGeom prst="hear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0" name="Heart 99">
              <a:extLst>
                <a:ext uri="{FF2B5EF4-FFF2-40B4-BE49-F238E27FC236}">
                  <a16:creationId xmlns:a16="http://schemas.microsoft.com/office/drawing/2014/main" id="{C719073A-26AD-4355-971A-C4AC03CAF54C}"/>
                </a:ext>
              </a:extLst>
            </p:cNvPr>
            <p:cNvSpPr/>
            <p:nvPr/>
          </p:nvSpPr>
          <p:spPr>
            <a:xfrm>
              <a:off x="7259412" y="3493201"/>
              <a:ext cx="240333" cy="240333"/>
            </a:xfrm>
            <a:prstGeom prst="hear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1" name="Freeform: Shape 100">
              <a:extLst>
                <a:ext uri="{FF2B5EF4-FFF2-40B4-BE49-F238E27FC236}">
                  <a16:creationId xmlns:a16="http://schemas.microsoft.com/office/drawing/2014/main" id="{B4C2736A-F405-4BB6-9254-189C7345F7FC}"/>
                </a:ext>
              </a:extLst>
            </p:cNvPr>
            <p:cNvSpPr/>
            <p:nvPr/>
          </p:nvSpPr>
          <p:spPr>
            <a:xfrm>
              <a:off x="5702151" y="3429000"/>
              <a:ext cx="291493" cy="283433"/>
            </a:xfrm>
            <a:custGeom>
              <a:avLst/>
              <a:gdLst>
                <a:gd name="connsiteX0" fmla="*/ 231486 w 434953"/>
                <a:gd name="connsiteY0" fmla="*/ 27511 h 422926"/>
                <a:gd name="connsiteX1" fmla="*/ 388439 w 434953"/>
                <a:gd name="connsiteY1" fmla="*/ 178936 h 422926"/>
                <a:gd name="connsiteX2" fmla="*/ 278290 w 434953"/>
                <a:gd name="connsiteY2" fmla="*/ 322266 h 422926"/>
                <a:gd name="connsiteX3" fmla="*/ 219466 w 434953"/>
                <a:gd name="connsiteY3" fmla="*/ 283221 h 422926"/>
                <a:gd name="connsiteX4" fmla="*/ 147605 w 434953"/>
                <a:gd name="connsiteY4" fmla="*/ 422902 h 422926"/>
                <a:gd name="connsiteX5" fmla="*/ 178404 w 434953"/>
                <a:gd name="connsiteY5" fmla="*/ 219951 h 422926"/>
                <a:gd name="connsiteX6" fmla="*/ 180329 w 434953"/>
                <a:gd name="connsiteY6" fmla="*/ 153715 h 422926"/>
                <a:gd name="connsiteX7" fmla="*/ 223164 w 434953"/>
                <a:gd name="connsiteY7" fmla="*/ 125534 h 422926"/>
                <a:gd name="connsiteX8" fmla="*/ 251986 w 434953"/>
                <a:gd name="connsiteY8" fmla="*/ 169460 h 422926"/>
                <a:gd name="connsiteX9" fmla="*/ 237728 w 434953"/>
                <a:gd name="connsiteY9" fmla="*/ 230311 h 422926"/>
                <a:gd name="connsiteX10" fmla="*/ 293982 w 434953"/>
                <a:gd name="connsiteY10" fmla="*/ 257457 h 422926"/>
                <a:gd name="connsiteX11" fmla="*/ 336918 w 434953"/>
                <a:gd name="connsiteY11" fmla="*/ 176272 h 422926"/>
                <a:gd name="connsiteX12" fmla="*/ 262691 w 434953"/>
                <a:gd name="connsiteY12" fmla="*/ 82447 h 422926"/>
                <a:gd name="connsiteX13" fmla="*/ 133889 w 434953"/>
                <a:gd name="connsiteY13" fmla="*/ 153318 h 422926"/>
                <a:gd name="connsiteX14" fmla="*/ 146085 w 434953"/>
                <a:gd name="connsiteY14" fmla="*/ 203297 h 422926"/>
                <a:gd name="connsiteX15" fmla="*/ 118682 w 434953"/>
                <a:gd name="connsiteY15" fmla="*/ 257015 h 422926"/>
                <a:gd name="connsiteX16" fmla="*/ 78662 w 434953"/>
                <a:gd name="connsiteY16" fmla="*/ 153614 h 422926"/>
                <a:gd name="connsiteX17" fmla="*/ 231486 w 434953"/>
                <a:gd name="connsiteY17" fmla="*/ 27511 h 422926"/>
                <a:gd name="connsiteX18" fmla="*/ 0 w 434953"/>
                <a:gd name="connsiteY18" fmla="*/ 0 h 422926"/>
                <a:gd name="connsiteX19" fmla="*/ 434953 w 434953"/>
                <a:gd name="connsiteY19" fmla="*/ 0 h 422926"/>
                <a:gd name="connsiteX20" fmla="*/ 434953 w 434953"/>
                <a:gd name="connsiteY20" fmla="*/ 241 h 422926"/>
                <a:gd name="connsiteX21" fmla="*/ 0 w 434953"/>
                <a:gd name="connsiteY21" fmla="*/ 241 h 422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4953" h="422926">
                  <a:moveTo>
                    <a:pt x="231486" y="27511"/>
                  </a:moveTo>
                  <a:cubicBezTo>
                    <a:pt x="341182" y="22054"/>
                    <a:pt x="398612" y="96629"/>
                    <a:pt x="388439" y="178936"/>
                  </a:cubicBezTo>
                  <a:cubicBezTo>
                    <a:pt x="377401" y="280462"/>
                    <a:pt x="325157" y="315209"/>
                    <a:pt x="278290" y="322266"/>
                  </a:cubicBezTo>
                  <a:cubicBezTo>
                    <a:pt x="246442" y="325886"/>
                    <a:pt x="232314" y="297517"/>
                    <a:pt x="219466" y="283221"/>
                  </a:cubicBezTo>
                  <a:cubicBezTo>
                    <a:pt x="198837" y="375879"/>
                    <a:pt x="160091" y="424169"/>
                    <a:pt x="147605" y="422902"/>
                  </a:cubicBezTo>
                  <a:cubicBezTo>
                    <a:pt x="132043" y="420368"/>
                    <a:pt x="146737" y="315867"/>
                    <a:pt x="178404" y="219951"/>
                  </a:cubicBezTo>
                  <a:cubicBezTo>
                    <a:pt x="183651" y="204750"/>
                    <a:pt x="168567" y="192806"/>
                    <a:pt x="180329" y="153715"/>
                  </a:cubicBezTo>
                  <a:cubicBezTo>
                    <a:pt x="185215" y="140142"/>
                    <a:pt x="201450" y="121191"/>
                    <a:pt x="223164" y="125534"/>
                  </a:cubicBezTo>
                  <a:cubicBezTo>
                    <a:pt x="245240" y="130782"/>
                    <a:pt x="259767" y="146839"/>
                    <a:pt x="251986" y="169460"/>
                  </a:cubicBezTo>
                  <a:cubicBezTo>
                    <a:pt x="245472" y="195701"/>
                    <a:pt x="243699" y="202985"/>
                    <a:pt x="237728" y="230311"/>
                  </a:cubicBezTo>
                  <a:cubicBezTo>
                    <a:pt x="234832" y="255286"/>
                    <a:pt x="259420" y="280260"/>
                    <a:pt x="293982" y="257457"/>
                  </a:cubicBezTo>
                  <a:cubicBezTo>
                    <a:pt x="323296" y="236284"/>
                    <a:pt x="335290" y="194188"/>
                    <a:pt x="336918" y="176272"/>
                  </a:cubicBezTo>
                  <a:cubicBezTo>
                    <a:pt x="337461" y="141887"/>
                    <a:pt x="325120" y="98916"/>
                    <a:pt x="262691" y="82447"/>
                  </a:cubicBezTo>
                  <a:cubicBezTo>
                    <a:pt x="197367" y="72132"/>
                    <a:pt x="146556" y="86539"/>
                    <a:pt x="133889" y="153318"/>
                  </a:cubicBezTo>
                  <a:cubicBezTo>
                    <a:pt x="136575" y="195882"/>
                    <a:pt x="132200" y="181626"/>
                    <a:pt x="146085" y="203297"/>
                  </a:cubicBezTo>
                  <a:cubicBezTo>
                    <a:pt x="137193" y="215836"/>
                    <a:pt x="126542" y="243960"/>
                    <a:pt x="118682" y="257015"/>
                  </a:cubicBezTo>
                  <a:cubicBezTo>
                    <a:pt x="88615" y="228531"/>
                    <a:pt x="75224" y="199220"/>
                    <a:pt x="78662" y="153614"/>
                  </a:cubicBezTo>
                  <a:cubicBezTo>
                    <a:pt x="83412" y="106957"/>
                    <a:pt x="133012" y="29284"/>
                    <a:pt x="231486" y="27511"/>
                  </a:cubicBezTo>
                  <a:close/>
                  <a:moveTo>
                    <a:pt x="0" y="0"/>
                  </a:moveTo>
                  <a:lnTo>
                    <a:pt x="434953" y="0"/>
                  </a:lnTo>
                  <a:lnTo>
                    <a:pt x="434953" y="241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72" name="Freeform: Shape 101">
              <a:extLst>
                <a:ext uri="{FF2B5EF4-FFF2-40B4-BE49-F238E27FC236}">
                  <a16:creationId xmlns:a16="http://schemas.microsoft.com/office/drawing/2014/main" id="{6A3A02DE-8361-46A7-9EF0-0BF3819B6743}"/>
                </a:ext>
              </a:extLst>
            </p:cNvPr>
            <p:cNvSpPr/>
            <p:nvPr/>
          </p:nvSpPr>
          <p:spPr>
            <a:xfrm>
              <a:off x="4924378" y="4585956"/>
              <a:ext cx="314992" cy="271861"/>
            </a:xfrm>
            <a:custGeom>
              <a:avLst/>
              <a:gdLst>
                <a:gd name="connsiteX0" fmla="*/ 241139 w 366142"/>
                <a:gd name="connsiteY0" fmla="*/ 0 h 316007"/>
                <a:gd name="connsiteX1" fmla="*/ 306633 w 366142"/>
                <a:gd name="connsiteY1" fmla="*/ 31202 h 316007"/>
                <a:gd name="connsiteX2" fmla="*/ 349699 w 366142"/>
                <a:gd name="connsiteY2" fmla="*/ 10558 h 316007"/>
                <a:gd name="connsiteX3" fmla="*/ 325569 w 366142"/>
                <a:gd name="connsiteY3" fmla="*/ 59830 h 316007"/>
                <a:gd name="connsiteX4" fmla="*/ 366142 w 366142"/>
                <a:gd name="connsiteY4" fmla="*/ 52395 h 316007"/>
                <a:gd name="connsiteX5" fmla="*/ 334454 w 366142"/>
                <a:gd name="connsiteY5" fmla="*/ 94697 h 316007"/>
                <a:gd name="connsiteX6" fmla="*/ 316939 w 366142"/>
                <a:gd name="connsiteY6" fmla="*/ 174999 h 316007"/>
                <a:gd name="connsiteX7" fmla="*/ 184305 w 366142"/>
                <a:gd name="connsiteY7" fmla="*/ 311458 h 316007"/>
                <a:gd name="connsiteX8" fmla="*/ 27716 w 366142"/>
                <a:gd name="connsiteY8" fmla="*/ 295316 h 316007"/>
                <a:gd name="connsiteX9" fmla="*/ 0 w 366142"/>
                <a:gd name="connsiteY9" fmla="*/ 281129 h 316007"/>
                <a:gd name="connsiteX10" fmla="*/ 0 w 366142"/>
                <a:gd name="connsiteY10" fmla="*/ 268036 h 316007"/>
                <a:gd name="connsiteX11" fmla="*/ 23178 w 366142"/>
                <a:gd name="connsiteY11" fmla="*/ 266110 h 316007"/>
                <a:gd name="connsiteX12" fmla="*/ 108726 w 366142"/>
                <a:gd name="connsiteY12" fmla="*/ 240807 h 316007"/>
                <a:gd name="connsiteX13" fmla="*/ 20535 w 366142"/>
                <a:gd name="connsiteY13" fmla="*/ 200079 h 316007"/>
                <a:gd name="connsiteX14" fmla="*/ 70653 w 366142"/>
                <a:gd name="connsiteY14" fmla="*/ 194871 h 316007"/>
                <a:gd name="connsiteX15" fmla="*/ 20899 w 366142"/>
                <a:gd name="connsiteY15" fmla="*/ 168840 h 316007"/>
                <a:gd name="connsiteX16" fmla="*/ 0 w 366142"/>
                <a:gd name="connsiteY16" fmla="*/ 146258 h 316007"/>
                <a:gd name="connsiteX17" fmla="*/ 0 w 366142"/>
                <a:gd name="connsiteY17" fmla="*/ 116697 h 316007"/>
                <a:gd name="connsiteX18" fmla="*/ 14104 w 366142"/>
                <a:gd name="connsiteY18" fmla="*/ 121836 h 316007"/>
                <a:gd name="connsiteX19" fmla="*/ 40441 w 366142"/>
                <a:gd name="connsiteY19" fmla="*/ 126434 h 316007"/>
                <a:gd name="connsiteX20" fmla="*/ 20722 w 366142"/>
                <a:gd name="connsiteY20" fmla="*/ 8541 h 316007"/>
                <a:gd name="connsiteX21" fmla="*/ 168525 w 366142"/>
                <a:gd name="connsiteY21" fmla="*/ 104817 h 316007"/>
                <a:gd name="connsiteX22" fmla="*/ 165796 w 366142"/>
                <a:gd name="connsiteY22" fmla="*/ 68430 h 316007"/>
                <a:gd name="connsiteX23" fmla="*/ 241139 w 366142"/>
                <a:gd name="connsiteY23" fmla="*/ 0 h 31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142" h="316007">
                  <a:moveTo>
                    <a:pt x="241139" y="0"/>
                  </a:moveTo>
                  <a:cubicBezTo>
                    <a:pt x="265040" y="0"/>
                    <a:pt x="292051" y="14516"/>
                    <a:pt x="306633" y="31202"/>
                  </a:cubicBezTo>
                  <a:cubicBezTo>
                    <a:pt x="327151" y="29858"/>
                    <a:pt x="335397" y="19692"/>
                    <a:pt x="349699" y="10558"/>
                  </a:cubicBezTo>
                  <a:cubicBezTo>
                    <a:pt x="343170" y="29574"/>
                    <a:pt x="336047" y="54091"/>
                    <a:pt x="325569" y="59830"/>
                  </a:cubicBezTo>
                  <a:cubicBezTo>
                    <a:pt x="340338" y="61437"/>
                    <a:pt x="353079" y="55334"/>
                    <a:pt x="366142" y="52395"/>
                  </a:cubicBezTo>
                  <a:cubicBezTo>
                    <a:pt x="361514" y="66282"/>
                    <a:pt x="342655" y="74263"/>
                    <a:pt x="334454" y="94697"/>
                  </a:cubicBezTo>
                  <a:cubicBezTo>
                    <a:pt x="326254" y="115131"/>
                    <a:pt x="329982" y="126199"/>
                    <a:pt x="316939" y="174999"/>
                  </a:cubicBezTo>
                  <a:cubicBezTo>
                    <a:pt x="296102" y="242622"/>
                    <a:pt x="276174" y="279635"/>
                    <a:pt x="184305" y="311458"/>
                  </a:cubicBezTo>
                  <a:cubicBezTo>
                    <a:pt x="152057" y="320905"/>
                    <a:pt x="83508" y="315693"/>
                    <a:pt x="27716" y="295316"/>
                  </a:cubicBezTo>
                  <a:lnTo>
                    <a:pt x="0" y="281129"/>
                  </a:lnTo>
                  <a:lnTo>
                    <a:pt x="0" y="268036"/>
                  </a:lnTo>
                  <a:lnTo>
                    <a:pt x="23178" y="266110"/>
                  </a:lnTo>
                  <a:cubicBezTo>
                    <a:pt x="63548" y="261698"/>
                    <a:pt x="90116" y="254801"/>
                    <a:pt x="108726" y="240807"/>
                  </a:cubicBezTo>
                  <a:cubicBezTo>
                    <a:pt x="87700" y="241375"/>
                    <a:pt x="35310" y="244403"/>
                    <a:pt x="20535" y="200079"/>
                  </a:cubicBezTo>
                  <a:cubicBezTo>
                    <a:pt x="37583" y="203299"/>
                    <a:pt x="59856" y="197334"/>
                    <a:pt x="70653" y="194871"/>
                  </a:cubicBezTo>
                  <a:cubicBezTo>
                    <a:pt x="57204" y="189662"/>
                    <a:pt x="37595" y="181773"/>
                    <a:pt x="20899" y="168840"/>
                  </a:cubicBezTo>
                  <a:lnTo>
                    <a:pt x="0" y="146258"/>
                  </a:lnTo>
                  <a:lnTo>
                    <a:pt x="0" y="116697"/>
                  </a:lnTo>
                  <a:lnTo>
                    <a:pt x="14104" y="121836"/>
                  </a:lnTo>
                  <a:cubicBezTo>
                    <a:pt x="23887" y="123910"/>
                    <a:pt x="33812" y="125203"/>
                    <a:pt x="40441" y="126434"/>
                  </a:cubicBezTo>
                  <a:cubicBezTo>
                    <a:pt x="9945" y="103325"/>
                    <a:pt x="-5039" y="60063"/>
                    <a:pt x="20722" y="8541"/>
                  </a:cubicBezTo>
                  <a:cubicBezTo>
                    <a:pt x="76047" y="73391"/>
                    <a:pt x="116697" y="97001"/>
                    <a:pt x="168525" y="104817"/>
                  </a:cubicBezTo>
                  <a:cubicBezTo>
                    <a:pt x="166649" y="98530"/>
                    <a:pt x="164888" y="89662"/>
                    <a:pt x="165796" y="68430"/>
                  </a:cubicBezTo>
                  <a:cubicBezTo>
                    <a:pt x="166838" y="44047"/>
                    <a:pt x="190944" y="0"/>
                    <a:pt x="2411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73" name="Freeform: Shape 102">
              <a:extLst>
                <a:ext uri="{FF2B5EF4-FFF2-40B4-BE49-F238E27FC236}">
                  <a16:creationId xmlns:a16="http://schemas.microsoft.com/office/drawing/2014/main" id="{DC2033D6-7712-438F-9A1B-B911299224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47142" y="3973546"/>
              <a:ext cx="149845" cy="303216"/>
            </a:xfrm>
            <a:custGeom>
              <a:avLst/>
              <a:gdLst>
                <a:gd name="connsiteX0" fmla="*/ 313271 w 432915"/>
                <a:gd name="connsiteY0" fmla="*/ 455355 h 455920"/>
                <a:gd name="connsiteX1" fmla="*/ 432915 w 432915"/>
                <a:gd name="connsiteY1" fmla="*/ 455355 h 455920"/>
                <a:gd name="connsiteX2" fmla="*/ 432915 w 432915"/>
                <a:gd name="connsiteY2" fmla="*/ 455920 h 455920"/>
                <a:gd name="connsiteX3" fmla="*/ 313271 w 432915"/>
                <a:gd name="connsiteY3" fmla="*/ 455920 h 455920"/>
                <a:gd name="connsiteX4" fmla="*/ 0 w 432915"/>
                <a:gd name="connsiteY4" fmla="*/ 455355 h 455920"/>
                <a:gd name="connsiteX5" fmla="*/ 228291 w 432915"/>
                <a:gd name="connsiteY5" fmla="*/ 455355 h 455920"/>
                <a:gd name="connsiteX6" fmla="*/ 228291 w 432915"/>
                <a:gd name="connsiteY6" fmla="*/ 455920 h 455920"/>
                <a:gd name="connsiteX7" fmla="*/ 0 w 432915"/>
                <a:gd name="connsiteY7" fmla="*/ 455920 h 455920"/>
                <a:gd name="connsiteX8" fmla="*/ 367184 w 432915"/>
                <a:gd name="connsiteY8" fmla="*/ 6 h 455920"/>
                <a:gd name="connsiteX9" fmla="*/ 399197 w 432915"/>
                <a:gd name="connsiteY9" fmla="*/ 2823 h 455920"/>
                <a:gd name="connsiteX10" fmla="*/ 393797 w 432915"/>
                <a:gd name="connsiteY10" fmla="*/ 69600 h 455920"/>
                <a:gd name="connsiteX11" fmla="*/ 313271 w 432915"/>
                <a:gd name="connsiteY11" fmla="*/ 96177 h 455920"/>
                <a:gd name="connsiteX12" fmla="*/ 313271 w 432915"/>
                <a:gd name="connsiteY12" fmla="*/ 140898 h 455920"/>
                <a:gd name="connsiteX13" fmla="*/ 391059 w 432915"/>
                <a:gd name="connsiteY13" fmla="*/ 140898 h 455920"/>
                <a:gd name="connsiteX14" fmla="*/ 385514 w 432915"/>
                <a:gd name="connsiteY14" fmla="*/ 215050 h 455920"/>
                <a:gd name="connsiteX15" fmla="*/ 313271 w 432915"/>
                <a:gd name="connsiteY15" fmla="*/ 216436 h 455920"/>
                <a:gd name="connsiteX16" fmla="*/ 313271 w 432915"/>
                <a:gd name="connsiteY16" fmla="*/ 455355 h 455920"/>
                <a:gd name="connsiteX17" fmla="*/ 228291 w 432915"/>
                <a:gd name="connsiteY17" fmla="*/ 455355 h 455920"/>
                <a:gd name="connsiteX18" fmla="*/ 228291 w 432915"/>
                <a:gd name="connsiteY18" fmla="*/ 216436 h 455920"/>
                <a:gd name="connsiteX19" fmla="*/ 173888 w 432915"/>
                <a:gd name="connsiteY19" fmla="*/ 216436 h 455920"/>
                <a:gd name="connsiteX20" fmla="*/ 173888 w 432915"/>
                <a:gd name="connsiteY20" fmla="*/ 140898 h 455920"/>
                <a:gd name="connsiteX21" fmla="*/ 228291 w 432915"/>
                <a:gd name="connsiteY21" fmla="*/ 140898 h 455920"/>
                <a:gd name="connsiteX22" fmla="*/ 228291 w 432915"/>
                <a:gd name="connsiteY22" fmla="*/ 90429 h 455920"/>
                <a:gd name="connsiteX23" fmla="*/ 228151 w 432915"/>
                <a:gd name="connsiteY23" fmla="*/ 89940 h 455920"/>
                <a:gd name="connsiteX24" fmla="*/ 324674 w 432915"/>
                <a:gd name="connsiteY24" fmla="*/ 971 h 455920"/>
                <a:gd name="connsiteX25" fmla="*/ 367184 w 432915"/>
                <a:gd name="connsiteY25" fmla="*/ 6 h 455920"/>
                <a:gd name="connsiteX0" fmla="*/ 313271 w 432915"/>
                <a:gd name="connsiteY0" fmla="*/ 455355 h 455920"/>
                <a:gd name="connsiteX1" fmla="*/ 432915 w 432915"/>
                <a:gd name="connsiteY1" fmla="*/ 455355 h 455920"/>
                <a:gd name="connsiteX2" fmla="*/ 313271 w 432915"/>
                <a:gd name="connsiteY2" fmla="*/ 455920 h 455920"/>
                <a:gd name="connsiteX3" fmla="*/ 313271 w 432915"/>
                <a:gd name="connsiteY3" fmla="*/ 455355 h 455920"/>
                <a:gd name="connsiteX4" fmla="*/ 0 w 432915"/>
                <a:gd name="connsiteY4" fmla="*/ 455355 h 455920"/>
                <a:gd name="connsiteX5" fmla="*/ 228291 w 432915"/>
                <a:gd name="connsiteY5" fmla="*/ 455355 h 455920"/>
                <a:gd name="connsiteX6" fmla="*/ 228291 w 432915"/>
                <a:gd name="connsiteY6" fmla="*/ 455920 h 455920"/>
                <a:gd name="connsiteX7" fmla="*/ 0 w 432915"/>
                <a:gd name="connsiteY7" fmla="*/ 455920 h 455920"/>
                <a:gd name="connsiteX8" fmla="*/ 0 w 432915"/>
                <a:gd name="connsiteY8" fmla="*/ 455355 h 455920"/>
                <a:gd name="connsiteX9" fmla="*/ 367184 w 432915"/>
                <a:gd name="connsiteY9" fmla="*/ 6 h 455920"/>
                <a:gd name="connsiteX10" fmla="*/ 399197 w 432915"/>
                <a:gd name="connsiteY10" fmla="*/ 2823 h 455920"/>
                <a:gd name="connsiteX11" fmla="*/ 393797 w 432915"/>
                <a:gd name="connsiteY11" fmla="*/ 69600 h 455920"/>
                <a:gd name="connsiteX12" fmla="*/ 313271 w 432915"/>
                <a:gd name="connsiteY12" fmla="*/ 96177 h 455920"/>
                <a:gd name="connsiteX13" fmla="*/ 313271 w 432915"/>
                <a:gd name="connsiteY13" fmla="*/ 140898 h 455920"/>
                <a:gd name="connsiteX14" fmla="*/ 391059 w 432915"/>
                <a:gd name="connsiteY14" fmla="*/ 140898 h 455920"/>
                <a:gd name="connsiteX15" fmla="*/ 385514 w 432915"/>
                <a:gd name="connsiteY15" fmla="*/ 215050 h 455920"/>
                <a:gd name="connsiteX16" fmla="*/ 313271 w 432915"/>
                <a:gd name="connsiteY16" fmla="*/ 216436 h 455920"/>
                <a:gd name="connsiteX17" fmla="*/ 313271 w 432915"/>
                <a:gd name="connsiteY17" fmla="*/ 455355 h 455920"/>
                <a:gd name="connsiteX18" fmla="*/ 228291 w 432915"/>
                <a:gd name="connsiteY18" fmla="*/ 455355 h 455920"/>
                <a:gd name="connsiteX19" fmla="*/ 228291 w 432915"/>
                <a:gd name="connsiteY19" fmla="*/ 216436 h 455920"/>
                <a:gd name="connsiteX20" fmla="*/ 173888 w 432915"/>
                <a:gd name="connsiteY20" fmla="*/ 216436 h 455920"/>
                <a:gd name="connsiteX21" fmla="*/ 173888 w 432915"/>
                <a:gd name="connsiteY21" fmla="*/ 140898 h 455920"/>
                <a:gd name="connsiteX22" fmla="*/ 228291 w 432915"/>
                <a:gd name="connsiteY22" fmla="*/ 140898 h 455920"/>
                <a:gd name="connsiteX23" fmla="*/ 228291 w 432915"/>
                <a:gd name="connsiteY23" fmla="*/ 90429 h 455920"/>
                <a:gd name="connsiteX24" fmla="*/ 228151 w 432915"/>
                <a:gd name="connsiteY24" fmla="*/ 89940 h 455920"/>
                <a:gd name="connsiteX25" fmla="*/ 324674 w 432915"/>
                <a:gd name="connsiteY25" fmla="*/ 971 h 455920"/>
                <a:gd name="connsiteX26" fmla="*/ 367184 w 432915"/>
                <a:gd name="connsiteY26" fmla="*/ 6 h 455920"/>
                <a:gd name="connsiteX0" fmla="*/ 313271 w 399197"/>
                <a:gd name="connsiteY0" fmla="*/ 455355 h 455920"/>
                <a:gd name="connsiteX1" fmla="*/ 313271 w 399197"/>
                <a:gd name="connsiteY1" fmla="*/ 455920 h 455920"/>
                <a:gd name="connsiteX2" fmla="*/ 313271 w 399197"/>
                <a:gd name="connsiteY2" fmla="*/ 455355 h 455920"/>
                <a:gd name="connsiteX3" fmla="*/ 0 w 399197"/>
                <a:gd name="connsiteY3" fmla="*/ 455355 h 455920"/>
                <a:gd name="connsiteX4" fmla="*/ 228291 w 399197"/>
                <a:gd name="connsiteY4" fmla="*/ 455355 h 455920"/>
                <a:gd name="connsiteX5" fmla="*/ 228291 w 399197"/>
                <a:gd name="connsiteY5" fmla="*/ 455920 h 455920"/>
                <a:gd name="connsiteX6" fmla="*/ 0 w 399197"/>
                <a:gd name="connsiteY6" fmla="*/ 455920 h 455920"/>
                <a:gd name="connsiteX7" fmla="*/ 0 w 399197"/>
                <a:gd name="connsiteY7" fmla="*/ 455355 h 455920"/>
                <a:gd name="connsiteX8" fmla="*/ 367184 w 399197"/>
                <a:gd name="connsiteY8" fmla="*/ 6 h 455920"/>
                <a:gd name="connsiteX9" fmla="*/ 399197 w 399197"/>
                <a:gd name="connsiteY9" fmla="*/ 2823 h 455920"/>
                <a:gd name="connsiteX10" fmla="*/ 393797 w 399197"/>
                <a:gd name="connsiteY10" fmla="*/ 69600 h 455920"/>
                <a:gd name="connsiteX11" fmla="*/ 313271 w 399197"/>
                <a:gd name="connsiteY11" fmla="*/ 96177 h 455920"/>
                <a:gd name="connsiteX12" fmla="*/ 313271 w 399197"/>
                <a:gd name="connsiteY12" fmla="*/ 140898 h 455920"/>
                <a:gd name="connsiteX13" fmla="*/ 391059 w 399197"/>
                <a:gd name="connsiteY13" fmla="*/ 140898 h 455920"/>
                <a:gd name="connsiteX14" fmla="*/ 385514 w 399197"/>
                <a:gd name="connsiteY14" fmla="*/ 215050 h 455920"/>
                <a:gd name="connsiteX15" fmla="*/ 313271 w 399197"/>
                <a:gd name="connsiteY15" fmla="*/ 216436 h 455920"/>
                <a:gd name="connsiteX16" fmla="*/ 313271 w 399197"/>
                <a:gd name="connsiteY16" fmla="*/ 455355 h 455920"/>
                <a:gd name="connsiteX17" fmla="*/ 228291 w 399197"/>
                <a:gd name="connsiteY17" fmla="*/ 455355 h 455920"/>
                <a:gd name="connsiteX18" fmla="*/ 228291 w 399197"/>
                <a:gd name="connsiteY18" fmla="*/ 216436 h 455920"/>
                <a:gd name="connsiteX19" fmla="*/ 173888 w 399197"/>
                <a:gd name="connsiteY19" fmla="*/ 216436 h 455920"/>
                <a:gd name="connsiteX20" fmla="*/ 173888 w 399197"/>
                <a:gd name="connsiteY20" fmla="*/ 140898 h 455920"/>
                <a:gd name="connsiteX21" fmla="*/ 228291 w 399197"/>
                <a:gd name="connsiteY21" fmla="*/ 140898 h 455920"/>
                <a:gd name="connsiteX22" fmla="*/ 228291 w 399197"/>
                <a:gd name="connsiteY22" fmla="*/ 90429 h 455920"/>
                <a:gd name="connsiteX23" fmla="*/ 228151 w 399197"/>
                <a:gd name="connsiteY23" fmla="*/ 89940 h 455920"/>
                <a:gd name="connsiteX24" fmla="*/ 324674 w 399197"/>
                <a:gd name="connsiteY24" fmla="*/ 971 h 455920"/>
                <a:gd name="connsiteX25" fmla="*/ 367184 w 399197"/>
                <a:gd name="connsiteY25" fmla="*/ 6 h 455920"/>
                <a:gd name="connsiteX0" fmla="*/ 313271 w 399197"/>
                <a:gd name="connsiteY0" fmla="*/ 455355 h 455920"/>
                <a:gd name="connsiteX1" fmla="*/ 313271 w 399197"/>
                <a:gd name="connsiteY1" fmla="*/ 455920 h 455920"/>
                <a:gd name="connsiteX2" fmla="*/ 313271 w 399197"/>
                <a:gd name="connsiteY2" fmla="*/ 455355 h 455920"/>
                <a:gd name="connsiteX3" fmla="*/ 0 w 399197"/>
                <a:gd name="connsiteY3" fmla="*/ 455920 h 455920"/>
                <a:gd name="connsiteX4" fmla="*/ 228291 w 399197"/>
                <a:gd name="connsiteY4" fmla="*/ 455355 h 455920"/>
                <a:gd name="connsiteX5" fmla="*/ 228291 w 399197"/>
                <a:gd name="connsiteY5" fmla="*/ 455920 h 455920"/>
                <a:gd name="connsiteX6" fmla="*/ 0 w 399197"/>
                <a:gd name="connsiteY6" fmla="*/ 455920 h 455920"/>
                <a:gd name="connsiteX7" fmla="*/ 367184 w 399197"/>
                <a:gd name="connsiteY7" fmla="*/ 6 h 455920"/>
                <a:gd name="connsiteX8" fmla="*/ 399197 w 399197"/>
                <a:gd name="connsiteY8" fmla="*/ 2823 h 455920"/>
                <a:gd name="connsiteX9" fmla="*/ 393797 w 399197"/>
                <a:gd name="connsiteY9" fmla="*/ 69600 h 455920"/>
                <a:gd name="connsiteX10" fmla="*/ 313271 w 399197"/>
                <a:gd name="connsiteY10" fmla="*/ 96177 h 455920"/>
                <a:gd name="connsiteX11" fmla="*/ 313271 w 399197"/>
                <a:gd name="connsiteY11" fmla="*/ 140898 h 455920"/>
                <a:gd name="connsiteX12" fmla="*/ 391059 w 399197"/>
                <a:gd name="connsiteY12" fmla="*/ 140898 h 455920"/>
                <a:gd name="connsiteX13" fmla="*/ 385514 w 399197"/>
                <a:gd name="connsiteY13" fmla="*/ 215050 h 455920"/>
                <a:gd name="connsiteX14" fmla="*/ 313271 w 399197"/>
                <a:gd name="connsiteY14" fmla="*/ 216436 h 455920"/>
                <a:gd name="connsiteX15" fmla="*/ 313271 w 399197"/>
                <a:gd name="connsiteY15" fmla="*/ 455355 h 455920"/>
                <a:gd name="connsiteX16" fmla="*/ 228291 w 399197"/>
                <a:gd name="connsiteY16" fmla="*/ 455355 h 455920"/>
                <a:gd name="connsiteX17" fmla="*/ 228291 w 399197"/>
                <a:gd name="connsiteY17" fmla="*/ 216436 h 455920"/>
                <a:gd name="connsiteX18" fmla="*/ 173888 w 399197"/>
                <a:gd name="connsiteY18" fmla="*/ 216436 h 455920"/>
                <a:gd name="connsiteX19" fmla="*/ 173888 w 399197"/>
                <a:gd name="connsiteY19" fmla="*/ 140898 h 455920"/>
                <a:gd name="connsiteX20" fmla="*/ 228291 w 399197"/>
                <a:gd name="connsiteY20" fmla="*/ 140898 h 455920"/>
                <a:gd name="connsiteX21" fmla="*/ 228291 w 399197"/>
                <a:gd name="connsiteY21" fmla="*/ 90429 h 455920"/>
                <a:gd name="connsiteX22" fmla="*/ 228151 w 399197"/>
                <a:gd name="connsiteY22" fmla="*/ 89940 h 455920"/>
                <a:gd name="connsiteX23" fmla="*/ 324674 w 399197"/>
                <a:gd name="connsiteY23" fmla="*/ 971 h 455920"/>
                <a:gd name="connsiteX24" fmla="*/ 367184 w 399197"/>
                <a:gd name="connsiteY24" fmla="*/ 6 h 455920"/>
                <a:gd name="connsiteX0" fmla="*/ 139383 w 225309"/>
                <a:gd name="connsiteY0" fmla="*/ 455355 h 455920"/>
                <a:gd name="connsiteX1" fmla="*/ 139383 w 225309"/>
                <a:gd name="connsiteY1" fmla="*/ 455920 h 455920"/>
                <a:gd name="connsiteX2" fmla="*/ 139383 w 225309"/>
                <a:gd name="connsiteY2" fmla="*/ 455355 h 455920"/>
                <a:gd name="connsiteX3" fmla="*/ 54403 w 225309"/>
                <a:gd name="connsiteY3" fmla="*/ 455920 h 455920"/>
                <a:gd name="connsiteX4" fmla="*/ 54403 w 225309"/>
                <a:gd name="connsiteY4" fmla="*/ 455355 h 455920"/>
                <a:gd name="connsiteX5" fmla="*/ 54403 w 225309"/>
                <a:gd name="connsiteY5" fmla="*/ 455920 h 455920"/>
                <a:gd name="connsiteX6" fmla="*/ 193296 w 225309"/>
                <a:gd name="connsiteY6" fmla="*/ 6 h 455920"/>
                <a:gd name="connsiteX7" fmla="*/ 225309 w 225309"/>
                <a:gd name="connsiteY7" fmla="*/ 2823 h 455920"/>
                <a:gd name="connsiteX8" fmla="*/ 219909 w 225309"/>
                <a:gd name="connsiteY8" fmla="*/ 69600 h 455920"/>
                <a:gd name="connsiteX9" fmla="*/ 139383 w 225309"/>
                <a:gd name="connsiteY9" fmla="*/ 96177 h 455920"/>
                <a:gd name="connsiteX10" fmla="*/ 139383 w 225309"/>
                <a:gd name="connsiteY10" fmla="*/ 140898 h 455920"/>
                <a:gd name="connsiteX11" fmla="*/ 217171 w 225309"/>
                <a:gd name="connsiteY11" fmla="*/ 140898 h 455920"/>
                <a:gd name="connsiteX12" fmla="*/ 211626 w 225309"/>
                <a:gd name="connsiteY12" fmla="*/ 215050 h 455920"/>
                <a:gd name="connsiteX13" fmla="*/ 139383 w 225309"/>
                <a:gd name="connsiteY13" fmla="*/ 216436 h 455920"/>
                <a:gd name="connsiteX14" fmla="*/ 139383 w 225309"/>
                <a:gd name="connsiteY14" fmla="*/ 455355 h 455920"/>
                <a:gd name="connsiteX15" fmla="*/ 54403 w 225309"/>
                <a:gd name="connsiteY15" fmla="*/ 455355 h 455920"/>
                <a:gd name="connsiteX16" fmla="*/ 54403 w 225309"/>
                <a:gd name="connsiteY16" fmla="*/ 216436 h 455920"/>
                <a:gd name="connsiteX17" fmla="*/ 0 w 225309"/>
                <a:gd name="connsiteY17" fmla="*/ 216436 h 455920"/>
                <a:gd name="connsiteX18" fmla="*/ 0 w 225309"/>
                <a:gd name="connsiteY18" fmla="*/ 140898 h 455920"/>
                <a:gd name="connsiteX19" fmla="*/ 54403 w 225309"/>
                <a:gd name="connsiteY19" fmla="*/ 140898 h 455920"/>
                <a:gd name="connsiteX20" fmla="*/ 54403 w 225309"/>
                <a:gd name="connsiteY20" fmla="*/ 90429 h 455920"/>
                <a:gd name="connsiteX21" fmla="*/ 54263 w 225309"/>
                <a:gd name="connsiteY21" fmla="*/ 89940 h 455920"/>
                <a:gd name="connsiteX22" fmla="*/ 150786 w 225309"/>
                <a:gd name="connsiteY22" fmla="*/ 971 h 455920"/>
                <a:gd name="connsiteX23" fmla="*/ 193296 w 225309"/>
                <a:gd name="connsiteY23" fmla="*/ 6 h 455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5309" h="455920">
                  <a:moveTo>
                    <a:pt x="139383" y="455355"/>
                  </a:moveTo>
                  <a:lnTo>
                    <a:pt x="139383" y="455920"/>
                  </a:lnTo>
                  <a:lnTo>
                    <a:pt x="139383" y="455355"/>
                  </a:lnTo>
                  <a:close/>
                  <a:moveTo>
                    <a:pt x="54403" y="455920"/>
                  </a:moveTo>
                  <a:lnTo>
                    <a:pt x="54403" y="455355"/>
                  </a:lnTo>
                  <a:lnTo>
                    <a:pt x="54403" y="455920"/>
                  </a:lnTo>
                  <a:close/>
                  <a:moveTo>
                    <a:pt x="193296" y="6"/>
                  </a:moveTo>
                  <a:cubicBezTo>
                    <a:pt x="204595" y="73"/>
                    <a:pt x="214144" y="770"/>
                    <a:pt x="225309" y="2823"/>
                  </a:cubicBezTo>
                  <a:cubicBezTo>
                    <a:pt x="225271" y="27274"/>
                    <a:pt x="222913" y="50194"/>
                    <a:pt x="219909" y="69600"/>
                  </a:cubicBezTo>
                  <a:cubicBezTo>
                    <a:pt x="188141" y="67117"/>
                    <a:pt x="138250" y="66776"/>
                    <a:pt x="139383" y="96177"/>
                  </a:cubicBezTo>
                  <a:lnTo>
                    <a:pt x="139383" y="140898"/>
                  </a:lnTo>
                  <a:lnTo>
                    <a:pt x="217171" y="140898"/>
                  </a:lnTo>
                  <a:lnTo>
                    <a:pt x="211626" y="215050"/>
                  </a:lnTo>
                  <a:lnTo>
                    <a:pt x="139383" y="216436"/>
                  </a:lnTo>
                  <a:lnTo>
                    <a:pt x="139383" y="455355"/>
                  </a:lnTo>
                  <a:lnTo>
                    <a:pt x="54403" y="455355"/>
                  </a:lnTo>
                  <a:lnTo>
                    <a:pt x="54403" y="216436"/>
                  </a:lnTo>
                  <a:lnTo>
                    <a:pt x="0" y="216436"/>
                  </a:lnTo>
                  <a:lnTo>
                    <a:pt x="0" y="140898"/>
                  </a:lnTo>
                  <a:lnTo>
                    <a:pt x="54403" y="140898"/>
                  </a:lnTo>
                  <a:lnTo>
                    <a:pt x="54403" y="90429"/>
                  </a:lnTo>
                  <a:cubicBezTo>
                    <a:pt x="54356" y="90266"/>
                    <a:pt x="54310" y="90103"/>
                    <a:pt x="54263" y="89940"/>
                  </a:cubicBezTo>
                  <a:cubicBezTo>
                    <a:pt x="54393" y="21715"/>
                    <a:pt x="104084" y="2174"/>
                    <a:pt x="150786" y="971"/>
                  </a:cubicBezTo>
                  <a:cubicBezTo>
                    <a:pt x="168948" y="503"/>
                    <a:pt x="181997" y="-60"/>
                    <a:pt x="193296" y="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74" name="Freeform: Shape 103">
              <a:extLst>
                <a:ext uri="{FF2B5EF4-FFF2-40B4-BE49-F238E27FC236}">
                  <a16:creationId xmlns:a16="http://schemas.microsoft.com/office/drawing/2014/main" id="{0E84FB8B-60BD-4D53-B9EA-E14785B8016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52516" y="3592851"/>
              <a:ext cx="272870" cy="264036"/>
            </a:xfrm>
            <a:custGeom>
              <a:avLst/>
              <a:gdLst>
                <a:gd name="connsiteX0" fmla="*/ 0 w 381434"/>
                <a:gd name="connsiteY0" fmla="*/ 119703 h 369085"/>
                <a:gd name="connsiteX1" fmla="*/ 86044 w 381434"/>
                <a:gd name="connsiteY1" fmla="*/ 119703 h 369085"/>
                <a:gd name="connsiteX2" fmla="*/ 86044 w 381434"/>
                <a:gd name="connsiteY2" fmla="*/ 369085 h 369085"/>
                <a:gd name="connsiteX3" fmla="*/ 0 w 381434"/>
                <a:gd name="connsiteY3" fmla="*/ 369085 h 369085"/>
                <a:gd name="connsiteX4" fmla="*/ 292017 w 381434"/>
                <a:gd name="connsiteY4" fmla="*/ 114642 h 369085"/>
                <a:gd name="connsiteX5" fmla="*/ 313054 w 381434"/>
                <a:gd name="connsiteY5" fmla="*/ 115239 h 369085"/>
                <a:gd name="connsiteX6" fmla="*/ 381408 w 381434"/>
                <a:gd name="connsiteY6" fmla="*/ 205099 h 369085"/>
                <a:gd name="connsiteX7" fmla="*/ 380450 w 381434"/>
                <a:gd name="connsiteY7" fmla="*/ 369085 h 369085"/>
                <a:gd name="connsiteX8" fmla="*/ 290799 w 381434"/>
                <a:gd name="connsiteY8" fmla="*/ 369085 h 369085"/>
                <a:gd name="connsiteX9" fmla="*/ 289999 w 381434"/>
                <a:gd name="connsiteY9" fmla="*/ 206524 h 369085"/>
                <a:gd name="connsiteX10" fmla="*/ 215597 w 381434"/>
                <a:gd name="connsiteY10" fmla="*/ 198936 h 369085"/>
                <a:gd name="connsiteX11" fmla="*/ 215597 w 381434"/>
                <a:gd name="connsiteY11" fmla="*/ 368810 h 369085"/>
                <a:gd name="connsiteX12" fmla="*/ 125945 w 381434"/>
                <a:gd name="connsiteY12" fmla="*/ 368810 h 369085"/>
                <a:gd name="connsiteX13" fmla="*/ 125945 w 381434"/>
                <a:gd name="connsiteY13" fmla="*/ 119428 h 369085"/>
                <a:gd name="connsiteX14" fmla="*/ 215597 w 381434"/>
                <a:gd name="connsiteY14" fmla="*/ 119428 h 369085"/>
                <a:gd name="connsiteX15" fmla="*/ 215597 w 381434"/>
                <a:gd name="connsiteY15" fmla="*/ 140603 h 369085"/>
                <a:gd name="connsiteX16" fmla="*/ 292017 w 381434"/>
                <a:gd name="connsiteY16" fmla="*/ 114642 h 369085"/>
                <a:gd name="connsiteX17" fmla="*/ 41218 w 381434"/>
                <a:gd name="connsiteY17" fmla="*/ 0 h 369085"/>
                <a:gd name="connsiteX18" fmla="*/ 86044 w 381434"/>
                <a:gd name="connsiteY18" fmla="*/ 44825 h 369085"/>
                <a:gd name="connsiteX19" fmla="*/ 41218 w 381434"/>
                <a:gd name="connsiteY19" fmla="*/ 89651 h 369085"/>
                <a:gd name="connsiteX20" fmla="*/ 9522 w 381434"/>
                <a:gd name="connsiteY20" fmla="*/ 76522 h 369085"/>
                <a:gd name="connsiteX21" fmla="*/ 0 w 381434"/>
                <a:gd name="connsiteY21" fmla="*/ 62399 h 369085"/>
                <a:gd name="connsiteX22" fmla="*/ 0 w 381434"/>
                <a:gd name="connsiteY22" fmla="*/ 27252 h 369085"/>
                <a:gd name="connsiteX23" fmla="*/ 9522 w 381434"/>
                <a:gd name="connsiteY23" fmla="*/ 13129 h 369085"/>
                <a:gd name="connsiteX24" fmla="*/ 41218 w 381434"/>
                <a:gd name="connsiteY24" fmla="*/ 0 h 36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1434" h="369085">
                  <a:moveTo>
                    <a:pt x="0" y="119703"/>
                  </a:moveTo>
                  <a:lnTo>
                    <a:pt x="86044" y="119703"/>
                  </a:lnTo>
                  <a:lnTo>
                    <a:pt x="86044" y="369085"/>
                  </a:lnTo>
                  <a:lnTo>
                    <a:pt x="0" y="369085"/>
                  </a:lnTo>
                  <a:close/>
                  <a:moveTo>
                    <a:pt x="292017" y="114642"/>
                  </a:moveTo>
                  <a:cubicBezTo>
                    <a:pt x="298391" y="114580"/>
                    <a:pt x="305367" y="114772"/>
                    <a:pt x="313054" y="115239"/>
                  </a:cubicBezTo>
                  <a:cubicBezTo>
                    <a:pt x="367740" y="118635"/>
                    <a:pt x="382137" y="179381"/>
                    <a:pt x="381408" y="205099"/>
                  </a:cubicBezTo>
                  <a:cubicBezTo>
                    <a:pt x="381089" y="259761"/>
                    <a:pt x="380769" y="314423"/>
                    <a:pt x="380450" y="369085"/>
                  </a:cubicBezTo>
                  <a:lnTo>
                    <a:pt x="290799" y="369085"/>
                  </a:lnTo>
                  <a:lnTo>
                    <a:pt x="289999" y="206524"/>
                  </a:lnTo>
                  <a:cubicBezTo>
                    <a:pt x="289316" y="178831"/>
                    <a:pt x="232622" y="162576"/>
                    <a:pt x="215597" y="198936"/>
                  </a:cubicBezTo>
                  <a:lnTo>
                    <a:pt x="215597" y="368810"/>
                  </a:lnTo>
                  <a:lnTo>
                    <a:pt x="125945" y="368810"/>
                  </a:lnTo>
                  <a:lnTo>
                    <a:pt x="125945" y="119428"/>
                  </a:lnTo>
                  <a:lnTo>
                    <a:pt x="215597" y="119428"/>
                  </a:lnTo>
                  <a:lnTo>
                    <a:pt x="215597" y="140603"/>
                  </a:lnTo>
                  <a:cubicBezTo>
                    <a:pt x="235661" y="125417"/>
                    <a:pt x="251992" y="115029"/>
                    <a:pt x="292017" y="114642"/>
                  </a:cubicBezTo>
                  <a:close/>
                  <a:moveTo>
                    <a:pt x="41218" y="0"/>
                  </a:moveTo>
                  <a:cubicBezTo>
                    <a:pt x="65975" y="0"/>
                    <a:pt x="86044" y="20069"/>
                    <a:pt x="86044" y="44825"/>
                  </a:cubicBezTo>
                  <a:cubicBezTo>
                    <a:pt x="86044" y="69582"/>
                    <a:pt x="65975" y="89651"/>
                    <a:pt x="41218" y="89651"/>
                  </a:cubicBezTo>
                  <a:cubicBezTo>
                    <a:pt x="28840" y="89651"/>
                    <a:pt x="17634" y="84634"/>
                    <a:pt x="9522" y="76522"/>
                  </a:cubicBezTo>
                  <a:lnTo>
                    <a:pt x="0" y="62399"/>
                  </a:lnTo>
                  <a:lnTo>
                    <a:pt x="0" y="27252"/>
                  </a:lnTo>
                  <a:lnTo>
                    <a:pt x="9522" y="13129"/>
                  </a:lnTo>
                  <a:cubicBezTo>
                    <a:pt x="17634" y="5017"/>
                    <a:pt x="28840" y="0"/>
                    <a:pt x="412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75" name="Freeform: Shape 104">
              <a:extLst>
                <a:ext uri="{FF2B5EF4-FFF2-40B4-BE49-F238E27FC236}">
                  <a16:creationId xmlns:a16="http://schemas.microsoft.com/office/drawing/2014/main" id="{526E8CD8-B9D7-4DFF-AEB5-88277D26CEA9}"/>
                </a:ext>
              </a:extLst>
            </p:cNvPr>
            <p:cNvSpPr/>
            <p:nvPr/>
          </p:nvSpPr>
          <p:spPr>
            <a:xfrm>
              <a:off x="5267645" y="1717582"/>
              <a:ext cx="299575" cy="297454"/>
            </a:xfrm>
            <a:custGeom>
              <a:avLst/>
              <a:gdLst>
                <a:gd name="connsiteX0" fmla="*/ 249204 w 299575"/>
                <a:gd name="connsiteY0" fmla="*/ 123541 h 297454"/>
                <a:gd name="connsiteX1" fmla="*/ 241250 w 299575"/>
                <a:gd name="connsiteY1" fmla="*/ 136266 h 297454"/>
                <a:gd name="connsiteX2" fmla="*/ 229055 w 299575"/>
                <a:gd name="connsiteY2" fmla="*/ 198302 h 297454"/>
                <a:gd name="connsiteX3" fmla="*/ 116648 w 299575"/>
                <a:gd name="connsiteY3" fmla="*/ 234888 h 297454"/>
                <a:gd name="connsiteX4" fmla="*/ 59914 w 299575"/>
                <a:gd name="connsiteY4" fmla="*/ 135736 h 297454"/>
                <a:gd name="connsiteX5" fmla="*/ 58324 w 299575"/>
                <a:gd name="connsiteY5" fmla="*/ 125662 h 297454"/>
                <a:gd name="connsiteX6" fmla="*/ 36585 w 299575"/>
                <a:gd name="connsiteY6" fmla="*/ 125131 h 297454"/>
                <a:gd name="connsiteX7" fmla="*/ 31813 w 299575"/>
                <a:gd name="connsiteY7" fmla="*/ 137857 h 297454"/>
                <a:gd name="connsiteX8" fmla="*/ 31813 w 299575"/>
                <a:gd name="connsiteY8" fmla="*/ 247082 h 297454"/>
                <a:gd name="connsiteX9" fmla="*/ 51961 w 299575"/>
                <a:gd name="connsiteY9" fmla="*/ 266701 h 297454"/>
                <a:gd name="connsiteX10" fmla="*/ 150052 w 299575"/>
                <a:gd name="connsiteY10" fmla="*/ 266701 h 297454"/>
                <a:gd name="connsiteX11" fmla="*/ 250794 w 299575"/>
                <a:gd name="connsiteY11" fmla="*/ 266701 h 297454"/>
                <a:gd name="connsiteX12" fmla="*/ 269352 w 299575"/>
                <a:gd name="connsiteY12" fmla="*/ 250264 h 297454"/>
                <a:gd name="connsiteX13" fmla="*/ 269352 w 299575"/>
                <a:gd name="connsiteY13" fmla="*/ 134675 h 297454"/>
                <a:gd name="connsiteX14" fmla="*/ 261863 w 299575"/>
                <a:gd name="connsiteY14" fmla="*/ 123541 h 297454"/>
                <a:gd name="connsiteX15" fmla="*/ 249204 w 299575"/>
                <a:gd name="connsiteY15" fmla="*/ 123541 h 297454"/>
                <a:gd name="connsiteX16" fmla="*/ 151642 w 299575"/>
                <a:gd name="connsiteY16" fmla="*/ 88016 h 297454"/>
                <a:gd name="connsiteX17" fmla="*/ 89076 w 299575"/>
                <a:gd name="connsiteY17" fmla="*/ 147931 h 297454"/>
                <a:gd name="connsiteX18" fmla="*/ 150582 w 299575"/>
                <a:gd name="connsiteY18" fmla="*/ 208377 h 297454"/>
                <a:gd name="connsiteX19" fmla="*/ 212088 w 299575"/>
                <a:gd name="connsiteY19" fmla="*/ 148461 h 297454"/>
                <a:gd name="connsiteX20" fmla="*/ 151642 w 299575"/>
                <a:gd name="connsiteY20" fmla="*/ 88016 h 297454"/>
                <a:gd name="connsiteX21" fmla="*/ 234357 w 299575"/>
                <a:gd name="connsiteY21" fmla="*/ 29162 h 297454"/>
                <a:gd name="connsiteX22" fmla="*/ 203605 w 299575"/>
                <a:gd name="connsiteY22" fmla="*/ 60444 h 297454"/>
                <a:gd name="connsiteX23" fmla="*/ 235948 w 299575"/>
                <a:gd name="connsiteY23" fmla="*/ 92258 h 297454"/>
                <a:gd name="connsiteX24" fmla="*/ 268822 w 299575"/>
                <a:gd name="connsiteY24" fmla="*/ 59914 h 297454"/>
                <a:gd name="connsiteX25" fmla="*/ 268822 w 299575"/>
                <a:gd name="connsiteY25" fmla="*/ 53552 h 297454"/>
                <a:gd name="connsiteX26" fmla="*/ 245492 w 299575"/>
                <a:gd name="connsiteY26" fmla="*/ 29162 h 297454"/>
                <a:gd name="connsiteX27" fmla="*/ 234357 w 299575"/>
                <a:gd name="connsiteY27" fmla="*/ 29162 h 297454"/>
                <a:gd name="connsiteX28" fmla="*/ 41887 w 299575"/>
                <a:gd name="connsiteY28" fmla="*/ 0 h 297454"/>
                <a:gd name="connsiteX29" fmla="*/ 258217 w 299575"/>
                <a:gd name="connsiteY29" fmla="*/ 0 h 297454"/>
                <a:gd name="connsiteX30" fmla="*/ 299575 w 299575"/>
                <a:gd name="connsiteY30" fmla="*/ 41887 h 297454"/>
                <a:gd name="connsiteX31" fmla="*/ 299575 w 299575"/>
                <a:gd name="connsiteY31" fmla="*/ 255567 h 297454"/>
                <a:gd name="connsiteX32" fmla="*/ 257687 w 299575"/>
                <a:gd name="connsiteY32" fmla="*/ 297454 h 297454"/>
                <a:gd name="connsiteX33" fmla="*/ 149522 w 299575"/>
                <a:gd name="connsiteY33" fmla="*/ 297454 h 297454"/>
                <a:gd name="connsiteX34" fmla="*/ 41357 w 299575"/>
                <a:gd name="connsiteY34" fmla="*/ 297454 h 297454"/>
                <a:gd name="connsiteX35" fmla="*/ 0 w 299575"/>
                <a:gd name="connsiteY35" fmla="*/ 256096 h 297454"/>
                <a:gd name="connsiteX36" fmla="*/ 0 w 299575"/>
                <a:gd name="connsiteY36" fmla="*/ 41357 h 297454"/>
                <a:gd name="connsiteX37" fmla="*/ 41887 w 299575"/>
                <a:gd name="connsiteY37" fmla="*/ 0 h 297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99575" h="297454">
                  <a:moveTo>
                    <a:pt x="249204" y="123541"/>
                  </a:moveTo>
                  <a:cubicBezTo>
                    <a:pt x="240190" y="123011"/>
                    <a:pt x="239659" y="128843"/>
                    <a:pt x="241250" y="136266"/>
                  </a:cubicBezTo>
                  <a:cubicBezTo>
                    <a:pt x="245492" y="158536"/>
                    <a:pt x="240720" y="179214"/>
                    <a:pt x="229055" y="198302"/>
                  </a:cubicBezTo>
                  <a:cubicBezTo>
                    <a:pt x="206255" y="234888"/>
                    <a:pt x="158536" y="250264"/>
                    <a:pt x="116648" y="234888"/>
                  </a:cubicBezTo>
                  <a:cubicBezTo>
                    <a:pt x="83774" y="222692"/>
                    <a:pt x="50901" y="185577"/>
                    <a:pt x="59914" y="135736"/>
                  </a:cubicBezTo>
                  <a:cubicBezTo>
                    <a:pt x="60444" y="132555"/>
                    <a:pt x="62565" y="127252"/>
                    <a:pt x="58324" y="125662"/>
                  </a:cubicBezTo>
                  <a:cubicBezTo>
                    <a:pt x="51431" y="122481"/>
                    <a:pt x="43477" y="123541"/>
                    <a:pt x="36585" y="125131"/>
                  </a:cubicBezTo>
                  <a:cubicBezTo>
                    <a:pt x="30222" y="126722"/>
                    <a:pt x="31813" y="133085"/>
                    <a:pt x="31813" y="137857"/>
                  </a:cubicBezTo>
                  <a:cubicBezTo>
                    <a:pt x="31813" y="174442"/>
                    <a:pt x="31813" y="210497"/>
                    <a:pt x="31813" y="247082"/>
                  </a:cubicBezTo>
                  <a:cubicBezTo>
                    <a:pt x="31813" y="262989"/>
                    <a:pt x="35524" y="266701"/>
                    <a:pt x="51961" y="266701"/>
                  </a:cubicBezTo>
                  <a:cubicBezTo>
                    <a:pt x="84835" y="266701"/>
                    <a:pt x="117178" y="266701"/>
                    <a:pt x="150052" y="266701"/>
                  </a:cubicBezTo>
                  <a:cubicBezTo>
                    <a:pt x="183456" y="266701"/>
                    <a:pt x="217390" y="266701"/>
                    <a:pt x="250794" y="266701"/>
                  </a:cubicBezTo>
                  <a:cubicBezTo>
                    <a:pt x="262459" y="266701"/>
                    <a:pt x="269352" y="261929"/>
                    <a:pt x="269352" y="250264"/>
                  </a:cubicBezTo>
                  <a:cubicBezTo>
                    <a:pt x="269352" y="211558"/>
                    <a:pt x="269352" y="173382"/>
                    <a:pt x="269352" y="134675"/>
                  </a:cubicBezTo>
                  <a:cubicBezTo>
                    <a:pt x="268822" y="126987"/>
                    <a:pt x="265773" y="124337"/>
                    <a:pt x="261863" y="123541"/>
                  </a:cubicBezTo>
                  <a:cubicBezTo>
                    <a:pt x="257952" y="122746"/>
                    <a:pt x="253180" y="123806"/>
                    <a:pt x="249204" y="123541"/>
                  </a:cubicBezTo>
                  <a:close/>
                  <a:moveTo>
                    <a:pt x="151642" y="88016"/>
                  </a:moveTo>
                  <a:cubicBezTo>
                    <a:pt x="116648" y="87486"/>
                    <a:pt x="89076" y="113997"/>
                    <a:pt x="89076" y="147931"/>
                  </a:cubicBezTo>
                  <a:cubicBezTo>
                    <a:pt x="89076" y="180805"/>
                    <a:pt x="117178" y="208377"/>
                    <a:pt x="150582" y="208377"/>
                  </a:cubicBezTo>
                  <a:cubicBezTo>
                    <a:pt x="183986" y="208377"/>
                    <a:pt x="212088" y="181335"/>
                    <a:pt x="212088" y="148461"/>
                  </a:cubicBezTo>
                  <a:cubicBezTo>
                    <a:pt x="212088" y="115058"/>
                    <a:pt x="185577" y="88546"/>
                    <a:pt x="151642" y="88016"/>
                  </a:cubicBezTo>
                  <a:close/>
                  <a:moveTo>
                    <a:pt x="234357" y="29162"/>
                  </a:moveTo>
                  <a:cubicBezTo>
                    <a:pt x="207846" y="29162"/>
                    <a:pt x="204135" y="32873"/>
                    <a:pt x="203605" y="60444"/>
                  </a:cubicBezTo>
                  <a:cubicBezTo>
                    <a:pt x="203605" y="90137"/>
                    <a:pt x="205195" y="92258"/>
                    <a:pt x="235948" y="92258"/>
                  </a:cubicBezTo>
                  <a:cubicBezTo>
                    <a:pt x="267762" y="92258"/>
                    <a:pt x="268822" y="91197"/>
                    <a:pt x="268822" y="59914"/>
                  </a:cubicBezTo>
                  <a:cubicBezTo>
                    <a:pt x="268822" y="57794"/>
                    <a:pt x="268822" y="55673"/>
                    <a:pt x="268822" y="53552"/>
                  </a:cubicBezTo>
                  <a:cubicBezTo>
                    <a:pt x="268822" y="35524"/>
                    <a:pt x="263519" y="29692"/>
                    <a:pt x="245492" y="29162"/>
                  </a:cubicBezTo>
                  <a:cubicBezTo>
                    <a:pt x="241781" y="29162"/>
                    <a:pt x="238069" y="29162"/>
                    <a:pt x="234357" y="29162"/>
                  </a:cubicBezTo>
                  <a:close/>
                  <a:moveTo>
                    <a:pt x="41887" y="0"/>
                  </a:moveTo>
                  <a:cubicBezTo>
                    <a:pt x="113998" y="0"/>
                    <a:pt x="186108" y="0"/>
                    <a:pt x="258217" y="0"/>
                  </a:cubicBezTo>
                  <a:cubicBezTo>
                    <a:pt x="284728" y="0"/>
                    <a:pt x="299575" y="14846"/>
                    <a:pt x="299575" y="41887"/>
                  </a:cubicBezTo>
                  <a:cubicBezTo>
                    <a:pt x="299575" y="112937"/>
                    <a:pt x="299575" y="184517"/>
                    <a:pt x="299575" y="255567"/>
                  </a:cubicBezTo>
                  <a:cubicBezTo>
                    <a:pt x="299575" y="283138"/>
                    <a:pt x="285789" y="297454"/>
                    <a:pt x="257687" y="297454"/>
                  </a:cubicBezTo>
                  <a:cubicBezTo>
                    <a:pt x="221632" y="297454"/>
                    <a:pt x="185577" y="297454"/>
                    <a:pt x="149522" y="297454"/>
                  </a:cubicBezTo>
                  <a:cubicBezTo>
                    <a:pt x="113467" y="297454"/>
                    <a:pt x="77412" y="297454"/>
                    <a:pt x="41357" y="297454"/>
                  </a:cubicBezTo>
                  <a:cubicBezTo>
                    <a:pt x="14315" y="297454"/>
                    <a:pt x="0" y="283138"/>
                    <a:pt x="0" y="256096"/>
                  </a:cubicBezTo>
                  <a:cubicBezTo>
                    <a:pt x="0" y="184517"/>
                    <a:pt x="0" y="112937"/>
                    <a:pt x="0" y="41357"/>
                  </a:cubicBezTo>
                  <a:cubicBezTo>
                    <a:pt x="0" y="14315"/>
                    <a:pt x="14846" y="0"/>
                    <a:pt x="41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6" name="Freeform: Shape 105">
              <a:extLst>
                <a:ext uri="{FF2B5EF4-FFF2-40B4-BE49-F238E27FC236}">
                  <a16:creationId xmlns:a16="http://schemas.microsoft.com/office/drawing/2014/main" id="{96F7E854-2A72-4A2C-BB5D-9074954CE0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81827" y="1689659"/>
              <a:ext cx="284465" cy="283097"/>
            </a:xfrm>
            <a:custGeom>
              <a:avLst/>
              <a:gdLst>
                <a:gd name="connsiteX0" fmla="*/ 677823 w 940832"/>
                <a:gd name="connsiteY0" fmla="*/ 434340 h 936308"/>
                <a:gd name="connsiteX1" fmla="*/ 691276 w 940832"/>
                <a:gd name="connsiteY1" fmla="*/ 454342 h 936308"/>
                <a:gd name="connsiteX2" fmla="*/ 691276 w 940832"/>
                <a:gd name="connsiteY2" fmla="*/ 661987 h 936308"/>
                <a:gd name="connsiteX3" fmla="*/ 657939 w 940832"/>
                <a:gd name="connsiteY3" fmla="*/ 691515 h 936308"/>
                <a:gd name="connsiteX4" fmla="*/ 476964 w 940832"/>
                <a:gd name="connsiteY4" fmla="*/ 691515 h 936308"/>
                <a:gd name="connsiteX5" fmla="*/ 300751 w 940832"/>
                <a:gd name="connsiteY5" fmla="*/ 691515 h 936308"/>
                <a:gd name="connsiteX6" fmla="*/ 264557 w 940832"/>
                <a:gd name="connsiteY6" fmla="*/ 656272 h 936308"/>
                <a:gd name="connsiteX7" fmla="*/ 264557 w 940832"/>
                <a:gd name="connsiteY7" fmla="*/ 460057 h 936308"/>
                <a:gd name="connsiteX8" fmla="*/ 273129 w 940832"/>
                <a:gd name="connsiteY8" fmla="*/ 437197 h 936308"/>
                <a:gd name="connsiteX9" fmla="*/ 312182 w 940832"/>
                <a:gd name="connsiteY9" fmla="*/ 438150 h 936308"/>
                <a:gd name="connsiteX10" fmla="*/ 315039 w 940832"/>
                <a:gd name="connsiteY10" fmla="*/ 456247 h 936308"/>
                <a:gd name="connsiteX11" fmla="*/ 416957 w 940832"/>
                <a:gd name="connsiteY11" fmla="*/ 634365 h 936308"/>
                <a:gd name="connsiteX12" fmla="*/ 618886 w 940832"/>
                <a:gd name="connsiteY12" fmla="*/ 568642 h 936308"/>
                <a:gd name="connsiteX13" fmla="*/ 640794 w 940832"/>
                <a:gd name="connsiteY13" fmla="*/ 457200 h 936308"/>
                <a:gd name="connsiteX14" fmla="*/ 655082 w 940832"/>
                <a:gd name="connsiteY14" fmla="*/ 434340 h 936308"/>
                <a:gd name="connsiteX15" fmla="*/ 677823 w 940832"/>
                <a:gd name="connsiteY15" fmla="*/ 434340 h 936308"/>
                <a:gd name="connsiteX16" fmla="*/ 479821 w 940832"/>
                <a:gd name="connsiteY16" fmla="*/ 370522 h 936308"/>
                <a:gd name="connsiteX17" fmla="*/ 588406 w 940832"/>
                <a:gd name="connsiteY17" fmla="*/ 479107 h 936308"/>
                <a:gd name="connsiteX18" fmla="*/ 477916 w 940832"/>
                <a:gd name="connsiteY18" fmla="*/ 586740 h 936308"/>
                <a:gd name="connsiteX19" fmla="*/ 367426 w 940832"/>
                <a:gd name="connsiteY19" fmla="*/ 478155 h 936308"/>
                <a:gd name="connsiteX20" fmla="*/ 479821 w 940832"/>
                <a:gd name="connsiteY20" fmla="*/ 370522 h 936308"/>
                <a:gd name="connsiteX21" fmla="*/ 628412 w 940832"/>
                <a:gd name="connsiteY21" fmla="*/ 264795 h 936308"/>
                <a:gd name="connsiteX22" fmla="*/ 648414 w 940832"/>
                <a:gd name="connsiteY22" fmla="*/ 264795 h 936308"/>
                <a:gd name="connsiteX23" fmla="*/ 690324 w 940832"/>
                <a:gd name="connsiteY23" fmla="*/ 308610 h 936308"/>
                <a:gd name="connsiteX24" fmla="*/ 690324 w 940832"/>
                <a:gd name="connsiteY24" fmla="*/ 320040 h 936308"/>
                <a:gd name="connsiteX25" fmla="*/ 631270 w 940832"/>
                <a:gd name="connsiteY25" fmla="*/ 378143 h 936308"/>
                <a:gd name="connsiteX26" fmla="*/ 573167 w 940832"/>
                <a:gd name="connsiteY26" fmla="*/ 320992 h 936308"/>
                <a:gd name="connsiteX27" fmla="*/ 628412 w 940832"/>
                <a:gd name="connsiteY27" fmla="*/ 264795 h 936308"/>
                <a:gd name="connsiteX28" fmla="*/ 282654 w 940832"/>
                <a:gd name="connsiteY28" fmla="*/ 212408 h 936308"/>
                <a:gd name="connsiteX29" fmla="*/ 207407 w 940832"/>
                <a:gd name="connsiteY29" fmla="*/ 286703 h 936308"/>
                <a:gd name="connsiteX30" fmla="*/ 207407 w 940832"/>
                <a:gd name="connsiteY30" fmla="*/ 672465 h 936308"/>
                <a:gd name="connsiteX31" fmla="*/ 281702 w 940832"/>
                <a:gd name="connsiteY31" fmla="*/ 746760 h 936308"/>
                <a:gd name="connsiteX32" fmla="*/ 476012 w 940832"/>
                <a:gd name="connsiteY32" fmla="*/ 746760 h 936308"/>
                <a:gd name="connsiteX33" fmla="*/ 670322 w 940832"/>
                <a:gd name="connsiteY33" fmla="*/ 746760 h 936308"/>
                <a:gd name="connsiteX34" fmla="*/ 745570 w 940832"/>
                <a:gd name="connsiteY34" fmla="*/ 671513 h 936308"/>
                <a:gd name="connsiteX35" fmla="*/ 745570 w 940832"/>
                <a:gd name="connsiteY35" fmla="*/ 287655 h 936308"/>
                <a:gd name="connsiteX36" fmla="*/ 671274 w 940832"/>
                <a:gd name="connsiteY36" fmla="*/ 212408 h 936308"/>
                <a:gd name="connsiteX37" fmla="*/ 282654 w 940832"/>
                <a:gd name="connsiteY37" fmla="*/ 212408 h 936308"/>
                <a:gd name="connsiteX38" fmla="*/ 153114 w 940832"/>
                <a:gd name="connsiteY38" fmla="*/ 0 h 936308"/>
                <a:gd name="connsiteX39" fmla="*/ 789385 w 940832"/>
                <a:gd name="connsiteY39" fmla="*/ 0 h 936308"/>
                <a:gd name="connsiteX40" fmla="*/ 939880 w 940832"/>
                <a:gd name="connsiteY40" fmla="*/ 149543 h 936308"/>
                <a:gd name="connsiteX41" fmla="*/ 940832 w 940832"/>
                <a:gd name="connsiteY41" fmla="*/ 783908 h 936308"/>
                <a:gd name="connsiteX42" fmla="*/ 787480 w 940832"/>
                <a:gd name="connsiteY42" fmla="*/ 936308 h 936308"/>
                <a:gd name="connsiteX43" fmla="*/ 470297 w 940832"/>
                <a:gd name="connsiteY43" fmla="*/ 936308 h 936308"/>
                <a:gd name="connsiteX44" fmla="*/ 153114 w 940832"/>
                <a:gd name="connsiteY44" fmla="*/ 936308 h 936308"/>
                <a:gd name="connsiteX45" fmla="*/ 714 w 940832"/>
                <a:gd name="connsiteY45" fmla="*/ 784860 h 936308"/>
                <a:gd name="connsiteX46" fmla="*/ 714 w 940832"/>
                <a:gd name="connsiteY46" fmla="*/ 151448 h 936308"/>
                <a:gd name="connsiteX47" fmla="*/ 153114 w 940832"/>
                <a:gd name="connsiteY47" fmla="*/ 0 h 936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940832" h="936308">
                  <a:moveTo>
                    <a:pt x="677823" y="434340"/>
                  </a:moveTo>
                  <a:cubicBezTo>
                    <a:pt x="684847" y="435769"/>
                    <a:pt x="690324" y="440531"/>
                    <a:pt x="691276" y="454342"/>
                  </a:cubicBezTo>
                  <a:cubicBezTo>
                    <a:pt x="691276" y="523875"/>
                    <a:pt x="691276" y="592455"/>
                    <a:pt x="691276" y="661987"/>
                  </a:cubicBezTo>
                  <a:cubicBezTo>
                    <a:pt x="691276" y="682942"/>
                    <a:pt x="678894" y="691515"/>
                    <a:pt x="657939" y="691515"/>
                  </a:cubicBezTo>
                  <a:cubicBezTo>
                    <a:pt x="597932" y="691515"/>
                    <a:pt x="536972" y="691515"/>
                    <a:pt x="476964" y="691515"/>
                  </a:cubicBezTo>
                  <a:cubicBezTo>
                    <a:pt x="417909" y="691515"/>
                    <a:pt x="359807" y="691515"/>
                    <a:pt x="300751" y="691515"/>
                  </a:cubicBezTo>
                  <a:cubicBezTo>
                    <a:pt x="271224" y="691515"/>
                    <a:pt x="264557" y="684847"/>
                    <a:pt x="264557" y="656272"/>
                  </a:cubicBezTo>
                  <a:cubicBezTo>
                    <a:pt x="264557" y="590550"/>
                    <a:pt x="264557" y="525780"/>
                    <a:pt x="264557" y="460057"/>
                  </a:cubicBezTo>
                  <a:cubicBezTo>
                    <a:pt x="264557" y="451485"/>
                    <a:pt x="261699" y="440055"/>
                    <a:pt x="273129" y="437197"/>
                  </a:cubicBezTo>
                  <a:cubicBezTo>
                    <a:pt x="285511" y="434340"/>
                    <a:pt x="299799" y="432435"/>
                    <a:pt x="312182" y="438150"/>
                  </a:cubicBezTo>
                  <a:cubicBezTo>
                    <a:pt x="319801" y="441007"/>
                    <a:pt x="315991" y="450532"/>
                    <a:pt x="315039" y="456247"/>
                  </a:cubicBezTo>
                  <a:cubicBezTo>
                    <a:pt x="298847" y="545782"/>
                    <a:pt x="357901" y="612457"/>
                    <a:pt x="416957" y="634365"/>
                  </a:cubicBezTo>
                  <a:cubicBezTo>
                    <a:pt x="492204" y="661987"/>
                    <a:pt x="577929" y="634365"/>
                    <a:pt x="618886" y="568642"/>
                  </a:cubicBezTo>
                  <a:cubicBezTo>
                    <a:pt x="639841" y="534352"/>
                    <a:pt x="648414" y="497205"/>
                    <a:pt x="640794" y="457200"/>
                  </a:cubicBezTo>
                  <a:cubicBezTo>
                    <a:pt x="637936" y="443865"/>
                    <a:pt x="638889" y="433387"/>
                    <a:pt x="655082" y="434340"/>
                  </a:cubicBezTo>
                  <a:cubicBezTo>
                    <a:pt x="662226" y="434816"/>
                    <a:pt x="670798" y="432911"/>
                    <a:pt x="677823" y="434340"/>
                  </a:cubicBezTo>
                  <a:close/>
                  <a:moveTo>
                    <a:pt x="479821" y="370522"/>
                  </a:moveTo>
                  <a:cubicBezTo>
                    <a:pt x="540781" y="371475"/>
                    <a:pt x="588406" y="419100"/>
                    <a:pt x="588406" y="479107"/>
                  </a:cubicBezTo>
                  <a:cubicBezTo>
                    <a:pt x="588406" y="538162"/>
                    <a:pt x="537923" y="586740"/>
                    <a:pt x="477916" y="586740"/>
                  </a:cubicBezTo>
                  <a:cubicBezTo>
                    <a:pt x="417909" y="586740"/>
                    <a:pt x="367426" y="537210"/>
                    <a:pt x="367426" y="478155"/>
                  </a:cubicBezTo>
                  <a:cubicBezTo>
                    <a:pt x="367426" y="417195"/>
                    <a:pt x="416956" y="369570"/>
                    <a:pt x="479821" y="370522"/>
                  </a:cubicBezTo>
                  <a:close/>
                  <a:moveTo>
                    <a:pt x="628412" y="264795"/>
                  </a:moveTo>
                  <a:cubicBezTo>
                    <a:pt x="635080" y="264795"/>
                    <a:pt x="641747" y="264795"/>
                    <a:pt x="648414" y="264795"/>
                  </a:cubicBezTo>
                  <a:cubicBezTo>
                    <a:pt x="680799" y="265748"/>
                    <a:pt x="690324" y="276225"/>
                    <a:pt x="690324" y="308610"/>
                  </a:cubicBezTo>
                  <a:cubicBezTo>
                    <a:pt x="690324" y="312420"/>
                    <a:pt x="690324" y="316230"/>
                    <a:pt x="690324" y="320040"/>
                  </a:cubicBezTo>
                  <a:cubicBezTo>
                    <a:pt x="690324" y="376237"/>
                    <a:pt x="688420" y="378143"/>
                    <a:pt x="631270" y="378143"/>
                  </a:cubicBezTo>
                  <a:cubicBezTo>
                    <a:pt x="576024" y="378143"/>
                    <a:pt x="573167" y="374332"/>
                    <a:pt x="573167" y="320992"/>
                  </a:cubicBezTo>
                  <a:cubicBezTo>
                    <a:pt x="574120" y="271462"/>
                    <a:pt x="580787" y="264795"/>
                    <a:pt x="628412" y="264795"/>
                  </a:cubicBezTo>
                  <a:close/>
                  <a:moveTo>
                    <a:pt x="282654" y="212408"/>
                  </a:moveTo>
                  <a:cubicBezTo>
                    <a:pt x="234077" y="212408"/>
                    <a:pt x="207407" y="238125"/>
                    <a:pt x="207407" y="286703"/>
                  </a:cubicBezTo>
                  <a:cubicBezTo>
                    <a:pt x="207407" y="415290"/>
                    <a:pt x="207407" y="543878"/>
                    <a:pt x="207407" y="672465"/>
                  </a:cubicBezTo>
                  <a:cubicBezTo>
                    <a:pt x="207407" y="721043"/>
                    <a:pt x="233124" y="746760"/>
                    <a:pt x="281702" y="746760"/>
                  </a:cubicBezTo>
                  <a:cubicBezTo>
                    <a:pt x="346472" y="746760"/>
                    <a:pt x="411242" y="746760"/>
                    <a:pt x="476012" y="746760"/>
                  </a:cubicBezTo>
                  <a:cubicBezTo>
                    <a:pt x="540782" y="746760"/>
                    <a:pt x="605552" y="746760"/>
                    <a:pt x="670322" y="746760"/>
                  </a:cubicBezTo>
                  <a:cubicBezTo>
                    <a:pt x="720805" y="746760"/>
                    <a:pt x="745570" y="721043"/>
                    <a:pt x="745570" y="671513"/>
                  </a:cubicBezTo>
                  <a:cubicBezTo>
                    <a:pt x="745570" y="543878"/>
                    <a:pt x="745570" y="415290"/>
                    <a:pt x="745570" y="287655"/>
                  </a:cubicBezTo>
                  <a:cubicBezTo>
                    <a:pt x="745570" y="239078"/>
                    <a:pt x="718899" y="212408"/>
                    <a:pt x="671274" y="212408"/>
                  </a:cubicBezTo>
                  <a:cubicBezTo>
                    <a:pt x="541735" y="212408"/>
                    <a:pt x="412195" y="212408"/>
                    <a:pt x="282654" y="212408"/>
                  </a:cubicBezTo>
                  <a:close/>
                  <a:moveTo>
                    <a:pt x="153114" y="0"/>
                  </a:moveTo>
                  <a:cubicBezTo>
                    <a:pt x="365522" y="0"/>
                    <a:pt x="576977" y="0"/>
                    <a:pt x="789385" y="0"/>
                  </a:cubicBezTo>
                  <a:cubicBezTo>
                    <a:pt x="877967" y="0"/>
                    <a:pt x="939880" y="60960"/>
                    <a:pt x="939880" y="149543"/>
                  </a:cubicBezTo>
                  <a:cubicBezTo>
                    <a:pt x="939880" y="360998"/>
                    <a:pt x="939880" y="572453"/>
                    <a:pt x="940832" y="783908"/>
                  </a:cubicBezTo>
                  <a:cubicBezTo>
                    <a:pt x="939880" y="876300"/>
                    <a:pt x="878920" y="936308"/>
                    <a:pt x="787480" y="936308"/>
                  </a:cubicBezTo>
                  <a:cubicBezTo>
                    <a:pt x="681752" y="936308"/>
                    <a:pt x="576024" y="936308"/>
                    <a:pt x="470297" y="936308"/>
                  </a:cubicBezTo>
                  <a:cubicBezTo>
                    <a:pt x="364570" y="936308"/>
                    <a:pt x="258842" y="936308"/>
                    <a:pt x="153114" y="936308"/>
                  </a:cubicBezTo>
                  <a:cubicBezTo>
                    <a:pt x="62627" y="935355"/>
                    <a:pt x="714" y="874395"/>
                    <a:pt x="714" y="784860"/>
                  </a:cubicBezTo>
                  <a:cubicBezTo>
                    <a:pt x="-238" y="574358"/>
                    <a:pt x="-238" y="362903"/>
                    <a:pt x="714" y="151448"/>
                  </a:cubicBezTo>
                  <a:cubicBezTo>
                    <a:pt x="1667" y="60960"/>
                    <a:pt x="62627" y="0"/>
                    <a:pt x="153114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7" name="Rounded Rectangle 2">
              <a:extLst>
                <a:ext uri="{FF2B5EF4-FFF2-40B4-BE49-F238E27FC236}">
                  <a16:creationId xmlns:a16="http://schemas.microsoft.com/office/drawing/2014/main" id="{AA872E0C-5D3D-4610-8318-7D74462CD8D8}"/>
                </a:ext>
              </a:extLst>
            </p:cNvPr>
            <p:cNvSpPr/>
            <p:nvPr/>
          </p:nvSpPr>
          <p:spPr>
            <a:xfrm>
              <a:off x="5497613" y="5307476"/>
              <a:ext cx="258315" cy="258315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78" name="Rounded Rectangle 2">
              <a:extLst>
                <a:ext uri="{FF2B5EF4-FFF2-40B4-BE49-F238E27FC236}">
                  <a16:creationId xmlns:a16="http://schemas.microsoft.com/office/drawing/2014/main" id="{76A8FC99-CD84-4CC4-9532-489E15AE702B}"/>
                </a:ext>
              </a:extLst>
            </p:cNvPr>
            <p:cNvSpPr/>
            <p:nvPr/>
          </p:nvSpPr>
          <p:spPr>
            <a:xfrm>
              <a:off x="2779268" y="2821629"/>
              <a:ext cx="277650" cy="277650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79" name="Rounded Rectangle 3">
              <a:extLst>
                <a:ext uri="{FF2B5EF4-FFF2-40B4-BE49-F238E27FC236}">
                  <a16:creationId xmlns:a16="http://schemas.microsoft.com/office/drawing/2014/main" id="{278DEF09-642A-4DC3-A283-3C2447C5269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029372" y="2348040"/>
              <a:ext cx="247225" cy="24722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80" name="Rounded Rectangle 8">
              <a:extLst>
                <a:ext uri="{FF2B5EF4-FFF2-40B4-BE49-F238E27FC236}">
                  <a16:creationId xmlns:a16="http://schemas.microsoft.com/office/drawing/2014/main" id="{7D5D0DA2-1C67-4652-91DE-D4E7EA1B73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0851" y="1082031"/>
              <a:ext cx="278521" cy="283679"/>
            </a:xfrm>
            <a:custGeom>
              <a:avLst/>
              <a:gdLst/>
              <a:ahLst/>
              <a:cxnLst/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close/>
                  <a:moveTo>
                    <a:pt x="2688485" y="1475633"/>
                  </a:moveTo>
                  <a:cubicBezTo>
                    <a:pt x="2399554" y="1478429"/>
                    <a:pt x="2281670" y="1553418"/>
                    <a:pt x="2136833" y="1663036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lnTo>
                    <a:pt x="2136833" y="2084121"/>
                  </a:lnTo>
                  <a:cubicBezTo>
                    <a:pt x="2259735" y="1821652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235101" y="1504458"/>
                    <a:pt x="2840340" y="1479943"/>
                  </a:cubicBezTo>
                  <a:cubicBezTo>
                    <a:pt x="2784850" y="1476574"/>
                    <a:pt x="2734498" y="1475188"/>
                    <a:pt x="2688485" y="147563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cxnSp>
          <p:nvCxnSpPr>
            <p:cNvPr id="1381" name="Straight Connector 110">
              <a:extLst>
                <a:ext uri="{FF2B5EF4-FFF2-40B4-BE49-F238E27FC236}">
                  <a16:creationId xmlns:a16="http://schemas.microsoft.com/office/drawing/2014/main" id="{82881A4E-A744-4787-B9D2-EE5E50C222C3}"/>
                </a:ext>
              </a:extLst>
            </p:cNvPr>
            <p:cNvCxnSpPr>
              <a:cxnSpLocks/>
              <a:stCxn id="1330" idx="4"/>
              <a:endCxn id="1328" idx="0"/>
            </p:cNvCxnSpPr>
            <p:nvPr/>
          </p:nvCxnSpPr>
          <p:spPr>
            <a:xfrm>
              <a:off x="6130088" y="1972756"/>
              <a:ext cx="510781" cy="1090988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9" name="TextBox 1418">
            <a:extLst>
              <a:ext uri="{FF2B5EF4-FFF2-40B4-BE49-F238E27FC236}">
                <a16:creationId xmlns:a16="http://schemas.microsoft.com/office/drawing/2014/main" id="{13B59F3B-2128-44BD-A4FC-906B8B389862}"/>
              </a:ext>
            </a:extLst>
          </p:cNvPr>
          <p:cNvSpPr txBox="1"/>
          <p:nvPr/>
        </p:nvSpPr>
        <p:spPr>
          <a:xfrm>
            <a:off x="8316895" y="3428269"/>
            <a:ext cx="33307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1420" name="Text Placeholder 27">
            <a:extLst>
              <a:ext uri="{FF2B5EF4-FFF2-40B4-BE49-F238E27FC236}">
                <a16:creationId xmlns:a16="http://schemas.microsoft.com/office/drawing/2014/main" id="{762792F9-F59C-49B4-BEB2-17E1CE0A53A6}"/>
              </a:ext>
            </a:extLst>
          </p:cNvPr>
          <p:cNvSpPr txBox="1">
            <a:spLocks/>
          </p:cNvSpPr>
          <p:nvPr/>
        </p:nvSpPr>
        <p:spPr>
          <a:xfrm>
            <a:off x="9534805" y="5785126"/>
            <a:ext cx="2042384" cy="298731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>
                <a:solidFill>
                  <a:schemeClr val="accent2"/>
                </a:solidFill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12333</TotalTime>
  <Words>92</Words>
  <Application>Microsoft Office PowerPoint</Application>
  <PresentationFormat>와이드스크린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33</cp:revision>
  <dcterms:created xsi:type="dcterms:W3CDTF">2018-02-18T19:39:47Z</dcterms:created>
  <dcterms:modified xsi:type="dcterms:W3CDTF">2022-10-26T03:18:17Z</dcterms:modified>
</cp:coreProperties>
</file>