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1DFF"/>
    <a:srgbClr val="157FFF"/>
    <a:srgbClr val="A7BEFF"/>
    <a:srgbClr val="D68B1C"/>
    <a:srgbClr val="F7E289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5108755"/>
            <a:ext cx="6413610" cy="1068935"/>
          </a:xfrm>
          <a:noFill/>
          <a:effectLst>
            <a:outerShdw blurRad="88900" dist="38100" dir="5400000" algn="ctr" rotWithShape="0">
              <a:schemeClr val="tx1">
                <a:alpha val="83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1291130"/>
            <a:ext cx="5802789" cy="45811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rgbClr val="2D1D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4607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1749245"/>
            <a:ext cx="8246070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846" y="758950"/>
            <a:ext cx="6412893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D1D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30" y="1443835"/>
            <a:ext cx="6405375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38230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749244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360065"/>
            <a:ext cx="4275740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1749244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2360065"/>
            <a:ext cx="4123035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5108755"/>
            <a:ext cx="7024430" cy="122164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1291130"/>
            <a:ext cx="8398775" cy="45811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42</cp:revision>
  <dcterms:created xsi:type="dcterms:W3CDTF">2013-08-21T19:17:07Z</dcterms:created>
  <dcterms:modified xsi:type="dcterms:W3CDTF">2013-11-20T18:44:47Z</dcterms:modified>
</cp:coreProperties>
</file>