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7A8BC-6598-4BA7-A3A7-4674A7AC4DEB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76CFA-4F47-49D9-BDE7-30CD1AECFD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809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76CFA-4F47-49D9-BDE7-30CD1AECFDF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3153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59782"/>
            <a:ext cx="6156176" cy="18002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6000"/>
                  <a:lumOff val="4000"/>
                  <a:alpha val="62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11560" y="4011910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611560" y="3003798"/>
            <a:ext cx="54360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611560" y="33265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2" name="TextBox 11">
            <a:hlinkClick r:id="rId3"/>
          </p:cNvPr>
          <p:cNvSpPr txBox="1"/>
          <p:nvPr/>
        </p:nvSpPr>
        <p:spPr>
          <a:xfrm>
            <a:off x="611560" y="4803998"/>
            <a:ext cx="85324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108</Words>
  <Application>Microsoft Office PowerPoint</Application>
  <PresentationFormat>On-screen Show (16:9)</PresentationFormat>
  <Paragraphs>12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2014-06-23T08:25:47Z</dcterms:modified>
</cp:coreProperties>
</file>