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5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47" name="TextBox 2446">
            <a:extLst>
              <a:ext uri="{FF2B5EF4-FFF2-40B4-BE49-F238E27FC236}">
                <a16:creationId xmlns:a16="http://schemas.microsoft.com/office/drawing/2014/main" id="{7CD301B7-5D83-4800-B5D6-7EAB7D8CA25E}"/>
              </a:ext>
            </a:extLst>
          </p:cNvPr>
          <p:cNvSpPr txBox="1"/>
          <p:nvPr/>
        </p:nvSpPr>
        <p:spPr>
          <a:xfrm>
            <a:off x="760424" y="1849219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$35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2448" name="Rectangle 2447">
            <a:extLst>
              <a:ext uri="{FF2B5EF4-FFF2-40B4-BE49-F238E27FC236}">
                <a16:creationId xmlns:a16="http://schemas.microsoft.com/office/drawing/2014/main" id="{6499509B-30C5-4D46-ACED-FE45C89E00C6}"/>
              </a:ext>
            </a:extLst>
          </p:cNvPr>
          <p:cNvSpPr/>
          <p:nvPr/>
        </p:nvSpPr>
        <p:spPr>
          <a:xfrm>
            <a:off x="1049384" y="2495550"/>
            <a:ext cx="822960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49" name="Group 2448">
            <a:extLst>
              <a:ext uri="{FF2B5EF4-FFF2-40B4-BE49-F238E27FC236}">
                <a16:creationId xmlns:a16="http://schemas.microsoft.com/office/drawing/2014/main" id="{2E3CB93C-FABA-4331-B0F0-9C2AFE170ABC}"/>
              </a:ext>
            </a:extLst>
          </p:cNvPr>
          <p:cNvGrpSpPr/>
          <p:nvPr/>
        </p:nvGrpSpPr>
        <p:grpSpPr>
          <a:xfrm>
            <a:off x="2314863" y="2015224"/>
            <a:ext cx="4076411" cy="1006371"/>
            <a:chOff x="4822352" y="1916832"/>
            <a:chExt cx="3422056" cy="1006371"/>
          </a:xfrm>
        </p:grpSpPr>
        <p:sp>
          <p:nvSpPr>
            <p:cNvPr id="2450" name="Text Placeholder 10">
              <a:extLst>
                <a:ext uri="{FF2B5EF4-FFF2-40B4-BE49-F238E27FC236}">
                  <a16:creationId xmlns:a16="http://schemas.microsoft.com/office/drawing/2014/main" id="{4AD3DFA5-419C-4F80-AACB-04523521458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451" name="TextBox 2450">
              <a:extLst>
                <a:ext uri="{FF2B5EF4-FFF2-40B4-BE49-F238E27FC236}">
                  <a16:creationId xmlns:a16="http://schemas.microsoft.com/office/drawing/2014/main" id="{8DA5A8F6-96FB-4C3E-9DF6-95707F30467E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452" name="TextBox 2451">
            <a:extLst>
              <a:ext uri="{FF2B5EF4-FFF2-40B4-BE49-F238E27FC236}">
                <a16:creationId xmlns:a16="http://schemas.microsoft.com/office/drawing/2014/main" id="{8B4111E3-CBC6-41E1-B23C-DBF94459718F}"/>
              </a:ext>
            </a:extLst>
          </p:cNvPr>
          <p:cNvSpPr txBox="1"/>
          <p:nvPr/>
        </p:nvSpPr>
        <p:spPr>
          <a:xfrm>
            <a:off x="760424" y="3400758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$75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2453" name="Rectangle 2452">
            <a:extLst>
              <a:ext uri="{FF2B5EF4-FFF2-40B4-BE49-F238E27FC236}">
                <a16:creationId xmlns:a16="http://schemas.microsoft.com/office/drawing/2014/main" id="{821C4EF2-B422-415A-ADB8-46DA5DC0EB97}"/>
              </a:ext>
            </a:extLst>
          </p:cNvPr>
          <p:cNvSpPr/>
          <p:nvPr/>
        </p:nvSpPr>
        <p:spPr>
          <a:xfrm>
            <a:off x="1049384" y="4047089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54" name="Group 2453">
            <a:extLst>
              <a:ext uri="{FF2B5EF4-FFF2-40B4-BE49-F238E27FC236}">
                <a16:creationId xmlns:a16="http://schemas.microsoft.com/office/drawing/2014/main" id="{33D98B5E-2B5A-49A8-A127-02D71D33F656}"/>
              </a:ext>
            </a:extLst>
          </p:cNvPr>
          <p:cNvGrpSpPr/>
          <p:nvPr/>
        </p:nvGrpSpPr>
        <p:grpSpPr>
          <a:xfrm>
            <a:off x="2314863" y="3566763"/>
            <a:ext cx="4076411" cy="1006371"/>
            <a:chOff x="4822352" y="1916832"/>
            <a:chExt cx="3422056" cy="1006371"/>
          </a:xfrm>
        </p:grpSpPr>
        <p:sp>
          <p:nvSpPr>
            <p:cNvPr id="2455" name="Text Placeholder 10">
              <a:extLst>
                <a:ext uri="{FF2B5EF4-FFF2-40B4-BE49-F238E27FC236}">
                  <a16:creationId xmlns:a16="http://schemas.microsoft.com/office/drawing/2014/main" id="{CC1AB38A-5B85-401E-AF76-92DA8A0E5693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456" name="TextBox 2455">
              <a:extLst>
                <a:ext uri="{FF2B5EF4-FFF2-40B4-BE49-F238E27FC236}">
                  <a16:creationId xmlns:a16="http://schemas.microsoft.com/office/drawing/2014/main" id="{24085A81-D7AF-448B-A060-457F1194318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457" name="TextBox 2456">
            <a:extLst>
              <a:ext uri="{FF2B5EF4-FFF2-40B4-BE49-F238E27FC236}">
                <a16:creationId xmlns:a16="http://schemas.microsoft.com/office/drawing/2014/main" id="{CC823A80-E32B-499D-9FEB-6117C5124ACC}"/>
              </a:ext>
            </a:extLst>
          </p:cNvPr>
          <p:cNvSpPr txBox="1"/>
          <p:nvPr/>
        </p:nvSpPr>
        <p:spPr>
          <a:xfrm>
            <a:off x="760424" y="4952297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$90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2458" name="Rectangle 2457">
            <a:extLst>
              <a:ext uri="{FF2B5EF4-FFF2-40B4-BE49-F238E27FC236}">
                <a16:creationId xmlns:a16="http://schemas.microsoft.com/office/drawing/2014/main" id="{E7D8E492-5F13-4442-A66B-C22CA8424C2D}"/>
              </a:ext>
            </a:extLst>
          </p:cNvPr>
          <p:cNvSpPr/>
          <p:nvPr/>
        </p:nvSpPr>
        <p:spPr>
          <a:xfrm>
            <a:off x="1049384" y="5598628"/>
            <a:ext cx="822960" cy="45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59" name="Group 2458">
            <a:extLst>
              <a:ext uri="{FF2B5EF4-FFF2-40B4-BE49-F238E27FC236}">
                <a16:creationId xmlns:a16="http://schemas.microsoft.com/office/drawing/2014/main" id="{581A6640-4AEF-4A1D-97A4-E72F64083EB0}"/>
              </a:ext>
            </a:extLst>
          </p:cNvPr>
          <p:cNvGrpSpPr/>
          <p:nvPr/>
        </p:nvGrpSpPr>
        <p:grpSpPr>
          <a:xfrm>
            <a:off x="2314863" y="5118302"/>
            <a:ext cx="4076411" cy="1006371"/>
            <a:chOff x="4822352" y="1916832"/>
            <a:chExt cx="3422056" cy="1006371"/>
          </a:xfrm>
        </p:grpSpPr>
        <p:sp>
          <p:nvSpPr>
            <p:cNvPr id="2460" name="Text Placeholder 10">
              <a:extLst>
                <a:ext uri="{FF2B5EF4-FFF2-40B4-BE49-F238E27FC236}">
                  <a16:creationId xmlns:a16="http://schemas.microsoft.com/office/drawing/2014/main" id="{21C10C4C-20FC-47AE-B518-457D28311BE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461" name="TextBox 2460">
              <a:extLst>
                <a:ext uri="{FF2B5EF4-FFF2-40B4-BE49-F238E27FC236}">
                  <a16:creationId xmlns:a16="http://schemas.microsoft.com/office/drawing/2014/main" id="{343AC013-592F-4C92-9888-C6A9B633CEDB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462" name="자유형: 도형 40">
            <a:extLst>
              <a:ext uri="{FF2B5EF4-FFF2-40B4-BE49-F238E27FC236}">
                <a16:creationId xmlns:a16="http://schemas.microsoft.com/office/drawing/2014/main" id="{95DCE02B-DEB3-457D-A948-DBA03C41AC07}"/>
              </a:ext>
            </a:extLst>
          </p:cNvPr>
          <p:cNvSpPr/>
          <p:nvPr/>
        </p:nvSpPr>
        <p:spPr>
          <a:xfrm rot="2784101">
            <a:off x="7327559" y="4295971"/>
            <a:ext cx="1229106" cy="990785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463" name="그룹 57">
            <a:extLst>
              <a:ext uri="{FF2B5EF4-FFF2-40B4-BE49-F238E27FC236}">
                <a16:creationId xmlns:a16="http://schemas.microsoft.com/office/drawing/2014/main" id="{9A0D9E3F-2623-47C1-B8F6-9B85DFB3E433}"/>
              </a:ext>
            </a:extLst>
          </p:cNvPr>
          <p:cNvGrpSpPr/>
          <p:nvPr/>
        </p:nvGrpSpPr>
        <p:grpSpPr>
          <a:xfrm>
            <a:off x="8001563" y="4504729"/>
            <a:ext cx="677495" cy="947673"/>
            <a:chOff x="1019786" y="3002376"/>
            <a:chExt cx="2531613" cy="3541196"/>
          </a:xfrm>
          <a:solidFill>
            <a:schemeClr val="accent2"/>
          </a:solidFill>
        </p:grpSpPr>
        <p:sp>
          <p:nvSpPr>
            <p:cNvPr id="2464" name="사각형: 둥근 모서리 132">
              <a:extLst>
                <a:ext uri="{FF2B5EF4-FFF2-40B4-BE49-F238E27FC236}">
                  <a16:creationId xmlns:a16="http://schemas.microsoft.com/office/drawing/2014/main" id="{543D7748-9277-4C75-A447-A88260628222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65" name="막힌 원호 135">
              <a:extLst>
                <a:ext uri="{FF2B5EF4-FFF2-40B4-BE49-F238E27FC236}">
                  <a16:creationId xmlns:a16="http://schemas.microsoft.com/office/drawing/2014/main" id="{90495CFE-75B7-4398-B3FD-6F10C1FED633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66" name="자유형: 도형 60">
              <a:extLst>
                <a:ext uri="{FF2B5EF4-FFF2-40B4-BE49-F238E27FC236}">
                  <a16:creationId xmlns:a16="http://schemas.microsoft.com/office/drawing/2014/main" id="{68A314AF-74B2-447D-9CAF-7B949113B95F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67" name="자유형: 도형 61">
              <a:extLst>
                <a:ext uri="{FF2B5EF4-FFF2-40B4-BE49-F238E27FC236}">
                  <a16:creationId xmlns:a16="http://schemas.microsoft.com/office/drawing/2014/main" id="{430740E1-DCE7-4A07-893C-76B2D2DA1721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68" name="사각형: 둥근 모서리 32">
            <a:extLst>
              <a:ext uri="{FF2B5EF4-FFF2-40B4-BE49-F238E27FC236}">
                <a16:creationId xmlns:a16="http://schemas.microsoft.com/office/drawing/2014/main" id="{2E69B74A-E45F-47C7-8983-7F23486B588C}"/>
              </a:ext>
            </a:extLst>
          </p:cNvPr>
          <p:cNvSpPr/>
          <p:nvPr/>
        </p:nvSpPr>
        <p:spPr>
          <a:xfrm>
            <a:off x="7476008" y="5478779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69" name="그룹 38">
            <a:extLst>
              <a:ext uri="{FF2B5EF4-FFF2-40B4-BE49-F238E27FC236}">
                <a16:creationId xmlns:a16="http://schemas.microsoft.com/office/drawing/2014/main" id="{0F5C813E-49A4-4D69-AD07-3E1A3A07E260}"/>
              </a:ext>
            </a:extLst>
          </p:cNvPr>
          <p:cNvGrpSpPr/>
          <p:nvPr/>
        </p:nvGrpSpPr>
        <p:grpSpPr>
          <a:xfrm rot="1205143">
            <a:off x="7968328" y="1944459"/>
            <a:ext cx="3299252" cy="2176495"/>
            <a:chOff x="6345690" y="2428150"/>
            <a:chExt cx="3299252" cy="2176495"/>
          </a:xfrm>
          <a:solidFill>
            <a:schemeClr val="accent1"/>
          </a:solidFill>
        </p:grpSpPr>
        <p:sp>
          <p:nvSpPr>
            <p:cNvPr id="2470" name="현 34">
              <a:extLst>
                <a:ext uri="{FF2B5EF4-FFF2-40B4-BE49-F238E27FC236}">
                  <a16:creationId xmlns:a16="http://schemas.microsoft.com/office/drawing/2014/main" id="{C90A90F9-6B78-468F-8860-B0B5A2537A87}"/>
                </a:ext>
              </a:extLst>
            </p:cNvPr>
            <p:cNvSpPr/>
            <p:nvPr/>
          </p:nvSpPr>
          <p:spPr>
            <a:xfrm>
              <a:off x="6345690" y="2796201"/>
              <a:ext cx="3299252" cy="1808444"/>
            </a:xfrm>
            <a:custGeom>
              <a:avLst/>
              <a:gdLst>
                <a:gd name="connsiteX0" fmla="*/ 10326 w 3301582"/>
                <a:gd name="connsiteY0" fmla="*/ 1835145 h 3301582"/>
                <a:gd name="connsiteX1" fmla="*/ 772665 w 3301582"/>
                <a:gd name="connsiteY1" fmla="*/ 252933 h 3301582"/>
                <a:gd name="connsiteX2" fmla="*/ 2528955 w 3301582"/>
                <a:gd name="connsiteY2" fmla="*/ 252957 h 3301582"/>
                <a:gd name="connsiteX3" fmla="*/ 3291251 w 3301582"/>
                <a:gd name="connsiteY3" fmla="*/ 1835189 h 3301582"/>
                <a:gd name="connsiteX4" fmla="*/ 10326 w 3301582"/>
                <a:gd name="connsiteY4" fmla="*/ 1835145 h 3301582"/>
                <a:gd name="connsiteX0" fmla="*/ 7964 w 3299252"/>
                <a:gd name="connsiteY0" fmla="*/ 1808400 h 1808444"/>
                <a:gd name="connsiteX1" fmla="*/ 770303 w 3299252"/>
                <a:gd name="connsiteY1" fmla="*/ 226188 h 1808444"/>
                <a:gd name="connsiteX2" fmla="*/ 2526593 w 3299252"/>
                <a:gd name="connsiteY2" fmla="*/ 226212 h 1808444"/>
                <a:gd name="connsiteX3" fmla="*/ 3288889 w 3299252"/>
                <a:gd name="connsiteY3" fmla="*/ 1808444 h 1808444"/>
                <a:gd name="connsiteX4" fmla="*/ 7964 w 3299252"/>
                <a:gd name="connsiteY4" fmla="*/ 1808400 h 180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9252" h="1808444">
                  <a:moveTo>
                    <a:pt x="7964" y="1808400"/>
                  </a:moveTo>
                  <a:cubicBezTo>
                    <a:pt x="-62839" y="1178363"/>
                    <a:pt x="350532" y="489886"/>
                    <a:pt x="770303" y="226188"/>
                  </a:cubicBezTo>
                  <a:cubicBezTo>
                    <a:pt x="1190074" y="-37510"/>
                    <a:pt x="1989741" y="-111056"/>
                    <a:pt x="2526593" y="226212"/>
                  </a:cubicBezTo>
                  <a:cubicBezTo>
                    <a:pt x="3063445" y="563480"/>
                    <a:pt x="3359709" y="1178409"/>
                    <a:pt x="3288889" y="1808444"/>
                  </a:cubicBezTo>
                  <a:lnTo>
                    <a:pt x="7964" y="18084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71" name="사각형: 둥근 모서리 36">
              <a:extLst>
                <a:ext uri="{FF2B5EF4-FFF2-40B4-BE49-F238E27FC236}">
                  <a16:creationId xmlns:a16="http://schemas.microsoft.com/office/drawing/2014/main" id="{38874E5C-C7A1-417B-B33E-57A03E04676E}"/>
                </a:ext>
              </a:extLst>
            </p:cNvPr>
            <p:cNvSpPr/>
            <p:nvPr/>
          </p:nvSpPr>
          <p:spPr>
            <a:xfrm>
              <a:off x="7714357" y="2428150"/>
              <a:ext cx="559524" cy="256125"/>
            </a:xfrm>
            <a:prstGeom prst="roundRect">
              <a:avLst>
                <a:gd name="adj" fmla="val 433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72" name="직사각형 37">
              <a:extLst>
                <a:ext uri="{FF2B5EF4-FFF2-40B4-BE49-F238E27FC236}">
                  <a16:creationId xmlns:a16="http://schemas.microsoft.com/office/drawing/2014/main" id="{C704BBE0-58C1-4C83-9BFE-60DDD2860F45}"/>
                </a:ext>
              </a:extLst>
            </p:cNvPr>
            <p:cNvSpPr/>
            <p:nvPr/>
          </p:nvSpPr>
          <p:spPr>
            <a:xfrm>
              <a:off x="7848477" y="2593707"/>
              <a:ext cx="291285" cy="3333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73" name="TextBox 2472">
            <a:extLst>
              <a:ext uri="{FF2B5EF4-FFF2-40B4-BE49-F238E27FC236}">
                <a16:creationId xmlns:a16="http://schemas.microsoft.com/office/drawing/2014/main" id="{5553373D-84E4-47D4-B9F3-EEF36947C7C9}"/>
              </a:ext>
            </a:extLst>
          </p:cNvPr>
          <p:cNvSpPr txBox="1"/>
          <p:nvPr/>
        </p:nvSpPr>
        <p:spPr>
          <a:xfrm>
            <a:off x="8535212" y="2759674"/>
            <a:ext cx="20573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DINNER SPECIAL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74" name="그룹 41">
            <a:extLst>
              <a:ext uri="{FF2B5EF4-FFF2-40B4-BE49-F238E27FC236}">
                <a16:creationId xmlns:a16="http://schemas.microsoft.com/office/drawing/2014/main" id="{BACB1C24-2014-405E-AC97-74C0A37E4D7C}"/>
              </a:ext>
            </a:extLst>
          </p:cNvPr>
          <p:cNvGrpSpPr/>
          <p:nvPr/>
        </p:nvGrpSpPr>
        <p:grpSpPr>
          <a:xfrm rot="2819394">
            <a:off x="10059593" y="4470660"/>
            <a:ext cx="561460" cy="1189723"/>
            <a:chOff x="-287118" y="4952296"/>
            <a:chExt cx="1609427" cy="3410347"/>
          </a:xfrm>
          <a:solidFill>
            <a:schemeClr val="accent4"/>
          </a:solidFill>
        </p:grpSpPr>
        <p:sp>
          <p:nvSpPr>
            <p:cNvPr id="2475" name="자유형: 도형 42">
              <a:extLst>
                <a:ext uri="{FF2B5EF4-FFF2-40B4-BE49-F238E27FC236}">
                  <a16:creationId xmlns:a16="http://schemas.microsoft.com/office/drawing/2014/main" id="{D965978C-586A-4C44-A319-5F0F46352E75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76" name="자유형: 도형 43">
              <a:extLst>
                <a:ext uri="{FF2B5EF4-FFF2-40B4-BE49-F238E27FC236}">
                  <a16:creationId xmlns:a16="http://schemas.microsoft.com/office/drawing/2014/main" id="{1BAAF3B4-2735-4724-9C14-F555198DA4E0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77" name="자유형: 도형 44">
              <a:extLst>
                <a:ext uri="{FF2B5EF4-FFF2-40B4-BE49-F238E27FC236}">
                  <a16:creationId xmlns:a16="http://schemas.microsoft.com/office/drawing/2014/main" id="{6193A1D9-CDEE-4C6E-B8A1-722A2B9E4A12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78" name="자유형: 도형 45">
              <a:extLst>
                <a:ext uri="{FF2B5EF4-FFF2-40B4-BE49-F238E27FC236}">
                  <a16:creationId xmlns:a16="http://schemas.microsoft.com/office/drawing/2014/main" id="{1CADADF0-A6C4-48A8-A0DC-A51249F9D5A0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79" name="그룹 46">
            <a:extLst>
              <a:ext uri="{FF2B5EF4-FFF2-40B4-BE49-F238E27FC236}">
                <a16:creationId xmlns:a16="http://schemas.microsoft.com/office/drawing/2014/main" id="{115C6E0D-B7F5-490F-B9D1-826A201EDB7C}"/>
              </a:ext>
            </a:extLst>
          </p:cNvPr>
          <p:cNvGrpSpPr/>
          <p:nvPr/>
        </p:nvGrpSpPr>
        <p:grpSpPr>
          <a:xfrm rot="20593171">
            <a:off x="8541775" y="4573120"/>
            <a:ext cx="561460" cy="810783"/>
            <a:chOff x="8615780" y="3185232"/>
            <a:chExt cx="1026044" cy="1481671"/>
          </a:xfrm>
          <a:solidFill>
            <a:schemeClr val="accent4"/>
          </a:solidFill>
        </p:grpSpPr>
        <p:sp>
          <p:nvSpPr>
            <p:cNvPr id="2480" name="눈물 방울 47">
              <a:extLst>
                <a:ext uri="{FF2B5EF4-FFF2-40B4-BE49-F238E27FC236}">
                  <a16:creationId xmlns:a16="http://schemas.microsoft.com/office/drawing/2014/main" id="{3AF55A3A-FD30-49E2-BBFD-FC18E5C4DCA7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81" name="자유형: 도형 48">
              <a:extLst>
                <a:ext uri="{FF2B5EF4-FFF2-40B4-BE49-F238E27FC236}">
                  <a16:creationId xmlns:a16="http://schemas.microsoft.com/office/drawing/2014/main" id="{8BD96246-D770-43A4-95BD-898707EE038B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82" name="자유형: 도형 49">
              <a:extLst>
                <a:ext uri="{FF2B5EF4-FFF2-40B4-BE49-F238E27FC236}">
                  <a16:creationId xmlns:a16="http://schemas.microsoft.com/office/drawing/2014/main" id="{42208F0A-F62B-4296-BD9F-C60D19D2E956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83" name="자유형: 도형 50">
              <a:extLst>
                <a:ext uri="{FF2B5EF4-FFF2-40B4-BE49-F238E27FC236}">
                  <a16:creationId xmlns:a16="http://schemas.microsoft.com/office/drawing/2014/main" id="{2418DECE-7B50-42EE-B408-2933FA839794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84" name="그룹 62">
            <a:extLst>
              <a:ext uri="{FF2B5EF4-FFF2-40B4-BE49-F238E27FC236}">
                <a16:creationId xmlns:a16="http://schemas.microsoft.com/office/drawing/2014/main" id="{A5359BE0-C727-4ECB-849D-37FA1B532547}"/>
              </a:ext>
            </a:extLst>
          </p:cNvPr>
          <p:cNvGrpSpPr/>
          <p:nvPr/>
        </p:nvGrpSpPr>
        <p:grpSpPr>
          <a:xfrm>
            <a:off x="9084509" y="4618838"/>
            <a:ext cx="835977" cy="872803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2485" name="Freeform 18">
              <a:extLst>
                <a:ext uri="{FF2B5EF4-FFF2-40B4-BE49-F238E27FC236}">
                  <a16:creationId xmlns:a16="http://schemas.microsoft.com/office/drawing/2014/main" id="{1674143F-B098-4989-9A13-69F2FEFACBBC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486" name="타원 64">
              <a:extLst>
                <a:ext uri="{FF2B5EF4-FFF2-40B4-BE49-F238E27FC236}">
                  <a16:creationId xmlns:a16="http://schemas.microsoft.com/office/drawing/2014/main" id="{A744D8C6-08BC-43E9-B9F3-634B6177AAD0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87" name="타원 65">
              <a:extLst>
                <a:ext uri="{FF2B5EF4-FFF2-40B4-BE49-F238E27FC236}">
                  <a16:creationId xmlns:a16="http://schemas.microsoft.com/office/drawing/2014/main" id="{91A063CA-D6B0-4172-BD37-AE0E2B65DB45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88" name="타원 66">
              <a:extLst>
                <a:ext uri="{FF2B5EF4-FFF2-40B4-BE49-F238E27FC236}">
                  <a16:creationId xmlns:a16="http://schemas.microsoft.com/office/drawing/2014/main" id="{63E195FE-290E-42E8-AF66-7C4B9B3B0674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89" name="타원 67">
              <a:extLst>
                <a:ext uri="{FF2B5EF4-FFF2-40B4-BE49-F238E27FC236}">
                  <a16:creationId xmlns:a16="http://schemas.microsoft.com/office/drawing/2014/main" id="{53351608-1DDC-4D09-9410-F070093433A2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90" name="타원 68">
              <a:extLst>
                <a:ext uri="{FF2B5EF4-FFF2-40B4-BE49-F238E27FC236}">
                  <a16:creationId xmlns:a16="http://schemas.microsoft.com/office/drawing/2014/main" id="{504449B8-20A3-4A2C-9550-263B73B06666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91" name="사각형: 둥근 모서리 69">
              <a:extLst>
                <a:ext uri="{FF2B5EF4-FFF2-40B4-BE49-F238E27FC236}">
                  <a16:creationId xmlns:a16="http://schemas.microsoft.com/office/drawing/2014/main" id="{ABF250CB-96A9-472C-A82F-24CBFC4DA01E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92" name="사각형: 둥근 모서리 70">
              <a:extLst>
                <a:ext uri="{FF2B5EF4-FFF2-40B4-BE49-F238E27FC236}">
                  <a16:creationId xmlns:a16="http://schemas.microsoft.com/office/drawing/2014/main" id="{326FD213-36D0-41FB-8AA4-052A55A0F10F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93" name="그룹 51">
            <a:extLst>
              <a:ext uri="{FF2B5EF4-FFF2-40B4-BE49-F238E27FC236}">
                <a16:creationId xmlns:a16="http://schemas.microsoft.com/office/drawing/2014/main" id="{1DBD5FEB-ABC8-4224-BCAD-C835B38EDDA4}"/>
              </a:ext>
            </a:extLst>
          </p:cNvPr>
          <p:cNvGrpSpPr/>
          <p:nvPr/>
        </p:nvGrpSpPr>
        <p:grpSpPr>
          <a:xfrm>
            <a:off x="9617954" y="4704954"/>
            <a:ext cx="658585" cy="751352"/>
            <a:chOff x="3434152" y="428041"/>
            <a:chExt cx="4718078" cy="5382655"/>
          </a:xfrm>
          <a:solidFill>
            <a:schemeClr val="accent3"/>
          </a:solidFill>
        </p:grpSpPr>
        <p:sp>
          <p:nvSpPr>
            <p:cNvPr id="2494" name="자유형: 도형 52">
              <a:extLst>
                <a:ext uri="{FF2B5EF4-FFF2-40B4-BE49-F238E27FC236}">
                  <a16:creationId xmlns:a16="http://schemas.microsoft.com/office/drawing/2014/main" id="{E081B5B5-A88C-45D5-9F60-38EAF493480F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95" name="자유형: 도형 53">
              <a:extLst>
                <a:ext uri="{FF2B5EF4-FFF2-40B4-BE49-F238E27FC236}">
                  <a16:creationId xmlns:a16="http://schemas.microsoft.com/office/drawing/2014/main" id="{36A5971D-A920-4460-A8BD-9DF813603A0E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96" name="자유형: 도형 54">
              <a:extLst>
                <a:ext uri="{FF2B5EF4-FFF2-40B4-BE49-F238E27FC236}">
                  <a16:creationId xmlns:a16="http://schemas.microsoft.com/office/drawing/2014/main" id="{A80A8ED5-E2DD-4A2D-AF52-38990AB78DCD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97" name="자유형: 도형 55">
              <a:extLst>
                <a:ext uri="{FF2B5EF4-FFF2-40B4-BE49-F238E27FC236}">
                  <a16:creationId xmlns:a16="http://schemas.microsoft.com/office/drawing/2014/main" id="{4B8BB8D7-18E9-439B-B948-62BDBDAF92F7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98" name="Teardrop 3">
              <a:extLst>
                <a:ext uri="{FF2B5EF4-FFF2-40B4-BE49-F238E27FC236}">
                  <a16:creationId xmlns:a16="http://schemas.microsoft.com/office/drawing/2014/main" id="{2A6DBE17-1AAD-4B7C-9DF9-45A90C6DC17A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11271</TotalTime>
  <Words>112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70</cp:revision>
  <dcterms:created xsi:type="dcterms:W3CDTF">2018-02-18T19:39:47Z</dcterms:created>
  <dcterms:modified xsi:type="dcterms:W3CDTF">2019-04-24T07:50:37Z</dcterms:modified>
</cp:coreProperties>
</file>