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08" y="-7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948264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4057" y="139000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04056" y="41441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504056" y="4876586"/>
            <a:ext cx="86399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92" y="4515966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bg1"/>
                </a:solidFill>
              </a:rPr>
              <a:t> Click to add title</a:t>
            </a:r>
            <a:endParaRPr lang="ko-KR" altLang="en-US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</TotalTime>
  <Words>106</Words>
  <Application>Microsoft Office PowerPoint</Application>
  <PresentationFormat>On-screen Show (16:9)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15</cp:revision>
  <dcterms:created xsi:type="dcterms:W3CDTF">2014-04-01T16:27:38Z</dcterms:created>
  <dcterms:modified xsi:type="dcterms:W3CDTF">2014-12-03T03:17:52Z</dcterms:modified>
</cp:coreProperties>
</file>