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09" name="그룹 908">
            <a:extLst>
              <a:ext uri="{FF2B5EF4-FFF2-40B4-BE49-F238E27FC236}">
                <a16:creationId xmlns:a16="http://schemas.microsoft.com/office/drawing/2014/main" id="{9F06725A-D606-4E82-B40B-2F783A17A339}"/>
              </a:ext>
            </a:extLst>
          </p:cNvPr>
          <p:cNvGrpSpPr/>
          <p:nvPr/>
        </p:nvGrpSpPr>
        <p:grpSpPr>
          <a:xfrm>
            <a:off x="803304" y="1861373"/>
            <a:ext cx="7998864" cy="2477843"/>
            <a:chOff x="1051132" y="1709878"/>
            <a:chExt cx="8545186" cy="2647079"/>
          </a:xfrm>
        </p:grpSpPr>
        <p:sp>
          <p:nvSpPr>
            <p:cNvPr id="910" name="말풍선: 모서리가 둥근 사각형 909">
              <a:extLst>
                <a:ext uri="{FF2B5EF4-FFF2-40B4-BE49-F238E27FC236}">
                  <a16:creationId xmlns:a16="http://schemas.microsoft.com/office/drawing/2014/main" id="{325E12BF-693F-46CE-8EB6-6B1717AF5AE3}"/>
                </a:ext>
              </a:extLst>
            </p:cNvPr>
            <p:cNvSpPr/>
            <p:nvPr/>
          </p:nvSpPr>
          <p:spPr>
            <a:xfrm>
              <a:off x="105113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1" name="말풍선: 타원형 910">
              <a:extLst>
                <a:ext uri="{FF2B5EF4-FFF2-40B4-BE49-F238E27FC236}">
                  <a16:creationId xmlns:a16="http://schemas.microsoft.com/office/drawing/2014/main" id="{553CA38E-3733-4570-A1B9-CF0AA091DB48}"/>
                </a:ext>
              </a:extLst>
            </p:cNvPr>
            <p:cNvSpPr/>
            <p:nvPr/>
          </p:nvSpPr>
          <p:spPr>
            <a:xfrm>
              <a:off x="2878508" y="1709878"/>
              <a:ext cx="2590800" cy="2647079"/>
            </a:xfrm>
            <a:prstGeom prst="wedgeEllipseCallout">
              <a:avLst>
                <a:gd name="adj1" fmla="val -761"/>
                <a:gd name="adj2" fmla="val 71979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2" name="말풍선: 모서리가 둥근 사각형 911">
              <a:extLst>
                <a:ext uri="{FF2B5EF4-FFF2-40B4-BE49-F238E27FC236}">
                  <a16:creationId xmlns:a16="http://schemas.microsoft.com/office/drawing/2014/main" id="{3CAED856-EE65-4633-ACD3-26A3A473E173}"/>
                </a:ext>
              </a:extLst>
            </p:cNvPr>
            <p:cNvSpPr/>
            <p:nvPr/>
          </p:nvSpPr>
          <p:spPr>
            <a:xfrm flipH="1">
              <a:off x="517814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3" name="말풍선: 타원형 912">
              <a:extLst>
                <a:ext uri="{FF2B5EF4-FFF2-40B4-BE49-F238E27FC236}">
                  <a16:creationId xmlns:a16="http://schemas.microsoft.com/office/drawing/2014/main" id="{3F588353-BF58-496D-9231-E26A011475FA}"/>
                </a:ext>
              </a:extLst>
            </p:cNvPr>
            <p:cNvSpPr/>
            <p:nvPr/>
          </p:nvSpPr>
          <p:spPr>
            <a:xfrm>
              <a:off x="7005518" y="1709878"/>
              <a:ext cx="2590800" cy="2647079"/>
            </a:xfrm>
            <a:prstGeom prst="wedgeEllipseCallout">
              <a:avLst>
                <a:gd name="adj1" fmla="val -15561"/>
                <a:gd name="adj2" fmla="val 67840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14" name="Rectangle 7">
            <a:extLst>
              <a:ext uri="{FF2B5EF4-FFF2-40B4-BE49-F238E27FC236}">
                <a16:creationId xmlns:a16="http://schemas.microsoft.com/office/drawing/2014/main" id="{92D931A6-0259-4E7F-A481-B1309C6101DA}"/>
              </a:ext>
            </a:extLst>
          </p:cNvPr>
          <p:cNvSpPr/>
          <p:nvPr/>
        </p:nvSpPr>
        <p:spPr>
          <a:xfrm>
            <a:off x="1637469" y="2157591"/>
            <a:ext cx="461697" cy="4616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5" name="Rectangle 9">
            <a:extLst>
              <a:ext uri="{FF2B5EF4-FFF2-40B4-BE49-F238E27FC236}">
                <a16:creationId xmlns:a16="http://schemas.microsoft.com/office/drawing/2014/main" id="{09D55C6E-EEE0-441D-AB29-D20A4BA5B14C}"/>
              </a:ext>
            </a:extLst>
          </p:cNvPr>
          <p:cNvSpPr/>
          <p:nvPr/>
        </p:nvSpPr>
        <p:spPr>
          <a:xfrm>
            <a:off x="3507970" y="2167363"/>
            <a:ext cx="472340" cy="4421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6" name="Rounded Rectangle 32">
            <a:extLst>
              <a:ext uri="{FF2B5EF4-FFF2-40B4-BE49-F238E27FC236}">
                <a16:creationId xmlns:a16="http://schemas.microsoft.com/office/drawing/2014/main" id="{A1E1815A-F5A0-488A-B4C0-6BA4070B4DD9}"/>
              </a:ext>
            </a:extLst>
          </p:cNvPr>
          <p:cNvSpPr/>
          <p:nvPr/>
        </p:nvSpPr>
        <p:spPr>
          <a:xfrm>
            <a:off x="5511108" y="2157163"/>
            <a:ext cx="462553" cy="4625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7" name="Round Same Side Corner Rectangle 11">
            <a:extLst>
              <a:ext uri="{FF2B5EF4-FFF2-40B4-BE49-F238E27FC236}">
                <a16:creationId xmlns:a16="http://schemas.microsoft.com/office/drawing/2014/main" id="{06706557-5491-4F94-AA32-D7C44897B3BA}"/>
              </a:ext>
            </a:extLst>
          </p:cNvPr>
          <p:cNvSpPr>
            <a:spLocks noChangeAspect="1"/>
          </p:cNvSpPr>
          <p:nvPr/>
        </p:nvSpPr>
        <p:spPr>
          <a:xfrm rot="9900000">
            <a:off x="7314772" y="2155036"/>
            <a:ext cx="549631" cy="46680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18" name="Group 271">
            <a:extLst>
              <a:ext uri="{FF2B5EF4-FFF2-40B4-BE49-F238E27FC236}">
                <a16:creationId xmlns:a16="http://schemas.microsoft.com/office/drawing/2014/main" id="{EEEA4885-DB86-45AF-817C-C5C81E53D947}"/>
              </a:ext>
            </a:extLst>
          </p:cNvPr>
          <p:cNvGrpSpPr/>
          <p:nvPr/>
        </p:nvGrpSpPr>
        <p:grpSpPr>
          <a:xfrm>
            <a:off x="1047214" y="2892297"/>
            <a:ext cx="1664028" cy="1107996"/>
            <a:chOff x="1979822" y="2100456"/>
            <a:chExt cx="1714550" cy="1107996"/>
          </a:xfrm>
        </p:grpSpPr>
        <p:sp>
          <p:nvSpPr>
            <p:cNvPr id="919" name="TextBox 918">
              <a:extLst>
                <a:ext uri="{FF2B5EF4-FFF2-40B4-BE49-F238E27FC236}">
                  <a16:creationId xmlns:a16="http://schemas.microsoft.com/office/drawing/2014/main" id="{C2F14489-42D4-4BB5-A3E7-E7DDFB2D2006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20" name="TextBox 919">
              <a:extLst>
                <a:ext uri="{FF2B5EF4-FFF2-40B4-BE49-F238E27FC236}">
                  <a16:creationId xmlns:a16="http://schemas.microsoft.com/office/drawing/2014/main" id="{0A3C4270-2F32-4CAA-8188-2D6FF4679E1C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21" name="Group 271">
            <a:extLst>
              <a:ext uri="{FF2B5EF4-FFF2-40B4-BE49-F238E27FC236}">
                <a16:creationId xmlns:a16="http://schemas.microsoft.com/office/drawing/2014/main" id="{194AEA76-6662-44EC-8D36-F980A94E015C}"/>
              </a:ext>
            </a:extLst>
          </p:cNvPr>
          <p:cNvGrpSpPr/>
          <p:nvPr/>
        </p:nvGrpSpPr>
        <p:grpSpPr>
          <a:xfrm>
            <a:off x="2950667" y="2892297"/>
            <a:ext cx="1664028" cy="1107996"/>
            <a:chOff x="1979822" y="2100456"/>
            <a:chExt cx="1714550" cy="1107996"/>
          </a:xfrm>
        </p:grpSpPr>
        <p:sp>
          <p:nvSpPr>
            <p:cNvPr id="922" name="TextBox 921">
              <a:extLst>
                <a:ext uri="{FF2B5EF4-FFF2-40B4-BE49-F238E27FC236}">
                  <a16:creationId xmlns:a16="http://schemas.microsoft.com/office/drawing/2014/main" id="{6AD3FB9B-23BB-4DDF-B794-11B086DE9BC1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23" name="TextBox 922">
              <a:extLst>
                <a:ext uri="{FF2B5EF4-FFF2-40B4-BE49-F238E27FC236}">
                  <a16:creationId xmlns:a16="http://schemas.microsoft.com/office/drawing/2014/main" id="{35DDFCD3-5E53-4A60-883A-6445593CB949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24" name="Group 271">
            <a:extLst>
              <a:ext uri="{FF2B5EF4-FFF2-40B4-BE49-F238E27FC236}">
                <a16:creationId xmlns:a16="http://schemas.microsoft.com/office/drawing/2014/main" id="{DE8604EF-DF05-44CC-A3A3-7C600DF26AA1}"/>
              </a:ext>
            </a:extLst>
          </p:cNvPr>
          <p:cNvGrpSpPr/>
          <p:nvPr/>
        </p:nvGrpSpPr>
        <p:grpSpPr>
          <a:xfrm>
            <a:off x="4854120" y="2892297"/>
            <a:ext cx="1664028" cy="1107996"/>
            <a:chOff x="1979822" y="2100456"/>
            <a:chExt cx="1714550" cy="1107996"/>
          </a:xfrm>
        </p:grpSpPr>
        <p:sp>
          <p:nvSpPr>
            <p:cNvPr id="925" name="TextBox 924">
              <a:extLst>
                <a:ext uri="{FF2B5EF4-FFF2-40B4-BE49-F238E27FC236}">
                  <a16:creationId xmlns:a16="http://schemas.microsoft.com/office/drawing/2014/main" id="{263B2988-BC19-4CA3-8C32-022FFE762370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26" name="TextBox 925">
              <a:extLst>
                <a:ext uri="{FF2B5EF4-FFF2-40B4-BE49-F238E27FC236}">
                  <a16:creationId xmlns:a16="http://schemas.microsoft.com/office/drawing/2014/main" id="{BAEBB9F2-178F-4D08-BA01-092F0FEECD08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27" name="Group 271">
            <a:extLst>
              <a:ext uri="{FF2B5EF4-FFF2-40B4-BE49-F238E27FC236}">
                <a16:creationId xmlns:a16="http://schemas.microsoft.com/office/drawing/2014/main" id="{EB9A00EE-5449-4ACA-912B-52A9BEB6BA0E}"/>
              </a:ext>
            </a:extLst>
          </p:cNvPr>
          <p:cNvGrpSpPr/>
          <p:nvPr/>
        </p:nvGrpSpPr>
        <p:grpSpPr>
          <a:xfrm>
            <a:off x="6757573" y="2892297"/>
            <a:ext cx="1664028" cy="1107996"/>
            <a:chOff x="1979822" y="2100456"/>
            <a:chExt cx="1714550" cy="1107996"/>
          </a:xfrm>
        </p:grpSpPr>
        <p:sp>
          <p:nvSpPr>
            <p:cNvPr id="928" name="TextBox 927">
              <a:extLst>
                <a:ext uri="{FF2B5EF4-FFF2-40B4-BE49-F238E27FC236}">
                  <a16:creationId xmlns:a16="http://schemas.microsoft.com/office/drawing/2014/main" id="{46F57152-D9DD-4504-9166-18746FB760F3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29" name="TextBox 928">
              <a:extLst>
                <a:ext uri="{FF2B5EF4-FFF2-40B4-BE49-F238E27FC236}">
                  <a16:creationId xmlns:a16="http://schemas.microsoft.com/office/drawing/2014/main" id="{111661FA-82FA-4D5C-BF5F-44A4463400FD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930" name="TextBox 929">
            <a:extLst>
              <a:ext uri="{FF2B5EF4-FFF2-40B4-BE49-F238E27FC236}">
                <a16:creationId xmlns:a16="http://schemas.microsoft.com/office/drawing/2014/main" id="{A25185B3-FAA7-409F-A972-73A58D56B5E2}"/>
              </a:ext>
            </a:extLst>
          </p:cNvPr>
          <p:cNvSpPr txBox="1"/>
          <p:nvPr/>
        </p:nvSpPr>
        <p:spPr>
          <a:xfrm>
            <a:off x="8607327" y="1733186"/>
            <a:ext cx="3054329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931" name="TextBox 930">
            <a:extLst>
              <a:ext uri="{FF2B5EF4-FFF2-40B4-BE49-F238E27FC236}">
                <a16:creationId xmlns:a16="http://schemas.microsoft.com/office/drawing/2014/main" id="{C7F7C8A6-F65F-475F-ACBF-F823B805BBAE}"/>
              </a:ext>
            </a:extLst>
          </p:cNvPr>
          <p:cNvSpPr txBox="1"/>
          <p:nvPr/>
        </p:nvSpPr>
        <p:spPr>
          <a:xfrm>
            <a:off x="9656747" y="4414894"/>
            <a:ext cx="20049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932" name="Group 38">
            <a:extLst>
              <a:ext uri="{FF2B5EF4-FFF2-40B4-BE49-F238E27FC236}">
                <a16:creationId xmlns:a16="http://schemas.microsoft.com/office/drawing/2014/main" id="{2143EBB5-EAE1-42DC-9996-3B9BE8F9DBAF}"/>
              </a:ext>
            </a:extLst>
          </p:cNvPr>
          <p:cNvGrpSpPr/>
          <p:nvPr/>
        </p:nvGrpSpPr>
        <p:grpSpPr>
          <a:xfrm>
            <a:off x="3231194" y="5073056"/>
            <a:ext cx="1059354" cy="1208856"/>
            <a:chOff x="10255665" y="4623530"/>
            <a:chExt cx="1780099" cy="2031315"/>
          </a:xfrm>
        </p:grpSpPr>
        <p:sp>
          <p:nvSpPr>
            <p:cNvPr id="933" name="Freeform: Shape 39">
              <a:extLst>
                <a:ext uri="{FF2B5EF4-FFF2-40B4-BE49-F238E27FC236}">
                  <a16:creationId xmlns:a16="http://schemas.microsoft.com/office/drawing/2014/main" id="{BE0594A6-B084-4298-A7CA-932B6ECBBC8B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4" name="Freeform: Shape 40">
              <a:extLst>
                <a:ext uri="{FF2B5EF4-FFF2-40B4-BE49-F238E27FC236}">
                  <a16:creationId xmlns:a16="http://schemas.microsoft.com/office/drawing/2014/main" id="{2307AB22-6BDF-4A00-9BEC-40BCFC34B713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5" name="Freeform: Shape 41">
              <a:extLst>
                <a:ext uri="{FF2B5EF4-FFF2-40B4-BE49-F238E27FC236}">
                  <a16:creationId xmlns:a16="http://schemas.microsoft.com/office/drawing/2014/main" id="{76A66525-AAD2-4895-B004-FE9F41018C9C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6" name="Freeform: Shape 42">
              <a:extLst>
                <a:ext uri="{FF2B5EF4-FFF2-40B4-BE49-F238E27FC236}">
                  <a16:creationId xmlns:a16="http://schemas.microsoft.com/office/drawing/2014/main" id="{174240EF-662B-494F-9C9B-203423BD7FA3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37" name="Group 43">
            <a:extLst>
              <a:ext uri="{FF2B5EF4-FFF2-40B4-BE49-F238E27FC236}">
                <a16:creationId xmlns:a16="http://schemas.microsoft.com/office/drawing/2014/main" id="{E268D501-08CD-445D-97AC-E3E1B60EA044}"/>
              </a:ext>
            </a:extLst>
          </p:cNvPr>
          <p:cNvGrpSpPr/>
          <p:nvPr/>
        </p:nvGrpSpPr>
        <p:grpSpPr>
          <a:xfrm>
            <a:off x="1521903" y="5037102"/>
            <a:ext cx="1055126" cy="1244810"/>
            <a:chOff x="5466309" y="4387710"/>
            <a:chExt cx="1891355" cy="2231371"/>
          </a:xfrm>
        </p:grpSpPr>
        <p:sp>
          <p:nvSpPr>
            <p:cNvPr id="938" name="Freeform: Shape 44">
              <a:extLst>
                <a:ext uri="{FF2B5EF4-FFF2-40B4-BE49-F238E27FC236}">
                  <a16:creationId xmlns:a16="http://schemas.microsoft.com/office/drawing/2014/main" id="{A11D0638-011C-4F71-AB57-1F858A454C47}"/>
                </a:ext>
              </a:extLst>
            </p:cNvPr>
            <p:cNvSpPr/>
            <p:nvPr/>
          </p:nvSpPr>
          <p:spPr>
            <a:xfrm>
              <a:off x="5466309" y="4853337"/>
              <a:ext cx="1891355" cy="176253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9" name="Freeform: Shape 45">
              <a:extLst>
                <a:ext uri="{FF2B5EF4-FFF2-40B4-BE49-F238E27FC236}">
                  <a16:creationId xmlns:a16="http://schemas.microsoft.com/office/drawing/2014/main" id="{45EC6C4A-A6B8-4670-9295-17A4B82B3FCF}"/>
                </a:ext>
              </a:extLst>
            </p:cNvPr>
            <p:cNvSpPr/>
            <p:nvPr/>
          </p:nvSpPr>
          <p:spPr>
            <a:xfrm>
              <a:off x="5560012" y="6133067"/>
              <a:ext cx="1709832" cy="48601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rgbClr val="983398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0" name="Freeform: Shape 46">
              <a:extLst>
                <a:ext uri="{FF2B5EF4-FFF2-40B4-BE49-F238E27FC236}">
                  <a16:creationId xmlns:a16="http://schemas.microsoft.com/office/drawing/2014/main" id="{7AB8D3D9-8FEB-42F6-8D7E-52AF901FEF42}"/>
                </a:ext>
              </a:extLst>
            </p:cNvPr>
            <p:cNvSpPr/>
            <p:nvPr/>
          </p:nvSpPr>
          <p:spPr>
            <a:xfrm>
              <a:off x="5729457" y="4387710"/>
              <a:ext cx="1399486" cy="2020178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1" name="Group 89">
            <a:extLst>
              <a:ext uri="{FF2B5EF4-FFF2-40B4-BE49-F238E27FC236}">
                <a16:creationId xmlns:a16="http://schemas.microsoft.com/office/drawing/2014/main" id="{C0EBC319-20D5-4687-95E0-705E89495234}"/>
              </a:ext>
            </a:extLst>
          </p:cNvPr>
          <p:cNvGrpSpPr/>
          <p:nvPr/>
        </p:nvGrpSpPr>
        <p:grpSpPr>
          <a:xfrm>
            <a:off x="6616787" y="5030192"/>
            <a:ext cx="1191624" cy="1251720"/>
            <a:chOff x="8529977" y="2354573"/>
            <a:chExt cx="1686834" cy="1771904"/>
          </a:xfrm>
        </p:grpSpPr>
        <p:sp>
          <p:nvSpPr>
            <p:cNvPr id="942" name="Graphic 57">
              <a:extLst>
                <a:ext uri="{FF2B5EF4-FFF2-40B4-BE49-F238E27FC236}">
                  <a16:creationId xmlns:a16="http://schemas.microsoft.com/office/drawing/2014/main" id="{097B8A15-81C4-4D38-A2E9-2C6A6B3D4183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3" name="Graphic 57">
              <a:extLst>
                <a:ext uri="{FF2B5EF4-FFF2-40B4-BE49-F238E27FC236}">
                  <a16:creationId xmlns:a16="http://schemas.microsoft.com/office/drawing/2014/main" id="{F57D816E-33D6-42A3-B709-9A89FD4FBEE3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4" name="Graphic 57">
              <a:extLst>
                <a:ext uri="{FF2B5EF4-FFF2-40B4-BE49-F238E27FC236}">
                  <a16:creationId xmlns:a16="http://schemas.microsoft.com/office/drawing/2014/main" id="{26A023C0-565E-41D2-B262-0150F24A04D5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5" name="Graphic 57">
              <a:extLst>
                <a:ext uri="{FF2B5EF4-FFF2-40B4-BE49-F238E27FC236}">
                  <a16:creationId xmlns:a16="http://schemas.microsoft.com/office/drawing/2014/main" id="{3CBCC87D-5111-402E-AC27-DC01FDB162DB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6" name="Graphic 57">
              <a:extLst>
                <a:ext uri="{FF2B5EF4-FFF2-40B4-BE49-F238E27FC236}">
                  <a16:creationId xmlns:a16="http://schemas.microsoft.com/office/drawing/2014/main" id="{6E4362B3-3783-416B-8972-D00EF3AE27D4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7" name="Graphic 57">
              <a:extLst>
                <a:ext uri="{FF2B5EF4-FFF2-40B4-BE49-F238E27FC236}">
                  <a16:creationId xmlns:a16="http://schemas.microsoft.com/office/drawing/2014/main" id="{7B3A3505-BF89-4AD7-9013-CD831EB623E8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8" name="Group 88">
            <a:extLst>
              <a:ext uri="{FF2B5EF4-FFF2-40B4-BE49-F238E27FC236}">
                <a16:creationId xmlns:a16="http://schemas.microsoft.com/office/drawing/2014/main" id="{BA8F683E-0979-4060-BDC5-3175A89B1C07}"/>
              </a:ext>
            </a:extLst>
          </p:cNvPr>
          <p:cNvGrpSpPr/>
          <p:nvPr/>
        </p:nvGrpSpPr>
        <p:grpSpPr>
          <a:xfrm>
            <a:off x="4944713" y="5041440"/>
            <a:ext cx="1017909" cy="1240472"/>
            <a:chOff x="6897268" y="2370124"/>
            <a:chExt cx="1440927" cy="1755981"/>
          </a:xfrm>
        </p:grpSpPr>
        <p:sp>
          <p:nvSpPr>
            <p:cNvPr id="949" name="Graphic 57">
              <a:extLst>
                <a:ext uri="{FF2B5EF4-FFF2-40B4-BE49-F238E27FC236}">
                  <a16:creationId xmlns:a16="http://schemas.microsoft.com/office/drawing/2014/main" id="{1536716A-D310-4B25-8D2B-B6AE73EFCE96}"/>
                </a:ext>
              </a:extLst>
            </p:cNvPr>
            <p:cNvSpPr/>
            <p:nvPr/>
          </p:nvSpPr>
          <p:spPr>
            <a:xfrm>
              <a:off x="7015881" y="2370124"/>
              <a:ext cx="1206139" cy="1486510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0" name="Graphic 57">
              <a:extLst>
                <a:ext uri="{FF2B5EF4-FFF2-40B4-BE49-F238E27FC236}">
                  <a16:creationId xmlns:a16="http://schemas.microsoft.com/office/drawing/2014/main" id="{8226FF66-3266-4485-AFBF-B032B0274D77}"/>
                </a:ext>
              </a:extLst>
            </p:cNvPr>
            <p:cNvSpPr/>
            <p:nvPr/>
          </p:nvSpPr>
          <p:spPr>
            <a:xfrm>
              <a:off x="7537195" y="3861222"/>
              <a:ext cx="24281" cy="27519"/>
            </a:xfrm>
            <a:custGeom>
              <a:avLst/>
              <a:gdLst>
                <a:gd name="connsiteX0" fmla="*/ 38906 w 42026"/>
                <a:gd name="connsiteY0" fmla="*/ 47630 h 47630"/>
                <a:gd name="connsiteX1" fmla="*/ 0 w 42026"/>
                <a:gd name="connsiteY1" fmla="*/ 0 h 47630"/>
                <a:gd name="connsiteX2" fmla="*/ 42027 w 42026"/>
                <a:gd name="connsiteY2" fmla="*/ 44765 h 47630"/>
                <a:gd name="connsiteX3" fmla="*/ 38906 w 42026"/>
                <a:gd name="connsiteY3" fmla="*/ 47630 h 4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47630">
                  <a:moveTo>
                    <a:pt x="38906" y="47630"/>
                  </a:moveTo>
                  <a:cubicBezTo>
                    <a:pt x="25917" y="31775"/>
                    <a:pt x="12926" y="15919"/>
                    <a:pt x="0" y="0"/>
                  </a:cubicBezTo>
                  <a:cubicBezTo>
                    <a:pt x="21204" y="9042"/>
                    <a:pt x="32730" y="25917"/>
                    <a:pt x="42027" y="44765"/>
                  </a:cubicBezTo>
                  <a:cubicBezTo>
                    <a:pt x="40944" y="45720"/>
                    <a:pt x="39925" y="46675"/>
                    <a:pt x="38906" y="47630"/>
                  </a:cubicBezTo>
                  <a:close/>
                </a:path>
              </a:pathLst>
            </a:custGeom>
            <a:solidFill>
              <a:srgbClr val="49122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1" name="Graphic 57">
              <a:extLst>
                <a:ext uri="{FF2B5EF4-FFF2-40B4-BE49-F238E27FC236}">
                  <a16:creationId xmlns:a16="http://schemas.microsoft.com/office/drawing/2014/main" id="{086D597F-466E-4A1F-B95B-C497678F8CB3}"/>
                </a:ext>
              </a:extLst>
            </p:cNvPr>
            <p:cNvSpPr/>
            <p:nvPr/>
          </p:nvSpPr>
          <p:spPr>
            <a:xfrm>
              <a:off x="6897268" y="3651174"/>
              <a:ext cx="1440927" cy="474931"/>
            </a:xfrm>
            <a:custGeom>
              <a:avLst/>
              <a:gdLst>
                <a:gd name="connsiteX0" fmla="*/ 2493783 w 2493991"/>
                <a:gd name="connsiteY0" fmla="*/ 798978 h 822022"/>
                <a:gd name="connsiteX1" fmla="*/ 2378400 w 2493991"/>
                <a:gd name="connsiteY1" fmla="*/ 453786 h 822022"/>
                <a:gd name="connsiteX2" fmla="*/ 2119745 w 2493991"/>
                <a:gd name="connsiteY2" fmla="*/ 263265 h 822022"/>
                <a:gd name="connsiteX3" fmla="*/ 1818744 w 2493991"/>
                <a:gd name="connsiteY3" fmla="*/ 170488 h 822022"/>
                <a:gd name="connsiteX4" fmla="*/ 1573715 w 2493991"/>
                <a:gd name="connsiteY4" fmla="*/ 91656 h 822022"/>
                <a:gd name="connsiteX5" fmla="*/ 1559325 w 2493991"/>
                <a:gd name="connsiteY5" fmla="*/ 83314 h 822022"/>
                <a:gd name="connsiteX6" fmla="*/ 1521182 w 2493991"/>
                <a:gd name="connsiteY6" fmla="*/ 19828 h 822022"/>
                <a:gd name="connsiteX7" fmla="*/ 1500933 w 2493991"/>
                <a:gd name="connsiteY7" fmla="*/ 1298 h 822022"/>
                <a:gd name="connsiteX8" fmla="*/ 989544 w 2493991"/>
                <a:gd name="connsiteY8" fmla="*/ 2572 h 822022"/>
                <a:gd name="connsiteX9" fmla="*/ 972351 w 2493991"/>
                <a:gd name="connsiteY9" fmla="*/ 23903 h 822022"/>
                <a:gd name="connsiteX10" fmla="*/ 906637 w 2493991"/>
                <a:gd name="connsiteY10" fmla="*/ 95285 h 822022"/>
                <a:gd name="connsiteX11" fmla="*/ 881802 w 2493991"/>
                <a:gd name="connsiteY11" fmla="*/ 104263 h 822022"/>
                <a:gd name="connsiteX12" fmla="*/ 502925 w 2493991"/>
                <a:gd name="connsiteY12" fmla="*/ 225186 h 822022"/>
                <a:gd name="connsiteX13" fmla="*/ 205490 w 2493991"/>
                <a:gd name="connsiteY13" fmla="*/ 354705 h 822022"/>
                <a:gd name="connsiteX14" fmla="*/ 198995 w 2493991"/>
                <a:gd name="connsiteY14" fmla="*/ 364256 h 822022"/>
                <a:gd name="connsiteX15" fmla="*/ 198995 w 2493991"/>
                <a:gd name="connsiteY15" fmla="*/ 364256 h 822022"/>
                <a:gd name="connsiteX16" fmla="*/ 8792 w 2493991"/>
                <a:gd name="connsiteY16" fmla="*/ 741542 h 822022"/>
                <a:gd name="connsiteX17" fmla="*/ 7455 w 2493991"/>
                <a:gd name="connsiteY17" fmla="*/ 817126 h 822022"/>
                <a:gd name="connsiteX18" fmla="*/ 7455 w 2493991"/>
                <a:gd name="connsiteY18" fmla="*/ 817126 h 822022"/>
                <a:gd name="connsiteX19" fmla="*/ 44642 w 2493991"/>
                <a:gd name="connsiteY19" fmla="*/ 821138 h 822022"/>
                <a:gd name="connsiteX20" fmla="*/ 1498386 w 2493991"/>
                <a:gd name="connsiteY20" fmla="*/ 821329 h 822022"/>
                <a:gd name="connsiteX21" fmla="*/ 2449591 w 2493991"/>
                <a:gd name="connsiteY21" fmla="*/ 821329 h 822022"/>
                <a:gd name="connsiteX22" fmla="*/ 2475062 w 2493991"/>
                <a:gd name="connsiteY22" fmla="*/ 821138 h 822022"/>
                <a:gd name="connsiteX23" fmla="*/ 2493783 w 2493991"/>
                <a:gd name="connsiteY23" fmla="*/ 798978 h 82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93991" h="822022">
                  <a:moveTo>
                    <a:pt x="2493783" y="798978"/>
                  </a:moveTo>
                  <a:cubicBezTo>
                    <a:pt x="2482321" y="674809"/>
                    <a:pt x="2451756" y="557324"/>
                    <a:pt x="2378400" y="453786"/>
                  </a:cubicBezTo>
                  <a:cubicBezTo>
                    <a:pt x="2313132" y="361709"/>
                    <a:pt x="2224939" y="301025"/>
                    <a:pt x="2119745" y="263265"/>
                  </a:cubicBezTo>
                  <a:cubicBezTo>
                    <a:pt x="2019390" y="232381"/>
                    <a:pt x="1918908" y="202008"/>
                    <a:pt x="1818744" y="170488"/>
                  </a:cubicBezTo>
                  <a:cubicBezTo>
                    <a:pt x="1736919" y="144698"/>
                    <a:pt x="1653566" y="123494"/>
                    <a:pt x="1573715" y="91656"/>
                  </a:cubicBezTo>
                  <a:cubicBezTo>
                    <a:pt x="1567539" y="88854"/>
                    <a:pt x="1563081" y="88026"/>
                    <a:pt x="1559325" y="83314"/>
                  </a:cubicBezTo>
                  <a:cubicBezTo>
                    <a:pt x="1544679" y="61473"/>
                    <a:pt x="1529460" y="45681"/>
                    <a:pt x="1521182" y="19828"/>
                  </a:cubicBezTo>
                  <a:cubicBezTo>
                    <a:pt x="1518189" y="10468"/>
                    <a:pt x="1510930" y="3845"/>
                    <a:pt x="1500933" y="1298"/>
                  </a:cubicBezTo>
                  <a:cubicBezTo>
                    <a:pt x="1424839" y="88"/>
                    <a:pt x="1001961" y="-1376"/>
                    <a:pt x="989544" y="2572"/>
                  </a:cubicBezTo>
                  <a:cubicBezTo>
                    <a:pt x="979355" y="6138"/>
                    <a:pt x="974962" y="14734"/>
                    <a:pt x="972351" y="23903"/>
                  </a:cubicBezTo>
                  <a:cubicBezTo>
                    <a:pt x="961972" y="59626"/>
                    <a:pt x="939494" y="80576"/>
                    <a:pt x="906637" y="95285"/>
                  </a:cubicBezTo>
                  <a:cubicBezTo>
                    <a:pt x="898995" y="98724"/>
                    <a:pt x="892882" y="100443"/>
                    <a:pt x="881802" y="104263"/>
                  </a:cubicBezTo>
                  <a:cubicBezTo>
                    <a:pt x="755531" y="144571"/>
                    <a:pt x="629323" y="185197"/>
                    <a:pt x="502925" y="225186"/>
                  </a:cubicBezTo>
                  <a:cubicBezTo>
                    <a:pt x="399196" y="257980"/>
                    <a:pt x="291518" y="281540"/>
                    <a:pt x="205490" y="354705"/>
                  </a:cubicBezTo>
                  <a:cubicBezTo>
                    <a:pt x="203325" y="357889"/>
                    <a:pt x="201160" y="361072"/>
                    <a:pt x="198995" y="364256"/>
                  </a:cubicBezTo>
                  <a:lnTo>
                    <a:pt x="198995" y="364256"/>
                  </a:lnTo>
                  <a:cubicBezTo>
                    <a:pt x="83358" y="463720"/>
                    <a:pt x="30952" y="595340"/>
                    <a:pt x="8792" y="741542"/>
                  </a:cubicBezTo>
                  <a:cubicBezTo>
                    <a:pt x="5099" y="766121"/>
                    <a:pt x="-8209" y="791783"/>
                    <a:pt x="7455" y="817126"/>
                  </a:cubicBezTo>
                  <a:cubicBezTo>
                    <a:pt x="7455" y="817126"/>
                    <a:pt x="7455" y="817126"/>
                    <a:pt x="7455" y="817126"/>
                  </a:cubicBezTo>
                  <a:cubicBezTo>
                    <a:pt x="19108" y="824831"/>
                    <a:pt x="32225" y="821138"/>
                    <a:pt x="44642" y="821138"/>
                  </a:cubicBezTo>
                  <a:cubicBezTo>
                    <a:pt x="529224" y="821329"/>
                    <a:pt x="1013804" y="821329"/>
                    <a:pt x="1498386" y="821329"/>
                  </a:cubicBezTo>
                  <a:cubicBezTo>
                    <a:pt x="1815433" y="821329"/>
                    <a:pt x="2132544" y="821329"/>
                    <a:pt x="2449591" y="821329"/>
                  </a:cubicBezTo>
                  <a:cubicBezTo>
                    <a:pt x="2458060" y="821329"/>
                    <a:pt x="2466593" y="821520"/>
                    <a:pt x="2475062" y="821138"/>
                  </a:cubicBezTo>
                  <a:cubicBezTo>
                    <a:pt x="2489007" y="820565"/>
                    <a:pt x="2495247" y="814643"/>
                    <a:pt x="2493783" y="798978"/>
                  </a:cubicBezTo>
                  <a:close/>
                </a:path>
              </a:pathLst>
            </a:custGeom>
            <a:solidFill>
              <a:srgbClr val="D6529E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2" name="Graphic 57">
              <a:extLst>
                <a:ext uri="{FF2B5EF4-FFF2-40B4-BE49-F238E27FC236}">
                  <a16:creationId xmlns:a16="http://schemas.microsoft.com/office/drawing/2014/main" id="{D9FD6282-D883-48A9-A2D0-9313583B5B13}"/>
                </a:ext>
              </a:extLst>
            </p:cNvPr>
            <p:cNvSpPr/>
            <p:nvPr/>
          </p:nvSpPr>
          <p:spPr>
            <a:xfrm>
              <a:off x="7463284" y="3623632"/>
              <a:ext cx="309918" cy="502157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869146">
                  <a:moveTo>
                    <a:pt x="536414" y="58201"/>
                  </a:moveTo>
                  <a:cubicBezTo>
                    <a:pt x="458219" y="60366"/>
                    <a:pt x="373338" y="61512"/>
                    <a:pt x="295142" y="62594"/>
                  </a:cubicBez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1773" y="776858"/>
                    <a:pt x="271455" y="869062"/>
                  </a:cubicBezTo>
                  <a:cubicBezTo>
                    <a:pt x="269481" y="869253"/>
                    <a:pt x="266551" y="869062"/>
                    <a:pt x="265278" y="869062"/>
                  </a:cubicBezTo>
                  <a:cubicBezTo>
                    <a:pt x="265278" y="756163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3" name="Graphic 57">
              <a:extLst>
                <a:ext uri="{FF2B5EF4-FFF2-40B4-BE49-F238E27FC236}">
                  <a16:creationId xmlns:a16="http://schemas.microsoft.com/office/drawing/2014/main" id="{090E44D6-7E92-4DA6-8172-177F20F258B2}"/>
                </a:ext>
              </a:extLst>
            </p:cNvPr>
            <p:cNvSpPr/>
            <p:nvPr/>
          </p:nvSpPr>
          <p:spPr>
            <a:xfrm>
              <a:off x="7119420" y="2692687"/>
              <a:ext cx="996163" cy="943904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4" name="Graphic 57">
              <a:extLst>
                <a:ext uri="{FF2B5EF4-FFF2-40B4-BE49-F238E27FC236}">
                  <a16:creationId xmlns:a16="http://schemas.microsoft.com/office/drawing/2014/main" id="{66741225-F778-4CBD-BFE2-49566ADCDF43}"/>
                </a:ext>
              </a:extLst>
            </p:cNvPr>
            <p:cNvSpPr/>
            <p:nvPr/>
          </p:nvSpPr>
          <p:spPr>
            <a:xfrm>
              <a:off x="7174539" y="2457776"/>
              <a:ext cx="891339" cy="496648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12236</TotalTime>
  <Words>110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24</cp:revision>
  <dcterms:created xsi:type="dcterms:W3CDTF">2018-02-18T19:39:47Z</dcterms:created>
  <dcterms:modified xsi:type="dcterms:W3CDTF">2022-10-26T01:41:04Z</dcterms:modified>
</cp:coreProperties>
</file>