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5" y="2289299"/>
            <a:ext cx="53285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907704" y="1267986"/>
            <a:ext cx="53285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907704" y="3333938"/>
            <a:ext cx="5328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3" y="2849260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2016-04-11T06:17:28Z</dcterms:modified>
</cp:coreProperties>
</file>