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0" name="Group 41">
            <a:extLst>
              <a:ext uri="{FF2B5EF4-FFF2-40B4-BE49-F238E27FC236}">
                <a16:creationId xmlns:a16="http://schemas.microsoft.com/office/drawing/2014/main" id="{B1766A6A-7A12-4C4F-85B7-AC821135136F}"/>
              </a:ext>
            </a:extLst>
          </p:cNvPr>
          <p:cNvGrpSpPr/>
          <p:nvPr/>
        </p:nvGrpSpPr>
        <p:grpSpPr>
          <a:xfrm>
            <a:off x="920408" y="505270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171" name="Right Arrow 42">
              <a:extLst>
                <a:ext uri="{FF2B5EF4-FFF2-40B4-BE49-F238E27FC236}">
                  <a16:creationId xmlns:a16="http://schemas.microsoft.com/office/drawing/2014/main" id="{E11C2E4D-B2DA-426A-9019-684C436057E5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28943"/>
                <a:gd name="adj2" fmla="val 6664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2" name="Oval 43">
              <a:extLst>
                <a:ext uri="{FF2B5EF4-FFF2-40B4-BE49-F238E27FC236}">
                  <a16:creationId xmlns:a16="http://schemas.microsoft.com/office/drawing/2014/main" id="{08BBE549-8880-48BF-AF7D-240DECD2D6EE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3" name="Oval 44">
              <a:extLst>
                <a:ext uri="{FF2B5EF4-FFF2-40B4-BE49-F238E27FC236}">
                  <a16:creationId xmlns:a16="http://schemas.microsoft.com/office/drawing/2014/main" id="{6F800E89-5BE4-4C75-9629-0F09583B3C1E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4" name="Oval 45">
              <a:extLst>
                <a:ext uri="{FF2B5EF4-FFF2-40B4-BE49-F238E27FC236}">
                  <a16:creationId xmlns:a16="http://schemas.microsoft.com/office/drawing/2014/main" id="{389E3BED-56FF-4845-B36C-8999A11FA568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5" name="Oval 46">
              <a:extLst>
                <a:ext uri="{FF2B5EF4-FFF2-40B4-BE49-F238E27FC236}">
                  <a16:creationId xmlns:a16="http://schemas.microsoft.com/office/drawing/2014/main" id="{BF8A754E-9591-4875-AB6C-8E72CCE15C64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6" name="Oval 47">
              <a:extLst>
                <a:ext uri="{FF2B5EF4-FFF2-40B4-BE49-F238E27FC236}">
                  <a16:creationId xmlns:a16="http://schemas.microsoft.com/office/drawing/2014/main" id="{97634647-9EAF-46F8-804A-E9AF22AB972F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77" name="그룹 1176">
            <a:extLst>
              <a:ext uri="{FF2B5EF4-FFF2-40B4-BE49-F238E27FC236}">
                <a16:creationId xmlns:a16="http://schemas.microsoft.com/office/drawing/2014/main" id="{A519F4CD-843F-4F30-81C3-39FBBE1A195C}"/>
              </a:ext>
            </a:extLst>
          </p:cNvPr>
          <p:cNvGrpSpPr/>
          <p:nvPr/>
        </p:nvGrpSpPr>
        <p:grpSpPr>
          <a:xfrm>
            <a:off x="3911881" y="2131336"/>
            <a:ext cx="1868610" cy="2282230"/>
            <a:chOff x="3919568" y="2845766"/>
            <a:chExt cx="1868610" cy="2282230"/>
          </a:xfrm>
        </p:grpSpPr>
        <p:sp>
          <p:nvSpPr>
            <p:cNvPr id="1178" name="Rectangle 34">
              <a:extLst>
                <a:ext uri="{FF2B5EF4-FFF2-40B4-BE49-F238E27FC236}">
                  <a16:creationId xmlns:a16="http://schemas.microsoft.com/office/drawing/2014/main" id="{936EC74F-3231-408E-81FC-76433F2F382E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9" name="Rectangle 35">
              <a:extLst>
                <a:ext uri="{FF2B5EF4-FFF2-40B4-BE49-F238E27FC236}">
                  <a16:creationId xmlns:a16="http://schemas.microsoft.com/office/drawing/2014/main" id="{BD791463-4E54-47F5-A1AF-DC0FB9A1ABB5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0" name="TextBox 1179">
              <a:extLst>
                <a:ext uri="{FF2B5EF4-FFF2-40B4-BE49-F238E27FC236}">
                  <a16:creationId xmlns:a16="http://schemas.microsoft.com/office/drawing/2014/main" id="{A8D2482C-7047-4734-B9BA-137859815A3E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1" name="TextBox 1180">
              <a:extLst>
                <a:ext uri="{FF2B5EF4-FFF2-40B4-BE49-F238E27FC236}">
                  <a16:creationId xmlns:a16="http://schemas.microsoft.com/office/drawing/2014/main" id="{7415DFB5-FF9F-494B-B203-08691A9EB51D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182" name="Group 48">
            <a:extLst>
              <a:ext uri="{FF2B5EF4-FFF2-40B4-BE49-F238E27FC236}">
                <a16:creationId xmlns:a16="http://schemas.microsoft.com/office/drawing/2014/main" id="{86D6ACE4-5847-4978-81F0-B3689BC7BC5E}"/>
              </a:ext>
            </a:extLst>
          </p:cNvPr>
          <p:cNvGrpSpPr/>
          <p:nvPr/>
        </p:nvGrpSpPr>
        <p:grpSpPr>
          <a:xfrm>
            <a:off x="1415884" y="5315226"/>
            <a:ext cx="1764089" cy="579492"/>
            <a:chOff x="661588" y="5061430"/>
            <a:chExt cx="1764089" cy="579492"/>
          </a:xfrm>
        </p:grpSpPr>
        <p:sp>
          <p:nvSpPr>
            <p:cNvPr id="1183" name="Chevron 50">
              <a:extLst>
                <a:ext uri="{FF2B5EF4-FFF2-40B4-BE49-F238E27FC236}">
                  <a16:creationId xmlns:a16="http://schemas.microsoft.com/office/drawing/2014/main" id="{516C1E01-B95A-476D-B97E-8F901522640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4" name="TextBox 1183">
              <a:extLst>
                <a:ext uri="{FF2B5EF4-FFF2-40B4-BE49-F238E27FC236}">
                  <a16:creationId xmlns:a16="http://schemas.microsoft.com/office/drawing/2014/main" id="{958E0001-F21E-42C8-9016-6EB85677683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5" name="Chevron 56">
              <a:extLst>
                <a:ext uri="{FF2B5EF4-FFF2-40B4-BE49-F238E27FC236}">
                  <a16:creationId xmlns:a16="http://schemas.microsoft.com/office/drawing/2014/main" id="{B3C99573-7A11-446D-A250-02A7292D2E0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6" name="TextBox 1185">
              <a:extLst>
                <a:ext uri="{FF2B5EF4-FFF2-40B4-BE49-F238E27FC236}">
                  <a16:creationId xmlns:a16="http://schemas.microsoft.com/office/drawing/2014/main" id="{9DA9EF4D-66D9-46FC-B9C8-F02F497C0DC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7" name="Group 61">
            <a:extLst>
              <a:ext uri="{FF2B5EF4-FFF2-40B4-BE49-F238E27FC236}">
                <a16:creationId xmlns:a16="http://schemas.microsoft.com/office/drawing/2014/main" id="{AEBBEEF8-89ED-431C-BABF-FDBB5B77D234}"/>
              </a:ext>
            </a:extLst>
          </p:cNvPr>
          <p:cNvGrpSpPr/>
          <p:nvPr/>
        </p:nvGrpSpPr>
        <p:grpSpPr>
          <a:xfrm>
            <a:off x="3971829" y="5315226"/>
            <a:ext cx="1764089" cy="579492"/>
            <a:chOff x="661588" y="5061430"/>
            <a:chExt cx="1764089" cy="579492"/>
          </a:xfrm>
        </p:grpSpPr>
        <p:sp>
          <p:nvSpPr>
            <p:cNvPr id="1188" name="Chevron 63">
              <a:extLst>
                <a:ext uri="{FF2B5EF4-FFF2-40B4-BE49-F238E27FC236}">
                  <a16:creationId xmlns:a16="http://schemas.microsoft.com/office/drawing/2014/main" id="{705C3012-9247-42AD-BA13-D54E167C4B6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9" name="TextBox 1188">
              <a:extLst>
                <a:ext uri="{FF2B5EF4-FFF2-40B4-BE49-F238E27FC236}">
                  <a16:creationId xmlns:a16="http://schemas.microsoft.com/office/drawing/2014/main" id="{B09C5A11-7330-42DE-8F7E-BBC4CB2EE47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0" name="Chevron 65">
              <a:extLst>
                <a:ext uri="{FF2B5EF4-FFF2-40B4-BE49-F238E27FC236}">
                  <a16:creationId xmlns:a16="http://schemas.microsoft.com/office/drawing/2014/main" id="{E270543D-26FC-485E-A98F-E17647B91FB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2208FF90-EE5E-4F5A-8011-D04A7FBB0C7D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2" name="Group 67">
            <a:extLst>
              <a:ext uri="{FF2B5EF4-FFF2-40B4-BE49-F238E27FC236}">
                <a16:creationId xmlns:a16="http://schemas.microsoft.com/office/drawing/2014/main" id="{AE2B5DF2-1109-47E1-8D53-C9889D7494DA}"/>
              </a:ext>
            </a:extLst>
          </p:cNvPr>
          <p:cNvGrpSpPr/>
          <p:nvPr/>
        </p:nvGrpSpPr>
        <p:grpSpPr>
          <a:xfrm>
            <a:off x="6527774" y="5315226"/>
            <a:ext cx="1764089" cy="579492"/>
            <a:chOff x="661588" y="5061430"/>
            <a:chExt cx="1764089" cy="579492"/>
          </a:xfrm>
        </p:grpSpPr>
        <p:sp>
          <p:nvSpPr>
            <p:cNvPr id="1193" name="Chevron 68">
              <a:extLst>
                <a:ext uri="{FF2B5EF4-FFF2-40B4-BE49-F238E27FC236}">
                  <a16:creationId xmlns:a16="http://schemas.microsoft.com/office/drawing/2014/main" id="{DC1BDF4A-5F49-4883-8742-E9F17A428A5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74083236-2FE3-4E62-843F-6CA244CA8C7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5" name="Chevron 70">
              <a:extLst>
                <a:ext uri="{FF2B5EF4-FFF2-40B4-BE49-F238E27FC236}">
                  <a16:creationId xmlns:a16="http://schemas.microsoft.com/office/drawing/2014/main" id="{05D6386E-4ED1-468E-A301-E1C0D335CE7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6" name="TextBox 1195">
              <a:extLst>
                <a:ext uri="{FF2B5EF4-FFF2-40B4-BE49-F238E27FC236}">
                  <a16:creationId xmlns:a16="http://schemas.microsoft.com/office/drawing/2014/main" id="{5BD9E861-01D5-421A-B147-CC37394D508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7" name="Group 72">
            <a:extLst>
              <a:ext uri="{FF2B5EF4-FFF2-40B4-BE49-F238E27FC236}">
                <a16:creationId xmlns:a16="http://schemas.microsoft.com/office/drawing/2014/main" id="{0D4E05D6-E1E7-4AAB-A417-2B9CF89A0870}"/>
              </a:ext>
            </a:extLst>
          </p:cNvPr>
          <p:cNvGrpSpPr/>
          <p:nvPr/>
        </p:nvGrpSpPr>
        <p:grpSpPr>
          <a:xfrm>
            <a:off x="9083720" y="5315226"/>
            <a:ext cx="1764089" cy="579492"/>
            <a:chOff x="661588" y="5061430"/>
            <a:chExt cx="1764089" cy="579492"/>
          </a:xfrm>
        </p:grpSpPr>
        <p:sp>
          <p:nvSpPr>
            <p:cNvPr id="1198" name="Chevron 73">
              <a:extLst>
                <a:ext uri="{FF2B5EF4-FFF2-40B4-BE49-F238E27FC236}">
                  <a16:creationId xmlns:a16="http://schemas.microsoft.com/office/drawing/2014/main" id="{9D0FB721-C120-45E3-90F5-804550BAEAB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9" name="TextBox 1198">
              <a:extLst>
                <a:ext uri="{FF2B5EF4-FFF2-40B4-BE49-F238E27FC236}">
                  <a16:creationId xmlns:a16="http://schemas.microsoft.com/office/drawing/2014/main" id="{7B87A0B1-032A-4197-BD4E-44F4B95E37F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0" name="Chevron 75">
              <a:extLst>
                <a:ext uri="{FF2B5EF4-FFF2-40B4-BE49-F238E27FC236}">
                  <a16:creationId xmlns:a16="http://schemas.microsoft.com/office/drawing/2014/main" id="{07317445-0DBD-40ED-B167-5A738FDDB18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1" name="TextBox 1200">
              <a:extLst>
                <a:ext uri="{FF2B5EF4-FFF2-40B4-BE49-F238E27FC236}">
                  <a16:creationId xmlns:a16="http://schemas.microsoft.com/office/drawing/2014/main" id="{1028DA95-EE2E-4811-8994-BFB24512B2F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02" name="TextBox 1201">
            <a:extLst>
              <a:ext uri="{FF2B5EF4-FFF2-40B4-BE49-F238E27FC236}">
                <a16:creationId xmlns:a16="http://schemas.microsoft.com/office/drawing/2014/main" id="{48CECE08-C19D-45EF-AA63-CD89EF540D41}"/>
              </a:ext>
            </a:extLst>
          </p:cNvPr>
          <p:cNvSpPr txBox="1"/>
          <p:nvPr/>
        </p:nvSpPr>
        <p:spPr>
          <a:xfrm>
            <a:off x="1696483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03" name="TextBox 1202">
            <a:extLst>
              <a:ext uri="{FF2B5EF4-FFF2-40B4-BE49-F238E27FC236}">
                <a16:creationId xmlns:a16="http://schemas.microsoft.com/office/drawing/2014/main" id="{9CBF2422-BCCA-4D06-8905-BDDE5A4FA5CB}"/>
              </a:ext>
            </a:extLst>
          </p:cNvPr>
          <p:cNvSpPr txBox="1"/>
          <p:nvPr/>
        </p:nvSpPr>
        <p:spPr>
          <a:xfrm>
            <a:off x="4255434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04" name="TextBox 1203">
            <a:extLst>
              <a:ext uri="{FF2B5EF4-FFF2-40B4-BE49-F238E27FC236}">
                <a16:creationId xmlns:a16="http://schemas.microsoft.com/office/drawing/2014/main" id="{4EBE1ED3-D372-46B9-9705-934213D2AB6E}"/>
              </a:ext>
            </a:extLst>
          </p:cNvPr>
          <p:cNvSpPr txBox="1"/>
          <p:nvPr/>
        </p:nvSpPr>
        <p:spPr>
          <a:xfrm>
            <a:off x="6814385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05" name="TextBox 1204">
            <a:extLst>
              <a:ext uri="{FF2B5EF4-FFF2-40B4-BE49-F238E27FC236}">
                <a16:creationId xmlns:a16="http://schemas.microsoft.com/office/drawing/2014/main" id="{F0603F4A-C46B-4D35-B1AB-BFD96C664211}"/>
              </a:ext>
            </a:extLst>
          </p:cNvPr>
          <p:cNvSpPr txBox="1"/>
          <p:nvPr/>
        </p:nvSpPr>
        <p:spPr>
          <a:xfrm>
            <a:off x="9373336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06" name="그룹 1205">
            <a:extLst>
              <a:ext uri="{FF2B5EF4-FFF2-40B4-BE49-F238E27FC236}">
                <a16:creationId xmlns:a16="http://schemas.microsoft.com/office/drawing/2014/main" id="{C766F470-942B-468F-BAB7-2B69E87F8191}"/>
              </a:ext>
            </a:extLst>
          </p:cNvPr>
          <p:cNvGrpSpPr/>
          <p:nvPr/>
        </p:nvGrpSpPr>
        <p:grpSpPr>
          <a:xfrm>
            <a:off x="1352965" y="2131336"/>
            <a:ext cx="1868610" cy="2282230"/>
            <a:chOff x="3919568" y="2845766"/>
            <a:chExt cx="1868610" cy="2282230"/>
          </a:xfrm>
        </p:grpSpPr>
        <p:sp>
          <p:nvSpPr>
            <p:cNvPr id="1207" name="Rectangle 34">
              <a:extLst>
                <a:ext uri="{FF2B5EF4-FFF2-40B4-BE49-F238E27FC236}">
                  <a16:creationId xmlns:a16="http://schemas.microsoft.com/office/drawing/2014/main" id="{9114A766-B7ED-4C59-BA58-48CCA0770DD6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8" name="Rectangle 35">
              <a:extLst>
                <a:ext uri="{FF2B5EF4-FFF2-40B4-BE49-F238E27FC236}">
                  <a16:creationId xmlns:a16="http://schemas.microsoft.com/office/drawing/2014/main" id="{D4B5F64C-626A-4D77-9540-EEDE78B5DE54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9" name="TextBox 1208">
              <a:extLst>
                <a:ext uri="{FF2B5EF4-FFF2-40B4-BE49-F238E27FC236}">
                  <a16:creationId xmlns:a16="http://schemas.microsoft.com/office/drawing/2014/main" id="{2DB39E84-FB86-4AAB-88C2-A633CEE50ED8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10" name="TextBox 1209">
              <a:extLst>
                <a:ext uri="{FF2B5EF4-FFF2-40B4-BE49-F238E27FC236}">
                  <a16:creationId xmlns:a16="http://schemas.microsoft.com/office/drawing/2014/main" id="{4E2F8BC7-AA75-4D44-9A23-EAA69B311471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11" name="그룹 1210">
            <a:extLst>
              <a:ext uri="{FF2B5EF4-FFF2-40B4-BE49-F238E27FC236}">
                <a16:creationId xmlns:a16="http://schemas.microsoft.com/office/drawing/2014/main" id="{873FA7E1-8F44-4CD3-B5E5-C2E041444A66}"/>
              </a:ext>
            </a:extLst>
          </p:cNvPr>
          <p:cNvGrpSpPr/>
          <p:nvPr/>
        </p:nvGrpSpPr>
        <p:grpSpPr>
          <a:xfrm>
            <a:off x="6470797" y="2131336"/>
            <a:ext cx="1868610" cy="2282230"/>
            <a:chOff x="3919568" y="2845766"/>
            <a:chExt cx="1868610" cy="2282230"/>
          </a:xfrm>
        </p:grpSpPr>
        <p:sp>
          <p:nvSpPr>
            <p:cNvPr id="1212" name="Rectangle 34">
              <a:extLst>
                <a:ext uri="{FF2B5EF4-FFF2-40B4-BE49-F238E27FC236}">
                  <a16:creationId xmlns:a16="http://schemas.microsoft.com/office/drawing/2014/main" id="{98CB24C4-2BE7-4CD8-8C12-057D858A0B2E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3" name="Rectangle 35">
              <a:extLst>
                <a:ext uri="{FF2B5EF4-FFF2-40B4-BE49-F238E27FC236}">
                  <a16:creationId xmlns:a16="http://schemas.microsoft.com/office/drawing/2014/main" id="{6950AA0F-2D16-411B-BFFF-3A8BD38110FF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4" name="TextBox 1213">
              <a:extLst>
                <a:ext uri="{FF2B5EF4-FFF2-40B4-BE49-F238E27FC236}">
                  <a16:creationId xmlns:a16="http://schemas.microsoft.com/office/drawing/2014/main" id="{B57C7CC9-6D01-471C-9BA0-D5777DE5DC9F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1EC3F53F-AC40-4C6B-B207-C297886D2C81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16" name="그룹 1215">
            <a:extLst>
              <a:ext uri="{FF2B5EF4-FFF2-40B4-BE49-F238E27FC236}">
                <a16:creationId xmlns:a16="http://schemas.microsoft.com/office/drawing/2014/main" id="{3D54F95E-E7FB-43A6-AF33-55323CD5049A}"/>
              </a:ext>
            </a:extLst>
          </p:cNvPr>
          <p:cNvGrpSpPr/>
          <p:nvPr/>
        </p:nvGrpSpPr>
        <p:grpSpPr>
          <a:xfrm>
            <a:off x="9029714" y="2131336"/>
            <a:ext cx="1868610" cy="2282230"/>
            <a:chOff x="3919568" y="2845766"/>
            <a:chExt cx="1868610" cy="2282230"/>
          </a:xfrm>
        </p:grpSpPr>
        <p:sp>
          <p:nvSpPr>
            <p:cNvPr id="1217" name="Rectangle 34">
              <a:extLst>
                <a:ext uri="{FF2B5EF4-FFF2-40B4-BE49-F238E27FC236}">
                  <a16:creationId xmlns:a16="http://schemas.microsoft.com/office/drawing/2014/main" id="{826E114D-222E-43F5-893B-6080EDCD72BA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8" name="Rectangle 35">
              <a:extLst>
                <a:ext uri="{FF2B5EF4-FFF2-40B4-BE49-F238E27FC236}">
                  <a16:creationId xmlns:a16="http://schemas.microsoft.com/office/drawing/2014/main" id="{B357CA66-21DF-41A1-A5FC-9406E2AAAF2F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06F6B7CA-C876-4089-B09F-816FDA74B97D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20" name="TextBox 1219">
              <a:extLst>
                <a:ext uri="{FF2B5EF4-FFF2-40B4-BE49-F238E27FC236}">
                  <a16:creationId xmlns:a16="http://schemas.microsoft.com/office/drawing/2014/main" id="{47FA528A-F976-40EF-A846-E28D0DF4036D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116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2022-10-26T07:34:06Z</dcterms:modified>
</cp:coreProperties>
</file>