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764755" y="699542"/>
            <a:ext cx="6557089" cy="373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Oval 80"/>
          <p:cNvSpPr>
            <a:spLocks noChangeArrowheads="1"/>
          </p:cNvSpPr>
          <p:nvPr/>
        </p:nvSpPr>
        <p:spPr bwMode="auto">
          <a:xfrm>
            <a:off x="971600" y="3024541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Oval 80"/>
          <p:cNvSpPr>
            <a:spLocks noChangeArrowheads="1"/>
          </p:cNvSpPr>
          <p:nvPr/>
        </p:nvSpPr>
        <p:spPr bwMode="auto">
          <a:xfrm>
            <a:off x="2086071" y="3024541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Oval 80"/>
          <p:cNvSpPr>
            <a:spLocks noChangeArrowheads="1"/>
          </p:cNvSpPr>
          <p:nvPr/>
        </p:nvSpPr>
        <p:spPr bwMode="auto">
          <a:xfrm>
            <a:off x="3301600" y="3001110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Oval 80"/>
          <p:cNvSpPr>
            <a:spLocks noChangeArrowheads="1"/>
          </p:cNvSpPr>
          <p:nvPr/>
        </p:nvSpPr>
        <p:spPr bwMode="auto">
          <a:xfrm>
            <a:off x="4431560" y="2995406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Oval 80"/>
          <p:cNvSpPr>
            <a:spLocks noChangeArrowheads="1"/>
          </p:cNvSpPr>
          <p:nvPr/>
        </p:nvSpPr>
        <p:spPr bwMode="auto">
          <a:xfrm>
            <a:off x="5546031" y="2995406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Oval 80"/>
          <p:cNvSpPr>
            <a:spLocks noChangeArrowheads="1"/>
          </p:cNvSpPr>
          <p:nvPr/>
        </p:nvSpPr>
        <p:spPr bwMode="auto">
          <a:xfrm>
            <a:off x="6773584" y="2995406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Oval 26"/>
          <p:cNvSpPr>
            <a:spLocks noChangeAspect="1" noChangeArrowheads="1"/>
          </p:cNvSpPr>
          <p:nvPr/>
        </p:nvSpPr>
        <p:spPr bwMode="auto">
          <a:xfrm rot="18900000">
            <a:off x="6926969" y="2502986"/>
            <a:ext cx="591572" cy="317234"/>
          </a:xfrm>
          <a:prstGeom prst="ellipse">
            <a:avLst/>
          </a:prstGeom>
          <a:gradFill rotWithShape="1">
            <a:gsLst>
              <a:gs pos="0">
                <a:schemeClr val="bg1">
                  <a:alpha val="33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자유형 86"/>
          <p:cNvSpPr/>
          <p:nvPr/>
        </p:nvSpPr>
        <p:spPr>
          <a:xfrm rot="5839189">
            <a:off x="6895509" y="2683162"/>
            <a:ext cx="600720" cy="452183"/>
          </a:xfrm>
          <a:custGeom>
            <a:avLst/>
            <a:gdLst>
              <a:gd name="connsiteX0" fmla="*/ 0 w 2171700"/>
              <a:gd name="connsiteY0" fmla="*/ 1038225 h 1914525"/>
              <a:gd name="connsiteX1" fmla="*/ 390525 w 2171700"/>
              <a:gd name="connsiteY1" fmla="*/ 1571625 h 1914525"/>
              <a:gd name="connsiteX2" fmla="*/ 819150 w 2171700"/>
              <a:gd name="connsiteY2" fmla="*/ 1914525 h 1914525"/>
              <a:gd name="connsiteX3" fmla="*/ 1409700 w 2171700"/>
              <a:gd name="connsiteY3" fmla="*/ 1771650 h 1914525"/>
              <a:gd name="connsiteX4" fmla="*/ 1876425 w 2171700"/>
              <a:gd name="connsiteY4" fmla="*/ 1371600 h 1914525"/>
              <a:gd name="connsiteX5" fmla="*/ 2171700 w 2171700"/>
              <a:gd name="connsiteY5" fmla="*/ 752475 h 1914525"/>
              <a:gd name="connsiteX6" fmla="*/ 2105025 w 2171700"/>
              <a:gd name="connsiteY6" fmla="*/ 0 h 1914525"/>
              <a:gd name="connsiteX7" fmla="*/ 1990725 w 2171700"/>
              <a:gd name="connsiteY7" fmla="*/ 209550 h 1914525"/>
              <a:gd name="connsiteX8" fmla="*/ 1733550 w 2171700"/>
              <a:gd name="connsiteY8" fmla="*/ 514350 h 1914525"/>
              <a:gd name="connsiteX9" fmla="*/ 1428750 w 2171700"/>
              <a:gd name="connsiteY9" fmla="*/ 533400 h 1914525"/>
              <a:gd name="connsiteX10" fmla="*/ 790575 w 2171700"/>
              <a:gd name="connsiteY10" fmla="*/ 942975 h 1914525"/>
              <a:gd name="connsiteX11" fmla="*/ 209550 w 2171700"/>
              <a:gd name="connsiteY11" fmla="*/ 1047750 h 1914525"/>
              <a:gd name="connsiteX12" fmla="*/ 0 w 2171700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128712 h 2005012"/>
              <a:gd name="connsiteX1" fmla="*/ 420687 w 2201862"/>
              <a:gd name="connsiteY1" fmla="*/ 1662112 h 2005012"/>
              <a:gd name="connsiteX2" fmla="*/ 849312 w 2201862"/>
              <a:gd name="connsiteY2" fmla="*/ 2005012 h 2005012"/>
              <a:gd name="connsiteX3" fmla="*/ 1439862 w 2201862"/>
              <a:gd name="connsiteY3" fmla="*/ 1862137 h 2005012"/>
              <a:gd name="connsiteX4" fmla="*/ 1906587 w 2201862"/>
              <a:gd name="connsiteY4" fmla="*/ 1462087 h 2005012"/>
              <a:gd name="connsiteX5" fmla="*/ 2201862 w 2201862"/>
              <a:gd name="connsiteY5" fmla="*/ 842962 h 2005012"/>
              <a:gd name="connsiteX6" fmla="*/ 2135187 w 2201862"/>
              <a:gd name="connsiteY6" fmla="*/ 90487 h 2005012"/>
              <a:gd name="connsiteX7" fmla="*/ 2020887 w 2201862"/>
              <a:gd name="connsiteY7" fmla="*/ 300037 h 2005012"/>
              <a:gd name="connsiteX8" fmla="*/ 1763712 w 2201862"/>
              <a:gd name="connsiteY8" fmla="*/ 604837 h 2005012"/>
              <a:gd name="connsiteX9" fmla="*/ 1458912 w 2201862"/>
              <a:gd name="connsiteY9" fmla="*/ 623887 h 2005012"/>
              <a:gd name="connsiteX10" fmla="*/ 820737 w 2201862"/>
              <a:gd name="connsiteY10" fmla="*/ 1033462 h 2005012"/>
              <a:gd name="connsiteX11" fmla="*/ 239712 w 2201862"/>
              <a:gd name="connsiteY11" fmla="*/ 1138237 h 2005012"/>
              <a:gd name="connsiteX12" fmla="*/ 30162 w 2201862"/>
              <a:gd name="connsiteY12" fmla="*/ 1128712 h 2005012"/>
              <a:gd name="connsiteX0" fmla="*/ 30162 w 2239962"/>
              <a:gd name="connsiteY0" fmla="*/ 1128712 h 2005012"/>
              <a:gd name="connsiteX1" fmla="*/ 420687 w 2239962"/>
              <a:gd name="connsiteY1" fmla="*/ 1662112 h 2005012"/>
              <a:gd name="connsiteX2" fmla="*/ 849312 w 2239962"/>
              <a:gd name="connsiteY2" fmla="*/ 2005012 h 2005012"/>
              <a:gd name="connsiteX3" fmla="*/ 1439862 w 2239962"/>
              <a:gd name="connsiteY3" fmla="*/ 1862137 h 2005012"/>
              <a:gd name="connsiteX4" fmla="*/ 1906587 w 2239962"/>
              <a:gd name="connsiteY4" fmla="*/ 1462087 h 2005012"/>
              <a:gd name="connsiteX5" fmla="*/ 2201862 w 2239962"/>
              <a:gd name="connsiteY5" fmla="*/ 842962 h 2005012"/>
              <a:gd name="connsiteX6" fmla="*/ 2135187 w 2239962"/>
              <a:gd name="connsiteY6" fmla="*/ 90487 h 2005012"/>
              <a:gd name="connsiteX7" fmla="*/ 2020887 w 2239962"/>
              <a:gd name="connsiteY7" fmla="*/ 300037 h 2005012"/>
              <a:gd name="connsiteX8" fmla="*/ 1763712 w 2239962"/>
              <a:gd name="connsiteY8" fmla="*/ 604837 h 2005012"/>
              <a:gd name="connsiteX9" fmla="*/ 1458912 w 2239962"/>
              <a:gd name="connsiteY9" fmla="*/ 623887 h 2005012"/>
              <a:gd name="connsiteX10" fmla="*/ 820737 w 2239962"/>
              <a:gd name="connsiteY10" fmla="*/ 1033462 h 2005012"/>
              <a:gd name="connsiteX11" fmla="*/ 239712 w 2239962"/>
              <a:gd name="connsiteY11" fmla="*/ 1138237 h 2005012"/>
              <a:gd name="connsiteX12" fmla="*/ 30162 w 2239962"/>
              <a:gd name="connsiteY12" fmla="*/ 1128712 h 2005012"/>
              <a:gd name="connsiteX0" fmla="*/ 30162 w 2239962"/>
              <a:gd name="connsiteY0" fmla="*/ 1128712 h 2005012"/>
              <a:gd name="connsiteX1" fmla="*/ 420687 w 2239962"/>
              <a:gd name="connsiteY1" fmla="*/ 1662112 h 2005012"/>
              <a:gd name="connsiteX2" fmla="*/ 849312 w 2239962"/>
              <a:gd name="connsiteY2" fmla="*/ 2005012 h 2005012"/>
              <a:gd name="connsiteX3" fmla="*/ 1439862 w 2239962"/>
              <a:gd name="connsiteY3" fmla="*/ 1862137 h 2005012"/>
              <a:gd name="connsiteX4" fmla="*/ 1906587 w 2239962"/>
              <a:gd name="connsiteY4" fmla="*/ 1462087 h 2005012"/>
              <a:gd name="connsiteX5" fmla="*/ 2201862 w 2239962"/>
              <a:gd name="connsiteY5" fmla="*/ 842962 h 2005012"/>
              <a:gd name="connsiteX6" fmla="*/ 2135187 w 2239962"/>
              <a:gd name="connsiteY6" fmla="*/ 90487 h 2005012"/>
              <a:gd name="connsiteX7" fmla="*/ 2020887 w 2239962"/>
              <a:gd name="connsiteY7" fmla="*/ 300037 h 2005012"/>
              <a:gd name="connsiteX8" fmla="*/ 1763712 w 2239962"/>
              <a:gd name="connsiteY8" fmla="*/ 604837 h 2005012"/>
              <a:gd name="connsiteX9" fmla="*/ 1458912 w 2239962"/>
              <a:gd name="connsiteY9" fmla="*/ 623887 h 2005012"/>
              <a:gd name="connsiteX10" fmla="*/ 820737 w 2239962"/>
              <a:gd name="connsiteY10" fmla="*/ 1033462 h 2005012"/>
              <a:gd name="connsiteX11" fmla="*/ 239712 w 2239962"/>
              <a:gd name="connsiteY11" fmla="*/ 1138237 h 2005012"/>
              <a:gd name="connsiteX12" fmla="*/ 30162 w 2239962"/>
              <a:gd name="connsiteY12" fmla="*/ 1128712 h 2005012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820737 w 2239962"/>
              <a:gd name="connsiteY9" fmla="*/ 1033462 h 2038350"/>
              <a:gd name="connsiteX10" fmla="*/ 239712 w 2239962"/>
              <a:gd name="connsiteY10" fmla="*/ 1138237 h 2038350"/>
              <a:gd name="connsiteX11" fmla="*/ 30162 w 2239962"/>
              <a:gd name="connsiteY11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820737 w 2239962"/>
              <a:gd name="connsiteY9" fmla="*/ 1033462 h 2038350"/>
              <a:gd name="connsiteX10" fmla="*/ 239712 w 2239962"/>
              <a:gd name="connsiteY10" fmla="*/ 1138237 h 2038350"/>
              <a:gd name="connsiteX11" fmla="*/ 30162 w 2239962"/>
              <a:gd name="connsiteY11" fmla="*/ 1128712 h 2038350"/>
              <a:gd name="connsiteX0" fmla="*/ 30162 w 2220912"/>
              <a:gd name="connsiteY0" fmla="*/ 868362 h 1778000"/>
              <a:gd name="connsiteX1" fmla="*/ 420687 w 2220912"/>
              <a:gd name="connsiteY1" fmla="*/ 1401762 h 1778000"/>
              <a:gd name="connsiteX2" fmla="*/ 849312 w 2220912"/>
              <a:gd name="connsiteY2" fmla="*/ 1744662 h 1778000"/>
              <a:gd name="connsiteX3" fmla="*/ 1439862 w 2220912"/>
              <a:gd name="connsiteY3" fmla="*/ 1601787 h 1778000"/>
              <a:gd name="connsiteX4" fmla="*/ 1906587 w 2220912"/>
              <a:gd name="connsiteY4" fmla="*/ 1201737 h 1778000"/>
              <a:gd name="connsiteX5" fmla="*/ 2201862 w 2220912"/>
              <a:gd name="connsiteY5" fmla="*/ 582612 h 1778000"/>
              <a:gd name="connsiteX6" fmla="*/ 2020887 w 2220912"/>
              <a:gd name="connsiteY6" fmla="*/ 39687 h 1778000"/>
              <a:gd name="connsiteX7" fmla="*/ 1763712 w 2220912"/>
              <a:gd name="connsiteY7" fmla="*/ 344487 h 1778000"/>
              <a:gd name="connsiteX8" fmla="*/ 820737 w 2220912"/>
              <a:gd name="connsiteY8" fmla="*/ 773112 h 1778000"/>
              <a:gd name="connsiteX9" fmla="*/ 239712 w 2220912"/>
              <a:gd name="connsiteY9" fmla="*/ 877887 h 1778000"/>
              <a:gd name="connsiteX10" fmla="*/ 30162 w 2220912"/>
              <a:gd name="connsiteY10" fmla="*/ 868362 h 1778000"/>
              <a:gd name="connsiteX0" fmla="*/ 30162 w 2220912"/>
              <a:gd name="connsiteY0" fmla="*/ 868362 h 1778000"/>
              <a:gd name="connsiteX1" fmla="*/ 420687 w 2220912"/>
              <a:gd name="connsiteY1" fmla="*/ 1401762 h 1778000"/>
              <a:gd name="connsiteX2" fmla="*/ 849312 w 2220912"/>
              <a:gd name="connsiteY2" fmla="*/ 1744662 h 1778000"/>
              <a:gd name="connsiteX3" fmla="*/ 1439862 w 2220912"/>
              <a:gd name="connsiteY3" fmla="*/ 1601787 h 1778000"/>
              <a:gd name="connsiteX4" fmla="*/ 1906587 w 2220912"/>
              <a:gd name="connsiteY4" fmla="*/ 1201737 h 1778000"/>
              <a:gd name="connsiteX5" fmla="*/ 2201862 w 2220912"/>
              <a:gd name="connsiteY5" fmla="*/ 582612 h 1778000"/>
              <a:gd name="connsiteX6" fmla="*/ 2020887 w 2220912"/>
              <a:gd name="connsiteY6" fmla="*/ 39687 h 1778000"/>
              <a:gd name="connsiteX7" fmla="*/ 1763712 w 2220912"/>
              <a:gd name="connsiteY7" fmla="*/ 344487 h 1778000"/>
              <a:gd name="connsiteX8" fmla="*/ 820737 w 2220912"/>
              <a:gd name="connsiteY8" fmla="*/ 773112 h 1778000"/>
              <a:gd name="connsiteX9" fmla="*/ 239712 w 2220912"/>
              <a:gd name="connsiteY9" fmla="*/ 877887 h 1778000"/>
              <a:gd name="connsiteX10" fmla="*/ 30162 w 2220912"/>
              <a:gd name="connsiteY10" fmla="*/ 868362 h 1778000"/>
              <a:gd name="connsiteX0" fmla="*/ 30162 w 2312374"/>
              <a:gd name="connsiteY0" fmla="*/ 869819 h 1779457"/>
              <a:gd name="connsiteX1" fmla="*/ 420687 w 2312374"/>
              <a:gd name="connsiteY1" fmla="*/ 1403219 h 1779457"/>
              <a:gd name="connsiteX2" fmla="*/ 849312 w 2312374"/>
              <a:gd name="connsiteY2" fmla="*/ 1746119 h 1779457"/>
              <a:gd name="connsiteX3" fmla="*/ 1439862 w 2312374"/>
              <a:gd name="connsiteY3" fmla="*/ 1603244 h 1779457"/>
              <a:gd name="connsiteX4" fmla="*/ 1906587 w 2312374"/>
              <a:gd name="connsiteY4" fmla="*/ 1203194 h 1779457"/>
              <a:gd name="connsiteX5" fmla="*/ 2201862 w 2312374"/>
              <a:gd name="connsiteY5" fmla="*/ 584069 h 1779457"/>
              <a:gd name="connsiteX6" fmla="*/ 2239349 w 2312374"/>
              <a:gd name="connsiteY6" fmla="*/ 39687 h 1779457"/>
              <a:gd name="connsiteX7" fmla="*/ 1763712 w 2312374"/>
              <a:gd name="connsiteY7" fmla="*/ 345944 h 1779457"/>
              <a:gd name="connsiteX8" fmla="*/ 820737 w 2312374"/>
              <a:gd name="connsiteY8" fmla="*/ 774569 h 1779457"/>
              <a:gd name="connsiteX9" fmla="*/ 239712 w 2312374"/>
              <a:gd name="connsiteY9" fmla="*/ 879344 h 1779457"/>
              <a:gd name="connsiteX10" fmla="*/ 30162 w 2312374"/>
              <a:gd name="connsiteY10" fmla="*/ 869819 h 1779457"/>
              <a:gd name="connsiteX0" fmla="*/ 30162 w 2332627"/>
              <a:gd name="connsiteY0" fmla="*/ 846217 h 1755855"/>
              <a:gd name="connsiteX1" fmla="*/ 420687 w 2332627"/>
              <a:gd name="connsiteY1" fmla="*/ 1379617 h 1755855"/>
              <a:gd name="connsiteX2" fmla="*/ 849312 w 2332627"/>
              <a:gd name="connsiteY2" fmla="*/ 1722517 h 1755855"/>
              <a:gd name="connsiteX3" fmla="*/ 1439862 w 2332627"/>
              <a:gd name="connsiteY3" fmla="*/ 1579642 h 1755855"/>
              <a:gd name="connsiteX4" fmla="*/ 1906587 w 2332627"/>
              <a:gd name="connsiteY4" fmla="*/ 1179592 h 1755855"/>
              <a:gd name="connsiteX5" fmla="*/ 2201862 w 2332627"/>
              <a:gd name="connsiteY5" fmla="*/ 560467 h 1755855"/>
              <a:gd name="connsiteX6" fmla="*/ 2239349 w 2332627"/>
              <a:gd name="connsiteY6" fmla="*/ 16085 h 1755855"/>
              <a:gd name="connsiteX7" fmla="*/ 1642189 w 2332627"/>
              <a:gd name="connsiteY7" fmla="*/ 463955 h 1755855"/>
              <a:gd name="connsiteX8" fmla="*/ 820737 w 2332627"/>
              <a:gd name="connsiteY8" fmla="*/ 750967 h 1755855"/>
              <a:gd name="connsiteX9" fmla="*/ 239712 w 2332627"/>
              <a:gd name="connsiteY9" fmla="*/ 855742 h 1755855"/>
              <a:gd name="connsiteX10" fmla="*/ 30162 w 2332627"/>
              <a:gd name="connsiteY10" fmla="*/ 846217 h 1755855"/>
              <a:gd name="connsiteX0" fmla="*/ 30162 w 2332628"/>
              <a:gd name="connsiteY0" fmla="*/ 846217 h 1755855"/>
              <a:gd name="connsiteX1" fmla="*/ 420687 w 2332628"/>
              <a:gd name="connsiteY1" fmla="*/ 1379617 h 1755855"/>
              <a:gd name="connsiteX2" fmla="*/ 849312 w 2332628"/>
              <a:gd name="connsiteY2" fmla="*/ 1722517 h 1755855"/>
              <a:gd name="connsiteX3" fmla="*/ 1439862 w 2332628"/>
              <a:gd name="connsiteY3" fmla="*/ 1579642 h 1755855"/>
              <a:gd name="connsiteX4" fmla="*/ 1906587 w 2332628"/>
              <a:gd name="connsiteY4" fmla="*/ 1179592 h 1755855"/>
              <a:gd name="connsiteX5" fmla="*/ 2201862 w 2332628"/>
              <a:gd name="connsiteY5" fmla="*/ 560467 h 1755855"/>
              <a:gd name="connsiteX6" fmla="*/ 2239349 w 2332628"/>
              <a:gd name="connsiteY6" fmla="*/ 16085 h 1755855"/>
              <a:gd name="connsiteX7" fmla="*/ 1642189 w 2332628"/>
              <a:gd name="connsiteY7" fmla="*/ 463955 h 1755855"/>
              <a:gd name="connsiteX8" fmla="*/ 970384 w 2332628"/>
              <a:gd name="connsiteY8" fmla="*/ 538600 h 1755855"/>
              <a:gd name="connsiteX9" fmla="*/ 239712 w 2332628"/>
              <a:gd name="connsiteY9" fmla="*/ 855742 h 1755855"/>
              <a:gd name="connsiteX10" fmla="*/ 30162 w 2332628"/>
              <a:gd name="connsiteY10" fmla="*/ 846217 h 175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32628" h="1755855">
                <a:moveTo>
                  <a:pt x="30162" y="846217"/>
                </a:moveTo>
                <a:cubicBezTo>
                  <a:pt x="60324" y="933529"/>
                  <a:pt x="284162" y="1233567"/>
                  <a:pt x="420687" y="1379617"/>
                </a:cubicBezTo>
                <a:cubicBezTo>
                  <a:pt x="557212" y="1525667"/>
                  <a:pt x="679449" y="1689179"/>
                  <a:pt x="849312" y="1722517"/>
                </a:cubicBezTo>
                <a:cubicBezTo>
                  <a:pt x="1019175" y="1755855"/>
                  <a:pt x="1263650" y="1670129"/>
                  <a:pt x="1439862" y="1579642"/>
                </a:cubicBezTo>
                <a:cubicBezTo>
                  <a:pt x="1616074" y="1489155"/>
                  <a:pt x="1779587" y="1349455"/>
                  <a:pt x="1906587" y="1179592"/>
                </a:cubicBezTo>
                <a:cubicBezTo>
                  <a:pt x="2033587" y="1009729"/>
                  <a:pt x="2146402" y="754385"/>
                  <a:pt x="2201862" y="560467"/>
                </a:cubicBezTo>
                <a:cubicBezTo>
                  <a:pt x="2257322" y="366549"/>
                  <a:pt x="2332628" y="32170"/>
                  <a:pt x="2239349" y="16085"/>
                </a:cubicBezTo>
                <a:cubicBezTo>
                  <a:pt x="2146070" y="0"/>
                  <a:pt x="1853683" y="376869"/>
                  <a:pt x="1642189" y="463955"/>
                </a:cubicBezTo>
                <a:cubicBezTo>
                  <a:pt x="1430695" y="551041"/>
                  <a:pt x="1204130" y="473302"/>
                  <a:pt x="970384" y="538600"/>
                </a:cubicBezTo>
                <a:cubicBezTo>
                  <a:pt x="736638" y="603898"/>
                  <a:pt x="396416" y="804472"/>
                  <a:pt x="239712" y="855742"/>
                </a:cubicBezTo>
                <a:cubicBezTo>
                  <a:pt x="83008" y="907012"/>
                  <a:pt x="0" y="758905"/>
                  <a:pt x="30162" y="846217"/>
                </a:cubicBezTo>
                <a:close/>
              </a:path>
            </a:pathLst>
          </a:custGeom>
          <a:gradFill flip="none" rotWithShape="1">
            <a:gsLst>
              <a:gs pos="74000">
                <a:schemeClr val="bg1">
                  <a:alpha val="11000"/>
                </a:schemeClr>
              </a:gs>
              <a:gs pos="28000">
                <a:schemeClr val="bg1">
                  <a:alpha val="0"/>
                </a:schemeClr>
              </a:gs>
              <a:gs pos="0">
                <a:schemeClr val="bg1">
                  <a:alpha val="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Oval 26"/>
          <p:cNvSpPr>
            <a:spLocks noChangeAspect="1" noChangeArrowheads="1"/>
          </p:cNvSpPr>
          <p:nvPr/>
        </p:nvSpPr>
        <p:spPr bwMode="auto">
          <a:xfrm rot="8100000">
            <a:off x="7282332" y="2848016"/>
            <a:ext cx="591572" cy="317234"/>
          </a:xfrm>
          <a:prstGeom prst="ellipse">
            <a:avLst/>
          </a:prstGeom>
          <a:gradFill rotWithShape="1">
            <a:gsLst>
              <a:gs pos="0">
                <a:schemeClr val="bg1">
                  <a:alpha val="33000"/>
                </a:schemeClr>
              </a:gs>
              <a:gs pos="2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6" name="직선 연결선 88"/>
          <p:cNvCxnSpPr/>
          <p:nvPr/>
        </p:nvCxnSpPr>
        <p:spPr>
          <a:xfrm rot="5400000">
            <a:off x="839496" y="2003186"/>
            <a:ext cx="131114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그룹 49"/>
          <p:cNvGrpSpPr>
            <a:grpSpLocks/>
          </p:cNvGrpSpPr>
          <p:nvPr/>
        </p:nvGrpSpPr>
        <p:grpSpPr bwMode="auto">
          <a:xfrm>
            <a:off x="1561889" y="1347615"/>
            <a:ext cx="1963647" cy="738670"/>
            <a:chOff x="1411094" y="1711905"/>
            <a:chExt cx="2092733" cy="914001"/>
          </a:xfrm>
        </p:grpSpPr>
        <p:sp>
          <p:nvSpPr>
            <p:cNvPr id="118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2009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 bwMode="auto">
            <a:xfrm>
              <a:off x="1457114" y="2071164"/>
              <a:ext cx="1933477" cy="55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120" name="직선 연결선 92"/>
          <p:cNvCxnSpPr/>
          <p:nvPr/>
        </p:nvCxnSpPr>
        <p:spPr>
          <a:xfrm rot="5400000">
            <a:off x="3087995" y="2003186"/>
            <a:ext cx="131114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그룹 49"/>
          <p:cNvGrpSpPr>
            <a:grpSpLocks/>
          </p:cNvGrpSpPr>
          <p:nvPr/>
        </p:nvGrpSpPr>
        <p:grpSpPr bwMode="auto">
          <a:xfrm>
            <a:off x="3807837" y="1347615"/>
            <a:ext cx="1963647" cy="738670"/>
            <a:chOff x="1411094" y="1711905"/>
            <a:chExt cx="2092733" cy="914001"/>
          </a:xfrm>
        </p:grpSpPr>
        <p:sp>
          <p:nvSpPr>
            <p:cNvPr id="122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2011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 bwMode="auto">
            <a:xfrm>
              <a:off x="1457114" y="2071164"/>
              <a:ext cx="1933477" cy="55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124" name="직선 연결선 96"/>
          <p:cNvCxnSpPr/>
          <p:nvPr/>
        </p:nvCxnSpPr>
        <p:spPr>
          <a:xfrm rot="5400000">
            <a:off x="5333943" y="2003186"/>
            <a:ext cx="131114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그룹 49"/>
          <p:cNvGrpSpPr>
            <a:grpSpLocks/>
          </p:cNvGrpSpPr>
          <p:nvPr/>
        </p:nvGrpSpPr>
        <p:grpSpPr bwMode="auto">
          <a:xfrm>
            <a:off x="6051234" y="1347615"/>
            <a:ext cx="1963647" cy="738670"/>
            <a:chOff x="1411094" y="1711905"/>
            <a:chExt cx="2092733" cy="914001"/>
          </a:xfrm>
        </p:grpSpPr>
        <p:sp>
          <p:nvSpPr>
            <p:cNvPr id="126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2013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27" name="TextBox 126"/>
            <p:cNvSpPr txBox="1"/>
            <p:nvPr/>
          </p:nvSpPr>
          <p:spPr bwMode="auto">
            <a:xfrm>
              <a:off x="1457114" y="2071164"/>
              <a:ext cx="1933477" cy="55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128" name="직선 연결선 100"/>
          <p:cNvCxnSpPr/>
          <p:nvPr/>
        </p:nvCxnSpPr>
        <p:spPr>
          <a:xfrm rot="5400000">
            <a:off x="2541792" y="3660324"/>
            <a:ext cx="134756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그룹 49"/>
          <p:cNvGrpSpPr>
            <a:grpSpLocks/>
          </p:cNvGrpSpPr>
          <p:nvPr/>
        </p:nvGrpSpPr>
        <p:grpSpPr bwMode="auto">
          <a:xfrm>
            <a:off x="1417902" y="3595435"/>
            <a:ext cx="2019993" cy="738670"/>
            <a:chOff x="1411094" y="1711905"/>
            <a:chExt cx="2092733" cy="914001"/>
          </a:xfrm>
        </p:grpSpPr>
        <p:sp>
          <p:nvSpPr>
            <p:cNvPr id="130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2010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 bwMode="auto">
            <a:xfrm>
              <a:off x="1457114" y="2071164"/>
              <a:ext cx="1933477" cy="55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132" name="직선 연결선 104"/>
          <p:cNvCxnSpPr/>
          <p:nvPr/>
        </p:nvCxnSpPr>
        <p:spPr>
          <a:xfrm rot="5400000">
            <a:off x="4777998" y="3660324"/>
            <a:ext cx="134756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그룹 49"/>
          <p:cNvGrpSpPr>
            <a:grpSpLocks/>
          </p:cNvGrpSpPr>
          <p:nvPr/>
        </p:nvGrpSpPr>
        <p:grpSpPr bwMode="auto">
          <a:xfrm>
            <a:off x="3641199" y="3595435"/>
            <a:ext cx="2019993" cy="738670"/>
            <a:chOff x="1411094" y="1711905"/>
            <a:chExt cx="2092733" cy="914001"/>
          </a:xfrm>
        </p:grpSpPr>
        <p:sp>
          <p:nvSpPr>
            <p:cNvPr id="134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2012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 bwMode="auto">
            <a:xfrm>
              <a:off x="1457114" y="2071164"/>
              <a:ext cx="1933477" cy="55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136" name="직선 연결선 108"/>
          <p:cNvCxnSpPr/>
          <p:nvPr/>
        </p:nvCxnSpPr>
        <p:spPr>
          <a:xfrm rot="5400000">
            <a:off x="7014205" y="3660324"/>
            <a:ext cx="134756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그룹 49"/>
          <p:cNvGrpSpPr>
            <a:grpSpLocks/>
          </p:cNvGrpSpPr>
          <p:nvPr/>
        </p:nvGrpSpPr>
        <p:grpSpPr bwMode="auto">
          <a:xfrm>
            <a:off x="5864495" y="3595435"/>
            <a:ext cx="2019993" cy="738670"/>
            <a:chOff x="1411094" y="1711905"/>
            <a:chExt cx="2092733" cy="914001"/>
          </a:xfrm>
        </p:grpSpPr>
        <p:sp>
          <p:nvSpPr>
            <p:cNvPr id="138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2014 </a:t>
              </a:r>
              <a:r>
                <a:rPr kumimoji="0" lang="en-US" altLang="ko-KR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39" name="TextBox 138"/>
            <p:cNvSpPr txBox="1"/>
            <p:nvPr/>
          </p:nvSpPr>
          <p:spPr bwMode="auto">
            <a:xfrm>
              <a:off x="1457114" y="2071164"/>
              <a:ext cx="1933477" cy="5547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6953525" y="2379973"/>
            <a:ext cx="858366" cy="858368"/>
            <a:chOff x="7499374" y="3309532"/>
            <a:chExt cx="1060684" cy="1060686"/>
          </a:xfrm>
        </p:grpSpPr>
        <p:sp>
          <p:nvSpPr>
            <p:cNvPr id="141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2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4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2014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5765715" y="2398184"/>
            <a:ext cx="858366" cy="858368"/>
            <a:chOff x="7499374" y="3309532"/>
            <a:chExt cx="1060684" cy="1060686"/>
          </a:xfrm>
        </p:grpSpPr>
        <p:sp>
          <p:nvSpPr>
            <p:cNvPr id="147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50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2013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4599459" y="2416396"/>
            <a:ext cx="858366" cy="858368"/>
            <a:chOff x="7499374" y="3309532"/>
            <a:chExt cx="1060684" cy="1060686"/>
          </a:xfrm>
        </p:grpSpPr>
        <p:sp>
          <p:nvSpPr>
            <p:cNvPr id="153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56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2012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3433202" y="2434607"/>
            <a:ext cx="858366" cy="858368"/>
            <a:chOff x="7499374" y="3309532"/>
            <a:chExt cx="1060684" cy="1060686"/>
          </a:xfrm>
        </p:grpSpPr>
        <p:sp>
          <p:nvSpPr>
            <p:cNvPr id="159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0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1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62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2011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4" name="Group 163"/>
          <p:cNvGrpSpPr/>
          <p:nvPr/>
        </p:nvGrpSpPr>
        <p:grpSpPr>
          <a:xfrm>
            <a:off x="2266946" y="2452819"/>
            <a:ext cx="858366" cy="858368"/>
            <a:chOff x="7499374" y="3309532"/>
            <a:chExt cx="1060684" cy="1060686"/>
          </a:xfrm>
        </p:grpSpPr>
        <p:sp>
          <p:nvSpPr>
            <p:cNvPr id="165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6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7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68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2010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1100690" y="2471030"/>
            <a:ext cx="858366" cy="858368"/>
            <a:chOff x="7499374" y="3309532"/>
            <a:chExt cx="1060684" cy="1060686"/>
          </a:xfrm>
        </p:grpSpPr>
        <p:sp>
          <p:nvSpPr>
            <p:cNvPr id="171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2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4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5" name="TextBox 174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2009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64755" y="699542"/>
            <a:ext cx="65570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80"/>
          <p:cNvSpPr>
            <a:spLocks noChangeArrowheads="1"/>
          </p:cNvSpPr>
          <p:nvPr/>
        </p:nvSpPr>
        <p:spPr bwMode="auto">
          <a:xfrm>
            <a:off x="971600" y="3024541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80"/>
          <p:cNvSpPr>
            <a:spLocks noChangeArrowheads="1"/>
          </p:cNvSpPr>
          <p:nvPr/>
        </p:nvSpPr>
        <p:spPr bwMode="auto">
          <a:xfrm>
            <a:off x="2086071" y="3024541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80"/>
          <p:cNvSpPr>
            <a:spLocks noChangeArrowheads="1"/>
          </p:cNvSpPr>
          <p:nvPr/>
        </p:nvSpPr>
        <p:spPr bwMode="auto">
          <a:xfrm>
            <a:off x="3301600" y="3001110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80"/>
          <p:cNvSpPr>
            <a:spLocks noChangeArrowheads="1"/>
          </p:cNvSpPr>
          <p:nvPr/>
        </p:nvSpPr>
        <p:spPr bwMode="auto">
          <a:xfrm>
            <a:off x="4431560" y="2995406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val 80"/>
          <p:cNvSpPr>
            <a:spLocks noChangeArrowheads="1"/>
          </p:cNvSpPr>
          <p:nvPr/>
        </p:nvSpPr>
        <p:spPr bwMode="auto">
          <a:xfrm>
            <a:off x="5546031" y="2995406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80"/>
          <p:cNvSpPr>
            <a:spLocks noChangeArrowheads="1"/>
          </p:cNvSpPr>
          <p:nvPr/>
        </p:nvSpPr>
        <p:spPr bwMode="auto">
          <a:xfrm>
            <a:off x="6773584" y="2995406"/>
            <a:ext cx="1224653" cy="501026"/>
          </a:xfrm>
          <a:prstGeom prst="ellipse">
            <a:avLst/>
          </a:prstGeom>
          <a:gradFill rotWithShape="1">
            <a:gsLst>
              <a:gs pos="0">
                <a:schemeClr val="tx1">
                  <a:alpha val="53000"/>
                </a:schemeClr>
              </a:gs>
              <a:gs pos="100000">
                <a:schemeClr val="tx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26"/>
          <p:cNvSpPr>
            <a:spLocks noChangeAspect="1" noChangeArrowheads="1"/>
          </p:cNvSpPr>
          <p:nvPr/>
        </p:nvSpPr>
        <p:spPr bwMode="auto">
          <a:xfrm rot="18900000">
            <a:off x="6926969" y="2502986"/>
            <a:ext cx="591572" cy="317234"/>
          </a:xfrm>
          <a:prstGeom prst="ellipse">
            <a:avLst/>
          </a:prstGeom>
          <a:gradFill rotWithShape="1">
            <a:gsLst>
              <a:gs pos="0">
                <a:schemeClr val="bg1">
                  <a:alpha val="33000"/>
                </a:schemeClr>
              </a:gs>
              <a:gs pos="10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자유형 86"/>
          <p:cNvSpPr/>
          <p:nvPr/>
        </p:nvSpPr>
        <p:spPr>
          <a:xfrm rot="5839189">
            <a:off x="6895509" y="2683162"/>
            <a:ext cx="600720" cy="452183"/>
          </a:xfrm>
          <a:custGeom>
            <a:avLst/>
            <a:gdLst>
              <a:gd name="connsiteX0" fmla="*/ 0 w 2171700"/>
              <a:gd name="connsiteY0" fmla="*/ 1038225 h 1914525"/>
              <a:gd name="connsiteX1" fmla="*/ 390525 w 2171700"/>
              <a:gd name="connsiteY1" fmla="*/ 1571625 h 1914525"/>
              <a:gd name="connsiteX2" fmla="*/ 819150 w 2171700"/>
              <a:gd name="connsiteY2" fmla="*/ 1914525 h 1914525"/>
              <a:gd name="connsiteX3" fmla="*/ 1409700 w 2171700"/>
              <a:gd name="connsiteY3" fmla="*/ 1771650 h 1914525"/>
              <a:gd name="connsiteX4" fmla="*/ 1876425 w 2171700"/>
              <a:gd name="connsiteY4" fmla="*/ 1371600 h 1914525"/>
              <a:gd name="connsiteX5" fmla="*/ 2171700 w 2171700"/>
              <a:gd name="connsiteY5" fmla="*/ 752475 h 1914525"/>
              <a:gd name="connsiteX6" fmla="*/ 2105025 w 2171700"/>
              <a:gd name="connsiteY6" fmla="*/ 0 h 1914525"/>
              <a:gd name="connsiteX7" fmla="*/ 1990725 w 2171700"/>
              <a:gd name="connsiteY7" fmla="*/ 209550 h 1914525"/>
              <a:gd name="connsiteX8" fmla="*/ 1733550 w 2171700"/>
              <a:gd name="connsiteY8" fmla="*/ 514350 h 1914525"/>
              <a:gd name="connsiteX9" fmla="*/ 1428750 w 2171700"/>
              <a:gd name="connsiteY9" fmla="*/ 533400 h 1914525"/>
              <a:gd name="connsiteX10" fmla="*/ 790575 w 2171700"/>
              <a:gd name="connsiteY10" fmla="*/ 942975 h 1914525"/>
              <a:gd name="connsiteX11" fmla="*/ 209550 w 2171700"/>
              <a:gd name="connsiteY11" fmla="*/ 1047750 h 1914525"/>
              <a:gd name="connsiteX12" fmla="*/ 0 w 2171700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038225 h 1914525"/>
              <a:gd name="connsiteX1" fmla="*/ 420687 w 2201862"/>
              <a:gd name="connsiteY1" fmla="*/ 1571625 h 1914525"/>
              <a:gd name="connsiteX2" fmla="*/ 849312 w 2201862"/>
              <a:gd name="connsiteY2" fmla="*/ 1914525 h 1914525"/>
              <a:gd name="connsiteX3" fmla="*/ 1439862 w 2201862"/>
              <a:gd name="connsiteY3" fmla="*/ 1771650 h 1914525"/>
              <a:gd name="connsiteX4" fmla="*/ 1906587 w 2201862"/>
              <a:gd name="connsiteY4" fmla="*/ 1371600 h 1914525"/>
              <a:gd name="connsiteX5" fmla="*/ 2201862 w 2201862"/>
              <a:gd name="connsiteY5" fmla="*/ 752475 h 1914525"/>
              <a:gd name="connsiteX6" fmla="*/ 2135187 w 2201862"/>
              <a:gd name="connsiteY6" fmla="*/ 0 h 1914525"/>
              <a:gd name="connsiteX7" fmla="*/ 2020887 w 2201862"/>
              <a:gd name="connsiteY7" fmla="*/ 209550 h 1914525"/>
              <a:gd name="connsiteX8" fmla="*/ 1763712 w 2201862"/>
              <a:gd name="connsiteY8" fmla="*/ 514350 h 1914525"/>
              <a:gd name="connsiteX9" fmla="*/ 1458912 w 2201862"/>
              <a:gd name="connsiteY9" fmla="*/ 533400 h 1914525"/>
              <a:gd name="connsiteX10" fmla="*/ 820737 w 2201862"/>
              <a:gd name="connsiteY10" fmla="*/ 942975 h 1914525"/>
              <a:gd name="connsiteX11" fmla="*/ 239712 w 2201862"/>
              <a:gd name="connsiteY11" fmla="*/ 1047750 h 1914525"/>
              <a:gd name="connsiteX12" fmla="*/ 30162 w 2201862"/>
              <a:gd name="connsiteY12" fmla="*/ 1038225 h 1914525"/>
              <a:gd name="connsiteX0" fmla="*/ 30162 w 2201862"/>
              <a:gd name="connsiteY0" fmla="*/ 1128712 h 2005012"/>
              <a:gd name="connsiteX1" fmla="*/ 420687 w 2201862"/>
              <a:gd name="connsiteY1" fmla="*/ 1662112 h 2005012"/>
              <a:gd name="connsiteX2" fmla="*/ 849312 w 2201862"/>
              <a:gd name="connsiteY2" fmla="*/ 2005012 h 2005012"/>
              <a:gd name="connsiteX3" fmla="*/ 1439862 w 2201862"/>
              <a:gd name="connsiteY3" fmla="*/ 1862137 h 2005012"/>
              <a:gd name="connsiteX4" fmla="*/ 1906587 w 2201862"/>
              <a:gd name="connsiteY4" fmla="*/ 1462087 h 2005012"/>
              <a:gd name="connsiteX5" fmla="*/ 2201862 w 2201862"/>
              <a:gd name="connsiteY5" fmla="*/ 842962 h 2005012"/>
              <a:gd name="connsiteX6" fmla="*/ 2135187 w 2201862"/>
              <a:gd name="connsiteY6" fmla="*/ 90487 h 2005012"/>
              <a:gd name="connsiteX7" fmla="*/ 2020887 w 2201862"/>
              <a:gd name="connsiteY7" fmla="*/ 300037 h 2005012"/>
              <a:gd name="connsiteX8" fmla="*/ 1763712 w 2201862"/>
              <a:gd name="connsiteY8" fmla="*/ 604837 h 2005012"/>
              <a:gd name="connsiteX9" fmla="*/ 1458912 w 2201862"/>
              <a:gd name="connsiteY9" fmla="*/ 623887 h 2005012"/>
              <a:gd name="connsiteX10" fmla="*/ 820737 w 2201862"/>
              <a:gd name="connsiteY10" fmla="*/ 1033462 h 2005012"/>
              <a:gd name="connsiteX11" fmla="*/ 239712 w 2201862"/>
              <a:gd name="connsiteY11" fmla="*/ 1138237 h 2005012"/>
              <a:gd name="connsiteX12" fmla="*/ 30162 w 2201862"/>
              <a:gd name="connsiteY12" fmla="*/ 1128712 h 2005012"/>
              <a:gd name="connsiteX0" fmla="*/ 30162 w 2239962"/>
              <a:gd name="connsiteY0" fmla="*/ 1128712 h 2005012"/>
              <a:gd name="connsiteX1" fmla="*/ 420687 w 2239962"/>
              <a:gd name="connsiteY1" fmla="*/ 1662112 h 2005012"/>
              <a:gd name="connsiteX2" fmla="*/ 849312 w 2239962"/>
              <a:gd name="connsiteY2" fmla="*/ 2005012 h 2005012"/>
              <a:gd name="connsiteX3" fmla="*/ 1439862 w 2239962"/>
              <a:gd name="connsiteY3" fmla="*/ 1862137 h 2005012"/>
              <a:gd name="connsiteX4" fmla="*/ 1906587 w 2239962"/>
              <a:gd name="connsiteY4" fmla="*/ 1462087 h 2005012"/>
              <a:gd name="connsiteX5" fmla="*/ 2201862 w 2239962"/>
              <a:gd name="connsiteY5" fmla="*/ 842962 h 2005012"/>
              <a:gd name="connsiteX6" fmla="*/ 2135187 w 2239962"/>
              <a:gd name="connsiteY6" fmla="*/ 90487 h 2005012"/>
              <a:gd name="connsiteX7" fmla="*/ 2020887 w 2239962"/>
              <a:gd name="connsiteY7" fmla="*/ 300037 h 2005012"/>
              <a:gd name="connsiteX8" fmla="*/ 1763712 w 2239962"/>
              <a:gd name="connsiteY8" fmla="*/ 604837 h 2005012"/>
              <a:gd name="connsiteX9" fmla="*/ 1458912 w 2239962"/>
              <a:gd name="connsiteY9" fmla="*/ 623887 h 2005012"/>
              <a:gd name="connsiteX10" fmla="*/ 820737 w 2239962"/>
              <a:gd name="connsiteY10" fmla="*/ 1033462 h 2005012"/>
              <a:gd name="connsiteX11" fmla="*/ 239712 w 2239962"/>
              <a:gd name="connsiteY11" fmla="*/ 1138237 h 2005012"/>
              <a:gd name="connsiteX12" fmla="*/ 30162 w 2239962"/>
              <a:gd name="connsiteY12" fmla="*/ 1128712 h 2005012"/>
              <a:gd name="connsiteX0" fmla="*/ 30162 w 2239962"/>
              <a:gd name="connsiteY0" fmla="*/ 1128712 h 2005012"/>
              <a:gd name="connsiteX1" fmla="*/ 420687 w 2239962"/>
              <a:gd name="connsiteY1" fmla="*/ 1662112 h 2005012"/>
              <a:gd name="connsiteX2" fmla="*/ 849312 w 2239962"/>
              <a:gd name="connsiteY2" fmla="*/ 2005012 h 2005012"/>
              <a:gd name="connsiteX3" fmla="*/ 1439862 w 2239962"/>
              <a:gd name="connsiteY3" fmla="*/ 1862137 h 2005012"/>
              <a:gd name="connsiteX4" fmla="*/ 1906587 w 2239962"/>
              <a:gd name="connsiteY4" fmla="*/ 1462087 h 2005012"/>
              <a:gd name="connsiteX5" fmla="*/ 2201862 w 2239962"/>
              <a:gd name="connsiteY5" fmla="*/ 842962 h 2005012"/>
              <a:gd name="connsiteX6" fmla="*/ 2135187 w 2239962"/>
              <a:gd name="connsiteY6" fmla="*/ 90487 h 2005012"/>
              <a:gd name="connsiteX7" fmla="*/ 2020887 w 2239962"/>
              <a:gd name="connsiteY7" fmla="*/ 300037 h 2005012"/>
              <a:gd name="connsiteX8" fmla="*/ 1763712 w 2239962"/>
              <a:gd name="connsiteY8" fmla="*/ 604837 h 2005012"/>
              <a:gd name="connsiteX9" fmla="*/ 1458912 w 2239962"/>
              <a:gd name="connsiteY9" fmla="*/ 623887 h 2005012"/>
              <a:gd name="connsiteX10" fmla="*/ 820737 w 2239962"/>
              <a:gd name="connsiteY10" fmla="*/ 1033462 h 2005012"/>
              <a:gd name="connsiteX11" fmla="*/ 239712 w 2239962"/>
              <a:gd name="connsiteY11" fmla="*/ 1138237 h 2005012"/>
              <a:gd name="connsiteX12" fmla="*/ 30162 w 2239962"/>
              <a:gd name="connsiteY12" fmla="*/ 1128712 h 2005012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1458912 w 2239962"/>
              <a:gd name="connsiteY9" fmla="*/ 623887 h 2038350"/>
              <a:gd name="connsiteX10" fmla="*/ 820737 w 2239962"/>
              <a:gd name="connsiteY10" fmla="*/ 1033462 h 2038350"/>
              <a:gd name="connsiteX11" fmla="*/ 239712 w 2239962"/>
              <a:gd name="connsiteY11" fmla="*/ 1138237 h 2038350"/>
              <a:gd name="connsiteX12" fmla="*/ 30162 w 2239962"/>
              <a:gd name="connsiteY12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820737 w 2239962"/>
              <a:gd name="connsiteY9" fmla="*/ 1033462 h 2038350"/>
              <a:gd name="connsiteX10" fmla="*/ 239712 w 2239962"/>
              <a:gd name="connsiteY10" fmla="*/ 1138237 h 2038350"/>
              <a:gd name="connsiteX11" fmla="*/ 30162 w 2239962"/>
              <a:gd name="connsiteY11" fmla="*/ 1128712 h 2038350"/>
              <a:gd name="connsiteX0" fmla="*/ 30162 w 2239962"/>
              <a:gd name="connsiteY0" fmla="*/ 1128712 h 2038350"/>
              <a:gd name="connsiteX1" fmla="*/ 420687 w 2239962"/>
              <a:gd name="connsiteY1" fmla="*/ 1662112 h 2038350"/>
              <a:gd name="connsiteX2" fmla="*/ 849312 w 2239962"/>
              <a:gd name="connsiteY2" fmla="*/ 2005012 h 2038350"/>
              <a:gd name="connsiteX3" fmla="*/ 1439862 w 2239962"/>
              <a:gd name="connsiteY3" fmla="*/ 1862137 h 2038350"/>
              <a:gd name="connsiteX4" fmla="*/ 1906587 w 2239962"/>
              <a:gd name="connsiteY4" fmla="*/ 1462087 h 2038350"/>
              <a:gd name="connsiteX5" fmla="*/ 2201862 w 2239962"/>
              <a:gd name="connsiteY5" fmla="*/ 842962 h 2038350"/>
              <a:gd name="connsiteX6" fmla="*/ 2135187 w 2239962"/>
              <a:gd name="connsiteY6" fmla="*/ 90487 h 2038350"/>
              <a:gd name="connsiteX7" fmla="*/ 2020887 w 2239962"/>
              <a:gd name="connsiteY7" fmla="*/ 300037 h 2038350"/>
              <a:gd name="connsiteX8" fmla="*/ 1763712 w 2239962"/>
              <a:gd name="connsiteY8" fmla="*/ 604837 h 2038350"/>
              <a:gd name="connsiteX9" fmla="*/ 820737 w 2239962"/>
              <a:gd name="connsiteY9" fmla="*/ 1033462 h 2038350"/>
              <a:gd name="connsiteX10" fmla="*/ 239712 w 2239962"/>
              <a:gd name="connsiteY10" fmla="*/ 1138237 h 2038350"/>
              <a:gd name="connsiteX11" fmla="*/ 30162 w 2239962"/>
              <a:gd name="connsiteY11" fmla="*/ 1128712 h 2038350"/>
              <a:gd name="connsiteX0" fmla="*/ 30162 w 2220912"/>
              <a:gd name="connsiteY0" fmla="*/ 868362 h 1778000"/>
              <a:gd name="connsiteX1" fmla="*/ 420687 w 2220912"/>
              <a:gd name="connsiteY1" fmla="*/ 1401762 h 1778000"/>
              <a:gd name="connsiteX2" fmla="*/ 849312 w 2220912"/>
              <a:gd name="connsiteY2" fmla="*/ 1744662 h 1778000"/>
              <a:gd name="connsiteX3" fmla="*/ 1439862 w 2220912"/>
              <a:gd name="connsiteY3" fmla="*/ 1601787 h 1778000"/>
              <a:gd name="connsiteX4" fmla="*/ 1906587 w 2220912"/>
              <a:gd name="connsiteY4" fmla="*/ 1201737 h 1778000"/>
              <a:gd name="connsiteX5" fmla="*/ 2201862 w 2220912"/>
              <a:gd name="connsiteY5" fmla="*/ 582612 h 1778000"/>
              <a:gd name="connsiteX6" fmla="*/ 2020887 w 2220912"/>
              <a:gd name="connsiteY6" fmla="*/ 39687 h 1778000"/>
              <a:gd name="connsiteX7" fmla="*/ 1763712 w 2220912"/>
              <a:gd name="connsiteY7" fmla="*/ 344487 h 1778000"/>
              <a:gd name="connsiteX8" fmla="*/ 820737 w 2220912"/>
              <a:gd name="connsiteY8" fmla="*/ 773112 h 1778000"/>
              <a:gd name="connsiteX9" fmla="*/ 239712 w 2220912"/>
              <a:gd name="connsiteY9" fmla="*/ 877887 h 1778000"/>
              <a:gd name="connsiteX10" fmla="*/ 30162 w 2220912"/>
              <a:gd name="connsiteY10" fmla="*/ 868362 h 1778000"/>
              <a:gd name="connsiteX0" fmla="*/ 30162 w 2220912"/>
              <a:gd name="connsiteY0" fmla="*/ 868362 h 1778000"/>
              <a:gd name="connsiteX1" fmla="*/ 420687 w 2220912"/>
              <a:gd name="connsiteY1" fmla="*/ 1401762 h 1778000"/>
              <a:gd name="connsiteX2" fmla="*/ 849312 w 2220912"/>
              <a:gd name="connsiteY2" fmla="*/ 1744662 h 1778000"/>
              <a:gd name="connsiteX3" fmla="*/ 1439862 w 2220912"/>
              <a:gd name="connsiteY3" fmla="*/ 1601787 h 1778000"/>
              <a:gd name="connsiteX4" fmla="*/ 1906587 w 2220912"/>
              <a:gd name="connsiteY4" fmla="*/ 1201737 h 1778000"/>
              <a:gd name="connsiteX5" fmla="*/ 2201862 w 2220912"/>
              <a:gd name="connsiteY5" fmla="*/ 582612 h 1778000"/>
              <a:gd name="connsiteX6" fmla="*/ 2020887 w 2220912"/>
              <a:gd name="connsiteY6" fmla="*/ 39687 h 1778000"/>
              <a:gd name="connsiteX7" fmla="*/ 1763712 w 2220912"/>
              <a:gd name="connsiteY7" fmla="*/ 344487 h 1778000"/>
              <a:gd name="connsiteX8" fmla="*/ 820737 w 2220912"/>
              <a:gd name="connsiteY8" fmla="*/ 773112 h 1778000"/>
              <a:gd name="connsiteX9" fmla="*/ 239712 w 2220912"/>
              <a:gd name="connsiteY9" fmla="*/ 877887 h 1778000"/>
              <a:gd name="connsiteX10" fmla="*/ 30162 w 2220912"/>
              <a:gd name="connsiteY10" fmla="*/ 868362 h 1778000"/>
              <a:gd name="connsiteX0" fmla="*/ 30162 w 2312374"/>
              <a:gd name="connsiteY0" fmla="*/ 869819 h 1779457"/>
              <a:gd name="connsiteX1" fmla="*/ 420687 w 2312374"/>
              <a:gd name="connsiteY1" fmla="*/ 1403219 h 1779457"/>
              <a:gd name="connsiteX2" fmla="*/ 849312 w 2312374"/>
              <a:gd name="connsiteY2" fmla="*/ 1746119 h 1779457"/>
              <a:gd name="connsiteX3" fmla="*/ 1439862 w 2312374"/>
              <a:gd name="connsiteY3" fmla="*/ 1603244 h 1779457"/>
              <a:gd name="connsiteX4" fmla="*/ 1906587 w 2312374"/>
              <a:gd name="connsiteY4" fmla="*/ 1203194 h 1779457"/>
              <a:gd name="connsiteX5" fmla="*/ 2201862 w 2312374"/>
              <a:gd name="connsiteY5" fmla="*/ 584069 h 1779457"/>
              <a:gd name="connsiteX6" fmla="*/ 2239349 w 2312374"/>
              <a:gd name="connsiteY6" fmla="*/ 39687 h 1779457"/>
              <a:gd name="connsiteX7" fmla="*/ 1763712 w 2312374"/>
              <a:gd name="connsiteY7" fmla="*/ 345944 h 1779457"/>
              <a:gd name="connsiteX8" fmla="*/ 820737 w 2312374"/>
              <a:gd name="connsiteY8" fmla="*/ 774569 h 1779457"/>
              <a:gd name="connsiteX9" fmla="*/ 239712 w 2312374"/>
              <a:gd name="connsiteY9" fmla="*/ 879344 h 1779457"/>
              <a:gd name="connsiteX10" fmla="*/ 30162 w 2312374"/>
              <a:gd name="connsiteY10" fmla="*/ 869819 h 1779457"/>
              <a:gd name="connsiteX0" fmla="*/ 30162 w 2332627"/>
              <a:gd name="connsiteY0" fmla="*/ 846217 h 1755855"/>
              <a:gd name="connsiteX1" fmla="*/ 420687 w 2332627"/>
              <a:gd name="connsiteY1" fmla="*/ 1379617 h 1755855"/>
              <a:gd name="connsiteX2" fmla="*/ 849312 w 2332627"/>
              <a:gd name="connsiteY2" fmla="*/ 1722517 h 1755855"/>
              <a:gd name="connsiteX3" fmla="*/ 1439862 w 2332627"/>
              <a:gd name="connsiteY3" fmla="*/ 1579642 h 1755855"/>
              <a:gd name="connsiteX4" fmla="*/ 1906587 w 2332627"/>
              <a:gd name="connsiteY4" fmla="*/ 1179592 h 1755855"/>
              <a:gd name="connsiteX5" fmla="*/ 2201862 w 2332627"/>
              <a:gd name="connsiteY5" fmla="*/ 560467 h 1755855"/>
              <a:gd name="connsiteX6" fmla="*/ 2239349 w 2332627"/>
              <a:gd name="connsiteY6" fmla="*/ 16085 h 1755855"/>
              <a:gd name="connsiteX7" fmla="*/ 1642189 w 2332627"/>
              <a:gd name="connsiteY7" fmla="*/ 463955 h 1755855"/>
              <a:gd name="connsiteX8" fmla="*/ 820737 w 2332627"/>
              <a:gd name="connsiteY8" fmla="*/ 750967 h 1755855"/>
              <a:gd name="connsiteX9" fmla="*/ 239712 w 2332627"/>
              <a:gd name="connsiteY9" fmla="*/ 855742 h 1755855"/>
              <a:gd name="connsiteX10" fmla="*/ 30162 w 2332627"/>
              <a:gd name="connsiteY10" fmla="*/ 846217 h 1755855"/>
              <a:gd name="connsiteX0" fmla="*/ 30162 w 2332628"/>
              <a:gd name="connsiteY0" fmla="*/ 846217 h 1755855"/>
              <a:gd name="connsiteX1" fmla="*/ 420687 w 2332628"/>
              <a:gd name="connsiteY1" fmla="*/ 1379617 h 1755855"/>
              <a:gd name="connsiteX2" fmla="*/ 849312 w 2332628"/>
              <a:gd name="connsiteY2" fmla="*/ 1722517 h 1755855"/>
              <a:gd name="connsiteX3" fmla="*/ 1439862 w 2332628"/>
              <a:gd name="connsiteY3" fmla="*/ 1579642 h 1755855"/>
              <a:gd name="connsiteX4" fmla="*/ 1906587 w 2332628"/>
              <a:gd name="connsiteY4" fmla="*/ 1179592 h 1755855"/>
              <a:gd name="connsiteX5" fmla="*/ 2201862 w 2332628"/>
              <a:gd name="connsiteY5" fmla="*/ 560467 h 1755855"/>
              <a:gd name="connsiteX6" fmla="*/ 2239349 w 2332628"/>
              <a:gd name="connsiteY6" fmla="*/ 16085 h 1755855"/>
              <a:gd name="connsiteX7" fmla="*/ 1642189 w 2332628"/>
              <a:gd name="connsiteY7" fmla="*/ 463955 h 1755855"/>
              <a:gd name="connsiteX8" fmla="*/ 970384 w 2332628"/>
              <a:gd name="connsiteY8" fmla="*/ 538600 h 1755855"/>
              <a:gd name="connsiteX9" fmla="*/ 239712 w 2332628"/>
              <a:gd name="connsiteY9" fmla="*/ 855742 h 1755855"/>
              <a:gd name="connsiteX10" fmla="*/ 30162 w 2332628"/>
              <a:gd name="connsiteY10" fmla="*/ 846217 h 175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32628" h="1755855">
                <a:moveTo>
                  <a:pt x="30162" y="846217"/>
                </a:moveTo>
                <a:cubicBezTo>
                  <a:pt x="60324" y="933529"/>
                  <a:pt x="284162" y="1233567"/>
                  <a:pt x="420687" y="1379617"/>
                </a:cubicBezTo>
                <a:cubicBezTo>
                  <a:pt x="557212" y="1525667"/>
                  <a:pt x="679449" y="1689179"/>
                  <a:pt x="849312" y="1722517"/>
                </a:cubicBezTo>
                <a:cubicBezTo>
                  <a:pt x="1019175" y="1755855"/>
                  <a:pt x="1263650" y="1670129"/>
                  <a:pt x="1439862" y="1579642"/>
                </a:cubicBezTo>
                <a:cubicBezTo>
                  <a:pt x="1616074" y="1489155"/>
                  <a:pt x="1779587" y="1349455"/>
                  <a:pt x="1906587" y="1179592"/>
                </a:cubicBezTo>
                <a:cubicBezTo>
                  <a:pt x="2033587" y="1009729"/>
                  <a:pt x="2146402" y="754385"/>
                  <a:pt x="2201862" y="560467"/>
                </a:cubicBezTo>
                <a:cubicBezTo>
                  <a:pt x="2257322" y="366549"/>
                  <a:pt x="2332628" y="32170"/>
                  <a:pt x="2239349" y="16085"/>
                </a:cubicBezTo>
                <a:cubicBezTo>
                  <a:pt x="2146070" y="0"/>
                  <a:pt x="1853683" y="376869"/>
                  <a:pt x="1642189" y="463955"/>
                </a:cubicBezTo>
                <a:cubicBezTo>
                  <a:pt x="1430695" y="551041"/>
                  <a:pt x="1204130" y="473302"/>
                  <a:pt x="970384" y="538600"/>
                </a:cubicBezTo>
                <a:cubicBezTo>
                  <a:pt x="736638" y="603898"/>
                  <a:pt x="396416" y="804472"/>
                  <a:pt x="239712" y="855742"/>
                </a:cubicBezTo>
                <a:cubicBezTo>
                  <a:pt x="83008" y="907012"/>
                  <a:pt x="0" y="758905"/>
                  <a:pt x="30162" y="846217"/>
                </a:cubicBezTo>
                <a:close/>
              </a:path>
            </a:pathLst>
          </a:custGeom>
          <a:gradFill flip="none" rotWithShape="1">
            <a:gsLst>
              <a:gs pos="74000">
                <a:schemeClr val="bg1">
                  <a:alpha val="11000"/>
                </a:schemeClr>
              </a:gs>
              <a:gs pos="28000">
                <a:schemeClr val="bg1">
                  <a:alpha val="0"/>
                </a:schemeClr>
              </a:gs>
              <a:gs pos="0">
                <a:schemeClr val="bg1">
                  <a:alpha val="0"/>
                </a:schemeClr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26"/>
          <p:cNvSpPr>
            <a:spLocks noChangeAspect="1" noChangeArrowheads="1"/>
          </p:cNvSpPr>
          <p:nvPr/>
        </p:nvSpPr>
        <p:spPr bwMode="auto">
          <a:xfrm rot="8100000">
            <a:off x="7282332" y="2848016"/>
            <a:ext cx="591572" cy="317234"/>
          </a:xfrm>
          <a:prstGeom prst="ellipse">
            <a:avLst/>
          </a:prstGeom>
          <a:gradFill rotWithShape="1">
            <a:gsLst>
              <a:gs pos="0">
                <a:schemeClr val="bg1">
                  <a:alpha val="33000"/>
                </a:schemeClr>
              </a:gs>
              <a:gs pos="20000">
                <a:schemeClr val="bg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직선 연결선 88"/>
          <p:cNvCxnSpPr/>
          <p:nvPr/>
        </p:nvCxnSpPr>
        <p:spPr>
          <a:xfrm rot="5400000">
            <a:off x="839496" y="2003186"/>
            <a:ext cx="13111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49"/>
          <p:cNvGrpSpPr>
            <a:grpSpLocks/>
          </p:cNvGrpSpPr>
          <p:nvPr/>
        </p:nvGrpSpPr>
        <p:grpSpPr bwMode="auto">
          <a:xfrm>
            <a:off x="1561889" y="1347615"/>
            <a:ext cx="1963647" cy="844341"/>
            <a:chOff x="1411094" y="1711905"/>
            <a:chExt cx="2092733" cy="1044754"/>
          </a:xfrm>
        </p:grpSpPr>
        <p:sp>
          <p:nvSpPr>
            <p:cNvPr id="16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56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2009 </a:t>
              </a:r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1457114" y="2071164"/>
              <a:ext cx="1933477" cy="685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18" name="직선 연결선 92"/>
          <p:cNvCxnSpPr/>
          <p:nvPr/>
        </p:nvCxnSpPr>
        <p:spPr>
          <a:xfrm rot="5400000">
            <a:off x="3087995" y="2003186"/>
            <a:ext cx="13111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49"/>
          <p:cNvGrpSpPr>
            <a:grpSpLocks/>
          </p:cNvGrpSpPr>
          <p:nvPr/>
        </p:nvGrpSpPr>
        <p:grpSpPr bwMode="auto">
          <a:xfrm>
            <a:off x="3807837" y="1347615"/>
            <a:ext cx="1963647" cy="844341"/>
            <a:chOff x="1411094" y="1711905"/>
            <a:chExt cx="2092733" cy="1044754"/>
          </a:xfrm>
        </p:grpSpPr>
        <p:sp>
          <p:nvSpPr>
            <p:cNvPr id="20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56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2011 </a:t>
              </a:r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1457114" y="2071164"/>
              <a:ext cx="1933477" cy="685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22" name="직선 연결선 96"/>
          <p:cNvCxnSpPr/>
          <p:nvPr/>
        </p:nvCxnSpPr>
        <p:spPr>
          <a:xfrm rot="5400000">
            <a:off x="5333943" y="2003186"/>
            <a:ext cx="1311143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49"/>
          <p:cNvGrpSpPr>
            <a:grpSpLocks/>
          </p:cNvGrpSpPr>
          <p:nvPr/>
        </p:nvGrpSpPr>
        <p:grpSpPr bwMode="auto">
          <a:xfrm>
            <a:off x="6051234" y="1347615"/>
            <a:ext cx="1963647" cy="844341"/>
            <a:chOff x="1411094" y="1711905"/>
            <a:chExt cx="2092733" cy="1044754"/>
          </a:xfrm>
        </p:grpSpPr>
        <p:sp>
          <p:nvSpPr>
            <p:cNvPr id="24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56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2013 </a:t>
              </a:r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 bwMode="auto">
            <a:xfrm>
              <a:off x="1457114" y="2071164"/>
              <a:ext cx="1933477" cy="685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26" name="직선 연결선 100"/>
          <p:cNvCxnSpPr/>
          <p:nvPr/>
        </p:nvCxnSpPr>
        <p:spPr>
          <a:xfrm rot="5400000">
            <a:off x="2541792" y="3660324"/>
            <a:ext cx="13475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49"/>
          <p:cNvGrpSpPr>
            <a:grpSpLocks/>
          </p:cNvGrpSpPr>
          <p:nvPr/>
        </p:nvGrpSpPr>
        <p:grpSpPr bwMode="auto">
          <a:xfrm>
            <a:off x="1417902" y="3595435"/>
            <a:ext cx="2019993" cy="844341"/>
            <a:chOff x="1411094" y="1711905"/>
            <a:chExt cx="2092733" cy="1044754"/>
          </a:xfrm>
        </p:grpSpPr>
        <p:sp>
          <p:nvSpPr>
            <p:cNvPr id="28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56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2010 </a:t>
              </a:r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1457114" y="2071164"/>
              <a:ext cx="1933477" cy="685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30" name="직선 연결선 104"/>
          <p:cNvCxnSpPr/>
          <p:nvPr/>
        </p:nvCxnSpPr>
        <p:spPr>
          <a:xfrm rot="5400000">
            <a:off x="4777998" y="3660324"/>
            <a:ext cx="13475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그룹 49"/>
          <p:cNvGrpSpPr>
            <a:grpSpLocks/>
          </p:cNvGrpSpPr>
          <p:nvPr/>
        </p:nvGrpSpPr>
        <p:grpSpPr bwMode="auto">
          <a:xfrm>
            <a:off x="3641199" y="3595435"/>
            <a:ext cx="2019993" cy="844341"/>
            <a:chOff x="1411094" y="1711905"/>
            <a:chExt cx="2092733" cy="1044754"/>
          </a:xfrm>
        </p:grpSpPr>
        <p:sp>
          <p:nvSpPr>
            <p:cNvPr id="32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56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2012 </a:t>
              </a:r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 bwMode="auto">
            <a:xfrm>
              <a:off x="1457114" y="2071164"/>
              <a:ext cx="1933477" cy="685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cxnSp>
        <p:nvCxnSpPr>
          <p:cNvPr id="36" name="직선 연결선 108"/>
          <p:cNvCxnSpPr/>
          <p:nvPr/>
        </p:nvCxnSpPr>
        <p:spPr>
          <a:xfrm rot="5400000">
            <a:off x="7014205" y="3660324"/>
            <a:ext cx="13475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그룹 49"/>
          <p:cNvGrpSpPr>
            <a:grpSpLocks/>
          </p:cNvGrpSpPr>
          <p:nvPr/>
        </p:nvGrpSpPr>
        <p:grpSpPr bwMode="auto">
          <a:xfrm>
            <a:off x="5864495" y="3595435"/>
            <a:ext cx="2019993" cy="844341"/>
            <a:chOff x="1411094" y="1711905"/>
            <a:chExt cx="2092733" cy="1044754"/>
          </a:xfrm>
        </p:grpSpPr>
        <p:sp>
          <p:nvSpPr>
            <p:cNvPr id="38" name="TextBox 62"/>
            <p:cNvSpPr txBox="1">
              <a:spLocks noChangeArrowheads="1"/>
            </p:cNvSpPr>
            <p:nvPr/>
          </p:nvSpPr>
          <p:spPr bwMode="auto">
            <a:xfrm>
              <a:off x="1411094" y="1711905"/>
              <a:ext cx="2092733" cy="456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2014 </a:t>
              </a:r>
              <a:r>
                <a:rPr kumimoji="0" lang="en-US" altLang="ko-KR" dirty="0" smtClean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year</a:t>
              </a:r>
              <a:endParaRPr kumimoji="0" lang="en-US" altLang="ko-KR" dirty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 bwMode="auto">
            <a:xfrm>
              <a:off x="1457114" y="2071164"/>
              <a:ext cx="1933477" cy="6854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text. </a:t>
              </a:r>
              <a:r>
                <a:rPr kumimoji="0" lang="en-US" altLang="ko-KR" sz="1000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here</a:t>
              </a:r>
            </a:p>
            <a:p>
              <a:pPr marL="228600" indent="-2286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here add 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text. </a:t>
              </a:r>
              <a:r>
                <a:rPr kumimoji="0" lang="en-US" altLang="ko-KR" sz="10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r>
                <a:rPr kumimoji="0" lang="en-US" altLang="ko-KR" sz="10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kumimoji="0" lang="en-US" altLang="ko-KR" sz="10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here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953525" y="2379973"/>
            <a:ext cx="858366" cy="858368"/>
            <a:chOff x="7499374" y="3309532"/>
            <a:chExt cx="1060684" cy="1060686"/>
          </a:xfrm>
        </p:grpSpPr>
        <p:sp>
          <p:nvSpPr>
            <p:cNvPr id="41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44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2014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765715" y="2398184"/>
            <a:ext cx="858366" cy="858368"/>
            <a:chOff x="7499374" y="3309532"/>
            <a:chExt cx="1060684" cy="1060686"/>
          </a:xfrm>
        </p:grpSpPr>
        <p:sp>
          <p:nvSpPr>
            <p:cNvPr id="47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0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2013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599459" y="2416396"/>
            <a:ext cx="858366" cy="858368"/>
            <a:chOff x="7499374" y="3309532"/>
            <a:chExt cx="1060684" cy="1060686"/>
          </a:xfrm>
        </p:grpSpPr>
        <p:sp>
          <p:nvSpPr>
            <p:cNvPr id="53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56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2012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433202" y="2434607"/>
            <a:ext cx="858366" cy="858368"/>
            <a:chOff x="7499374" y="3309532"/>
            <a:chExt cx="1060684" cy="1060686"/>
          </a:xfrm>
        </p:grpSpPr>
        <p:sp>
          <p:nvSpPr>
            <p:cNvPr id="59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2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2011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2266946" y="2452819"/>
            <a:ext cx="858366" cy="858368"/>
            <a:chOff x="7499374" y="3309532"/>
            <a:chExt cx="1060684" cy="1060686"/>
          </a:xfrm>
        </p:grpSpPr>
        <p:sp>
          <p:nvSpPr>
            <p:cNvPr id="65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68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2010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100690" y="2471030"/>
            <a:ext cx="858366" cy="858368"/>
            <a:chOff x="7499374" y="3309532"/>
            <a:chExt cx="1060684" cy="1060686"/>
          </a:xfrm>
        </p:grpSpPr>
        <p:sp>
          <p:nvSpPr>
            <p:cNvPr id="71" name="타원 37"/>
            <p:cNvSpPr/>
            <p:nvPr/>
          </p:nvSpPr>
          <p:spPr>
            <a:xfrm>
              <a:off x="7534704" y="3355008"/>
              <a:ext cx="997937" cy="997937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타원 82"/>
            <p:cNvSpPr/>
            <p:nvPr/>
          </p:nvSpPr>
          <p:spPr>
            <a:xfrm>
              <a:off x="7499374" y="3309532"/>
              <a:ext cx="1060684" cy="1060686"/>
            </a:xfrm>
            <a:prstGeom prst="ellipse">
              <a:avLst/>
            </a:prstGeom>
            <a:gradFill flip="none" rotWithShape="1">
              <a:gsLst>
                <a:gs pos="62000">
                  <a:schemeClr val="bg1">
                    <a:alpha val="0"/>
                  </a:schemeClr>
                </a:gs>
                <a:gs pos="45000">
                  <a:schemeClr val="bg1">
                    <a:alpha val="0"/>
                  </a:schemeClr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bg1"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Oval 28"/>
            <p:cNvSpPr>
              <a:spLocks noChangeArrowheads="1"/>
            </p:cNvSpPr>
            <p:nvPr/>
          </p:nvSpPr>
          <p:spPr bwMode="auto">
            <a:xfrm flipH="1">
              <a:off x="7613472" y="3418805"/>
              <a:ext cx="336254" cy="30139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alpha val="65000"/>
                  </a:schemeClr>
                </a:gs>
                <a:gs pos="100000">
                  <a:srgbClr val="67ABF5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kumimoji="0" lang="ko-KR" altLang="en-US"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4" name="자유형 85"/>
            <p:cNvSpPr/>
            <p:nvPr/>
          </p:nvSpPr>
          <p:spPr>
            <a:xfrm rot="5398342">
              <a:off x="7881510" y="3366153"/>
              <a:ext cx="671794" cy="651781"/>
            </a:xfrm>
            <a:custGeom>
              <a:avLst/>
              <a:gdLst>
                <a:gd name="connsiteX0" fmla="*/ 0 w 1800225"/>
                <a:gd name="connsiteY0" fmla="*/ 1285875 h 1409700"/>
                <a:gd name="connsiteX1" fmla="*/ 723900 w 1800225"/>
                <a:gd name="connsiteY1" fmla="*/ 1409700 h 1409700"/>
                <a:gd name="connsiteX2" fmla="*/ 1800225 w 1800225"/>
                <a:gd name="connsiteY2" fmla="*/ 428625 h 1409700"/>
                <a:gd name="connsiteX3" fmla="*/ 1323975 w 1800225"/>
                <a:gd name="connsiteY3" fmla="*/ 0 h 1409700"/>
                <a:gd name="connsiteX4" fmla="*/ 342900 w 1800225"/>
                <a:gd name="connsiteY4" fmla="*/ 419100 h 1409700"/>
                <a:gd name="connsiteX5" fmla="*/ 0 w 1800225"/>
                <a:gd name="connsiteY5" fmla="*/ 1285875 h 1409700"/>
                <a:gd name="connsiteX0" fmla="*/ 63500 w 1863725"/>
                <a:gd name="connsiteY0" fmla="*/ 1287462 h 1411287"/>
                <a:gd name="connsiteX1" fmla="*/ 787400 w 1863725"/>
                <a:gd name="connsiteY1" fmla="*/ 1411287 h 1411287"/>
                <a:gd name="connsiteX2" fmla="*/ 1863725 w 1863725"/>
                <a:gd name="connsiteY2" fmla="*/ 430212 h 1411287"/>
                <a:gd name="connsiteX3" fmla="*/ 1387475 w 1863725"/>
                <a:gd name="connsiteY3" fmla="*/ 1587 h 1411287"/>
                <a:gd name="connsiteX4" fmla="*/ 406400 w 1863725"/>
                <a:gd name="connsiteY4" fmla="*/ 420687 h 1411287"/>
                <a:gd name="connsiteX5" fmla="*/ 63500 w 1863725"/>
                <a:gd name="connsiteY5" fmla="*/ 1287462 h 1411287"/>
                <a:gd name="connsiteX0" fmla="*/ 63500 w 1963738"/>
                <a:gd name="connsiteY0" fmla="*/ 1287462 h 1411287"/>
                <a:gd name="connsiteX1" fmla="*/ 787400 w 1963738"/>
                <a:gd name="connsiteY1" fmla="*/ 1411287 h 1411287"/>
                <a:gd name="connsiteX2" fmla="*/ 1863725 w 1963738"/>
                <a:gd name="connsiteY2" fmla="*/ 430212 h 1411287"/>
                <a:gd name="connsiteX3" fmla="*/ 1387475 w 1963738"/>
                <a:gd name="connsiteY3" fmla="*/ 1587 h 1411287"/>
                <a:gd name="connsiteX4" fmla="*/ 406400 w 1963738"/>
                <a:gd name="connsiteY4" fmla="*/ 420687 h 1411287"/>
                <a:gd name="connsiteX5" fmla="*/ 63500 w 1963738"/>
                <a:gd name="connsiteY5" fmla="*/ 1287462 h 1411287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63500 w 1963738"/>
                <a:gd name="connsiteY0" fmla="*/ 1287462 h 1554162"/>
                <a:gd name="connsiteX1" fmla="*/ 787400 w 1963738"/>
                <a:gd name="connsiteY1" fmla="*/ 1411287 h 1554162"/>
                <a:gd name="connsiteX2" fmla="*/ 1863725 w 1963738"/>
                <a:gd name="connsiteY2" fmla="*/ 430212 h 1554162"/>
                <a:gd name="connsiteX3" fmla="*/ 1387475 w 1963738"/>
                <a:gd name="connsiteY3" fmla="*/ 1587 h 1554162"/>
                <a:gd name="connsiteX4" fmla="*/ 406400 w 1963738"/>
                <a:gd name="connsiteY4" fmla="*/ 420687 h 1554162"/>
                <a:gd name="connsiteX5" fmla="*/ 63500 w 1963738"/>
                <a:gd name="connsiteY5" fmla="*/ 1287462 h 1554162"/>
                <a:gd name="connsiteX0" fmla="*/ 41717 w 1963737"/>
                <a:gd name="connsiteY0" fmla="*/ 1287462 h 1689794"/>
                <a:gd name="connsiteX1" fmla="*/ 634920 w 1963737"/>
                <a:gd name="connsiteY1" fmla="*/ 1546919 h 1689794"/>
                <a:gd name="connsiteX2" fmla="*/ 1841942 w 1963737"/>
                <a:gd name="connsiteY2" fmla="*/ 430212 h 1689794"/>
                <a:gd name="connsiteX3" fmla="*/ 1365692 w 1963737"/>
                <a:gd name="connsiteY3" fmla="*/ 1587 h 1689794"/>
                <a:gd name="connsiteX4" fmla="*/ 384617 w 1963737"/>
                <a:gd name="connsiteY4" fmla="*/ 420687 h 1689794"/>
                <a:gd name="connsiteX5" fmla="*/ 41717 w 1963737"/>
                <a:gd name="connsiteY5" fmla="*/ 1287462 h 1689794"/>
                <a:gd name="connsiteX0" fmla="*/ 41717 w 1860992"/>
                <a:gd name="connsiteY0" fmla="*/ 1287462 h 1689794"/>
                <a:gd name="connsiteX1" fmla="*/ 634920 w 1860992"/>
                <a:gd name="connsiteY1" fmla="*/ 1546919 h 1689794"/>
                <a:gd name="connsiteX2" fmla="*/ 1479991 w 1860992"/>
                <a:gd name="connsiteY2" fmla="*/ 896937 h 1689794"/>
                <a:gd name="connsiteX3" fmla="*/ 1841942 w 1860992"/>
                <a:gd name="connsiteY3" fmla="*/ 430212 h 1689794"/>
                <a:gd name="connsiteX4" fmla="*/ 1365692 w 1860992"/>
                <a:gd name="connsiteY4" fmla="*/ 1587 h 1689794"/>
                <a:gd name="connsiteX5" fmla="*/ 384617 w 1860992"/>
                <a:gd name="connsiteY5" fmla="*/ 420687 h 1689794"/>
                <a:gd name="connsiteX6" fmla="*/ 41717 w 1860992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43724"/>
                <a:gd name="connsiteY0" fmla="*/ 1287462 h 1689794"/>
                <a:gd name="connsiteX1" fmla="*/ 634920 w 1843724"/>
                <a:gd name="connsiteY1" fmla="*/ 1546919 h 1689794"/>
                <a:gd name="connsiteX2" fmla="*/ 1355000 w 1843724"/>
                <a:gd name="connsiteY2" fmla="*/ 466799 h 1689794"/>
                <a:gd name="connsiteX3" fmla="*/ 1841942 w 1843724"/>
                <a:gd name="connsiteY3" fmla="*/ 430212 h 1689794"/>
                <a:gd name="connsiteX4" fmla="*/ 1365692 w 1843724"/>
                <a:gd name="connsiteY4" fmla="*/ 1587 h 1689794"/>
                <a:gd name="connsiteX5" fmla="*/ 384617 w 1843724"/>
                <a:gd name="connsiteY5" fmla="*/ 420687 h 1689794"/>
                <a:gd name="connsiteX6" fmla="*/ 41717 w 1843724"/>
                <a:gd name="connsiteY6" fmla="*/ 1287462 h 1689794"/>
                <a:gd name="connsiteX0" fmla="*/ 41717 w 1855725"/>
                <a:gd name="connsiteY0" fmla="*/ 1287462 h 1689794"/>
                <a:gd name="connsiteX1" fmla="*/ 634920 w 1855725"/>
                <a:gd name="connsiteY1" fmla="*/ 1546919 h 1689794"/>
                <a:gd name="connsiteX2" fmla="*/ 1282992 w 1855725"/>
                <a:gd name="connsiteY2" fmla="*/ 322783 h 1689794"/>
                <a:gd name="connsiteX3" fmla="*/ 1841942 w 1855725"/>
                <a:gd name="connsiteY3" fmla="*/ 430212 h 1689794"/>
                <a:gd name="connsiteX4" fmla="*/ 1365692 w 1855725"/>
                <a:gd name="connsiteY4" fmla="*/ 1587 h 1689794"/>
                <a:gd name="connsiteX5" fmla="*/ 384617 w 1855725"/>
                <a:gd name="connsiteY5" fmla="*/ 420687 h 1689794"/>
                <a:gd name="connsiteX6" fmla="*/ 41717 w 1855725"/>
                <a:gd name="connsiteY6" fmla="*/ 1287462 h 1689794"/>
                <a:gd name="connsiteX0" fmla="*/ 41717 w 1876164"/>
                <a:gd name="connsiteY0" fmla="*/ 1287462 h 1689794"/>
                <a:gd name="connsiteX1" fmla="*/ 634920 w 1876164"/>
                <a:gd name="connsiteY1" fmla="*/ 1546919 h 1689794"/>
                <a:gd name="connsiteX2" fmla="*/ 1571024 w 1876164"/>
                <a:gd name="connsiteY2" fmla="*/ 538807 h 1689794"/>
                <a:gd name="connsiteX3" fmla="*/ 1841942 w 1876164"/>
                <a:gd name="connsiteY3" fmla="*/ 430212 h 1689794"/>
                <a:gd name="connsiteX4" fmla="*/ 1365692 w 1876164"/>
                <a:gd name="connsiteY4" fmla="*/ 1587 h 1689794"/>
                <a:gd name="connsiteX5" fmla="*/ 384617 w 1876164"/>
                <a:gd name="connsiteY5" fmla="*/ 420687 h 1689794"/>
                <a:gd name="connsiteX6" fmla="*/ 41717 w 1876164"/>
                <a:gd name="connsiteY6" fmla="*/ 1287462 h 1689794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61802"/>
                <a:gd name="connsiteX1" fmla="*/ 718928 w 1888165"/>
                <a:gd name="connsiteY1" fmla="*/ 1618927 h 1761802"/>
                <a:gd name="connsiteX2" fmla="*/ 1583025 w 1888165"/>
                <a:gd name="connsiteY2" fmla="*/ 538807 h 1761802"/>
                <a:gd name="connsiteX3" fmla="*/ 1853943 w 1888165"/>
                <a:gd name="connsiteY3" fmla="*/ 430212 h 1761802"/>
                <a:gd name="connsiteX4" fmla="*/ 1377693 w 1888165"/>
                <a:gd name="connsiteY4" fmla="*/ 1587 h 1761802"/>
                <a:gd name="connsiteX5" fmla="*/ 396618 w 1888165"/>
                <a:gd name="connsiteY5" fmla="*/ 420687 h 1761802"/>
                <a:gd name="connsiteX6" fmla="*/ 53718 w 1888165"/>
                <a:gd name="connsiteY6" fmla="*/ 1287462 h 1761802"/>
                <a:gd name="connsiteX0" fmla="*/ 53718 w 1888165"/>
                <a:gd name="connsiteY0" fmla="*/ 1287462 h 1706006"/>
                <a:gd name="connsiteX1" fmla="*/ 718928 w 1888165"/>
                <a:gd name="connsiteY1" fmla="*/ 1618927 h 1706006"/>
                <a:gd name="connsiteX2" fmla="*/ 1583025 w 1888165"/>
                <a:gd name="connsiteY2" fmla="*/ 538807 h 1706006"/>
                <a:gd name="connsiteX3" fmla="*/ 1853943 w 1888165"/>
                <a:gd name="connsiteY3" fmla="*/ 430212 h 1706006"/>
                <a:gd name="connsiteX4" fmla="*/ 1377693 w 1888165"/>
                <a:gd name="connsiteY4" fmla="*/ 1587 h 1706006"/>
                <a:gd name="connsiteX5" fmla="*/ 396618 w 1888165"/>
                <a:gd name="connsiteY5" fmla="*/ 420687 h 1706006"/>
                <a:gd name="connsiteX6" fmla="*/ 53718 w 1888165"/>
                <a:gd name="connsiteY6" fmla="*/ 1287462 h 1706006"/>
                <a:gd name="connsiteX0" fmla="*/ 53718 w 1888165"/>
                <a:gd name="connsiteY0" fmla="*/ 1287462 h 1618927"/>
                <a:gd name="connsiteX1" fmla="*/ 718928 w 1888165"/>
                <a:gd name="connsiteY1" fmla="*/ 1618927 h 1618927"/>
                <a:gd name="connsiteX2" fmla="*/ 1583025 w 1888165"/>
                <a:gd name="connsiteY2" fmla="*/ 538807 h 1618927"/>
                <a:gd name="connsiteX3" fmla="*/ 1853943 w 1888165"/>
                <a:gd name="connsiteY3" fmla="*/ 430212 h 1618927"/>
                <a:gd name="connsiteX4" fmla="*/ 1377693 w 1888165"/>
                <a:gd name="connsiteY4" fmla="*/ 1587 h 1618927"/>
                <a:gd name="connsiteX5" fmla="*/ 396618 w 1888165"/>
                <a:gd name="connsiteY5" fmla="*/ 420687 h 1618927"/>
                <a:gd name="connsiteX6" fmla="*/ 53718 w 1888165"/>
                <a:gd name="connsiteY6" fmla="*/ 1287462 h 1618927"/>
                <a:gd name="connsiteX0" fmla="*/ 5223 w 1839670"/>
                <a:gd name="connsiteY0" fmla="*/ 1287462 h 1780287"/>
                <a:gd name="connsiteX1" fmla="*/ 379464 w 1839670"/>
                <a:gd name="connsiteY1" fmla="*/ 1506969 h 1780287"/>
                <a:gd name="connsiteX2" fmla="*/ 670433 w 1839670"/>
                <a:gd name="connsiteY2" fmla="*/ 1618927 h 1780287"/>
                <a:gd name="connsiteX3" fmla="*/ 1534530 w 1839670"/>
                <a:gd name="connsiteY3" fmla="*/ 538807 h 1780287"/>
                <a:gd name="connsiteX4" fmla="*/ 1805448 w 1839670"/>
                <a:gd name="connsiteY4" fmla="*/ 430212 h 1780287"/>
                <a:gd name="connsiteX5" fmla="*/ 1329198 w 1839670"/>
                <a:gd name="connsiteY5" fmla="*/ 1587 h 1780287"/>
                <a:gd name="connsiteX6" fmla="*/ 348123 w 1839670"/>
                <a:gd name="connsiteY6" fmla="*/ 420687 h 1780287"/>
                <a:gd name="connsiteX7" fmla="*/ 5223 w 1839670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  <a:gd name="connsiteX0" fmla="*/ 500 w 1834947"/>
                <a:gd name="connsiteY0" fmla="*/ 1287462 h 1780287"/>
                <a:gd name="connsiteX1" fmla="*/ 346402 w 1834947"/>
                <a:gd name="connsiteY1" fmla="*/ 1405350 h 1780287"/>
                <a:gd name="connsiteX2" fmla="*/ 665710 w 1834947"/>
                <a:gd name="connsiteY2" fmla="*/ 1618927 h 1780287"/>
                <a:gd name="connsiteX3" fmla="*/ 1529807 w 1834947"/>
                <a:gd name="connsiteY3" fmla="*/ 538807 h 1780287"/>
                <a:gd name="connsiteX4" fmla="*/ 1800725 w 1834947"/>
                <a:gd name="connsiteY4" fmla="*/ 430212 h 1780287"/>
                <a:gd name="connsiteX5" fmla="*/ 1324475 w 1834947"/>
                <a:gd name="connsiteY5" fmla="*/ 1587 h 1780287"/>
                <a:gd name="connsiteX6" fmla="*/ 343400 w 1834947"/>
                <a:gd name="connsiteY6" fmla="*/ 420687 h 1780287"/>
                <a:gd name="connsiteX7" fmla="*/ 500 w 1834947"/>
                <a:gd name="connsiteY7" fmla="*/ 1287462 h 178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4947" h="1780287">
                  <a:moveTo>
                    <a:pt x="500" y="1287462"/>
                  </a:moveTo>
                  <a:cubicBezTo>
                    <a:pt x="1000" y="1451572"/>
                    <a:pt x="235534" y="1350106"/>
                    <a:pt x="346402" y="1405350"/>
                  </a:cubicBezTo>
                  <a:cubicBezTo>
                    <a:pt x="457270" y="1460594"/>
                    <a:pt x="473199" y="1780287"/>
                    <a:pt x="665710" y="1618927"/>
                  </a:cubicBezTo>
                  <a:cubicBezTo>
                    <a:pt x="905422" y="1553840"/>
                    <a:pt x="1238695" y="627021"/>
                    <a:pt x="1529807" y="538807"/>
                  </a:cubicBezTo>
                  <a:cubicBezTo>
                    <a:pt x="1820919" y="450593"/>
                    <a:pt x="1834947" y="519749"/>
                    <a:pt x="1800725" y="430212"/>
                  </a:cubicBezTo>
                  <a:cubicBezTo>
                    <a:pt x="1766503" y="340675"/>
                    <a:pt x="1567362" y="3174"/>
                    <a:pt x="1324475" y="1587"/>
                  </a:cubicBezTo>
                  <a:cubicBezTo>
                    <a:pt x="1081588" y="0"/>
                    <a:pt x="564063" y="206375"/>
                    <a:pt x="343400" y="420687"/>
                  </a:cubicBezTo>
                  <a:cubicBezTo>
                    <a:pt x="122738" y="635000"/>
                    <a:pt x="0" y="1123352"/>
                    <a:pt x="500" y="1287462"/>
                  </a:cubicBezTo>
                  <a:close/>
                </a:path>
              </a:pathLst>
            </a:custGeom>
            <a:gradFill flip="none" rotWithShape="1">
              <a:gsLst>
                <a:gs pos="74000">
                  <a:schemeClr val="bg1">
                    <a:alpha val="19000"/>
                  </a:schemeClr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583622" y="3653921"/>
              <a:ext cx="900101" cy="4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2009</a:t>
              </a:r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327</Words>
  <Application>Microsoft Office PowerPoint</Application>
  <PresentationFormat>On-screen Show (16:9)</PresentationFormat>
  <Paragraphs>66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2014-04-03T01:51:52Z</dcterms:modified>
</cp:coreProperties>
</file>