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3/29/2016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0" y="3435082"/>
            <a:ext cx="9144000" cy="1440160"/>
          </a:xfrm>
          <a:prstGeom prst="rect">
            <a:avLst/>
          </a:prstGeom>
          <a:solidFill>
            <a:schemeClr val="bg1">
              <a:alpha val="6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3923929" y="4400470"/>
            <a:ext cx="4860030" cy="3917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1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923928" y="3527311"/>
            <a:ext cx="486003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910494"/>
            <a:ext cx="877030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7846445" y="267494"/>
            <a:ext cx="937514" cy="230402"/>
            <a:chOff x="3275856" y="1242391"/>
            <a:chExt cx="1656184" cy="407020"/>
          </a:xfrm>
        </p:grpSpPr>
        <p:sp>
          <p:nvSpPr>
            <p:cNvPr id="12" name="Rounded Rectangle 11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3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513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28</cp:revision>
  <dcterms:created xsi:type="dcterms:W3CDTF">2014-04-01T16:27:38Z</dcterms:created>
  <dcterms:modified xsi:type="dcterms:W3CDTF">2016-03-29T06:18:37Z</dcterms:modified>
</cp:coreProperties>
</file>