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pic>
        <p:nvPicPr>
          <p:cNvPr id="148" name="Picture 5">
            <a:extLst>
              <a:ext uri="{FF2B5EF4-FFF2-40B4-BE49-F238E27FC236}">
                <a16:creationId xmlns:a16="http://schemas.microsoft.com/office/drawing/2014/main" id="{60BAE3FF-7C9E-4783-A1E2-3BA89C9412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3868" y="994633"/>
            <a:ext cx="2872857" cy="1858907"/>
          </a:xfrm>
          <a:prstGeom prst="rect">
            <a:avLst/>
          </a:prstGeom>
        </p:spPr>
      </p:pic>
      <p:grpSp>
        <p:nvGrpSpPr>
          <p:cNvPr id="149" name="Group 23">
            <a:extLst>
              <a:ext uri="{FF2B5EF4-FFF2-40B4-BE49-F238E27FC236}">
                <a16:creationId xmlns:a16="http://schemas.microsoft.com/office/drawing/2014/main" id="{6D8DC537-DF58-4FF6-99A4-DE2B42350DBA}"/>
              </a:ext>
            </a:extLst>
          </p:cNvPr>
          <p:cNvGrpSpPr/>
          <p:nvPr/>
        </p:nvGrpSpPr>
        <p:grpSpPr>
          <a:xfrm>
            <a:off x="860211" y="5284388"/>
            <a:ext cx="1699847" cy="1048024"/>
            <a:chOff x="803640" y="3362835"/>
            <a:chExt cx="2059657" cy="1048024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4DFC475A-7CF1-40B7-81C0-CCFF5887966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66E716BA-FB61-465B-A396-1547E038843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2" name="Group 26">
            <a:extLst>
              <a:ext uri="{FF2B5EF4-FFF2-40B4-BE49-F238E27FC236}">
                <a16:creationId xmlns:a16="http://schemas.microsoft.com/office/drawing/2014/main" id="{F8155FEE-54C8-44BA-892A-A74809935B34}"/>
              </a:ext>
            </a:extLst>
          </p:cNvPr>
          <p:cNvGrpSpPr/>
          <p:nvPr/>
        </p:nvGrpSpPr>
        <p:grpSpPr>
          <a:xfrm>
            <a:off x="2755474" y="5284388"/>
            <a:ext cx="1699847" cy="1048024"/>
            <a:chOff x="803640" y="3362835"/>
            <a:chExt cx="2059657" cy="1048024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2DD47947-1227-4A8A-A91E-B90C0F520CD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A20AE17C-6143-4A14-BF59-4F7585239B6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55" name="Group 29">
            <a:extLst>
              <a:ext uri="{FF2B5EF4-FFF2-40B4-BE49-F238E27FC236}">
                <a16:creationId xmlns:a16="http://schemas.microsoft.com/office/drawing/2014/main" id="{B58578A4-7958-4738-BFF8-BA0138A46210}"/>
              </a:ext>
            </a:extLst>
          </p:cNvPr>
          <p:cNvGrpSpPr/>
          <p:nvPr/>
        </p:nvGrpSpPr>
        <p:grpSpPr>
          <a:xfrm>
            <a:off x="4650737" y="5284388"/>
            <a:ext cx="1699847" cy="1048024"/>
            <a:chOff x="803640" y="3362835"/>
            <a:chExt cx="2059657" cy="1048024"/>
          </a:xfrm>
        </p:grpSpPr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BA1A3488-ADD6-43B8-8F02-1CD1BC77C1D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2B383D86-3DD1-4976-8D41-AE916EA8693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58" name="Group 32">
            <a:extLst>
              <a:ext uri="{FF2B5EF4-FFF2-40B4-BE49-F238E27FC236}">
                <a16:creationId xmlns:a16="http://schemas.microsoft.com/office/drawing/2014/main" id="{7D8E262E-13C3-4FBA-9EA1-1BE92D81E920}"/>
              </a:ext>
            </a:extLst>
          </p:cNvPr>
          <p:cNvGrpSpPr/>
          <p:nvPr/>
        </p:nvGrpSpPr>
        <p:grpSpPr>
          <a:xfrm>
            <a:off x="6546000" y="5284388"/>
            <a:ext cx="1699847" cy="1048024"/>
            <a:chOff x="803640" y="3362835"/>
            <a:chExt cx="2059657" cy="1048024"/>
          </a:xfrm>
        </p:grpSpPr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366027A8-0597-4DF4-A297-D0BFEEDDE50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6B88AE35-CC65-4136-B324-742AA333F93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61" name="Teardrop 17">
            <a:extLst>
              <a:ext uri="{FF2B5EF4-FFF2-40B4-BE49-F238E27FC236}">
                <a16:creationId xmlns:a16="http://schemas.microsoft.com/office/drawing/2014/main" id="{AB6C863D-CF63-4DD6-9220-0BA15C3712CA}"/>
              </a:ext>
            </a:extLst>
          </p:cNvPr>
          <p:cNvSpPr/>
          <p:nvPr/>
        </p:nvSpPr>
        <p:spPr>
          <a:xfrm rot="2700000" flipH="1">
            <a:off x="8478394" y="2946337"/>
            <a:ext cx="1620000" cy="1620000"/>
          </a:xfrm>
          <a:prstGeom prst="teardrop">
            <a:avLst>
              <a:gd name="adj" fmla="val 133882"/>
            </a:avLst>
          </a:prstGeom>
          <a:solidFill>
            <a:schemeClr val="accent5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2" name="Teardrop 19">
            <a:extLst>
              <a:ext uri="{FF2B5EF4-FFF2-40B4-BE49-F238E27FC236}">
                <a16:creationId xmlns:a16="http://schemas.microsoft.com/office/drawing/2014/main" id="{D48001D6-6723-4D5D-9C05-02CA4BC90809}"/>
              </a:ext>
            </a:extLst>
          </p:cNvPr>
          <p:cNvSpPr/>
          <p:nvPr/>
        </p:nvSpPr>
        <p:spPr>
          <a:xfrm rot="2700000" flipH="1">
            <a:off x="6661140" y="3163616"/>
            <a:ext cx="1440000" cy="1440000"/>
          </a:xfrm>
          <a:prstGeom prst="teardrop">
            <a:avLst>
              <a:gd name="adj" fmla="val 133882"/>
            </a:avLst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3" name="Teardrop 20">
            <a:extLst>
              <a:ext uri="{FF2B5EF4-FFF2-40B4-BE49-F238E27FC236}">
                <a16:creationId xmlns:a16="http://schemas.microsoft.com/office/drawing/2014/main" id="{CC7C046A-EF82-4EDD-A1BC-CD3DC56E2A6E}"/>
              </a:ext>
            </a:extLst>
          </p:cNvPr>
          <p:cNvSpPr/>
          <p:nvPr/>
        </p:nvSpPr>
        <p:spPr>
          <a:xfrm rot="2700000" flipH="1">
            <a:off x="4872647" y="3380895"/>
            <a:ext cx="1260000" cy="1260000"/>
          </a:xfrm>
          <a:prstGeom prst="teardrop">
            <a:avLst>
              <a:gd name="adj" fmla="val 133882"/>
            </a:avLst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4" name="Teardrop 21">
            <a:extLst>
              <a:ext uri="{FF2B5EF4-FFF2-40B4-BE49-F238E27FC236}">
                <a16:creationId xmlns:a16="http://schemas.microsoft.com/office/drawing/2014/main" id="{373BAE62-F132-4453-A715-E73061BA778E}"/>
              </a:ext>
            </a:extLst>
          </p:cNvPr>
          <p:cNvSpPr/>
          <p:nvPr/>
        </p:nvSpPr>
        <p:spPr>
          <a:xfrm rot="2700000" flipH="1">
            <a:off x="3062605" y="3598174"/>
            <a:ext cx="1080000" cy="1080000"/>
          </a:xfrm>
          <a:prstGeom prst="teardrop">
            <a:avLst>
              <a:gd name="adj" fmla="val 133882"/>
            </a:avLst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97C9D66D-9854-4480-A230-A1B4319141E2}"/>
              </a:ext>
            </a:extLst>
          </p:cNvPr>
          <p:cNvSpPr/>
          <p:nvPr/>
        </p:nvSpPr>
        <p:spPr>
          <a:xfrm flipH="1">
            <a:off x="-3837" y="4891890"/>
            <a:ext cx="12204000" cy="72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6" name="Oval 22">
            <a:extLst>
              <a:ext uri="{FF2B5EF4-FFF2-40B4-BE49-F238E27FC236}">
                <a16:creationId xmlns:a16="http://schemas.microsoft.com/office/drawing/2014/main" id="{1ABFD645-6E8F-4B3E-9C71-87A89B9F97B5}"/>
              </a:ext>
            </a:extLst>
          </p:cNvPr>
          <p:cNvSpPr/>
          <p:nvPr/>
        </p:nvSpPr>
        <p:spPr>
          <a:xfrm flipH="1">
            <a:off x="9154995" y="4784867"/>
            <a:ext cx="266798" cy="266798"/>
          </a:xfrm>
          <a:prstGeom prst="ellipse">
            <a:avLst/>
          </a:prstGeom>
          <a:solidFill>
            <a:schemeClr val="accent5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7" name="Oval 40">
            <a:extLst>
              <a:ext uri="{FF2B5EF4-FFF2-40B4-BE49-F238E27FC236}">
                <a16:creationId xmlns:a16="http://schemas.microsoft.com/office/drawing/2014/main" id="{5CE1C6D5-CEC8-4B1D-910B-AE3F072913EB}"/>
              </a:ext>
            </a:extLst>
          </p:cNvPr>
          <p:cNvSpPr/>
          <p:nvPr/>
        </p:nvSpPr>
        <p:spPr>
          <a:xfrm flipH="1">
            <a:off x="7247741" y="4784867"/>
            <a:ext cx="266798" cy="266798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8" name="Oval 41">
            <a:extLst>
              <a:ext uri="{FF2B5EF4-FFF2-40B4-BE49-F238E27FC236}">
                <a16:creationId xmlns:a16="http://schemas.microsoft.com/office/drawing/2014/main" id="{11FBF3C8-69FE-4093-BDAC-D8614BFD8F20}"/>
              </a:ext>
            </a:extLst>
          </p:cNvPr>
          <p:cNvSpPr/>
          <p:nvPr/>
        </p:nvSpPr>
        <p:spPr>
          <a:xfrm flipH="1">
            <a:off x="5369248" y="4784867"/>
            <a:ext cx="266798" cy="266798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9" name="Oval 42">
            <a:extLst>
              <a:ext uri="{FF2B5EF4-FFF2-40B4-BE49-F238E27FC236}">
                <a16:creationId xmlns:a16="http://schemas.microsoft.com/office/drawing/2014/main" id="{DEBE9F4C-BB67-4B1B-8F09-629C6896D674}"/>
              </a:ext>
            </a:extLst>
          </p:cNvPr>
          <p:cNvSpPr/>
          <p:nvPr/>
        </p:nvSpPr>
        <p:spPr>
          <a:xfrm flipH="1">
            <a:off x="3469206" y="4784867"/>
            <a:ext cx="266798" cy="266798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0" name="Teardrop 21">
            <a:extLst>
              <a:ext uri="{FF2B5EF4-FFF2-40B4-BE49-F238E27FC236}">
                <a16:creationId xmlns:a16="http://schemas.microsoft.com/office/drawing/2014/main" id="{E0207434-5A10-4D78-91B6-E3BECFB9250B}"/>
              </a:ext>
            </a:extLst>
          </p:cNvPr>
          <p:cNvSpPr/>
          <p:nvPr/>
        </p:nvSpPr>
        <p:spPr>
          <a:xfrm rot="2700000" flipH="1">
            <a:off x="1257341" y="3815453"/>
            <a:ext cx="900000" cy="900000"/>
          </a:xfrm>
          <a:prstGeom prst="teardrop">
            <a:avLst>
              <a:gd name="adj" fmla="val 133882"/>
            </a:avLst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1" name="Oval 42">
            <a:extLst>
              <a:ext uri="{FF2B5EF4-FFF2-40B4-BE49-F238E27FC236}">
                <a16:creationId xmlns:a16="http://schemas.microsoft.com/office/drawing/2014/main" id="{6FAFE125-996B-4636-B07B-A7EBFA4ABC07}"/>
              </a:ext>
            </a:extLst>
          </p:cNvPr>
          <p:cNvSpPr/>
          <p:nvPr/>
        </p:nvSpPr>
        <p:spPr>
          <a:xfrm flipH="1">
            <a:off x="1573942" y="4784867"/>
            <a:ext cx="266798" cy="266798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72" name="Group 32">
            <a:extLst>
              <a:ext uri="{FF2B5EF4-FFF2-40B4-BE49-F238E27FC236}">
                <a16:creationId xmlns:a16="http://schemas.microsoft.com/office/drawing/2014/main" id="{0463B7EA-D7A0-4098-8606-5BDBC4EC245A}"/>
              </a:ext>
            </a:extLst>
          </p:cNvPr>
          <p:cNvGrpSpPr/>
          <p:nvPr/>
        </p:nvGrpSpPr>
        <p:grpSpPr>
          <a:xfrm>
            <a:off x="8441264" y="5284388"/>
            <a:ext cx="1699847" cy="1048024"/>
            <a:chOff x="803640" y="3362835"/>
            <a:chExt cx="2059657" cy="1048024"/>
          </a:xfrm>
        </p:grpSpPr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642792D6-EBD4-4E9B-AC4D-5D26CA2F00F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4ED6F299-7F6E-4F9B-81A6-6AA20338252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197" name="TextBox 196">
            <a:extLst>
              <a:ext uri="{FF2B5EF4-FFF2-40B4-BE49-F238E27FC236}">
                <a16:creationId xmlns:a16="http://schemas.microsoft.com/office/drawing/2014/main" id="{180308CE-C090-4651-953C-A1B447BB371E}"/>
              </a:ext>
            </a:extLst>
          </p:cNvPr>
          <p:cNvSpPr txBox="1"/>
          <p:nvPr/>
        </p:nvSpPr>
        <p:spPr>
          <a:xfrm>
            <a:off x="8675592" y="3426112"/>
            <a:ext cx="128902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4FBC5570-BE9A-422C-9C4F-7279F1432ECA}"/>
              </a:ext>
            </a:extLst>
          </p:cNvPr>
          <p:cNvSpPr txBox="1"/>
          <p:nvPr/>
        </p:nvSpPr>
        <p:spPr>
          <a:xfrm>
            <a:off x="6758230" y="3700839"/>
            <a:ext cx="128902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8E215808-9BED-4BF3-9758-BEEDBD7D7D7E}"/>
              </a:ext>
            </a:extLst>
          </p:cNvPr>
          <p:cNvSpPr txBox="1"/>
          <p:nvPr/>
        </p:nvSpPr>
        <p:spPr>
          <a:xfrm>
            <a:off x="4862468" y="3914010"/>
            <a:ext cx="128902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50D3192D-72FB-4CFA-8061-7466FA100436}"/>
              </a:ext>
            </a:extLst>
          </p:cNvPr>
          <p:cNvSpPr txBox="1"/>
          <p:nvPr/>
        </p:nvSpPr>
        <p:spPr>
          <a:xfrm>
            <a:off x="2966706" y="4065626"/>
            <a:ext cx="12890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3EA9FBBE-5125-45B3-B548-41395EB4226A}"/>
              </a:ext>
            </a:extLst>
          </p:cNvPr>
          <p:cNvSpPr txBox="1"/>
          <p:nvPr/>
        </p:nvSpPr>
        <p:spPr>
          <a:xfrm>
            <a:off x="1070944" y="4155689"/>
            <a:ext cx="128902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2015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11204</TotalTime>
  <Words>90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20</cp:revision>
  <dcterms:created xsi:type="dcterms:W3CDTF">2018-02-18T19:39:47Z</dcterms:created>
  <dcterms:modified xsi:type="dcterms:W3CDTF">2019-01-03T04:57:11Z</dcterms:modified>
</cp:coreProperties>
</file>