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54" name="그룹 1853">
            <a:extLst>
              <a:ext uri="{FF2B5EF4-FFF2-40B4-BE49-F238E27FC236}">
                <a16:creationId xmlns:a16="http://schemas.microsoft.com/office/drawing/2014/main" id="{27C352EE-22F0-4BFC-9A89-9DA8A2884864}"/>
              </a:ext>
            </a:extLst>
          </p:cNvPr>
          <p:cNvGrpSpPr/>
          <p:nvPr/>
        </p:nvGrpSpPr>
        <p:grpSpPr>
          <a:xfrm>
            <a:off x="4663590" y="2462184"/>
            <a:ext cx="2864820" cy="2880118"/>
            <a:chOff x="4370962" y="2291265"/>
            <a:chExt cx="2864820" cy="2880118"/>
          </a:xfrm>
        </p:grpSpPr>
        <p:sp>
          <p:nvSpPr>
            <p:cNvPr id="1855" name="화살표: 굽음 1854">
              <a:extLst>
                <a:ext uri="{FF2B5EF4-FFF2-40B4-BE49-F238E27FC236}">
                  <a16:creationId xmlns:a16="http://schemas.microsoft.com/office/drawing/2014/main" id="{A97637D0-2CE9-44B3-8C3E-84B22DF09604}"/>
                </a:ext>
              </a:extLst>
            </p:cNvPr>
            <p:cNvSpPr/>
            <p:nvPr/>
          </p:nvSpPr>
          <p:spPr>
            <a:xfrm>
              <a:off x="4557285" y="2291265"/>
              <a:ext cx="2159950" cy="724249"/>
            </a:xfrm>
            <a:prstGeom prst="bentArrow">
              <a:avLst>
                <a:gd name="adj1" fmla="val 50333"/>
                <a:gd name="adj2" fmla="val 50000"/>
                <a:gd name="adj3" fmla="val 36798"/>
                <a:gd name="adj4" fmla="val 6808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56" name="화살표: 굽음 1855">
              <a:extLst>
                <a:ext uri="{FF2B5EF4-FFF2-40B4-BE49-F238E27FC236}">
                  <a16:creationId xmlns:a16="http://schemas.microsoft.com/office/drawing/2014/main" id="{5393D885-C2FE-43DD-A4C8-1983BE43FCD6}"/>
                </a:ext>
              </a:extLst>
            </p:cNvPr>
            <p:cNvSpPr/>
            <p:nvPr/>
          </p:nvSpPr>
          <p:spPr>
            <a:xfrm rot="16200000">
              <a:off x="3653112" y="3535188"/>
              <a:ext cx="2159950" cy="724249"/>
            </a:xfrm>
            <a:prstGeom prst="bentArrow">
              <a:avLst>
                <a:gd name="adj1" fmla="val 50333"/>
                <a:gd name="adj2" fmla="val 50000"/>
                <a:gd name="adj3" fmla="val 36798"/>
                <a:gd name="adj4" fmla="val 6808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57" name="화살표: 굽음 1856">
              <a:extLst>
                <a:ext uri="{FF2B5EF4-FFF2-40B4-BE49-F238E27FC236}">
                  <a16:creationId xmlns:a16="http://schemas.microsoft.com/office/drawing/2014/main" id="{8F1A9786-A88F-4D99-BE1A-5F225A2CE41F}"/>
                </a:ext>
              </a:extLst>
            </p:cNvPr>
            <p:cNvSpPr/>
            <p:nvPr/>
          </p:nvSpPr>
          <p:spPr>
            <a:xfrm rot="10800000">
              <a:off x="4889511" y="4447134"/>
              <a:ext cx="2159950" cy="724249"/>
            </a:xfrm>
            <a:prstGeom prst="bentArrow">
              <a:avLst>
                <a:gd name="adj1" fmla="val 50333"/>
                <a:gd name="adj2" fmla="val 50000"/>
                <a:gd name="adj3" fmla="val 36798"/>
                <a:gd name="adj4" fmla="val 6808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58" name="자유형: 도형 1857">
              <a:extLst>
                <a:ext uri="{FF2B5EF4-FFF2-40B4-BE49-F238E27FC236}">
                  <a16:creationId xmlns:a16="http://schemas.microsoft.com/office/drawing/2014/main" id="{8E356F2A-C3EB-4374-AE3C-BC849F75A2FE}"/>
                </a:ext>
              </a:extLst>
            </p:cNvPr>
            <p:cNvSpPr/>
            <p:nvPr/>
          </p:nvSpPr>
          <p:spPr>
            <a:xfrm rot="5400000">
              <a:off x="5795397" y="3205901"/>
              <a:ext cx="2156522" cy="724249"/>
            </a:xfrm>
            <a:custGeom>
              <a:avLst/>
              <a:gdLst>
                <a:gd name="connsiteX0" fmla="*/ 0 w 2156522"/>
                <a:gd name="connsiteY0" fmla="*/ 638969 h 724249"/>
                <a:gd name="connsiteX1" fmla="*/ 6591 w 2156522"/>
                <a:gd name="connsiteY1" fmla="*/ 573596 h 724249"/>
                <a:gd name="connsiteX2" fmla="*/ 489691 w 2156522"/>
                <a:gd name="connsiteY2" fmla="*/ 179857 h 724249"/>
                <a:gd name="connsiteX3" fmla="*/ 1890013 w 2156522"/>
                <a:gd name="connsiteY3" fmla="*/ 179856 h 724249"/>
                <a:gd name="connsiteX4" fmla="*/ 1890013 w 2156522"/>
                <a:gd name="connsiteY4" fmla="*/ 0 h 724249"/>
                <a:gd name="connsiteX5" fmla="*/ 2156522 w 2156522"/>
                <a:gd name="connsiteY5" fmla="*/ 362125 h 724249"/>
                <a:gd name="connsiteX6" fmla="*/ 1890013 w 2156522"/>
                <a:gd name="connsiteY6" fmla="*/ 724249 h 724249"/>
                <a:gd name="connsiteX7" fmla="*/ 1890013 w 2156522"/>
                <a:gd name="connsiteY7" fmla="*/ 544393 h 724249"/>
                <a:gd name="connsiteX8" fmla="*/ 489691 w 2156522"/>
                <a:gd name="connsiteY8" fmla="*/ 544393 h 724249"/>
                <a:gd name="connsiteX9" fmla="*/ 371213 w 2156522"/>
                <a:gd name="connsiteY9" fmla="*/ 622926 h 724249"/>
                <a:gd name="connsiteX10" fmla="*/ 362706 w 2156522"/>
                <a:gd name="connsiteY10" fmla="*/ 665063 h 724249"/>
                <a:gd name="connsiteX11" fmla="*/ 163626 w 2156522"/>
                <a:gd name="connsiteY11" fmla="*/ 518548 h 72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6522" h="724249">
                  <a:moveTo>
                    <a:pt x="0" y="638969"/>
                  </a:moveTo>
                  <a:lnTo>
                    <a:pt x="6591" y="573596"/>
                  </a:lnTo>
                  <a:cubicBezTo>
                    <a:pt x="52572" y="348890"/>
                    <a:pt x="251392" y="179857"/>
                    <a:pt x="489691" y="179857"/>
                  </a:cubicBezTo>
                  <a:lnTo>
                    <a:pt x="1890013" y="179856"/>
                  </a:lnTo>
                  <a:lnTo>
                    <a:pt x="1890013" y="0"/>
                  </a:lnTo>
                  <a:lnTo>
                    <a:pt x="2156522" y="362125"/>
                  </a:lnTo>
                  <a:lnTo>
                    <a:pt x="1890013" y="724249"/>
                  </a:lnTo>
                  <a:lnTo>
                    <a:pt x="1890013" y="544393"/>
                  </a:lnTo>
                  <a:lnTo>
                    <a:pt x="489691" y="544393"/>
                  </a:lnTo>
                  <a:cubicBezTo>
                    <a:pt x="436431" y="544393"/>
                    <a:pt x="390733" y="576776"/>
                    <a:pt x="371213" y="622926"/>
                  </a:cubicBezTo>
                  <a:lnTo>
                    <a:pt x="362706" y="665063"/>
                  </a:lnTo>
                  <a:lnTo>
                    <a:pt x="163626" y="51854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59" name="TextBox 1858">
              <a:extLst>
                <a:ext uri="{FF2B5EF4-FFF2-40B4-BE49-F238E27FC236}">
                  <a16:creationId xmlns:a16="http://schemas.microsoft.com/office/drawing/2014/main" id="{4B324E39-4023-408E-99DF-F19A6A7905EE}"/>
                </a:ext>
              </a:extLst>
            </p:cNvPr>
            <p:cNvSpPr txBox="1"/>
            <p:nvPr/>
          </p:nvSpPr>
          <p:spPr>
            <a:xfrm>
              <a:off x="5161660" y="4663379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0" name="TextBox 1859">
              <a:extLst>
                <a:ext uri="{FF2B5EF4-FFF2-40B4-BE49-F238E27FC236}">
                  <a16:creationId xmlns:a16="http://schemas.microsoft.com/office/drawing/2014/main" id="{F3944EA9-249E-4413-8D06-31802450BC63}"/>
                </a:ext>
              </a:extLst>
            </p:cNvPr>
            <p:cNvSpPr txBox="1"/>
            <p:nvPr/>
          </p:nvSpPr>
          <p:spPr>
            <a:xfrm>
              <a:off x="4885588" y="2515402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1" name="TextBox 1860">
              <a:extLst>
                <a:ext uri="{FF2B5EF4-FFF2-40B4-BE49-F238E27FC236}">
                  <a16:creationId xmlns:a16="http://schemas.microsoft.com/office/drawing/2014/main" id="{69131B3D-AA75-46D0-93D5-97E5505C6F0B}"/>
                </a:ext>
              </a:extLst>
            </p:cNvPr>
            <p:cNvSpPr txBox="1"/>
            <p:nvPr/>
          </p:nvSpPr>
          <p:spPr>
            <a:xfrm rot="5400000">
              <a:off x="3955299" y="3712908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2" name="TextBox 1861">
              <a:extLst>
                <a:ext uri="{FF2B5EF4-FFF2-40B4-BE49-F238E27FC236}">
                  <a16:creationId xmlns:a16="http://schemas.microsoft.com/office/drawing/2014/main" id="{5A42EC8F-A732-4D78-9A0A-8E56B98929CF}"/>
                </a:ext>
              </a:extLst>
            </p:cNvPr>
            <p:cNvSpPr txBox="1"/>
            <p:nvPr/>
          </p:nvSpPr>
          <p:spPr>
            <a:xfrm rot="5400000">
              <a:off x="6103585" y="3457327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3" name="사각형: 둥근 모서리 1862">
              <a:extLst>
                <a:ext uri="{FF2B5EF4-FFF2-40B4-BE49-F238E27FC236}">
                  <a16:creationId xmlns:a16="http://schemas.microsoft.com/office/drawing/2014/main" id="{3B415A2F-336D-40AE-A5E6-A1F66DA1929C}"/>
                </a:ext>
              </a:extLst>
            </p:cNvPr>
            <p:cNvSpPr/>
            <p:nvPr/>
          </p:nvSpPr>
          <p:spPr>
            <a:xfrm>
              <a:off x="5326552" y="3231759"/>
              <a:ext cx="978530" cy="978530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64" name="Oval 10">
            <a:extLst>
              <a:ext uri="{FF2B5EF4-FFF2-40B4-BE49-F238E27FC236}">
                <a16:creationId xmlns:a16="http://schemas.microsoft.com/office/drawing/2014/main" id="{920CDD61-2683-4AF7-8801-DDDAA8059045}"/>
              </a:ext>
            </a:extLst>
          </p:cNvPr>
          <p:cNvSpPr/>
          <p:nvPr/>
        </p:nvSpPr>
        <p:spPr>
          <a:xfrm>
            <a:off x="5789191" y="3551975"/>
            <a:ext cx="645792" cy="765286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65" name="Group 7">
            <a:extLst>
              <a:ext uri="{FF2B5EF4-FFF2-40B4-BE49-F238E27FC236}">
                <a16:creationId xmlns:a16="http://schemas.microsoft.com/office/drawing/2014/main" id="{BA143620-20A4-4B01-8773-631785B7AC35}"/>
              </a:ext>
            </a:extLst>
          </p:cNvPr>
          <p:cNvGrpSpPr/>
          <p:nvPr/>
        </p:nvGrpSpPr>
        <p:grpSpPr>
          <a:xfrm>
            <a:off x="416690" y="1939111"/>
            <a:ext cx="3928651" cy="738664"/>
            <a:chOff x="3017859" y="4283314"/>
            <a:chExt cx="1890849" cy="738664"/>
          </a:xfrm>
        </p:grpSpPr>
        <p:sp>
          <p:nvSpPr>
            <p:cNvPr id="1866" name="TextBox 1865">
              <a:extLst>
                <a:ext uri="{FF2B5EF4-FFF2-40B4-BE49-F238E27FC236}">
                  <a16:creationId xmlns:a16="http://schemas.microsoft.com/office/drawing/2014/main" id="{96A9C719-117F-44A0-84C9-CFB893A216D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7" name="TextBox 1866">
              <a:extLst>
                <a:ext uri="{FF2B5EF4-FFF2-40B4-BE49-F238E27FC236}">
                  <a16:creationId xmlns:a16="http://schemas.microsoft.com/office/drawing/2014/main" id="{DD819B54-437D-4F98-B65E-68C50A18A6B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8" name="Group 7">
            <a:extLst>
              <a:ext uri="{FF2B5EF4-FFF2-40B4-BE49-F238E27FC236}">
                <a16:creationId xmlns:a16="http://schemas.microsoft.com/office/drawing/2014/main" id="{81497027-0C61-4AD7-989E-6FDE62D71DC4}"/>
              </a:ext>
            </a:extLst>
          </p:cNvPr>
          <p:cNvGrpSpPr/>
          <p:nvPr/>
        </p:nvGrpSpPr>
        <p:grpSpPr>
          <a:xfrm>
            <a:off x="416690" y="5127769"/>
            <a:ext cx="3928651" cy="738664"/>
            <a:chOff x="3017859" y="4283314"/>
            <a:chExt cx="1890849" cy="738664"/>
          </a:xfrm>
        </p:grpSpPr>
        <p:sp>
          <p:nvSpPr>
            <p:cNvPr id="1869" name="TextBox 1868">
              <a:extLst>
                <a:ext uri="{FF2B5EF4-FFF2-40B4-BE49-F238E27FC236}">
                  <a16:creationId xmlns:a16="http://schemas.microsoft.com/office/drawing/2014/main" id="{727B6DB7-C461-4186-8E8C-47285F3F8BE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0" name="TextBox 1869">
              <a:extLst>
                <a:ext uri="{FF2B5EF4-FFF2-40B4-BE49-F238E27FC236}">
                  <a16:creationId xmlns:a16="http://schemas.microsoft.com/office/drawing/2014/main" id="{F674FB4C-EDC0-4AEE-AA32-7272EF6386B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1" name="Group 7">
            <a:extLst>
              <a:ext uri="{FF2B5EF4-FFF2-40B4-BE49-F238E27FC236}">
                <a16:creationId xmlns:a16="http://schemas.microsoft.com/office/drawing/2014/main" id="{8A9DF3C7-3411-472E-9B37-E50C92C5DCF7}"/>
              </a:ext>
            </a:extLst>
          </p:cNvPr>
          <p:cNvGrpSpPr/>
          <p:nvPr/>
        </p:nvGrpSpPr>
        <p:grpSpPr>
          <a:xfrm>
            <a:off x="7846660" y="1939111"/>
            <a:ext cx="3928651" cy="738664"/>
            <a:chOff x="3017859" y="4283314"/>
            <a:chExt cx="1890849" cy="738664"/>
          </a:xfrm>
        </p:grpSpPr>
        <p:sp>
          <p:nvSpPr>
            <p:cNvPr id="1872" name="TextBox 1871">
              <a:extLst>
                <a:ext uri="{FF2B5EF4-FFF2-40B4-BE49-F238E27FC236}">
                  <a16:creationId xmlns:a16="http://schemas.microsoft.com/office/drawing/2014/main" id="{FD5CD789-6D18-4730-8A60-0635C1E0D8B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3" name="TextBox 1872">
              <a:extLst>
                <a:ext uri="{FF2B5EF4-FFF2-40B4-BE49-F238E27FC236}">
                  <a16:creationId xmlns:a16="http://schemas.microsoft.com/office/drawing/2014/main" id="{B4778548-3E5D-420A-8EB3-FFB19C1D42F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4" name="Group 7">
            <a:extLst>
              <a:ext uri="{FF2B5EF4-FFF2-40B4-BE49-F238E27FC236}">
                <a16:creationId xmlns:a16="http://schemas.microsoft.com/office/drawing/2014/main" id="{A9D80841-9D4B-4FED-97D9-AE55FF3C6FEB}"/>
              </a:ext>
            </a:extLst>
          </p:cNvPr>
          <p:cNvGrpSpPr/>
          <p:nvPr/>
        </p:nvGrpSpPr>
        <p:grpSpPr>
          <a:xfrm>
            <a:off x="7846660" y="5127769"/>
            <a:ext cx="3928651" cy="738664"/>
            <a:chOff x="3017859" y="4283314"/>
            <a:chExt cx="1890849" cy="738664"/>
          </a:xfrm>
        </p:grpSpPr>
        <p:sp>
          <p:nvSpPr>
            <p:cNvPr id="1875" name="TextBox 1874">
              <a:extLst>
                <a:ext uri="{FF2B5EF4-FFF2-40B4-BE49-F238E27FC236}">
                  <a16:creationId xmlns:a16="http://schemas.microsoft.com/office/drawing/2014/main" id="{A6C3B647-15D9-4A46-9BB6-500BCAD5CA5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6" name="TextBox 1875">
              <a:extLst>
                <a:ext uri="{FF2B5EF4-FFF2-40B4-BE49-F238E27FC236}">
                  <a16:creationId xmlns:a16="http://schemas.microsoft.com/office/drawing/2014/main" id="{D0932134-D8FC-4AA7-988C-79F77BB4CC8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112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65</cp:revision>
  <dcterms:created xsi:type="dcterms:W3CDTF">2018-02-18T19:39:47Z</dcterms:created>
  <dcterms:modified xsi:type="dcterms:W3CDTF">2022-10-27T06:47:33Z</dcterms:modified>
</cp:coreProperties>
</file>