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07" name="Group 1">
            <a:extLst>
              <a:ext uri="{FF2B5EF4-FFF2-40B4-BE49-F238E27FC236}">
                <a16:creationId xmlns:a16="http://schemas.microsoft.com/office/drawing/2014/main" id="{4E5EA9E3-BC37-4BD6-9D54-E63A7E56FE29}"/>
              </a:ext>
            </a:extLst>
          </p:cNvPr>
          <p:cNvGrpSpPr/>
          <p:nvPr/>
        </p:nvGrpSpPr>
        <p:grpSpPr>
          <a:xfrm>
            <a:off x="4223794" y="2048072"/>
            <a:ext cx="3744414" cy="3744416"/>
            <a:chOff x="2699794" y="1988840"/>
            <a:chExt cx="3744414" cy="3744416"/>
          </a:xfrm>
        </p:grpSpPr>
        <p:sp>
          <p:nvSpPr>
            <p:cNvPr id="2008" name="Block Arc 20">
              <a:extLst>
                <a:ext uri="{FF2B5EF4-FFF2-40B4-BE49-F238E27FC236}">
                  <a16:creationId xmlns:a16="http://schemas.microsoft.com/office/drawing/2014/main" id="{6E5C2A70-F254-4A14-998C-E1F4A258ECAD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09" name="Block Arc 21">
              <a:extLst>
                <a:ext uri="{FF2B5EF4-FFF2-40B4-BE49-F238E27FC236}">
                  <a16:creationId xmlns:a16="http://schemas.microsoft.com/office/drawing/2014/main" id="{F54AB97F-47D1-4828-8CE5-FDB47E5CFE69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10" name="Block Arc 22">
              <a:extLst>
                <a:ext uri="{FF2B5EF4-FFF2-40B4-BE49-F238E27FC236}">
                  <a16:creationId xmlns:a16="http://schemas.microsoft.com/office/drawing/2014/main" id="{42B2F302-6B02-4F89-8644-7E9D22AC33A0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11" name="Rounded Rectangle 9">
              <a:extLst>
                <a:ext uri="{FF2B5EF4-FFF2-40B4-BE49-F238E27FC236}">
                  <a16:creationId xmlns:a16="http://schemas.microsoft.com/office/drawing/2014/main" id="{2BB8EDB4-D1CC-4A38-AE4C-D8D39AF8FE05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5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12" name="Up Arrow 23">
              <a:extLst>
                <a:ext uri="{FF2B5EF4-FFF2-40B4-BE49-F238E27FC236}">
                  <a16:creationId xmlns:a16="http://schemas.microsoft.com/office/drawing/2014/main" id="{04C099C7-4DE4-4FD2-B421-E0BB05A2EEF9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13" name="TextBox 2012">
            <a:extLst>
              <a:ext uri="{FF2B5EF4-FFF2-40B4-BE49-F238E27FC236}">
                <a16:creationId xmlns:a16="http://schemas.microsoft.com/office/drawing/2014/main" id="{9C849E48-B8E5-4F40-8B93-E6343D7B53F9}"/>
              </a:ext>
            </a:extLst>
          </p:cNvPr>
          <p:cNvSpPr txBox="1"/>
          <p:nvPr/>
        </p:nvSpPr>
        <p:spPr>
          <a:xfrm>
            <a:off x="5533599" y="4130098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14" name="Group 8">
            <a:extLst>
              <a:ext uri="{FF2B5EF4-FFF2-40B4-BE49-F238E27FC236}">
                <a16:creationId xmlns:a16="http://schemas.microsoft.com/office/drawing/2014/main" id="{3887B8F1-9581-4D2F-927C-4F4F536E21BF}"/>
              </a:ext>
            </a:extLst>
          </p:cNvPr>
          <p:cNvGrpSpPr/>
          <p:nvPr/>
        </p:nvGrpSpPr>
        <p:grpSpPr>
          <a:xfrm>
            <a:off x="896686" y="2659313"/>
            <a:ext cx="3327107" cy="1065468"/>
            <a:chOff x="2079598" y="4324401"/>
            <a:chExt cx="4492794" cy="1065468"/>
          </a:xfrm>
        </p:grpSpPr>
        <p:sp>
          <p:nvSpPr>
            <p:cNvPr id="2015" name="TextBox 2014">
              <a:extLst>
                <a:ext uri="{FF2B5EF4-FFF2-40B4-BE49-F238E27FC236}">
                  <a16:creationId xmlns:a16="http://schemas.microsoft.com/office/drawing/2014/main" id="{CF7D64A2-164A-49A2-A298-A8A42AE6F6A5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16" name="TextBox 2015">
              <a:extLst>
                <a:ext uri="{FF2B5EF4-FFF2-40B4-BE49-F238E27FC236}">
                  <a16:creationId xmlns:a16="http://schemas.microsoft.com/office/drawing/2014/main" id="{15678D83-2523-46F8-A469-F5AB31C552E1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7" name="Group 11">
            <a:extLst>
              <a:ext uri="{FF2B5EF4-FFF2-40B4-BE49-F238E27FC236}">
                <a16:creationId xmlns:a16="http://schemas.microsoft.com/office/drawing/2014/main" id="{E6FEAB91-61D5-439C-8C83-7190A30D6AF5}"/>
              </a:ext>
            </a:extLst>
          </p:cNvPr>
          <p:cNvGrpSpPr/>
          <p:nvPr/>
        </p:nvGrpSpPr>
        <p:grpSpPr>
          <a:xfrm>
            <a:off x="896686" y="5224428"/>
            <a:ext cx="3327107" cy="1065468"/>
            <a:chOff x="2079598" y="4324401"/>
            <a:chExt cx="4492794" cy="1065468"/>
          </a:xfrm>
        </p:grpSpPr>
        <p:sp>
          <p:nvSpPr>
            <p:cNvPr id="2018" name="TextBox 2017">
              <a:extLst>
                <a:ext uri="{FF2B5EF4-FFF2-40B4-BE49-F238E27FC236}">
                  <a16:creationId xmlns:a16="http://schemas.microsoft.com/office/drawing/2014/main" id="{33C9179F-114D-4A6C-A1F9-9DFE62F01C81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19" name="TextBox 2018">
              <a:extLst>
                <a:ext uri="{FF2B5EF4-FFF2-40B4-BE49-F238E27FC236}">
                  <a16:creationId xmlns:a16="http://schemas.microsoft.com/office/drawing/2014/main" id="{84F04C36-AD93-4180-B4AB-429CE3A527E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0" name="Group 14">
            <a:extLst>
              <a:ext uri="{FF2B5EF4-FFF2-40B4-BE49-F238E27FC236}">
                <a16:creationId xmlns:a16="http://schemas.microsoft.com/office/drawing/2014/main" id="{CEA02D2B-545C-4D6D-8ED7-213C9339C4EB}"/>
              </a:ext>
            </a:extLst>
          </p:cNvPr>
          <p:cNvGrpSpPr/>
          <p:nvPr/>
        </p:nvGrpSpPr>
        <p:grpSpPr>
          <a:xfrm>
            <a:off x="8061104" y="1828316"/>
            <a:ext cx="3328230" cy="1065468"/>
            <a:chOff x="2079598" y="4324401"/>
            <a:chExt cx="4492794" cy="1065468"/>
          </a:xfrm>
        </p:grpSpPr>
        <p:sp>
          <p:nvSpPr>
            <p:cNvPr id="2021" name="TextBox 2020">
              <a:extLst>
                <a:ext uri="{FF2B5EF4-FFF2-40B4-BE49-F238E27FC236}">
                  <a16:creationId xmlns:a16="http://schemas.microsoft.com/office/drawing/2014/main" id="{811825F9-E5C8-42AA-AAB2-CB8D983CAFFD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22" name="TextBox 2021">
              <a:extLst>
                <a:ext uri="{FF2B5EF4-FFF2-40B4-BE49-F238E27FC236}">
                  <a16:creationId xmlns:a16="http://schemas.microsoft.com/office/drawing/2014/main" id="{955F199E-D0C1-49B0-BF48-86E79DF4EC9E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3" name="Group 17">
            <a:extLst>
              <a:ext uri="{FF2B5EF4-FFF2-40B4-BE49-F238E27FC236}">
                <a16:creationId xmlns:a16="http://schemas.microsoft.com/office/drawing/2014/main" id="{1B78B285-239B-4E3A-9459-D2BD6ACC8655}"/>
              </a:ext>
            </a:extLst>
          </p:cNvPr>
          <p:cNvGrpSpPr/>
          <p:nvPr/>
        </p:nvGrpSpPr>
        <p:grpSpPr>
          <a:xfrm>
            <a:off x="8061104" y="4247510"/>
            <a:ext cx="3328230" cy="1065468"/>
            <a:chOff x="2079598" y="4324401"/>
            <a:chExt cx="4492794" cy="1065468"/>
          </a:xfrm>
        </p:grpSpPr>
        <p:sp>
          <p:nvSpPr>
            <p:cNvPr id="2024" name="TextBox 2023">
              <a:extLst>
                <a:ext uri="{FF2B5EF4-FFF2-40B4-BE49-F238E27FC236}">
                  <a16:creationId xmlns:a16="http://schemas.microsoft.com/office/drawing/2014/main" id="{99054CDB-6846-40A8-8571-96F7746506A9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25" name="TextBox 2024">
              <a:extLst>
                <a:ext uri="{FF2B5EF4-FFF2-40B4-BE49-F238E27FC236}">
                  <a16:creationId xmlns:a16="http://schemas.microsoft.com/office/drawing/2014/main" id="{4074A8F9-FCFF-48FB-AB5F-C7A779F7DCE9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26" name="Donut 24">
            <a:extLst>
              <a:ext uri="{FF2B5EF4-FFF2-40B4-BE49-F238E27FC236}">
                <a16:creationId xmlns:a16="http://schemas.microsoft.com/office/drawing/2014/main" id="{1D746FFD-C2CB-4D2F-B3A8-F8AE9A06C390}"/>
              </a:ext>
            </a:extLst>
          </p:cNvPr>
          <p:cNvSpPr/>
          <p:nvPr/>
        </p:nvSpPr>
        <p:spPr>
          <a:xfrm>
            <a:off x="4736661" y="2626362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28" name="Chord 14">
            <a:extLst>
              <a:ext uri="{FF2B5EF4-FFF2-40B4-BE49-F238E27FC236}">
                <a16:creationId xmlns:a16="http://schemas.microsoft.com/office/drawing/2014/main" id="{7BFC7FD7-190D-422E-9E62-9CF1D787DA2B}"/>
              </a:ext>
            </a:extLst>
          </p:cNvPr>
          <p:cNvSpPr/>
          <p:nvPr/>
        </p:nvSpPr>
        <p:spPr>
          <a:xfrm>
            <a:off x="5846773" y="3401112"/>
            <a:ext cx="511472" cy="64543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42" name="Block Arc 10">
            <a:extLst>
              <a:ext uri="{FF2B5EF4-FFF2-40B4-BE49-F238E27FC236}">
                <a16:creationId xmlns:a16="http://schemas.microsoft.com/office/drawing/2014/main" id="{85FEEF89-2B18-4C9D-AC79-EB964B963591}"/>
              </a:ext>
            </a:extLst>
          </p:cNvPr>
          <p:cNvSpPr/>
          <p:nvPr/>
        </p:nvSpPr>
        <p:spPr>
          <a:xfrm>
            <a:off x="7026411" y="4845689"/>
            <a:ext cx="462064" cy="31297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43" name="Rectangle 16">
            <a:extLst>
              <a:ext uri="{FF2B5EF4-FFF2-40B4-BE49-F238E27FC236}">
                <a16:creationId xmlns:a16="http://schemas.microsoft.com/office/drawing/2014/main" id="{811A3B79-1DD2-4AC9-A22B-E7E1400BDD12}"/>
              </a:ext>
            </a:extLst>
          </p:cNvPr>
          <p:cNvSpPr/>
          <p:nvPr/>
        </p:nvSpPr>
        <p:spPr>
          <a:xfrm rot="2700000">
            <a:off x="4827001" y="4704187"/>
            <a:ext cx="284750" cy="5105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4" name="Rounded Rectangle 5">
            <a:extLst>
              <a:ext uri="{FF2B5EF4-FFF2-40B4-BE49-F238E27FC236}">
                <a16:creationId xmlns:a16="http://schemas.microsoft.com/office/drawing/2014/main" id="{187E4BF9-E28A-44C1-A04D-C90FE014D8F2}"/>
              </a:ext>
            </a:extLst>
          </p:cNvPr>
          <p:cNvSpPr/>
          <p:nvPr/>
        </p:nvSpPr>
        <p:spPr>
          <a:xfrm flipH="1">
            <a:off x="7026411" y="2659313"/>
            <a:ext cx="419417" cy="34599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11285</TotalTime>
  <Words>134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70</cp:revision>
  <dcterms:created xsi:type="dcterms:W3CDTF">2018-02-18T19:39:47Z</dcterms:created>
  <dcterms:modified xsi:type="dcterms:W3CDTF">2022-11-01T05:59:12Z</dcterms:modified>
</cp:coreProperties>
</file>