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149" name="Straight Arrow Connector 2148">
            <a:extLst>
              <a:ext uri="{FF2B5EF4-FFF2-40B4-BE49-F238E27FC236}">
                <a16:creationId xmlns:a16="http://schemas.microsoft.com/office/drawing/2014/main" id="{181FCC38-7F8C-4ED0-B08B-2281D184D29A}"/>
              </a:ext>
            </a:extLst>
          </p:cNvPr>
          <p:cNvCxnSpPr>
            <a:cxnSpLocks/>
          </p:cNvCxnSpPr>
          <p:nvPr/>
        </p:nvCxnSpPr>
        <p:spPr>
          <a:xfrm>
            <a:off x="883829" y="29481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" name="Rounded Rectangle 3">
            <a:extLst>
              <a:ext uri="{FF2B5EF4-FFF2-40B4-BE49-F238E27FC236}">
                <a16:creationId xmlns:a16="http://schemas.microsoft.com/office/drawing/2014/main" id="{C8BCA945-DB7B-47A3-9D9A-247696DB94F3}"/>
              </a:ext>
            </a:extLst>
          </p:cNvPr>
          <p:cNvSpPr/>
          <p:nvPr/>
        </p:nvSpPr>
        <p:spPr>
          <a:xfrm>
            <a:off x="1479157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51" name="Rounded Rectangle 4">
            <a:extLst>
              <a:ext uri="{FF2B5EF4-FFF2-40B4-BE49-F238E27FC236}">
                <a16:creationId xmlns:a16="http://schemas.microsoft.com/office/drawing/2014/main" id="{E49A633D-09B6-4C4C-9EAA-E7BE023CC622}"/>
              </a:ext>
            </a:extLst>
          </p:cNvPr>
          <p:cNvSpPr/>
          <p:nvPr/>
        </p:nvSpPr>
        <p:spPr>
          <a:xfrm>
            <a:off x="3336765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52" name="Rounded Rectangle 5">
            <a:extLst>
              <a:ext uri="{FF2B5EF4-FFF2-40B4-BE49-F238E27FC236}">
                <a16:creationId xmlns:a16="http://schemas.microsoft.com/office/drawing/2014/main" id="{A9E84E5A-295F-4BDB-99F5-36F158815604}"/>
              </a:ext>
            </a:extLst>
          </p:cNvPr>
          <p:cNvSpPr/>
          <p:nvPr/>
        </p:nvSpPr>
        <p:spPr>
          <a:xfrm>
            <a:off x="5376000" y="2228100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53" name="Rounded Rectangle 6">
            <a:extLst>
              <a:ext uri="{FF2B5EF4-FFF2-40B4-BE49-F238E27FC236}">
                <a16:creationId xmlns:a16="http://schemas.microsoft.com/office/drawing/2014/main" id="{32ACF97C-3968-4EFE-8CC0-9FA773C0619F}"/>
              </a:ext>
            </a:extLst>
          </p:cNvPr>
          <p:cNvSpPr/>
          <p:nvPr/>
        </p:nvSpPr>
        <p:spPr>
          <a:xfrm>
            <a:off x="7596549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54" name="Rounded Rectangle 7">
            <a:extLst>
              <a:ext uri="{FF2B5EF4-FFF2-40B4-BE49-F238E27FC236}">
                <a16:creationId xmlns:a16="http://schemas.microsoft.com/office/drawing/2014/main" id="{71F33EDB-33D8-41F2-8686-61857240C29F}"/>
              </a:ext>
            </a:extLst>
          </p:cNvPr>
          <p:cNvSpPr/>
          <p:nvPr/>
        </p:nvSpPr>
        <p:spPr>
          <a:xfrm>
            <a:off x="9660778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55" name="Freeform: Shape 2154">
            <a:extLst>
              <a:ext uri="{FF2B5EF4-FFF2-40B4-BE49-F238E27FC236}">
                <a16:creationId xmlns:a16="http://schemas.microsoft.com/office/drawing/2014/main" id="{608465A2-FE1B-4CB2-AA18-674762FA2E9E}"/>
              </a:ext>
            </a:extLst>
          </p:cNvPr>
          <p:cNvSpPr/>
          <p:nvPr/>
        </p:nvSpPr>
        <p:spPr>
          <a:xfrm>
            <a:off x="5746317" y="2687427"/>
            <a:ext cx="701525" cy="619952"/>
          </a:xfrm>
          <a:custGeom>
            <a:avLst/>
            <a:gdLst>
              <a:gd name="connsiteX0" fmla="*/ 1232284 w 1228725"/>
              <a:gd name="connsiteY0" fmla="*/ 840126 h 1085850"/>
              <a:gd name="connsiteX1" fmla="*/ 1132271 w 1228725"/>
              <a:gd name="connsiteY1" fmla="*/ 181949 h 1085850"/>
              <a:gd name="connsiteX2" fmla="*/ 1054166 w 1228725"/>
              <a:gd name="connsiteY2" fmla="*/ 76221 h 1085850"/>
              <a:gd name="connsiteX3" fmla="*/ 428374 w 1228725"/>
              <a:gd name="connsiteY3" fmla="*/ 8594 h 1085850"/>
              <a:gd name="connsiteX4" fmla="*/ 191201 w 1228725"/>
              <a:gd name="connsiteY4" fmla="*/ 72411 h 1085850"/>
              <a:gd name="connsiteX5" fmla="*/ 103571 w 1228725"/>
              <a:gd name="connsiteY5" fmla="*/ 191474 h 1085850"/>
              <a:gd name="connsiteX6" fmla="*/ 7369 w 1228725"/>
              <a:gd name="connsiteY6" fmla="*/ 850604 h 1085850"/>
              <a:gd name="connsiteX7" fmla="*/ 106429 w 1228725"/>
              <a:gd name="connsiteY7" fmla="*/ 1001099 h 1085850"/>
              <a:gd name="connsiteX8" fmla="*/ 1120841 w 1228725"/>
              <a:gd name="connsiteY8" fmla="*/ 1004909 h 1085850"/>
              <a:gd name="connsiteX9" fmla="*/ 1232284 w 1228725"/>
              <a:gd name="connsiteY9" fmla="*/ 84012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8725" h="1085850">
                <a:moveTo>
                  <a:pt x="1232284" y="840126"/>
                </a:moveTo>
                <a:cubicBezTo>
                  <a:pt x="1228474" y="828696"/>
                  <a:pt x="1138939" y="249576"/>
                  <a:pt x="1132271" y="181949"/>
                </a:cubicBezTo>
                <a:cubicBezTo>
                  <a:pt x="1127509" y="129561"/>
                  <a:pt x="1099886" y="95271"/>
                  <a:pt x="1054166" y="76221"/>
                </a:cubicBezTo>
                <a:cubicBezTo>
                  <a:pt x="802706" y="-30459"/>
                  <a:pt x="462664" y="4784"/>
                  <a:pt x="428374" y="8594"/>
                </a:cubicBezTo>
                <a:cubicBezTo>
                  <a:pt x="345506" y="17166"/>
                  <a:pt x="266449" y="36216"/>
                  <a:pt x="191201" y="72411"/>
                </a:cubicBezTo>
                <a:cubicBezTo>
                  <a:pt x="139766" y="97176"/>
                  <a:pt x="108334" y="132419"/>
                  <a:pt x="103571" y="191474"/>
                </a:cubicBezTo>
                <a:cubicBezTo>
                  <a:pt x="98809" y="242909"/>
                  <a:pt x="7369" y="838221"/>
                  <a:pt x="7369" y="850604"/>
                </a:cubicBezTo>
                <a:cubicBezTo>
                  <a:pt x="-7871" y="968714"/>
                  <a:pt x="-9776" y="962046"/>
                  <a:pt x="106429" y="1001099"/>
                </a:cubicBezTo>
                <a:cubicBezTo>
                  <a:pt x="443614" y="1116351"/>
                  <a:pt x="782704" y="1116351"/>
                  <a:pt x="1120841" y="1004909"/>
                </a:cubicBezTo>
                <a:cubicBezTo>
                  <a:pt x="1243714" y="962999"/>
                  <a:pt x="1242761" y="960141"/>
                  <a:pt x="1232284" y="840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6" name="Freeform: Shape 2155">
            <a:extLst>
              <a:ext uri="{FF2B5EF4-FFF2-40B4-BE49-F238E27FC236}">
                <a16:creationId xmlns:a16="http://schemas.microsoft.com/office/drawing/2014/main" id="{AD39ECD3-2685-4BF8-B413-3EF179251C35}"/>
              </a:ext>
            </a:extLst>
          </p:cNvPr>
          <p:cNvSpPr/>
          <p:nvPr/>
        </p:nvSpPr>
        <p:spPr>
          <a:xfrm>
            <a:off x="5739798" y="2722787"/>
            <a:ext cx="716632" cy="475445"/>
          </a:xfrm>
          <a:custGeom>
            <a:avLst/>
            <a:gdLst>
              <a:gd name="connsiteX0" fmla="*/ 19427 w 716632"/>
              <a:gd name="connsiteY0" fmla="*/ 382848 h 475445"/>
              <a:gd name="connsiteX1" fmla="*/ 62389 w 716632"/>
              <a:gd name="connsiteY1" fmla="*/ 429073 h 475445"/>
              <a:gd name="connsiteX2" fmla="*/ 670921 w 716632"/>
              <a:gd name="connsiteY2" fmla="*/ 425266 h 475445"/>
              <a:gd name="connsiteX3" fmla="*/ 712251 w 716632"/>
              <a:gd name="connsiteY3" fmla="*/ 468771 h 475445"/>
              <a:gd name="connsiteX4" fmla="*/ 670921 w 716632"/>
              <a:gd name="connsiteY4" fmla="*/ 442125 h 475445"/>
              <a:gd name="connsiteX5" fmla="*/ 15621 w 716632"/>
              <a:gd name="connsiteY5" fmla="*/ 433967 h 475445"/>
              <a:gd name="connsiteX6" fmla="*/ 19427 w 716632"/>
              <a:gd name="connsiteY6" fmla="*/ 382848 h 475445"/>
              <a:gd name="connsiteX7" fmla="*/ 37373 w 716632"/>
              <a:gd name="connsiteY7" fmla="*/ 268646 h 475445"/>
              <a:gd name="connsiteX8" fmla="*/ 78159 w 716632"/>
              <a:gd name="connsiteY8" fmla="*/ 314871 h 475445"/>
              <a:gd name="connsiteX9" fmla="*/ 656781 w 716632"/>
              <a:gd name="connsiteY9" fmla="*/ 311064 h 475445"/>
              <a:gd name="connsiteX10" fmla="*/ 695936 w 716632"/>
              <a:gd name="connsiteY10" fmla="*/ 354569 h 475445"/>
              <a:gd name="connsiteX11" fmla="*/ 656238 w 716632"/>
              <a:gd name="connsiteY11" fmla="*/ 327922 h 475445"/>
              <a:gd name="connsiteX12" fmla="*/ 33022 w 716632"/>
              <a:gd name="connsiteY12" fmla="*/ 319765 h 475445"/>
              <a:gd name="connsiteX13" fmla="*/ 37373 w 716632"/>
              <a:gd name="connsiteY13" fmla="*/ 268646 h 475445"/>
              <a:gd name="connsiteX14" fmla="*/ 52600 w 716632"/>
              <a:gd name="connsiteY14" fmla="*/ 154989 h 475445"/>
              <a:gd name="connsiteX15" fmla="*/ 91211 w 716632"/>
              <a:gd name="connsiteY15" fmla="*/ 201214 h 475445"/>
              <a:gd name="connsiteX16" fmla="*/ 641011 w 716632"/>
              <a:gd name="connsiteY16" fmla="*/ 197407 h 475445"/>
              <a:gd name="connsiteX17" fmla="*/ 677991 w 716632"/>
              <a:gd name="connsiteY17" fmla="*/ 240912 h 475445"/>
              <a:gd name="connsiteX18" fmla="*/ 640467 w 716632"/>
              <a:gd name="connsiteY18" fmla="*/ 214265 h 475445"/>
              <a:gd name="connsiteX19" fmla="*/ 48250 w 716632"/>
              <a:gd name="connsiteY19" fmla="*/ 206108 h 475445"/>
              <a:gd name="connsiteX20" fmla="*/ 52600 w 716632"/>
              <a:gd name="connsiteY20" fmla="*/ 154989 h 475445"/>
              <a:gd name="connsiteX21" fmla="*/ 359313 w 716632"/>
              <a:gd name="connsiteY21" fmla="*/ 0 h 475445"/>
              <a:gd name="connsiteX22" fmla="*/ 601856 w 716632"/>
              <a:gd name="connsiteY22" fmla="*/ 52206 h 475445"/>
              <a:gd name="connsiteX23" fmla="*/ 359313 w 716632"/>
              <a:gd name="connsiteY23" fmla="*/ 104413 h 475445"/>
              <a:gd name="connsiteX24" fmla="*/ 116770 w 716632"/>
              <a:gd name="connsiteY24" fmla="*/ 52206 h 475445"/>
              <a:gd name="connsiteX25" fmla="*/ 359313 w 716632"/>
              <a:gd name="connsiteY25" fmla="*/ 0 h 475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16632" h="475445">
                <a:moveTo>
                  <a:pt x="19427" y="382848"/>
                </a:moveTo>
                <a:cubicBezTo>
                  <a:pt x="12901" y="417652"/>
                  <a:pt x="27040" y="422003"/>
                  <a:pt x="62389" y="429073"/>
                </a:cubicBezTo>
                <a:cubicBezTo>
                  <a:pt x="265777" y="468771"/>
                  <a:pt x="468077" y="468771"/>
                  <a:pt x="670921" y="425266"/>
                </a:cubicBezTo>
                <a:cubicBezTo>
                  <a:pt x="704638" y="422003"/>
                  <a:pt x="726390" y="429616"/>
                  <a:pt x="712251" y="468771"/>
                </a:cubicBezTo>
                <a:cubicBezTo>
                  <a:pt x="709532" y="442125"/>
                  <a:pt x="698655" y="436142"/>
                  <a:pt x="670921" y="442125"/>
                </a:cubicBezTo>
                <a:cubicBezTo>
                  <a:pt x="452306" y="488349"/>
                  <a:pt x="233148" y="487261"/>
                  <a:pt x="15621" y="433967"/>
                </a:cubicBezTo>
                <a:cubicBezTo>
                  <a:pt x="-14834" y="413302"/>
                  <a:pt x="6375" y="399707"/>
                  <a:pt x="19427" y="382848"/>
                </a:cubicBezTo>
                <a:close/>
                <a:moveTo>
                  <a:pt x="37373" y="268646"/>
                </a:moveTo>
                <a:cubicBezTo>
                  <a:pt x="31391" y="303450"/>
                  <a:pt x="44442" y="307801"/>
                  <a:pt x="78159" y="314871"/>
                </a:cubicBezTo>
                <a:cubicBezTo>
                  <a:pt x="271758" y="354569"/>
                  <a:pt x="464270" y="354569"/>
                  <a:pt x="656781" y="311064"/>
                </a:cubicBezTo>
                <a:cubicBezTo>
                  <a:pt x="688867" y="307801"/>
                  <a:pt x="709532" y="315414"/>
                  <a:pt x="695936" y="354569"/>
                </a:cubicBezTo>
                <a:cubicBezTo>
                  <a:pt x="693217" y="327922"/>
                  <a:pt x="682884" y="321940"/>
                  <a:pt x="656238" y="327922"/>
                </a:cubicBezTo>
                <a:cubicBezTo>
                  <a:pt x="447955" y="374146"/>
                  <a:pt x="240217" y="373059"/>
                  <a:pt x="33022" y="319765"/>
                </a:cubicBezTo>
                <a:cubicBezTo>
                  <a:pt x="4744" y="299100"/>
                  <a:pt x="24865" y="286048"/>
                  <a:pt x="37373" y="268646"/>
                </a:cubicBezTo>
                <a:close/>
                <a:moveTo>
                  <a:pt x="52600" y="154989"/>
                </a:moveTo>
                <a:cubicBezTo>
                  <a:pt x="47162" y="189793"/>
                  <a:pt x="59126" y="194144"/>
                  <a:pt x="91211" y="201214"/>
                </a:cubicBezTo>
                <a:cubicBezTo>
                  <a:pt x="275021" y="240912"/>
                  <a:pt x="457744" y="240912"/>
                  <a:pt x="641011" y="197407"/>
                </a:cubicBezTo>
                <a:cubicBezTo>
                  <a:pt x="671465" y="194144"/>
                  <a:pt x="691042" y="201757"/>
                  <a:pt x="677991" y="240912"/>
                </a:cubicBezTo>
                <a:cubicBezTo>
                  <a:pt x="675271" y="214265"/>
                  <a:pt x="665482" y="208283"/>
                  <a:pt x="640467" y="214265"/>
                </a:cubicBezTo>
                <a:cubicBezTo>
                  <a:pt x="442517" y="260489"/>
                  <a:pt x="245112" y="259402"/>
                  <a:pt x="48250" y="206108"/>
                </a:cubicBezTo>
                <a:cubicBezTo>
                  <a:pt x="21602" y="185443"/>
                  <a:pt x="40636" y="171848"/>
                  <a:pt x="52600" y="154989"/>
                </a:cubicBezTo>
                <a:close/>
                <a:moveTo>
                  <a:pt x="359313" y="0"/>
                </a:moveTo>
                <a:cubicBezTo>
                  <a:pt x="493266" y="0"/>
                  <a:pt x="601856" y="23373"/>
                  <a:pt x="601856" y="52206"/>
                </a:cubicBezTo>
                <a:cubicBezTo>
                  <a:pt x="601856" y="81039"/>
                  <a:pt x="493266" y="104413"/>
                  <a:pt x="359313" y="104413"/>
                </a:cubicBezTo>
                <a:cubicBezTo>
                  <a:pt x="225360" y="104413"/>
                  <a:pt x="116770" y="81039"/>
                  <a:pt x="116770" y="52206"/>
                </a:cubicBezTo>
                <a:cubicBezTo>
                  <a:pt x="116770" y="23373"/>
                  <a:pt x="225360" y="0"/>
                  <a:pt x="3593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57" name="Freeform: Shape 2156">
            <a:extLst>
              <a:ext uri="{FF2B5EF4-FFF2-40B4-BE49-F238E27FC236}">
                <a16:creationId xmlns:a16="http://schemas.microsoft.com/office/drawing/2014/main" id="{8EE93970-AAAE-422F-BC97-2DDED7266F50}"/>
              </a:ext>
            </a:extLst>
          </p:cNvPr>
          <p:cNvSpPr/>
          <p:nvPr/>
        </p:nvSpPr>
        <p:spPr>
          <a:xfrm>
            <a:off x="6029496" y="2588821"/>
            <a:ext cx="195774" cy="195774"/>
          </a:xfrm>
          <a:custGeom>
            <a:avLst/>
            <a:gdLst>
              <a:gd name="connsiteX0" fmla="*/ 273379 w 342900"/>
              <a:gd name="connsiteY0" fmla="*/ 208925 h 342900"/>
              <a:gd name="connsiteX1" fmla="*/ 248614 w 342900"/>
              <a:gd name="connsiteY1" fmla="*/ 128915 h 342900"/>
              <a:gd name="connsiteX2" fmla="*/ 176224 w 342900"/>
              <a:gd name="connsiteY2" fmla="*/ 117485 h 342900"/>
              <a:gd name="connsiteX3" fmla="*/ 220991 w 342900"/>
              <a:gd name="connsiteY3" fmla="*/ 46048 h 342900"/>
              <a:gd name="connsiteX4" fmla="*/ 334339 w 342900"/>
              <a:gd name="connsiteY4" fmla="*/ 28903 h 342900"/>
              <a:gd name="connsiteX5" fmla="*/ 334339 w 342900"/>
              <a:gd name="connsiteY5" fmla="*/ 4138 h 342900"/>
              <a:gd name="connsiteX6" fmla="*/ 209561 w 342900"/>
              <a:gd name="connsiteY6" fmla="*/ 30808 h 342900"/>
              <a:gd name="connsiteX7" fmla="*/ 160031 w 342900"/>
              <a:gd name="connsiteY7" fmla="*/ 116533 h 342900"/>
              <a:gd name="connsiteX8" fmla="*/ 155269 w 342900"/>
              <a:gd name="connsiteY8" fmla="*/ 115580 h 342900"/>
              <a:gd name="connsiteX9" fmla="*/ 69544 w 342900"/>
              <a:gd name="connsiteY9" fmla="*/ 93673 h 342900"/>
              <a:gd name="connsiteX10" fmla="*/ 11 w 342900"/>
              <a:gd name="connsiteY10" fmla="*/ 205115 h 342900"/>
              <a:gd name="connsiteX11" fmla="*/ 134314 w 342900"/>
              <a:gd name="connsiteY11" fmla="*/ 344180 h 342900"/>
              <a:gd name="connsiteX12" fmla="*/ 273379 w 342900"/>
              <a:gd name="connsiteY12" fmla="*/ 208925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" h="342900">
                <a:moveTo>
                  <a:pt x="273379" y="208925"/>
                </a:moveTo>
                <a:cubicBezTo>
                  <a:pt x="277189" y="165110"/>
                  <a:pt x="267664" y="145108"/>
                  <a:pt x="248614" y="128915"/>
                </a:cubicBezTo>
                <a:cubicBezTo>
                  <a:pt x="213371" y="105103"/>
                  <a:pt x="200036" y="116533"/>
                  <a:pt x="176224" y="117485"/>
                </a:cubicBezTo>
                <a:cubicBezTo>
                  <a:pt x="187654" y="88910"/>
                  <a:pt x="205751" y="58430"/>
                  <a:pt x="220991" y="46048"/>
                </a:cubicBezTo>
                <a:cubicBezTo>
                  <a:pt x="242899" y="27950"/>
                  <a:pt x="288619" y="15568"/>
                  <a:pt x="334339" y="28903"/>
                </a:cubicBezTo>
                <a:cubicBezTo>
                  <a:pt x="350531" y="32713"/>
                  <a:pt x="361961" y="15568"/>
                  <a:pt x="334339" y="4138"/>
                </a:cubicBezTo>
                <a:cubicBezTo>
                  <a:pt x="295286" y="-7292"/>
                  <a:pt x="239089" y="6043"/>
                  <a:pt x="209561" y="30808"/>
                </a:cubicBezTo>
                <a:cubicBezTo>
                  <a:pt x="186701" y="48905"/>
                  <a:pt x="169556" y="81290"/>
                  <a:pt x="160031" y="116533"/>
                </a:cubicBezTo>
                <a:cubicBezTo>
                  <a:pt x="158126" y="116533"/>
                  <a:pt x="157174" y="115580"/>
                  <a:pt x="155269" y="115580"/>
                </a:cubicBezTo>
                <a:cubicBezTo>
                  <a:pt x="116216" y="106055"/>
                  <a:pt x="125741" y="74623"/>
                  <a:pt x="69544" y="93673"/>
                </a:cubicBezTo>
                <a:cubicBezTo>
                  <a:pt x="22871" y="115580"/>
                  <a:pt x="964" y="157490"/>
                  <a:pt x="11" y="205115"/>
                </a:cubicBezTo>
                <a:cubicBezTo>
                  <a:pt x="-941" y="280363"/>
                  <a:pt x="59066" y="342275"/>
                  <a:pt x="134314" y="344180"/>
                </a:cubicBezTo>
                <a:cubicBezTo>
                  <a:pt x="210514" y="345133"/>
                  <a:pt x="267664" y="289888"/>
                  <a:pt x="273379" y="2089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58" name="Group 2157">
            <a:extLst>
              <a:ext uri="{FF2B5EF4-FFF2-40B4-BE49-F238E27FC236}">
                <a16:creationId xmlns:a16="http://schemas.microsoft.com/office/drawing/2014/main" id="{0A527F39-257F-46BB-AFCF-83E8552AE89F}"/>
              </a:ext>
            </a:extLst>
          </p:cNvPr>
          <p:cNvGrpSpPr/>
          <p:nvPr/>
        </p:nvGrpSpPr>
        <p:grpSpPr>
          <a:xfrm>
            <a:off x="3749027" y="2612175"/>
            <a:ext cx="434161" cy="695204"/>
            <a:chOff x="4180371" y="4337250"/>
            <a:chExt cx="1369013" cy="2192144"/>
          </a:xfrm>
        </p:grpSpPr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1BAB7020-5065-45AE-9700-EBB9ADAF74DC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F2EA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01C966C8-A96D-424C-A023-45522EA96AA2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09EAEE97-46A3-45C4-B63D-71AFAF2BD6E1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EF33C35D-857E-4259-AE15-78AB8EF31B28}"/>
                </a:ext>
              </a:extLst>
            </p:cNvPr>
            <p:cNvSpPr/>
            <p:nvPr/>
          </p:nvSpPr>
          <p:spPr>
            <a:xfrm>
              <a:off x="4368063" y="4337250"/>
              <a:ext cx="1181321" cy="2067372"/>
            </a:xfrm>
            <a:custGeom>
              <a:avLst/>
              <a:gdLst>
                <a:gd name="connsiteX0" fmla="*/ 250728 w 1181321"/>
                <a:gd name="connsiteY0" fmla="*/ 1203009 h 2067372"/>
                <a:gd name="connsiteX1" fmla="*/ 188816 w 1181321"/>
                <a:gd name="connsiteY1" fmla="*/ 1264922 h 2067372"/>
                <a:gd name="connsiteX2" fmla="*/ 250728 w 1181321"/>
                <a:gd name="connsiteY2" fmla="*/ 1326834 h 2067372"/>
                <a:gd name="connsiteX3" fmla="*/ 312641 w 1181321"/>
                <a:gd name="connsiteY3" fmla="*/ 1264922 h 2067372"/>
                <a:gd name="connsiteX4" fmla="*/ 250728 w 1181321"/>
                <a:gd name="connsiteY4" fmla="*/ 1203009 h 2067372"/>
                <a:gd name="connsiteX5" fmla="*/ 137381 w 1181321"/>
                <a:gd name="connsiteY5" fmla="*/ 1099186 h 2067372"/>
                <a:gd name="connsiteX6" fmla="*/ 93566 w 1181321"/>
                <a:gd name="connsiteY6" fmla="*/ 1143001 h 2067372"/>
                <a:gd name="connsiteX7" fmla="*/ 137381 w 1181321"/>
                <a:gd name="connsiteY7" fmla="*/ 1186816 h 2067372"/>
                <a:gd name="connsiteX8" fmla="*/ 181196 w 1181321"/>
                <a:gd name="connsiteY8" fmla="*/ 1143001 h 2067372"/>
                <a:gd name="connsiteX9" fmla="*/ 137381 w 1181321"/>
                <a:gd name="connsiteY9" fmla="*/ 1099186 h 2067372"/>
                <a:gd name="connsiteX10" fmla="*/ 892713 w 1181321"/>
                <a:gd name="connsiteY10" fmla="*/ 0 h 2067372"/>
                <a:gd name="connsiteX11" fmla="*/ 1181321 w 1181321"/>
                <a:gd name="connsiteY11" fmla="*/ 0 h 2067372"/>
                <a:gd name="connsiteX12" fmla="*/ 1178463 w 1181321"/>
                <a:gd name="connsiteY12" fmla="*/ 62865 h 2067372"/>
                <a:gd name="connsiteX13" fmla="*/ 940338 w 1181321"/>
                <a:gd name="connsiteY13" fmla="*/ 62865 h 2067372"/>
                <a:gd name="connsiteX14" fmla="*/ 862233 w 1181321"/>
                <a:gd name="connsiteY14" fmla="*/ 140018 h 2067372"/>
                <a:gd name="connsiteX15" fmla="*/ 677808 w 1181321"/>
                <a:gd name="connsiteY15" fmla="*/ 859285 h 2067372"/>
                <a:gd name="connsiteX16" fmla="*/ 654931 w 1181321"/>
                <a:gd name="connsiteY16" fmla="*/ 948986 h 2067372"/>
                <a:gd name="connsiteX17" fmla="*/ 822229 w 1181321"/>
                <a:gd name="connsiteY17" fmla="*/ 983933 h 2067372"/>
                <a:gd name="connsiteX18" fmla="*/ 888904 w 1181321"/>
                <a:gd name="connsiteY18" fmla="*/ 1049655 h 2067372"/>
                <a:gd name="connsiteX19" fmla="*/ 782224 w 1181321"/>
                <a:gd name="connsiteY19" fmla="*/ 1953578 h 2067372"/>
                <a:gd name="connsiteX20" fmla="*/ 645064 w 1181321"/>
                <a:gd name="connsiteY20" fmla="*/ 2065973 h 2067372"/>
                <a:gd name="connsiteX21" fmla="*/ 256355 w 1181321"/>
                <a:gd name="connsiteY21" fmla="*/ 2065973 h 2067372"/>
                <a:gd name="connsiteX22" fmla="*/ 243109 w 1181321"/>
                <a:gd name="connsiteY22" fmla="*/ 2065973 h 2067372"/>
                <a:gd name="connsiteX23" fmla="*/ 243494 w 1181321"/>
                <a:gd name="connsiteY23" fmla="*/ 2066074 h 2067372"/>
                <a:gd name="connsiteX24" fmla="*/ 242974 w 1181321"/>
                <a:gd name="connsiteY24" fmla="*/ 2065973 h 2067372"/>
                <a:gd name="connsiteX25" fmla="*/ 215844 w 1181321"/>
                <a:gd name="connsiteY25" fmla="*/ 2060734 h 2067372"/>
                <a:gd name="connsiteX26" fmla="*/ 110711 w 1181321"/>
                <a:gd name="connsiteY26" fmla="*/ 1958341 h 2067372"/>
                <a:gd name="connsiteX27" fmla="*/ 221 w 1181321"/>
                <a:gd name="connsiteY27" fmla="*/ 1085850 h 2067372"/>
                <a:gd name="connsiteX28" fmla="*/ 81184 w 1181321"/>
                <a:gd name="connsiteY28" fmla="*/ 979170 h 2067372"/>
                <a:gd name="connsiteX29" fmla="*/ 418845 w 1181321"/>
                <a:gd name="connsiteY29" fmla="*/ 927616 h 2067372"/>
                <a:gd name="connsiteX30" fmla="*/ 593877 w 1181321"/>
                <a:gd name="connsiteY30" fmla="*/ 938626 h 2067372"/>
                <a:gd name="connsiteX31" fmla="*/ 819371 w 1181321"/>
                <a:gd name="connsiteY31" fmla="*/ 57150 h 2067372"/>
                <a:gd name="connsiteX32" fmla="*/ 892713 w 1181321"/>
                <a:gd name="connsiteY32" fmla="*/ 0 h 206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81321" h="2067372">
                  <a:moveTo>
                    <a:pt x="250728" y="1203009"/>
                  </a:moveTo>
                  <a:cubicBezTo>
                    <a:pt x="216535" y="1203009"/>
                    <a:pt x="188816" y="1230728"/>
                    <a:pt x="188816" y="1264922"/>
                  </a:cubicBezTo>
                  <a:cubicBezTo>
                    <a:pt x="188816" y="1299115"/>
                    <a:pt x="216535" y="1326834"/>
                    <a:pt x="250728" y="1326834"/>
                  </a:cubicBezTo>
                  <a:cubicBezTo>
                    <a:pt x="284922" y="1326834"/>
                    <a:pt x="312641" y="1299115"/>
                    <a:pt x="312641" y="1264922"/>
                  </a:cubicBezTo>
                  <a:cubicBezTo>
                    <a:pt x="312641" y="1230728"/>
                    <a:pt x="284922" y="1203009"/>
                    <a:pt x="250728" y="1203009"/>
                  </a:cubicBezTo>
                  <a:close/>
                  <a:moveTo>
                    <a:pt x="137381" y="1099186"/>
                  </a:moveTo>
                  <a:cubicBezTo>
                    <a:pt x="113183" y="1099186"/>
                    <a:pt x="93566" y="1118803"/>
                    <a:pt x="93566" y="1143001"/>
                  </a:cubicBezTo>
                  <a:cubicBezTo>
                    <a:pt x="93566" y="1167199"/>
                    <a:pt x="113183" y="1186816"/>
                    <a:pt x="137381" y="1186816"/>
                  </a:cubicBezTo>
                  <a:cubicBezTo>
                    <a:pt x="161579" y="1186816"/>
                    <a:pt x="181196" y="1167199"/>
                    <a:pt x="181196" y="1143001"/>
                  </a:cubicBezTo>
                  <a:cubicBezTo>
                    <a:pt x="181196" y="1118803"/>
                    <a:pt x="161579" y="1099186"/>
                    <a:pt x="137381" y="1099186"/>
                  </a:cubicBezTo>
                  <a:close/>
                  <a:moveTo>
                    <a:pt x="892713" y="0"/>
                  </a:moveTo>
                  <a:lnTo>
                    <a:pt x="1181321" y="0"/>
                  </a:lnTo>
                  <a:lnTo>
                    <a:pt x="1178463" y="62865"/>
                  </a:lnTo>
                  <a:cubicBezTo>
                    <a:pt x="1178463" y="62865"/>
                    <a:pt x="996536" y="62865"/>
                    <a:pt x="940338" y="62865"/>
                  </a:cubicBezTo>
                  <a:cubicBezTo>
                    <a:pt x="870806" y="62865"/>
                    <a:pt x="874616" y="97155"/>
                    <a:pt x="862233" y="140018"/>
                  </a:cubicBezTo>
                  <a:cubicBezTo>
                    <a:pt x="855685" y="162640"/>
                    <a:pt x="753515" y="562541"/>
                    <a:pt x="677808" y="859285"/>
                  </a:cubicBezTo>
                  <a:lnTo>
                    <a:pt x="654931" y="948986"/>
                  </a:lnTo>
                  <a:lnTo>
                    <a:pt x="822229" y="983933"/>
                  </a:lnTo>
                  <a:cubicBezTo>
                    <a:pt x="875569" y="999173"/>
                    <a:pt x="888904" y="1024890"/>
                    <a:pt x="888904" y="1049655"/>
                  </a:cubicBezTo>
                  <a:cubicBezTo>
                    <a:pt x="888904" y="1074420"/>
                    <a:pt x="790796" y="1930718"/>
                    <a:pt x="782224" y="1953578"/>
                  </a:cubicBezTo>
                  <a:cubicBezTo>
                    <a:pt x="773651" y="1976438"/>
                    <a:pt x="743171" y="2065973"/>
                    <a:pt x="645064" y="2065973"/>
                  </a:cubicBezTo>
                  <a:cubicBezTo>
                    <a:pt x="571483" y="2065973"/>
                    <a:pt x="334489" y="2065973"/>
                    <a:pt x="256355" y="2065973"/>
                  </a:cubicBezTo>
                  <a:lnTo>
                    <a:pt x="243109" y="2065973"/>
                  </a:lnTo>
                  <a:cubicBezTo>
                    <a:pt x="274899" y="2065973"/>
                    <a:pt x="266907" y="2069054"/>
                    <a:pt x="243494" y="2066074"/>
                  </a:cubicBezTo>
                  <a:lnTo>
                    <a:pt x="242974" y="2065973"/>
                  </a:lnTo>
                  <a:lnTo>
                    <a:pt x="215844" y="2060734"/>
                  </a:lnTo>
                  <a:cubicBezTo>
                    <a:pt x="174529" y="2050019"/>
                    <a:pt x="120236" y="2023111"/>
                    <a:pt x="110711" y="1958341"/>
                  </a:cubicBezTo>
                  <a:cubicBezTo>
                    <a:pt x="91661" y="1828800"/>
                    <a:pt x="221" y="1085850"/>
                    <a:pt x="221" y="1085850"/>
                  </a:cubicBezTo>
                  <a:cubicBezTo>
                    <a:pt x="221" y="1085850"/>
                    <a:pt x="-8351" y="1003935"/>
                    <a:pt x="81184" y="979170"/>
                  </a:cubicBezTo>
                  <a:cubicBezTo>
                    <a:pt x="186435" y="948690"/>
                    <a:pt x="297163" y="929164"/>
                    <a:pt x="418845" y="927616"/>
                  </a:cubicBezTo>
                  <a:lnTo>
                    <a:pt x="593877" y="938626"/>
                  </a:lnTo>
                  <a:lnTo>
                    <a:pt x="819371" y="57150"/>
                  </a:lnTo>
                  <a:cubicBezTo>
                    <a:pt x="827943" y="23813"/>
                    <a:pt x="858423" y="0"/>
                    <a:pt x="89271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63" name="Group 2162">
            <a:extLst>
              <a:ext uri="{FF2B5EF4-FFF2-40B4-BE49-F238E27FC236}">
                <a16:creationId xmlns:a16="http://schemas.microsoft.com/office/drawing/2014/main" id="{07A4F66B-7FB0-44EA-8C86-5E58B6A0FA82}"/>
              </a:ext>
            </a:extLst>
          </p:cNvPr>
          <p:cNvGrpSpPr/>
          <p:nvPr/>
        </p:nvGrpSpPr>
        <p:grpSpPr>
          <a:xfrm>
            <a:off x="8050891" y="2704875"/>
            <a:ext cx="405045" cy="586616"/>
            <a:chOff x="5279957" y="4019830"/>
            <a:chExt cx="604795" cy="875910"/>
          </a:xfrm>
        </p:grpSpPr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CD89D47C-940F-4F70-B232-DA792F156F75}"/>
                </a:ext>
              </a:extLst>
            </p:cNvPr>
            <p:cNvSpPr/>
            <p:nvPr/>
          </p:nvSpPr>
          <p:spPr>
            <a:xfrm>
              <a:off x="5279957" y="4019830"/>
              <a:ext cx="604795" cy="875910"/>
            </a:xfrm>
            <a:custGeom>
              <a:avLst/>
              <a:gdLst>
                <a:gd name="connsiteX0" fmla="*/ 137834 w 276225"/>
                <a:gd name="connsiteY0" fmla="*/ 156 h 400050"/>
                <a:gd name="connsiteX1" fmla="*/ 214987 w 276225"/>
                <a:gd name="connsiteY1" fmla="*/ 156 h 400050"/>
                <a:gd name="connsiteX2" fmla="*/ 232132 w 276225"/>
                <a:gd name="connsiteY2" fmla="*/ 7776 h 400050"/>
                <a:gd name="connsiteX3" fmla="*/ 275947 w 276225"/>
                <a:gd name="connsiteY3" fmla="*/ 139221 h 400050"/>
                <a:gd name="connsiteX4" fmla="*/ 223559 w 276225"/>
                <a:gd name="connsiteY4" fmla="*/ 235423 h 400050"/>
                <a:gd name="connsiteX5" fmla="*/ 190222 w 276225"/>
                <a:gd name="connsiteY5" fmla="*/ 253521 h 400050"/>
                <a:gd name="connsiteX6" fmla="*/ 153074 w 276225"/>
                <a:gd name="connsiteY6" fmla="*/ 321148 h 400050"/>
                <a:gd name="connsiteX7" fmla="*/ 189269 w 276225"/>
                <a:gd name="connsiteY7" fmla="*/ 373536 h 400050"/>
                <a:gd name="connsiteX8" fmla="*/ 225464 w 276225"/>
                <a:gd name="connsiteY8" fmla="*/ 387823 h 400050"/>
                <a:gd name="connsiteX9" fmla="*/ 231179 w 276225"/>
                <a:gd name="connsiteY9" fmla="*/ 395443 h 400050"/>
                <a:gd name="connsiteX10" fmla="*/ 222607 w 276225"/>
                <a:gd name="connsiteY10" fmla="*/ 400206 h 400050"/>
                <a:gd name="connsiteX11" fmla="*/ 54014 w 276225"/>
                <a:gd name="connsiteY11" fmla="*/ 400206 h 400050"/>
                <a:gd name="connsiteX12" fmla="*/ 45442 w 276225"/>
                <a:gd name="connsiteY12" fmla="*/ 396396 h 400050"/>
                <a:gd name="connsiteX13" fmla="*/ 53062 w 276225"/>
                <a:gd name="connsiteY13" fmla="*/ 387823 h 400050"/>
                <a:gd name="connsiteX14" fmla="*/ 91162 w 276225"/>
                <a:gd name="connsiteY14" fmla="*/ 372583 h 400050"/>
                <a:gd name="connsiteX15" fmla="*/ 124499 w 276225"/>
                <a:gd name="connsiteY15" fmla="*/ 322101 h 400050"/>
                <a:gd name="connsiteX16" fmla="*/ 91162 w 276225"/>
                <a:gd name="connsiteY16" fmla="*/ 255426 h 400050"/>
                <a:gd name="connsiteX17" fmla="*/ 55919 w 276225"/>
                <a:gd name="connsiteY17" fmla="*/ 237328 h 400050"/>
                <a:gd name="connsiteX18" fmla="*/ 4484 w 276225"/>
                <a:gd name="connsiteY18" fmla="*/ 117313 h 400050"/>
                <a:gd name="connsiteX19" fmla="*/ 40679 w 276225"/>
                <a:gd name="connsiteY19" fmla="*/ 12538 h 400050"/>
                <a:gd name="connsiteX20" fmla="*/ 59729 w 276225"/>
                <a:gd name="connsiteY20" fmla="*/ 156 h 400050"/>
                <a:gd name="connsiteX21" fmla="*/ 137834 w 276225"/>
                <a:gd name="connsiteY21" fmla="*/ 15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400050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2604" y="247806"/>
                    <a:pt x="190222" y="253521"/>
                  </a:cubicBezTo>
                  <a:cubicBezTo>
                    <a:pt x="154979" y="270666"/>
                    <a:pt x="153074" y="291621"/>
                    <a:pt x="153074" y="321148"/>
                  </a:cubicBezTo>
                  <a:cubicBezTo>
                    <a:pt x="152122" y="349723"/>
                    <a:pt x="163552" y="364963"/>
                    <a:pt x="189269" y="373536"/>
                  </a:cubicBezTo>
                  <a:cubicBezTo>
                    <a:pt x="200699" y="377346"/>
                    <a:pt x="214034" y="384013"/>
                    <a:pt x="225464" y="387823"/>
                  </a:cubicBezTo>
                  <a:cubicBezTo>
                    <a:pt x="229274" y="388776"/>
                    <a:pt x="232132" y="391633"/>
                    <a:pt x="231179" y="395443"/>
                  </a:cubicBezTo>
                  <a:cubicBezTo>
                    <a:pt x="230227" y="399253"/>
                    <a:pt x="226417" y="400206"/>
                    <a:pt x="222607" y="400206"/>
                  </a:cubicBezTo>
                  <a:cubicBezTo>
                    <a:pt x="168314" y="400206"/>
                    <a:pt x="109259" y="400206"/>
                    <a:pt x="54014" y="400206"/>
                  </a:cubicBezTo>
                  <a:cubicBezTo>
                    <a:pt x="50204" y="400206"/>
                    <a:pt x="46394" y="400206"/>
                    <a:pt x="45442" y="396396"/>
                  </a:cubicBezTo>
                  <a:cubicBezTo>
                    <a:pt x="44489" y="391633"/>
                    <a:pt x="49252" y="388776"/>
                    <a:pt x="53062" y="387823"/>
                  </a:cubicBezTo>
                  <a:cubicBezTo>
                    <a:pt x="64492" y="383061"/>
                    <a:pt x="78779" y="376393"/>
                    <a:pt x="91162" y="372583"/>
                  </a:cubicBezTo>
                  <a:cubicBezTo>
                    <a:pt x="115927" y="364011"/>
                    <a:pt x="125452" y="348771"/>
                    <a:pt x="124499" y="322101"/>
                  </a:cubicBezTo>
                  <a:cubicBezTo>
                    <a:pt x="124499" y="295431"/>
                    <a:pt x="129262" y="270666"/>
                    <a:pt x="91162" y="255426"/>
                  </a:cubicBezTo>
                  <a:cubicBezTo>
                    <a:pt x="78779" y="249711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5447" y="1108"/>
                    <a:pt x="110212" y="156"/>
                    <a:pt x="137834" y="15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F6E1195C-0C8A-433A-9AB0-AACF9F438E8F}"/>
                </a:ext>
              </a:extLst>
            </p:cNvPr>
            <p:cNvSpPr/>
            <p:nvPr/>
          </p:nvSpPr>
          <p:spPr>
            <a:xfrm>
              <a:off x="5357894" y="4297434"/>
              <a:ext cx="445378" cy="226698"/>
            </a:xfrm>
            <a:custGeom>
              <a:avLst/>
              <a:gdLst>
                <a:gd name="connsiteX0" fmla="*/ 10212 w 445378"/>
                <a:gd name="connsiteY0" fmla="*/ 0 h 226698"/>
                <a:gd name="connsiteX1" fmla="*/ 433486 w 445378"/>
                <a:gd name="connsiteY1" fmla="*/ 0 h 226698"/>
                <a:gd name="connsiteX2" fmla="*/ 444576 w 445378"/>
                <a:gd name="connsiteY2" fmla="*/ 45237 h 226698"/>
                <a:gd name="connsiteX3" fmla="*/ 360174 w 445378"/>
                <a:gd name="connsiteY3" fmla="*/ 200227 h 226698"/>
                <a:gd name="connsiteX4" fmla="*/ 333895 w 445378"/>
                <a:gd name="connsiteY4" fmla="*/ 215381 h 226698"/>
                <a:gd name="connsiteX5" fmla="*/ 311727 w 445378"/>
                <a:gd name="connsiteY5" fmla="*/ 226698 h 226698"/>
                <a:gd name="connsiteX6" fmla="*/ 134703 w 445378"/>
                <a:gd name="connsiteY6" fmla="*/ 226698 h 226698"/>
                <a:gd name="connsiteX7" fmla="*/ 118481 w 445378"/>
                <a:gd name="connsiteY7" fmla="*/ 219026 h 226698"/>
                <a:gd name="connsiteX8" fmla="*/ 90091 w 445378"/>
                <a:gd name="connsiteY8" fmla="*/ 203296 h 226698"/>
                <a:gd name="connsiteX9" fmla="*/ 7225 w 445378"/>
                <a:gd name="connsiteY9" fmla="*/ 9941 h 22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5378" h="226698">
                  <a:moveTo>
                    <a:pt x="10212" y="0"/>
                  </a:moveTo>
                  <a:lnTo>
                    <a:pt x="433486" y="0"/>
                  </a:lnTo>
                  <a:lnTo>
                    <a:pt x="444576" y="45237"/>
                  </a:lnTo>
                  <a:cubicBezTo>
                    <a:pt x="450714" y="117361"/>
                    <a:pt x="421557" y="163397"/>
                    <a:pt x="360174" y="200227"/>
                  </a:cubicBezTo>
                  <a:cubicBezTo>
                    <a:pt x="350967" y="205598"/>
                    <a:pt x="342526" y="210586"/>
                    <a:pt x="333895" y="215381"/>
                  </a:cubicBezTo>
                  <a:lnTo>
                    <a:pt x="311727" y="226698"/>
                  </a:lnTo>
                  <a:lnTo>
                    <a:pt x="134703" y="226698"/>
                  </a:lnTo>
                  <a:lnTo>
                    <a:pt x="118481" y="219026"/>
                  </a:lnTo>
                  <a:cubicBezTo>
                    <a:pt x="109273" y="214422"/>
                    <a:pt x="100066" y="209434"/>
                    <a:pt x="90091" y="203296"/>
                  </a:cubicBezTo>
                  <a:cubicBezTo>
                    <a:pt x="11829" y="155726"/>
                    <a:pt x="-14261" y="98946"/>
                    <a:pt x="7225" y="994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66" name="Group 2165">
            <a:extLst>
              <a:ext uri="{FF2B5EF4-FFF2-40B4-BE49-F238E27FC236}">
                <a16:creationId xmlns:a16="http://schemas.microsoft.com/office/drawing/2014/main" id="{DB44A426-EF3E-45F6-9740-5E948653F06B}"/>
              </a:ext>
            </a:extLst>
          </p:cNvPr>
          <p:cNvGrpSpPr/>
          <p:nvPr/>
        </p:nvGrpSpPr>
        <p:grpSpPr>
          <a:xfrm>
            <a:off x="9913499" y="2687427"/>
            <a:ext cx="561525" cy="586057"/>
            <a:chOff x="2782567" y="352219"/>
            <a:chExt cx="1434275" cy="1496937"/>
          </a:xfrm>
        </p:grpSpPr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6E30FA02-B1CF-43B6-9974-19603BCB1F66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BBC25537-9D95-4170-B706-8C082BD35204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:a16="http://schemas.microsoft.com/office/drawing/2014/main" id="{D328007C-BE82-4C6D-A658-528747A6D147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BABD9E76-8185-4279-BF1B-4C21B5B818E8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71" name="Group 2170">
            <a:extLst>
              <a:ext uri="{FF2B5EF4-FFF2-40B4-BE49-F238E27FC236}">
                <a16:creationId xmlns:a16="http://schemas.microsoft.com/office/drawing/2014/main" id="{D9C74A3B-A698-44F6-BF8C-99E1BF114E15}"/>
              </a:ext>
            </a:extLst>
          </p:cNvPr>
          <p:cNvGrpSpPr/>
          <p:nvPr/>
        </p:nvGrpSpPr>
        <p:grpSpPr>
          <a:xfrm>
            <a:off x="1795146" y="2639988"/>
            <a:ext cx="448022" cy="636009"/>
            <a:chOff x="3805328" y="4061908"/>
            <a:chExt cx="310118" cy="440241"/>
          </a:xfrm>
        </p:grpSpPr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8B412276-A3D7-4859-A2B1-9DFBADB27BDE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61E03F49-29D9-4DD1-A0DF-C9589CA38FA4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B5140DF2-ACD6-42C6-991C-4630A9EDFA41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75" name="Group 2174">
            <a:extLst>
              <a:ext uri="{FF2B5EF4-FFF2-40B4-BE49-F238E27FC236}">
                <a16:creationId xmlns:a16="http://schemas.microsoft.com/office/drawing/2014/main" id="{70350E84-4233-4D57-9BE7-3BE0F4577367}"/>
              </a:ext>
            </a:extLst>
          </p:cNvPr>
          <p:cNvGrpSpPr/>
          <p:nvPr/>
        </p:nvGrpSpPr>
        <p:grpSpPr>
          <a:xfrm>
            <a:off x="5423918" y="3927441"/>
            <a:ext cx="1368152" cy="1292662"/>
            <a:chOff x="3324740" y="1715063"/>
            <a:chExt cx="1260140" cy="1292662"/>
          </a:xfrm>
        </p:grpSpPr>
        <p:sp>
          <p:nvSpPr>
            <p:cNvPr id="2176" name="TextBox 2175">
              <a:extLst>
                <a:ext uri="{FF2B5EF4-FFF2-40B4-BE49-F238E27FC236}">
                  <a16:creationId xmlns:a16="http://schemas.microsoft.com/office/drawing/2014/main" id="{15761C1C-450A-4C27-8C1B-30FF7862E41C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7" name="TextBox 2176">
              <a:extLst>
                <a:ext uri="{FF2B5EF4-FFF2-40B4-BE49-F238E27FC236}">
                  <a16:creationId xmlns:a16="http://schemas.microsoft.com/office/drawing/2014/main" id="{09654526-5255-4996-A9A8-4D30487463CF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78" name="Group 2177">
            <a:extLst>
              <a:ext uri="{FF2B5EF4-FFF2-40B4-BE49-F238E27FC236}">
                <a16:creationId xmlns:a16="http://schemas.microsoft.com/office/drawing/2014/main" id="{9DFD1B2D-BCE4-45E0-8F07-3175DA30BCF9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2179" name="TextBox 2178">
              <a:extLst>
                <a:ext uri="{FF2B5EF4-FFF2-40B4-BE49-F238E27FC236}">
                  <a16:creationId xmlns:a16="http://schemas.microsoft.com/office/drawing/2014/main" id="{9779A292-ED0B-4D85-AEB3-EA595C861A5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0" name="TextBox 2179">
              <a:extLst>
                <a:ext uri="{FF2B5EF4-FFF2-40B4-BE49-F238E27FC236}">
                  <a16:creationId xmlns:a16="http://schemas.microsoft.com/office/drawing/2014/main" id="{0A5E715A-9633-4765-83DE-E250957912C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1" name="Group 2180">
            <a:extLst>
              <a:ext uri="{FF2B5EF4-FFF2-40B4-BE49-F238E27FC236}">
                <a16:creationId xmlns:a16="http://schemas.microsoft.com/office/drawing/2014/main" id="{AE240F2D-399A-448E-99E1-04C989B25B7C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2182" name="TextBox 2181">
              <a:extLst>
                <a:ext uri="{FF2B5EF4-FFF2-40B4-BE49-F238E27FC236}">
                  <a16:creationId xmlns:a16="http://schemas.microsoft.com/office/drawing/2014/main" id="{52C3229F-62CF-4216-93EF-9526C13AF0A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3" name="TextBox 2182">
              <a:extLst>
                <a:ext uri="{FF2B5EF4-FFF2-40B4-BE49-F238E27FC236}">
                  <a16:creationId xmlns:a16="http://schemas.microsoft.com/office/drawing/2014/main" id="{0F66B18F-B684-402D-945A-76907E303A6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4" name="Group 2183">
            <a:extLst>
              <a:ext uri="{FF2B5EF4-FFF2-40B4-BE49-F238E27FC236}">
                <a16:creationId xmlns:a16="http://schemas.microsoft.com/office/drawing/2014/main" id="{8073469F-7F1C-4A87-B0A1-91FD3DF0F654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2185" name="TextBox 2184">
              <a:extLst>
                <a:ext uri="{FF2B5EF4-FFF2-40B4-BE49-F238E27FC236}">
                  <a16:creationId xmlns:a16="http://schemas.microsoft.com/office/drawing/2014/main" id="{B9570EE1-0D18-4225-AFB1-484F8E307DB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6" name="TextBox 2185">
              <a:extLst>
                <a:ext uri="{FF2B5EF4-FFF2-40B4-BE49-F238E27FC236}">
                  <a16:creationId xmlns:a16="http://schemas.microsoft.com/office/drawing/2014/main" id="{054B3524-3F3E-451D-8B9F-D1422CE41E8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7" name="Group 2186">
            <a:extLst>
              <a:ext uri="{FF2B5EF4-FFF2-40B4-BE49-F238E27FC236}">
                <a16:creationId xmlns:a16="http://schemas.microsoft.com/office/drawing/2014/main" id="{1010391E-B332-470C-A984-91568955DF56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2188" name="TextBox 2187">
              <a:extLst>
                <a:ext uri="{FF2B5EF4-FFF2-40B4-BE49-F238E27FC236}">
                  <a16:creationId xmlns:a16="http://schemas.microsoft.com/office/drawing/2014/main" id="{877AFEA6-9693-48E5-B645-A1DAD14D8C6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9" name="TextBox 2188">
              <a:extLst>
                <a:ext uri="{FF2B5EF4-FFF2-40B4-BE49-F238E27FC236}">
                  <a16:creationId xmlns:a16="http://schemas.microsoft.com/office/drawing/2014/main" id="{DF7FDA51-D9C4-4FC6-8FD5-71F69C3A0B2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90" name="Rectangle: Rounded Corners 2189">
            <a:extLst>
              <a:ext uri="{FF2B5EF4-FFF2-40B4-BE49-F238E27FC236}">
                <a16:creationId xmlns:a16="http://schemas.microsoft.com/office/drawing/2014/main" id="{784932E6-2CF7-4F5A-AB6D-F882144E2110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1" name="TextBox 2190">
            <a:extLst>
              <a:ext uri="{FF2B5EF4-FFF2-40B4-BE49-F238E27FC236}">
                <a16:creationId xmlns:a16="http://schemas.microsoft.com/office/drawing/2014/main" id="{A9EADAB4-690A-48A0-9766-F3E4437ADCE8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2" name="Rectangle: Rounded Corners 2191">
            <a:extLst>
              <a:ext uri="{FF2B5EF4-FFF2-40B4-BE49-F238E27FC236}">
                <a16:creationId xmlns:a16="http://schemas.microsoft.com/office/drawing/2014/main" id="{E2CEA314-0171-4B25-A8B5-7065DC8E7881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3" name="TextBox 2192">
            <a:extLst>
              <a:ext uri="{FF2B5EF4-FFF2-40B4-BE49-F238E27FC236}">
                <a16:creationId xmlns:a16="http://schemas.microsoft.com/office/drawing/2014/main" id="{0F036DD9-ECC4-421C-A211-9494BF551BDC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4" name="Rectangle: Rounded Corners 2193">
            <a:extLst>
              <a:ext uri="{FF2B5EF4-FFF2-40B4-BE49-F238E27FC236}">
                <a16:creationId xmlns:a16="http://schemas.microsoft.com/office/drawing/2014/main" id="{25BA917A-DEDE-477F-96B5-C9092AD9D17B}"/>
              </a:ext>
            </a:extLst>
          </p:cNvPr>
          <p:cNvSpPr/>
          <p:nvPr/>
        </p:nvSpPr>
        <p:spPr>
          <a:xfrm>
            <a:off x="552124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5" name="TextBox 2194">
            <a:extLst>
              <a:ext uri="{FF2B5EF4-FFF2-40B4-BE49-F238E27FC236}">
                <a16:creationId xmlns:a16="http://schemas.microsoft.com/office/drawing/2014/main" id="{3858F2AF-D89D-481F-B94C-1FD4BE9C6C47}"/>
              </a:ext>
            </a:extLst>
          </p:cNvPr>
          <p:cNvSpPr txBox="1"/>
          <p:nvPr/>
        </p:nvSpPr>
        <p:spPr>
          <a:xfrm>
            <a:off x="556434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6" name="Rectangle: Rounded Corners 2195">
            <a:extLst>
              <a:ext uri="{FF2B5EF4-FFF2-40B4-BE49-F238E27FC236}">
                <a16:creationId xmlns:a16="http://schemas.microsoft.com/office/drawing/2014/main" id="{F316E357-4D6B-45B2-840C-A495D76E38D9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7" name="TextBox 2196">
            <a:extLst>
              <a:ext uri="{FF2B5EF4-FFF2-40B4-BE49-F238E27FC236}">
                <a16:creationId xmlns:a16="http://schemas.microsoft.com/office/drawing/2014/main" id="{E3D9F613-426F-4388-9C13-ECAB15210744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8" name="Rectangle: Rounded Corners 2197">
            <a:extLst>
              <a:ext uri="{FF2B5EF4-FFF2-40B4-BE49-F238E27FC236}">
                <a16:creationId xmlns:a16="http://schemas.microsoft.com/office/drawing/2014/main" id="{F278C71B-5090-49C2-B70E-CBD34D81C4F8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9" name="TextBox 2198">
            <a:extLst>
              <a:ext uri="{FF2B5EF4-FFF2-40B4-BE49-F238E27FC236}">
                <a16:creationId xmlns:a16="http://schemas.microsoft.com/office/drawing/2014/main" id="{6F2BA2C2-9E66-4A8D-920E-F3E081249BEC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95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2019-04-24T07:18:48Z</dcterms:modified>
</cp:coreProperties>
</file>