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36" name="Group 102">
            <a:extLst>
              <a:ext uri="{FF2B5EF4-FFF2-40B4-BE49-F238E27FC236}">
                <a16:creationId xmlns:a16="http://schemas.microsoft.com/office/drawing/2014/main" id="{B16A286D-31C8-4CAB-B253-D5E221666161}"/>
              </a:ext>
            </a:extLst>
          </p:cNvPr>
          <p:cNvGrpSpPr/>
          <p:nvPr/>
        </p:nvGrpSpPr>
        <p:grpSpPr>
          <a:xfrm>
            <a:off x="4269906" y="2541709"/>
            <a:ext cx="3680442" cy="3101450"/>
            <a:chOff x="4269906" y="2454619"/>
            <a:chExt cx="3680442" cy="3101450"/>
          </a:xfrm>
        </p:grpSpPr>
        <p:grpSp>
          <p:nvGrpSpPr>
            <p:cNvPr id="1937" name="Group 27">
              <a:extLst>
                <a:ext uri="{FF2B5EF4-FFF2-40B4-BE49-F238E27FC236}">
                  <a16:creationId xmlns:a16="http://schemas.microsoft.com/office/drawing/2014/main" id="{39EDD86F-F637-4999-AF0D-48AD7CDDD62B}"/>
                </a:ext>
              </a:extLst>
            </p:cNvPr>
            <p:cNvGrpSpPr/>
            <p:nvPr/>
          </p:nvGrpSpPr>
          <p:grpSpPr>
            <a:xfrm>
              <a:off x="4269906" y="3238237"/>
              <a:ext cx="3680442" cy="2317832"/>
              <a:chOff x="4777516" y="3508202"/>
              <a:chExt cx="3088167" cy="1944835"/>
            </a:xfrm>
          </p:grpSpPr>
          <p:sp>
            <p:nvSpPr>
              <p:cNvPr id="1962" name="Freeform: Shape 3">
                <a:extLst>
                  <a:ext uri="{FF2B5EF4-FFF2-40B4-BE49-F238E27FC236}">
                    <a16:creationId xmlns:a16="http://schemas.microsoft.com/office/drawing/2014/main" id="{28E2AE86-CCE7-4AB7-BB3B-C911F83DA958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63" name="Freeform: Shape 4">
                <a:extLst>
                  <a:ext uri="{FF2B5EF4-FFF2-40B4-BE49-F238E27FC236}">
                    <a16:creationId xmlns:a16="http://schemas.microsoft.com/office/drawing/2014/main" id="{BB74437C-BE53-4FF8-BBDA-7C6B28B85F68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4" name="Freeform: Shape 5">
                <a:extLst>
                  <a:ext uri="{FF2B5EF4-FFF2-40B4-BE49-F238E27FC236}">
                    <a16:creationId xmlns:a16="http://schemas.microsoft.com/office/drawing/2014/main" id="{D7FA9019-4346-4A22-B4A8-50121D21E075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5" name="Freeform: Shape 6">
                <a:extLst>
                  <a:ext uri="{FF2B5EF4-FFF2-40B4-BE49-F238E27FC236}">
                    <a16:creationId xmlns:a16="http://schemas.microsoft.com/office/drawing/2014/main" id="{AEE2C1E7-F3A9-4B08-A047-F456D5186502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6" name="Freeform: Shape 7">
                <a:extLst>
                  <a:ext uri="{FF2B5EF4-FFF2-40B4-BE49-F238E27FC236}">
                    <a16:creationId xmlns:a16="http://schemas.microsoft.com/office/drawing/2014/main" id="{EC56B105-683D-41BF-9634-C48F37F0ADFA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67" name="Freeform: Shape 8">
                <a:extLst>
                  <a:ext uri="{FF2B5EF4-FFF2-40B4-BE49-F238E27FC236}">
                    <a16:creationId xmlns:a16="http://schemas.microsoft.com/office/drawing/2014/main" id="{D0AF8F1F-E5DB-46E2-AEB7-7D53606212E6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8" name="Freeform: Shape 9">
                <a:extLst>
                  <a:ext uri="{FF2B5EF4-FFF2-40B4-BE49-F238E27FC236}">
                    <a16:creationId xmlns:a16="http://schemas.microsoft.com/office/drawing/2014/main" id="{626951BF-DF73-497A-B1C5-522533677127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38" name="Group 28">
              <a:extLst>
                <a:ext uri="{FF2B5EF4-FFF2-40B4-BE49-F238E27FC236}">
                  <a16:creationId xmlns:a16="http://schemas.microsoft.com/office/drawing/2014/main" id="{F55CC4DA-C11A-4864-8756-50250A5D1D16}"/>
                </a:ext>
              </a:extLst>
            </p:cNvPr>
            <p:cNvGrpSpPr/>
            <p:nvPr/>
          </p:nvGrpSpPr>
          <p:grpSpPr>
            <a:xfrm>
              <a:off x="4538536" y="2929613"/>
              <a:ext cx="3214136" cy="2024166"/>
              <a:chOff x="4777516" y="3508202"/>
              <a:chExt cx="3088167" cy="1944835"/>
            </a:xfrm>
          </p:grpSpPr>
          <p:sp>
            <p:nvSpPr>
              <p:cNvPr id="1955" name="Freeform: Shape 29">
                <a:extLst>
                  <a:ext uri="{FF2B5EF4-FFF2-40B4-BE49-F238E27FC236}">
                    <a16:creationId xmlns:a16="http://schemas.microsoft.com/office/drawing/2014/main" id="{5A5AB4EA-D72F-4848-86F1-862BD2D17F03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56" name="Freeform: Shape 30">
                <a:extLst>
                  <a:ext uri="{FF2B5EF4-FFF2-40B4-BE49-F238E27FC236}">
                    <a16:creationId xmlns:a16="http://schemas.microsoft.com/office/drawing/2014/main" id="{C01BD108-F43B-42A1-B40E-6A228236995C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7" name="Freeform: Shape 31">
                <a:extLst>
                  <a:ext uri="{FF2B5EF4-FFF2-40B4-BE49-F238E27FC236}">
                    <a16:creationId xmlns:a16="http://schemas.microsoft.com/office/drawing/2014/main" id="{65D88000-1B77-49BF-B803-B5B02ED6AF1C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8" name="Freeform: Shape 32">
                <a:extLst>
                  <a:ext uri="{FF2B5EF4-FFF2-40B4-BE49-F238E27FC236}">
                    <a16:creationId xmlns:a16="http://schemas.microsoft.com/office/drawing/2014/main" id="{6B96CB0E-41C6-47CB-A88D-74057430BB02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9" name="Freeform: Shape 33">
                <a:extLst>
                  <a:ext uri="{FF2B5EF4-FFF2-40B4-BE49-F238E27FC236}">
                    <a16:creationId xmlns:a16="http://schemas.microsoft.com/office/drawing/2014/main" id="{E13CFD96-DB61-4A82-A918-5712A78DD4C2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60" name="Freeform: Shape 34">
                <a:extLst>
                  <a:ext uri="{FF2B5EF4-FFF2-40B4-BE49-F238E27FC236}">
                    <a16:creationId xmlns:a16="http://schemas.microsoft.com/office/drawing/2014/main" id="{68DACF7C-9423-4088-983F-5C3A88AABEE7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1" name="Freeform: Shape 35">
                <a:extLst>
                  <a:ext uri="{FF2B5EF4-FFF2-40B4-BE49-F238E27FC236}">
                    <a16:creationId xmlns:a16="http://schemas.microsoft.com/office/drawing/2014/main" id="{85CB3B85-D532-44A4-968B-C325491419F7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39" name="Group 36">
              <a:extLst>
                <a:ext uri="{FF2B5EF4-FFF2-40B4-BE49-F238E27FC236}">
                  <a16:creationId xmlns:a16="http://schemas.microsoft.com/office/drawing/2014/main" id="{A0929EE6-A6B7-4E31-B7BB-531A715900C8}"/>
                </a:ext>
              </a:extLst>
            </p:cNvPr>
            <p:cNvGrpSpPr/>
            <p:nvPr/>
          </p:nvGrpSpPr>
          <p:grpSpPr>
            <a:xfrm>
              <a:off x="4811846" y="2690440"/>
              <a:ext cx="2701531" cy="1701343"/>
              <a:chOff x="4777516" y="3508202"/>
              <a:chExt cx="3088167" cy="1944835"/>
            </a:xfrm>
          </p:grpSpPr>
          <p:sp>
            <p:nvSpPr>
              <p:cNvPr id="1948" name="Freeform: Shape 37">
                <a:extLst>
                  <a:ext uri="{FF2B5EF4-FFF2-40B4-BE49-F238E27FC236}">
                    <a16:creationId xmlns:a16="http://schemas.microsoft.com/office/drawing/2014/main" id="{22A5DFCB-BF98-4B84-8C9A-C7DA8DF10C52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49" name="Freeform: Shape 38">
                <a:extLst>
                  <a:ext uri="{FF2B5EF4-FFF2-40B4-BE49-F238E27FC236}">
                    <a16:creationId xmlns:a16="http://schemas.microsoft.com/office/drawing/2014/main" id="{3CE475C7-9ADB-4D6B-ABA4-0EC38AB110C6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0" name="Freeform: Shape 39">
                <a:extLst>
                  <a:ext uri="{FF2B5EF4-FFF2-40B4-BE49-F238E27FC236}">
                    <a16:creationId xmlns:a16="http://schemas.microsoft.com/office/drawing/2014/main" id="{7B1937CD-7033-4259-956B-AF3B3DCE35EE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1" name="Freeform: Shape 40">
                <a:extLst>
                  <a:ext uri="{FF2B5EF4-FFF2-40B4-BE49-F238E27FC236}">
                    <a16:creationId xmlns:a16="http://schemas.microsoft.com/office/drawing/2014/main" id="{22B96786-05BF-46A5-935E-245586AF0FBA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2" name="Freeform: Shape 41">
                <a:extLst>
                  <a:ext uri="{FF2B5EF4-FFF2-40B4-BE49-F238E27FC236}">
                    <a16:creationId xmlns:a16="http://schemas.microsoft.com/office/drawing/2014/main" id="{6D46F5DE-D834-4C95-833E-53F11E7AC103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53" name="Freeform: Shape 42">
                <a:extLst>
                  <a:ext uri="{FF2B5EF4-FFF2-40B4-BE49-F238E27FC236}">
                    <a16:creationId xmlns:a16="http://schemas.microsoft.com/office/drawing/2014/main" id="{543E4472-D9A6-43BA-9BB7-130D36D071B6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4" name="Freeform: Shape 43">
                <a:extLst>
                  <a:ext uri="{FF2B5EF4-FFF2-40B4-BE49-F238E27FC236}">
                    <a16:creationId xmlns:a16="http://schemas.microsoft.com/office/drawing/2014/main" id="{0BA40107-FC5C-46A3-83E8-DA6DC734D4CD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40" name="Group 44">
              <a:extLst>
                <a:ext uri="{FF2B5EF4-FFF2-40B4-BE49-F238E27FC236}">
                  <a16:creationId xmlns:a16="http://schemas.microsoft.com/office/drawing/2014/main" id="{776D6E28-FE30-48EB-AA95-0D6619769DC1}"/>
                </a:ext>
              </a:extLst>
            </p:cNvPr>
            <p:cNvGrpSpPr/>
            <p:nvPr/>
          </p:nvGrpSpPr>
          <p:grpSpPr>
            <a:xfrm>
              <a:off x="5031532" y="2454619"/>
              <a:ext cx="2321753" cy="1462170"/>
              <a:chOff x="4777516" y="3508202"/>
              <a:chExt cx="3088167" cy="1944835"/>
            </a:xfrm>
          </p:grpSpPr>
          <p:sp>
            <p:nvSpPr>
              <p:cNvPr id="1941" name="Freeform: Shape 45">
                <a:extLst>
                  <a:ext uri="{FF2B5EF4-FFF2-40B4-BE49-F238E27FC236}">
                    <a16:creationId xmlns:a16="http://schemas.microsoft.com/office/drawing/2014/main" id="{103CA506-59D4-48D8-ADA4-FE61FCD96892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42" name="Freeform: Shape 46">
                <a:extLst>
                  <a:ext uri="{FF2B5EF4-FFF2-40B4-BE49-F238E27FC236}">
                    <a16:creationId xmlns:a16="http://schemas.microsoft.com/office/drawing/2014/main" id="{61EEAC42-140F-4572-8A00-710B68B01C01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3" name="Freeform: Shape 47">
                <a:extLst>
                  <a:ext uri="{FF2B5EF4-FFF2-40B4-BE49-F238E27FC236}">
                    <a16:creationId xmlns:a16="http://schemas.microsoft.com/office/drawing/2014/main" id="{6FAE233D-4EE4-4F36-8255-DC154E4F9B36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4" name="Freeform: Shape 48">
                <a:extLst>
                  <a:ext uri="{FF2B5EF4-FFF2-40B4-BE49-F238E27FC236}">
                    <a16:creationId xmlns:a16="http://schemas.microsoft.com/office/drawing/2014/main" id="{894C8C9F-2911-4931-8D60-580178735D31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5" name="Freeform: Shape 49">
                <a:extLst>
                  <a:ext uri="{FF2B5EF4-FFF2-40B4-BE49-F238E27FC236}">
                    <a16:creationId xmlns:a16="http://schemas.microsoft.com/office/drawing/2014/main" id="{D830349F-D56E-4DD2-89E9-B9238B6875A8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46" name="Freeform: Shape 50">
                <a:extLst>
                  <a:ext uri="{FF2B5EF4-FFF2-40B4-BE49-F238E27FC236}">
                    <a16:creationId xmlns:a16="http://schemas.microsoft.com/office/drawing/2014/main" id="{EDA894BA-E33F-4FFA-847F-EDB4F59C60A3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7" name="Freeform: Shape 51">
                <a:extLst>
                  <a:ext uri="{FF2B5EF4-FFF2-40B4-BE49-F238E27FC236}">
                    <a16:creationId xmlns:a16="http://schemas.microsoft.com/office/drawing/2014/main" id="{310F20E2-1B28-435E-916A-61422E610AA6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69" name="그룹 8">
            <a:extLst>
              <a:ext uri="{FF2B5EF4-FFF2-40B4-BE49-F238E27FC236}">
                <a16:creationId xmlns:a16="http://schemas.microsoft.com/office/drawing/2014/main" id="{78FCC770-626C-46EC-9BCE-2B9E9D4E3DE4}"/>
              </a:ext>
            </a:extLst>
          </p:cNvPr>
          <p:cNvGrpSpPr/>
          <p:nvPr/>
        </p:nvGrpSpPr>
        <p:grpSpPr>
          <a:xfrm>
            <a:off x="8192838" y="5257831"/>
            <a:ext cx="3190672" cy="901282"/>
            <a:chOff x="7752184" y="4976177"/>
            <a:chExt cx="1877204" cy="901282"/>
          </a:xfrm>
        </p:grpSpPr>
        <p:sp>
          <p:nvSpPr>
            <p:cNvPr id="1970" name="TextBox 1969">
              <a:extLst>
                <a:ext uri="{FF2B5EF4-FFF2-40B4-BE49-F238E27FC236}">
                  <a16:creationId xmlns:a16="http://schemas.microsoft.com/office/drawing/2014/main" id="{634AD7A9-2FE2-4702-8BCC-347A5A61890F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71" name="TextBox 1970">
              <a:extLst>
                <a:ext uri="{FF2B5EF4-FFF2-40B4-BE49-F238E27FC236}">
                  <a16:creationId xmlns:a16="http://schemas.microsoft.com/office/drawing/2014/main" id="{18A89204-78C8-4CF0-8490-5BCA2090A96A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2" name="그룹 18">
            <a:extLst>
              <a:ext uri="{FF2B5EF4-FFF2-40B4-BE49-F238E27FC236}">
                <a16:creationId xmlns:a16="http://schemas.microsoft.com/office/drawing/2014/main" id="{8A9C1361-3D6D-4A3C-8DCA-928D72794D6B}"/>
              </a:ext>
            </a:extLst>
          </p:cNvPr>
          <p:cNvGrpSpPr/>
          <p:nvPr/>
        </p:nvGrpSpPr>
        <p:grpSpPr>
          <a:xfrm>
            <a:off x="8192838" y="1822908"/>
            <a:ext cx="3190672" cy="901282"/>
            <a:chOff x="7752184" y="1735816"/>
            <a:chExt cx="1877204" cy="901282"/>
          </a:xfrm>
        </p:grpSpPr>
        <p:sp>
          <p:nvSpPr>
            <p:cNvPr id="1973" name="TextBox 1972">
              <a:extLst>
                <a:ext uri="{FF2B5EF4-FFF2-40B4-BE49-F238E27FC236}">
                  <a16:creationId xmlns:a16="http://schemas.microsoft.com/office/drawing/2014/main" id="{402AD9F3-2AD5-4280-A300-3EE0538FA9C1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74" name="TextBox 1973">
              <a:extLst>
                <a:ext uri="{FF2B5EF4-FFF2-40B4-BE49-F238E27FC236}">
                  <a16:creationId xmlns:a16="http://schemas.microsoft.com/office/drawing/2014/main" id="{EEFF6777-7546-49C8-ABFF-A65A7D2A7BFE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5" name="그룹 21">
            <a:extLst>
              <a:ext uri="{FF2B5EF4-FFF2-40B4-BE49-F238E27FC236}">
                <a16:creationId xmlns:a16="http://schemas.microsoft.com/office/drawing/2014/main" id="{35DF2DE7-0B33-45AA-9DAC-83E160E838C5}"/>
              </a:ext>
            </a:extLst>
          </p:cNvPr>
          <p:cNvGrpSpPr/>
          <p:nvPr/>
        </p:nvGrpSpPr>
        <p:grpSpPr>
          <a:xfrm>
            <a:off x="808490" y="5257833"/>
            <a:ext cx="3190672" cy="901282"/>
            <a:chOff x="2634620" y="4976178"/>
            <a:chExt cx="1877204" cy="901282"/>
          </a:xfrm>
        </p:grpSpPr>
        <p:sp>
          <p:nvSpPr>
            <p:cNvPr id="1976" name="TextBox 1975">
              <a:extLst>
                <a:ext uri="{FF2B5EF4-FFF2-40B4-BE49-F238E27FC236}">
                  <a16:creationId xmlns:a16="http://schemas.microsoft.com/office/drawing/2014/main" id="{CFDADD91-F20E-47E7-B185-FAE91E241413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77" name="TextBox 1976">
              <a:extLst>
                <a:ext uri="{FF2B5EF4-FFF2-40B4-BE49-F238E27FC236}">
                  <a16:creationId xmlns:a16="http://schemas.microsoft.com/office/drawing/2014/main" id="{46EB280F-374E-4656-BBA9-281E6795E1A9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8" name="그룹 20">
            <a:extLst>
              <a:ext uri="{FF2B5EF4-FFF2-40B4-BE49-F238E27FC236}">
                <a16:creationId xmlns:a16="http://schemas.microsoft.com/office/drawing/2014/main" id="{43FFC856-F16C-49C3-8879-36A4CF92A081}"/>
              </a:ext>
            </a:extLst>
          </p:cNvPr>
          <p:cNvGrpSpPr/>
          <p:nvPr/>
        </p:nvGrpSpPr>
        <p:grpSpPr>
          <a:xfrm>
            <a:off x="808490" y="1822909"/>
            <a:ext cx="3190672" cy="901282"/>
            <a:chOff x="2634620" y="1735817"/>
            <a:chExt cx="1877204" cy="901282"/>
          </a:xfrm>
        </p:grpSpPr>
        <p:sp>
          <p:nvSpPr>
            <p:cNvPr id="1979" name="TextBox 1978">
              <a:extLst>
                <a:ext uri="{FF2B5EF4-FFF2-40B4-BE49-F238E27FC236}">
                  <a16:creationId xmlns:a16="http://schemas.microsoft.com/office/drawing/2014/main" id="{A6DE5424-C105-45DC-B716-09F715998385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80" name="TextBox 1979">
              <a:extLst>
                <a:ext uri="{FF2B5EF4-FFF2-40B4-BE49-F238E27FC236}">
                  <a16:creationId xmlns:a16="http://schemas.microsoft.com/office/drawing/2014/main" id="{E0AFD8CE-DDC3-4276-B502-01F9EA804824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981" name="Elbow Connector 19">
            <a:extLst>
              <a:ext uri="{FF2B5EF4-FFF2-40B4-BE49-F238E27FC236}">
                <a16:creationId xmlns:a16="http://schemas.microsoft.com/office/drawing/2014/main" id="{3F008C2F-D132-4810-A23E-42A055C4C2F9}"/>
              </a:ext>
            </a:extLst>
          </p:cNvPr>
          <p:cNvCxnSpPr>
            <a:cxnSpLocks/>
          </p:cNvCxnSpPr>
          <p:nvPr/>
        </p:nvCxnSpPr>
        <p:spPr>
          <a:xfrm flipV="1">
            <a:off x="4262158" y="5082179"/>
            <a:ext cx="1336920" cy="32594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2" name="Elbow Connector 22">
            <a:extLst>
              <a:ext uri="{FF2B5EF4-FFF2-40B4-BE49-F238E27FC236}">
                <a16:creationId xmlns:a16="http://schemas.microsoft.com/office/drawing/2014/main" id="{775C2C60-7ABA-4E1E-984C-BA7F1245EA09}"/>
              </a:ext>
            </a:extLst>
          </p:cNvPr>
          <p:cNvCxnSpPr>
            <a:cxnSpLocks/>
          </p:cNvCxnSpPr>
          <p:nvPr/>
        </p:nvCxnSpPr>
        <p:spPr>
          <a:xfrm rot="16200000" flipV="1">
            <a:off x="7005877" y="4556646"/>
            <a:ext cx="1053765" cy="64918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3" name="Elbow Connector 31">
            <a:extLst>
              <a:ext uri="{FF2B5EF4-FFF2-40B4-BE49-F238E27FC236}">
                <a16:creationId xmlns:a16="http://schemas.microsoft.com/office/drawing/2014/main" id="{AE3E57C6-9EE7-4C14-AD7F-3C3A88EC756D}"/>
              </a:ext>
            </a:extLst>
          </p:cNvPr>
          <p:cNvCxnSpPr>
            <a:cxnSpLocks/>
          </p:cNvCxnSpPr>
          <p:nvPr/>
        </p:nvCxnSpPr>
        <p:spPr>
          <a:xfrm>
            <a:off x="4262158" y="1980860"/>
            <a:ext cx="1689988" cy="974997"/>
          </a:xfrm>
          <a:prstGeom prst="bentConnector3">
            <a:avLst>
              <a:gd name="adj1" fmla="val 9998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4" name="Elbow Connector 34">
            <a:extLst>
              <a:ext uri="{FF2B5EF4-FFF2-40B4-BE49-F238E27FC236}">
                <a16:creationId xmlns:a16="http://schemas.microsoft.com/office/drawing/2014/main" id="{F4C609F0-A09C-486D-BD01-5B2DF7D6A1E7}"/>
              </a:ext>
            </a:extLst>
          </p:cNvPr>
          <p:cNvCxnSpPr>
            <a:cxnSpLocks/>
          </p:cNvCxnSpPr>
          <p:nvPr/>
        </p:nvCxnSpPr>
        <p:spPr>
          <a:xfrm rot="5400000">
            <a:off x="6181923" y="2419578"/>
            <a:ext cx="2114145" cy="1236711"/>
          </a:xfrm>
          <a:prstGeom prst="bentConnector3">
            <a:avLst>
              <a:gd name="adj1" fmla="val 5164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12511</TotalTime>
  <Words>112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111</cp:revision>
  <dcterms:created xsi:type="dcterms:W3CDTF">2018-02-18T19:39:47Z</dcterms:created>
  <dcterms:modified xsi:type="dcterms:W3CDTF">2022-10-25T04:09:57Z</dcterms:modified>
</cp:coreProperties>
</file>