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6930247829191389E-2"/>
          <c:y val="5.905144005570014E-4"/>
          <c:w val="0.92613950434161718"/>
          <c:h val="0.902015046148897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25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DEB-4624-B847-0F12C5F9AAD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25</c:v>
                </c:pt>
                <c:pt idx="1">
                  <c:v>50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DEB-4624-B847-0F12C5F9AAD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DEB-4624-B847-0F12C5F9AAD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0"/>
        <c:overlap val="100"/>
        <c:axId val="893474688"/>
        <c:axId val="893476224"/>
      </c:barChart>
      <c:catAx>
        <c:axId val="8934746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ko-KR"/>
          </a:p>
        </c:txPr>
        <c:crossAx val="893476224"/>
        <c:crosses val="autoZero"/>
        <c:auto val="1"/>
        <c:lblAlgn val="ctr"/>
        <c:lblOffset val="100"/>
        <c:noMultiLvlLbl val="0"/>
      </c:catAx>
      <c:valAx>
        <c:axId val="89347622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89347468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644" name="Table 2">
            <a:extLst>
              <a:ext uri="{FF2B5EF4-FFF2-40B4-BE49-F238E27FC236}">
                <a16:creationId xmlns:a16="http://schemas.microsoft.com/office/drawing/2014/main" id="{81ADED54-ADE8-46EB-AC33-C2336C861A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0265412"/>
              </p:ext>
            </p:extLst>
          </p:nvPr>
        </p:nvGraphicFramePr>
        <p:xfrm>
          <a:off x="6196290" y="2057339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38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8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8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6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45" name="Table 3">
            <a:extLst>
              <a:ext uri="{FF2B5EF4-FFF2-40B4-BE49-F238E27FC236}">
                <a16:creationId xmlns:a16="http://schemas.microsoft.com/office/drawing/2014/main" id="{62DEB0FD-92CE-4419-B247-D75A724576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471836"/>
              </p:ext>
            </p:extLst>
          </p:nvPr>
        </p:nvGraphicFramePr>
        <p:xfrm>
          <a:off x="6196290" y="3550481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38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8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8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6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646" name="Table 4">
            <a:extLst>
              <a:ext uri="{FF2B5EF4-FFF2-40B4-BE49-F238E27FC236}">
                <a16:creationId xmlns:a16="http://schemas.microsoft.com/office/drawing/2014/main" id="{747D510A-845F-4026-8ED9-5533054454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786159"/>
              </p:ext>
            </p:extLst>
          </p:nvPr>
        </p:nvGraphicFramePr>
        <p:xfrm>
          <a:off x="6196290" y="5043624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38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8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85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066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47" name="TextBox 646">
            <a:extLst>
              <a:ext uri="{FF2B5EF4-FFF2-40B4-BE49-F238E27FC236}">
                <a16:creationId xmlns:a16="http://schemas.microsoft.com/office/drawing/2014/main" id="{3E63F536-1B69-45A7-9CA9-AADAD467F779}"/>
              </a:ext>
            </a:extLst>
          </p:cNvPr>
          <p:cNvSpPr txBox="1"/>
          <p:nvPr/>
        </p:nvSpPr>
        <p:spPr>
          <a:xfrm>
            <a:off x="6196289" y="1779741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48" name="TextBox 647">
            <a:extLst>
              <a:ext uri="{FF2B5EF4-FFF2-40B4-BE49-F238E27FC236}">
                <a16:creationId xmlns:a16="http://schemas.microsoft.com/office/drawing/2014/main" id="{CD0B39AD-CC67-4144-85BF-050F7B5F187E}"/>
              </a:ext>
            </a:extLst>
          </p:cNvPr>
          <p:cNvSpPr txBox="1"/>
          <p:nvPr/>
        </p:nvSpPr>
        <p:spPr>
          <a:xfrm>
            <a:off x="6196289" y="3272884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649" name="TextBox 648">
            <a:extLst>
              <a:ext uri="{FF2B5EF4-FFF2-40B4-BE49-F238E27FC236}">
                <a16:creationId xmlns:a16="http://schemas.microsoft.com/office/drawing/2014/main" id="{78DF6313-ECF1-4CFC-9A67-E33BB01C35A4}"/>
              </a:ext>
            </a:extLst>
          </p:cNvPr>
          <p:cNvSpPr txBox="1"/>
          <p:nvPr/>
        </p:nvSpPr>
        <p:spPr>
          <a:xfrm>
            <a:off x="6196289" y="4766027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650" name="Chart 8">
            <a:extLst>
              <a:ext uri="{FF2B5EF4-FFF2-40B4-BE49-F238E27FC236}">
                <a16:creationId xmlns:a16="http://schemas.microsoft.com/office/drawing/2014/main" id="{0D1EF15A-83A6-4AFA-AB94-E48F612630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2184994"/>
              </p:ext>
            </p:extLst>
          </p:nvPr>
        </p:nvGraphicFramePr>
        <p:xfrm>
          <a:off x="820396" y="2451427"/>
          <a:ext cx="5004391" cy="36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51" name="TextBox 14">
            <a:extLst>
              <a:ext uri="{FF2B5EF4-FFF2-40B4-BE49-F238E27FC236}">
                <a16:creationId xmlns:a16="http://schemas.microsoft.com/office/drawing/2014/main" id="{2533CD4D-A159-4CBC-A116-344774E5BA0C}"/>
              </a:ext>
            </a:extLst>
          </p:cNvPr>
          <p:cNvSpPr txBox="1"/>
          <p:nvPr/>
        </p:nvSpPr>
        <p:spPr>
          <a:xfrm>
            <a:off x="1486110" y="386600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2" name="TextBox 14">
            <a:extLst>
              <a:ext uri="{FF2B5EF4-FFF2-40B4-BE49-F238E27FC236}">
                <a16:creationId xmlns:a16="http://schemas.microsoft.com/office/drawing/2014/main" id="{01A10439-9BA2-4D07-893A-0FBFD75D42C5}"/>
              </a:ext>
            </a:extLst>
          </p:cNvPr>
          <p:cNvSpPr txBox="1"/>
          <p:nvPr/>
        </p:nvSpPr>
        <p:spPr>
          <a:xfrm>
            <a:off x="1486110" y="539758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3" name="TextBox 14">
            <a:extLst>
              <a:ext uri="{FF2B5EF4-FFF2-40B4-BE49-F238E27FC236}">
                <a16:creationId xmlns:a16="http://schemas.microsoft.com/office/drawing/2014/main" id="{93719054-84EA-4136-84C9-D8F41F11E541}"/>
              </a:ext>
            </a:extLst>
          </p:cNvPr>
          <p:cNvSpPr txBox="1"/>
          <p:nvPr/>
        </p:nvSpPr>
        <p:spPr>
          <a:xfrm>
            <a:off x="1486110" y="471936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4" name="TextBox 14">
            <a:extLst>
              <a:ext uri="{FF2B5EF4-FFF2-40B4-BE49-F238E27FC236}">
                <a16:creationId xmlns:a16="http://schemas.microsoft.com/office/drawing/2014/main" id="{DE71A2C2-314F-49C1-AE03-7B378708E14D}"/>
              </a:ext>
            </a:extLst>
          </p:cNvPr>
          <p:cNvSpPr txBox="1"/>
          <p:nvPr/>
        </p:nvSpPr>
        <p:spPr>
          <a:xfrm>
            <a:off x="4577594" y="547273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5" name="TextBox 654">
            <a:extLst>
              <a:ext uri="{FF2B5EF4-FFF2-40B4-BE49-F238E27FC236}">
                <a16:creationId xmlns:a16="http://schemas.microsoft.com/office/drawing/2014/main" id="{3CC32DBE-8A9D-472D-AF62-3E88116D9252}"/>
              </a:ext>
            </a:extLst>
          </p:cNvPr>
          <p:cNvSpPr txBox="1"/>
          <p:nvPr/>
        </p:nvSpPr>
        <p:spPr>
          <a:xfrm>
            <a:off x="4577594" y="497999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6" name="TextBox 655">
            <a:extLst>
              <a:ext uri="{FF2B5EF4-FFF2-40B4-BE49-F238E27FC236}">
                <a16:creationId xmlns:a16="http://schemas.microsoft.com/office/drawing/2014/main" id="{2D80065D-71E0-4CF4-B7CC-E5B3C10C1849}"/>
              </a:ext>
            </a:extLst>
          </p:cNvPr>
          <p:cNvSpPr txBox="1"/>
          <p:nvPr/>
        </p:nvSpPr>
        <p:spPr>
          <a:xfrm>
            <a:off x="4577594" y="4117361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7" name="TextBox 14">
            <a:extLst>
              <a:ext uri="{FF2B5EF4-FFF2-40B4-BE49-F238E27FC236}">
                <a16:creationId xmlns:a16="http://schemas.microsoft.com/office/drawing/2014/main" id="{089522D4-870E-4FE9-810F-338A39C707A3}"/>
              </a:ext>
            </a:extLst>
          </p:cNvPr>
          <p:cNvSpPr txBox="1"/>
          <p:nvPr/>
        </p:nvSpPr>
        <p:spPr>
          <a:xfrm>
            <a:off x="3031556" y="519710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8" name="TextBox 14">
            <a:extLst>
              <a:ext uri="{FF2B5EF4-FFF2-40B4-BE49-F238E27FC236}">
                <a16:creationId xmlns:a16="http://schemas.microsoft.com/office/drawing/2014/main" id="{93B6EBF7-360E-48DF-8420-071E82C78F24}"/>
              </a:ext>
            </a:extLst>
          </p:cNvPr>
          <p:cNvSpPr txBox="1"/>
          <p:nvPr/>
        </p:nvSpPr>
        <p:spPr>
          <a:xfrm>
            <a:off x="3031556" y="281141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9" name="TextBox 14">
            <a:extLst>
              <a:ext uri="{FF2B5EF4-FFF2-40B4-BE49-F238E27FC236}">
                <a16:creationId xmlns:a16="http://schemas.microsoft.com/office/drawing/2014/main" id="{9E761A8C-E928-4BB5-A44C-6F5BA0B55859}"/>
              </a:ext>
            </a:extLst>
          </p:cNvPr>
          <p:cNvSpPr txBox="1"/>
          <p:nvPr/>
        </p:nvSpPr>
        <p:spPr>
          <a:xfrm>
            <a:off x="3031556" y="4004500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60" name="Group 18">
            <a:extLst>
              <a:ext uri="{FF2B5EF4-FFF2-40B4-BE49-F238E27FC236}">
                <a16:creationId xmlns:a16="http://schemas.microsoft.com/office/drawing/2014/main" id="{8CB5305E-4CED-4060-BAB2-FA262C871ECB}"/>
              </a:ext>
            </a:extLst>
          </p:cNvPr>
          <p:cNvGrpSpPr/>
          <p:nvPr/>
        </p:nvGrpSpPr>
        <p:grpSpPr>
          <a:xfrm>
            <a:off x="922946" y="1795391"/>
            <a:ext cx="5123151" cy="738664"/>
            <a:chOff x="3017858" y="4283314"/>
            <a:chExt cx="2579766" cy="738664"/>
          </a:xfrm>
        </p:grpSpPr>
        <p:sp>
          <p:nvSpPr>
            <p:cNvPr id="661" name="TextBox 660">
              <a:extLst>
                <a:ext uri="{FF2B5EF4-FFF2-40B4-BE49-F238E27FC236}">
                  <a16:creationId xmlns:a16="http://schemas.microsoft.com/office/drawing/2014/main" id="{3C749685-7593-4395-B80C-1B6D5E075E05}"/>
                </a:ext>
              </a:extLst>
            </p:cNvPr>
            <p:cNvSpPr txBox="1"/>
            <p:nvPr/>
          </p:nvSpPr>
          <p:spPr>
            <a:xfrm>
              <a:off x="3021854" y="4560313"/>
              <a:ext cx="257577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2" name="TextBox 661">
              <a:extLst>
                <a:ext uri="{FF2B5EF4-FFF2-40B4-BE49-F238E27FC236}">
                  <a16:creationId xmlns:a16="http://schemas.microsoft.com/office/drawing/2014/main" id="{AAFD5605-9CDA-4E10-B038-7821215BC979}"/>
                </a:ext>
              </a:extLst>
            </p:cNvPr>
            <p:cNvSpPr txBox="1"/>
            <p:nvPr/>
          </p:nvSpPr>
          <p:spPr>
            <a:xfrm>
              <a:off x="3017858" y="4283314"/>
              <a:ext cx="257976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11183</TotalTime>
  <Words>133</Words>
  <Application>Microsoft Office PowerPoint</Application>
  <PresentationFormat>와이드스크린</PresentationFormat>
  <Paragraphs>65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23</cp:revision>
  <dcterms:created xsi:type="dcterms:W3CDTF">2018-02-18T19:39:47Z</dcterms:created>
  <dcterms:modified xsi:type="dcterms:W3CDTF">2018-05-17T01:53:59Z</dcterms:modified>
</cp:coreProperties>
</file>