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15" name="그룹 814">
            <a:extLst>
              <a:ext uri="{FF2B5EF4-FFF2-40B4-BE49-F238E27FC236}">
                <a16:creationId xmlns:a16="http://schemas.microsoft.com/office/drawing/2014/main" id="{0F6F02EA-A6D1-4E3D-95BC-F58F20AC05E5}"/>
              </a:ext>
            </a:extLst>
          </p:cNvPr>
          <p:cNvGrpSpPr/>
          <p:nvPr/>
        </p:nvGrpSpPr>
        <p:grpSpPr>
          <a:xfrm>
            <a:off x="-1" y="1556666"/>
            <a:ext cx="11162923" cy="4264562"/>
            <a:chOff x="0" y="398310"/>
            <a:chExt cx="9791863" cy="5007445"/>
          </a:xfrm>
        </p:grpSpPr>
        <p:sp>
          <p:nvSpPr>
            <p:cNvPr id="816" name="Freeform 2">
              <a:extLst>
                <a:ext uri="{FF2B5EF4-FFF2-40B4-BE49-F238E27FC236}">
                  <a16:creationId xmlns:a16="http://schemas.microsoft.com/office/drawing/2014/main" id="{40D1C65F-EB4A-49A2-99A8-F747BB351F0C}"/>
                </a:ext>
              </a:extLst>
            </p:cNvPr>
            <p:cNvSpPr/>
            <p:nvPr/>
          </p:nvSpPr>
          <p:spPr>
            <a:xfrm>
              <a:off x="0" y="4828812"/>
              <a:ext cx="2304000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7" name="Freeform 3">
              <a:extLst>
                <a:ext uri="{FF2B5EF4-FFF2-40B4-BE49-F238E27FC236}">
                  <a16:creationId xmlns:a16="http://schemas.microsoft.com/office/drawing/2014/main" id="{228F5C1D-DAF7-408A-9C6C-1F45F2A29D4A}"/>
                </a:ext>
              </a:extLst>
            </p:cNvPr>
            <p:cNvSpPr/>
            <p:nvPr/>
          </p:nvSpPr>
          <p:spPr>
            <a:xfrm>
              <a:off x="2298381" y="4273641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8" name="Freeform 4">
              <a:extLst>
                <a:ext uri="{FF2B5EF4-FFF2-40B4-BE49-F238E27FC236}">
                  <a16:creationId xmlns:a16="http://schemas.microsoft.com/office/drawing/2014/main" id="{4ADF3B81-F180-4D51-8D8C-36E6BB140421}"/>
                </a:ext>
              </a:extLst>
            </p:cNvPr>
            <p:cNvSpPr/>
            <p:nvPr/>
          </p:nvSpPr>
          <p:spPr>
            <a:xfrm>
              <a:off x="4165355" y="3696698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9" name="Freeform 5">
              <a:extLst>
                <a:ext uri="{FF2B5EF4-FFF2-40B4-BE49-F238E27FC236}">
                  <a16:creationId xmlns:a16="http://schemas.microsoft.com/office/drawing/2014/main" id="{543FD8DD-5B65-4DE9-AFD2-278988052D10}"/>
                </a:ext>
              </a:extLst>
            </p:cNvPr>
            <p:cNvSpPr/>
            <p:nvPr/>
          </p:nvSpPr>
          <p:spPr>
            <a:xfrm>
              <a:off x="6030756" y="3119755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0" name="Freeform 5">
              <a:extLst>
                <a:ext uri="{FF2B5EF4-FFF2-40B4-BE49-F238E27FC236}">
                  <a16:creationId xmlns:a16="http://schemas.microsoft.com/office/drawing/2014/main" id="{0DA30752-379F-4794-BC88-12F4B6929B47}"/>
                </a:ext>
              </a:extLst>
            </p:cNvPr>
            <p:cNvSpPr/>
            <p:nvPr/>
          </p:nvSpPr>
          <p:spPr>
            <a:xfrm>
              <a:off x="7897730" y="398310"/>
              <a:ext cx="1894133" cy="2721445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21" name="그룹 820">
            <a:extLst>
              <a:ext uri="{FF2B5EF4-FFF2-40B4-BE49-F238E27FC236}">
                <a16:creationId xmlns:a16="http://schemas.microsoft.com/office/drawing/2014/main" id="{9DAE517A-E0B6-42AB-89AF-5B3A8DBE35AB}"/>
              </a:ext>
            </a:extLst>
          </p:cNvPr>
          <p:cNvGrpSpPr/>
          <p:nvPr/>
        </p:nvGrpSpPr>
        <p:grpSpPr>
          <a:xfrm>
            <a:off x="3714417" y="1680284"/>
            <a:ext cx="1851786" cy="3639853"/>
            <a:chOff x="8129003" y="4168976"/>
            <a:chExt cx="920762" cy="1809841"/>
          </a:xfrm>
        </p:grpSpPr>
        <p:sp>
          <p:nvSpPr>
            <p:cNvPr id="822" name="Graphic 19">
              <a:extLst>
                <a:ext uri="{FF2B5EF4-FFF2-40B4-BE49-F238E27FC236}">
                  <a16:creationId xmlns:a16="http://schemas.microsoft.com/office/drawing/2014/main" id="{BFCB6B3F-56D3-4E22-9BD9-FE7C984CA063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Graphic 19">
              <a:extLst>
                <a:ext uri="{FF2B5EF4-FFF2-40B4-BE49-F238E27FC236}">
                  <a16:creationId xmlns:a16="http://schemas.microsoft.com/office/drawing/2014/main" id="{2CDD458B-9339-4DB6-B4FD-A1779BEBD429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Graphic 19">
              <a:extLst>
                <a:ext uri="{FF2B5EF4-FFF2-40B4-BE49-F238E27FC236}">
                  <a16:creationId xmlns:a16="http://schemas.microsoft.com/office/drawing/2014/main" id="{653F04E9-9412-4D1B-B772-0CF7340CF781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Graphic 19">
              <a:extLst>
                <a:ext uri="{FF2B5EF4-FFF2-40B4-BE49-F238E27FC236}">
                  <a16:creationId xmlns:a16="http://schemas.microsoft.com/office/drawing/2014/main" id="{D5E8BB7C-D44A-402E-9C7E-BB082343BC7D}"/>
                </a:ext>
              </a:extLst>
            </p:cNvPr>
            <p:cNvSpPr/>
            <p:nvPr/>
          </p:nvSpPr>
          <p:spPr>
            <a:xfrm>
              <a:off x="8245124" y="5826231"/>
              <a:ext cx="295042" cy="152586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  <a:gd name="connsiteX0" fmla="*/ 448346 w 800654"/>
                <a:gd name="connsiteY0" fmla="*/ 133755 h 401879"/>
                <a:gd name="connsiteX1" fmla="*/ 786795 w 800654"/>
                <a:gd name="connsiteY1" fmla="*/ 313309 h 401879"/>
                <a:gd name="connsiteX2" fmla="*/ 548250 w 800654"/>
                <a:gd name="connsiteY2" fmla="*/ 401677 h 401879"/>
                <a:gd name="connsiteX3" fmla="*/ 323274 w 800654"/>
                <a:gd name="connsiteY3" fmla="*/ 348813 h 401879"/>
                <a:gd name="connsiteX4" fmla="*/ 300445 w 800654"/>
                <a:gd name="connsiteY4" fmla="*/ 342441 h 401879"/>
                <a:gd name="connsiteX5" fmla="*/ 242321 w 800654"/>
                <a:gd name="connsiteY5" fmla="*/ 287188 h 401879"/>
                <a:gd name="connsiteX6" fmla="*/ 202755 w 800654"/>
                <a:gd name="connsiteY6" fmla="*/ 284877 h 401879"/>
                <a:gd name="connsiteX7" fmla="*/ 140079 w 800654"/>
                <a:gd name="connsiteY7" fmla="*/ 283477 h 401879"/>
                <a:gd name="connsiteX8" fmla="*/ 16128 w 800654"/>
                <a:gd name="connsiteY8" fmla="*/ 176193 h 401879"/>
                <a:gd name="connsiteX9" fmla="*/ 6815 w 800654"/>
                <a:gd name="connsiteY9" fmla="*/ 132775 h 401879"/>
                <a:gd name="connsiteX10" fmla="*/ 82236 w 800654"/>
                <a:gd name="connsiteY10" fmla="*/ 0 h 401879"/>
                <a:gd name="connsiteX11" fmla="*/ 448346 w 800654"/>
                <a:gd name="connsiteY11" fmla="*/ 133755 h 401879"/>
                <a:gd name="connsiteX0" fmla="*/ 448346 w 800654"/>
                <a:gd name="connsiteY0" fmla="*/ 133755 h 410142"/>
                <a:gd name="connsiteX1" fmla="*/ 786795 w 800654"/>
                <a:gd name="connsiteY1" fmla="*/ 375853 h 410142"/>
                <a:gd name="connsiteX2" fmla="*/ 548250 w 800654"/>
                <a:gd name="connsiteY2" fmla="*/ 401677 h 410142"/>
                <a:gd name="connsiteX3" fmla="*/ 323274 w 800654"/>
                <a:gd name="connsiteY3" fmla="*/ 348813 h 410142"/>
                <a:gd name="connsiteX4" fmla="*/ 300445 w 800654"/>
                <a:gd name="connsiteY4" fmla="*/ 342441 h 410142"/>
                <a:gd name="connsiteX5" fmla="*/ 242321 w 800654"/>
                <a:gd name="connsiteY5" fmla="*/ 287188 h 410142"/>
                <a:gd name="connsiteX6" fmla="*/ 202755 w 800654"/>
                <a:gd name="connsiteY6" fmla="*/ 284877 h 410142"/>
                <a:gd name="connsiteX7" fmla="*/ 140079 w 800654"/>
                <a:gd name="connsiteY7" fmla="*/ 283477 h 410142"/>
                <a:gd name="connsiteX8" fmla="*/ 16128 w 800654"/>
                <a:gd name="connsiteY8" fmla="*/ 176193 h 410142"/>
                <a:gd name="connsiteX9" fmla="*/ 6815 w 800654"/>
                <a:gd name="connsiteY9" fmla="*/ 132775 h 410142"/>
                <a:gd name="connsiteX10" fmla="*/ 82236 w 800654"/>
                <a:gd name="connsiteY10" fmla="*/ 0 h 410142"/>
                <a:gd name="connsiteX11" fmla="*/ 448346 w 800654"/>
                <a:gd name="connsiteY11" fmla="*/ 133755 h 410142"/>
                <a:gd name="connsiteX0" fmla="*/ 448346 w 800448"/>
                <a:gd name="connsiteY0" fmla="*/ 133755 h 413964"/>
                <a:gd name="connsiteX1" fmla="*/ 786795 w 800448"/>
                <a:gd name="connsiteY1" fmla="*/ 375853 h 413964"/>
                <a:gd name="connsiteX2" fmla="*/ 544775 w 800448"/>
                <a:gd name="connsiteY2" fmla="*/ 408627 h 413964"/>
                <a:gd name="connsiteX3" fmla="*/ 323274 w 800448"/>
                <a:gd name="connsiteY3" fmla="*/ 348813 h 413964"/>
                <a:gd name="connsiteX4" fmla="*/ 300445 w 800448"/>
                <a:gd name="connsiteY4" fmla="*/ 342441 h 413964"/>
                <a:gd name="connsiteX5" fmla="*/ 242321 w 800448"/>
                <a:gd name="connsiteY5" fmla="*/ 287188 h 413964"/>
                <a:gd name="connsiteX6" fmla="*/ 202755 w 800448"/>
                <a:gd name="connsiteY6" fmla="*/ 284877 h 413964"/>
                <a:gd name="connsiteX7" fmla="*/ 140079 w 800448"/>
                <a:gd name="connsiteY7" fmla="*/ 283477 h 413964"/>
                <a:gd name="connsiteX8" fmla="*/ 16128 w 800448"/>
                <a:gd name="connsiteY8" fmla="*/ 176193 h 413964"/>
                <a:gd name="connsiteX9" fmla="*/ 6815 w 800448"/>
                <a:gd name="connsiteY9" fmla="*/ 132775 h 413964"/>
                <a:gd name="connsiteX10" fmla="*/ 82236 w 800448"/>
                <a:gd name="connsiteY10" fmla="*/ 0 h 413964"/>
                <a:gd name="connsiteX11" fmla="*/ 448346 w 800448"/>
                <a:gd name="connsiteY11" fmla="*/ 133755 h 4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413964">
                  <a:moveTo>
                    <a:pt x="448346" y="133755"/>
                  </a:moveTo>
                  <a:cubicBezTo>
                    <a:pt x="508010" y="197551"/>
                    <a:pt x="716766" y="312827"/>
                    <a:pt x="786795" y="375853"/>
                  </a:cubicBezTo>
                  <a:cubicBezTo>
                    <a:pt x="850871" y="430125"/>
                    <a:pt x="675799" y="411358"/>
                    <a:pt x="544775" y="408627"/>
                  </a:cubicBezTo>
                  <a:cubicBezTo>
                    <a:pt x="471035" y="412268"/>
                    <a:pt x="363996" y="359844"/>
                    <a:pt x="323274" y="348813"/>
                  </a:cubicBezTo>
                  <a:lnTo>
                    <a:pt x="300445" y="342441"/>
                  </a:ln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Graphic 19">
              <a:extLst>
                <a:ext uri="{FF2B5EF4-FFF2-40B4-BE49-F238E27FC236}">
                  <a16:creationId xmlns:a16="http://schemas.microsoft.com/office/drawing/2014/main" id="{B251138B-CC75-4327-9CE6-9A09B329B6C2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Graphic 19">
              <a:extLst>
                <a:ext uri="{FF2B5EF4-FFF2-40B4-BE49-F238E27FC236}">
                  <a16:creationId xmlns:a16="http://schemas.microsoft.com/office/drawing/2014/main" id="{87E9BA12-B265-4076-9DE3-FE0F72037DBE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8" name="Graphic 19">
              <a:extLst>
                <a:ext uri="{FF2B5EF4-FFF2-40B4-BE49-F238E27FC236}">
                  <a16:creationId xmlns:a16="http://schemas.microsoft.com/office/drawing/2014/main" id="{520BDCF3-41B2-429F-B831-CE99E2F2E96D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Graphic 19">
              <a:extLst>
                <a:ext uri="{FF2B5EF4-FFF2-40B4-BE49-F238E27FC236}">
                  <a16:creationId xmlns:a16="http://schemas.microsoft.com/office/drawing/2014/main" id="{894AA371-E067-413B-9E89-6AC65AC686ED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Graphic 19">
              <a:extLst>
                <a:ext uri="{FF2B5EF4-FFF2-40B4-BE49-F238E27FC236}">
                  <a16:creationId xmlns:a16="http://schemas.microsoft.com/office/drawing/2014/main" id="{56765D16-90DB-4C43-972E-AC877CBEF880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1" name="그룹 830">
            <a:extLst>
              <a:ext uri="{FF2B5EF4-FFF2-40B4-BE49-F238E27FC236}">
                <a16:creationId xmlns:a16="http://schemas.microsoft.com/office/drawing/2014/main" id="{E1ED751E-ABCA-422D-AE69-14BD36A8ECFE}"/>
              </a:ext>
            </a:extLst>
          </p:cNvPr>
          <p:cNvGrpSpPr/>
          <p:nvPr/>
        </p:nvGrpSpPr>
        <p:grpSpPr>
          <a:xfrm>
            <a:off x="1" y="4059791"/>
            <a:ext cx="12226723" cy="1946859"/>
            <a:chOff x="-162797" y="3119755"/>
            <a:chExt cx="10725004" cy="2286000"/>
          </a:xfrm>
        </p:grpSpPr>
        <p:sp>
          <p:nvSpPr>
            <p:cNvPr id="832" name="Freeform 2">
              <a:extLst>
                <a:ext uri="{FF2B5EF4-FFF2-40B4-BE49-F238E27FC236}">
                  <a16:creationId xmlns:a16="http://schemas.microsoft.com/office/drawing/2014/main" id="{B0BA18CC-9784-4117-8FF9-6DDA9495C04E}"/>
                </a:ext>
              </a:extLst>
            </p:cNvPr>
            <p:cNvSpPr/>
            <p:nvPr/>
          </p:nvSpPr>
          <p:spPr>
            <a:xfrm>
              <a:off x="-162797" y="4828812"/>
              <a:ext cx="246679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3" name="Freeform 3">
              <a:extLst>
                <a:ext uri="{FF2B5EF4-FFF2-40B4-BE49-F238E27FC236}">
                  <a16:creationId xmlns:a16="http://schemas.microsoft.com/office/drawing/2014/main" id="{D6E2F9B3-2634-420E-B6BC-87DBC804968D}"/>
                </a:ext>
              </a:extLst>
            </p:cNvPr>
            <p:cNvSpPr/>
            <p:nvPr/>
          </p:nvSpPr>
          <p:spPr>
            <a:xfrm>
              <a:off x="2298381" y="4273641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4" name="Freeform 4">
              <a:extLst>
                <a:ext uri="{FF2B5EF4-FFF2-40B4-BE49-F238E27FC236}">
                  <a16:creationId xmlns:a16="http://schemas.microsoft.com/office/drawing/2014/main" id="{ACFE745E-2987-4C4D-9BCB-7E66CA94AE6F}"/>
                </a:ext>
              </a:extLst>
            </p:cNvPr>
            <p:cNvSpPr/>
            <p:nvPr/>
          </p:nvSpPr>
          <p:spPr>
            <a:xfrm>
              <a:off x="4165355" y="3696698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5" name="Freeform 5">
              <a:extLst>
                <a:ext uri="{FF2B5EF4-FFF2-40B4-BE49-F238E27FC236}">
                  <a16:creationId xmlns:a16="http://schemas.microsoft.com/office/drawing/2014/main" id="{95A58CF6-EE67-43AE-B541-F8083E571A01}"/>
                </a:ext>
              </a:extLst>
            </p:cNvPr>
            <p:cNvSpPr/>
            <p:nvPr/>
          </p:nvSpPr>
          <p:spPr>
            <a:xfrm>
              <a:off x="6030756" y="3119755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6" name="Freeform 5">
              <a:extLst>
                <a:ext uri="{FF2B5EF4-FFF2-40B4-BE49-F238E27FC236}">
                  <a16:creationId xmlns:a16="http://schemas.microsoft.com/office/drawing/2014/main" id="{3A62DE61-3FE7-41DB-8817-C884E8AAF790}"/>
                </a:ext>
              </a:extLst>
            </p:cNvPr>
            <p:cNvSpPr/>
            <p:nvPr/>
          </p:nvSpPr>
          <p:spPr>
            <a:xfrm>
              <a:off x="7897730" y="3119756"/>
              <a:ext cx="2664477" cy="0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469571"/>
                <a:gd name="connsiteY0" fmla="*/ 0 h 0"/>
                <a:gd name="connsiteX1" fmla="*/ 1469571 w 1469571"/>
                <a:gd name="connsiteY1" fmla="*/ 0 h 0"/>
                <a:gd name="connsiteX0" fmla="*/ 0 w 14067"/>
                <a:gd name="connsiteY0" fmla="*/ 0 h 0"/>
                <a:gd name="connsiteX1" fmla="*/ 14067 w 14067"/>
                <a:gd name="connsiteY1" fmla="*/ -90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67">
                  <a:moveTo>
                    <a:pt x="0" y="0"/>
                  </a:moveTo>
                  <a:lnTo>
                    <a:pt x="14067" y="-9054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43" name="TextBox 842">
            <a:extLst>
              <a:ext uri="{FF2B5EF4-FFF2-40B4-BE49-F238E27FC236}">
                <a16:creationId xmlns:a16="http://schemas.microsoft.com/office/drawing/2014/main" id="{739879AB-F33A-4DAA-B4AB-5F38D6546929}"/>
              </a:ext>
            </a:extLst>
          </p:cNvPr>
          <p:cNvSpPr txBox="1"/>
          <p:nvPr/>
        </p:nvSpPr>
        <p:spPr>
          <a:xfrm>
            <a:off x="9220128" y="2830614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4" name="TextBox 843">
            <a:extLst>
              <a:ext uri="{FF2B5EF4-FFF2-40B4-BE49-F238E27FC236}">
                <a16:creationId xmlns:a16="http://schemas.microsoft.com/office/drawing/2014/main" id="{C9E03BF0-679B-4548-AF6F-50F92C5A3150}"/>
              </a:ext>
            </a:extLst>
          </p:cNvPr>
          <p:cNvSpPr txBox="1"/>
          <p:nvPr/>
        </p:nvSpPr>
        <p:spPr>
          <a:xfrm>
            <a:off x="9220128" y="3150898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5" name="TextBox 844">
            <a:extLst>
              <a:ext uri="{FF2B5EF4-FFF2-40B4-BE49-F238E27FC236}">
                <a16:creationId xmlns:a16="http://schemas.microsoft.com/office/drawing/2014/main" id="{E1A815C0-2BD2-4ED4-9919-065BF1F9A2A6}"/>
              </a:ext>
            </a:extLst>
          </p:cNvPr>
          <p:cNvSpPr txBox="1"/>
          <p:nvPr/>
        </p:nvSpPr>
        <p:spPr>
          <a:xfrm>
            <a:off x="9220128" y="3471182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8EF0C77-1DB1-416E-9616-ECD5024AA9C1}"/>
              </a:ext>
            </a:extLst>
          </p:cNvPr>
          <p:cNvGrpSpPr/>
          <p:nvPr/>
        </p:nvGrpSpPr>
        <p:grpSpPr>
          <a:xfrm>
            <a:off x="562522" y="1829204"/>
            <a:ext cx="10491759" cy="4328719"/>
            <a:chOff x="562522" y="1829204"/>
            <a:chExt cx="10491759" cy="4328719"/>
          </a:xfrm>
        </p:grpSpPr>
        <p:grpSp>
          <p:nvGrpSpPr>
            <p:cNvPr id="837" name="그룹 836">
              <a:extLst>
                <a:ext uri="{FF2B5EF4-FFF2-40B4-BE49-F238E27FC236}">
                  <a16:creationId xmlns:a16="http://schemas.microsoft.com/office/drawing/2014/main" id="{7B823C5C-06B2-44CB-A8E4-19C359E1F0C2}"/>
                </a:ext>
              </a:extLst>
            </p:cNvPr>
            <p:cNvGrpSpPr/>
            <p:nvPr/>
          </p:nvGrpSpPr>
          <p:grpSpPr>
            <a:xfrm>
              <a:off x="562522" y="4740553"/>
              <a:ext cx="2050708" cy="935641"/>
              <a:chOff x="7731052" y="5153582"/>
              <a:chExt cx="3090147" cy="935641"/>
            </a:xfrm>
          </p:grpSpPr>
          <p:sp>
            <p:nvSpPr>
              <p:cNvPr id="838" name="TextBox 837">
                <a:extLst>
                  <a:ext uri="{FF2B5EF4-FFF2-40B4-BE49-F238E27FC236}">
                    <a16:creationId xmlns:a16="http://schemas.microsoft.com/office/drawing/2014/main" id="{519B9C52-BB1A-482F-ACDC-01FF279D3D27}"/>
                  </a:ext>
                </a:extLst>
              </p:cNvPr>
              <p:cNvSpPr txBox="1"/>
              <p:nvPr/>
            </p:nvSpPr>
            <p:spPr>
              <a:xfrm>
                <a:off x="7731052" y="5153582"/>
                <a:ext cx="3090147" cy="2646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400" b="1" dirty="0">
                    <a:solidFill>
                      <a:schemeClr val="accent5"/>
                    </a:solidFill>
                    <a:cs typeface="Arial" pitchFamily="34" charset="0"/>
                  </a:rPr>
                  <a:t>Portfolio Presentation</a:t>
                </a:r>
              </a:p>
            </p:txBody>
          </p:sp>
          <p:sp>
            <p:nvSpPr>
              <p:cNvPr id="839" name="TextBox 838">
                <a:extLst>
                  <a:ext uri="{FF2B5EF4-FFF2-40B4-BE49-F238E27FC236}">
                    <a16:creationId xmlns:a16="http://schemas.microsoft.com/office/drawing/2014/main" id="{D8F6906C-F496-480A-83BA-C25A02641A9E}"/>
                  </a:ext>
                </a:extLst>
              </p:cNvPr>
              <p:cNvSpPr txBox="1"/>
              <p:nvPr/>
            </p:nvSpPr>
            <p:spPr>
              <a:xfrm>
                <a:off x="7731052" y="5442892"/>
                <a:ext cx="30901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40" name="그룹 839">
              <a:extLst>
                <a:ext uri="{FF2B5EF4-FFF2-40B4-BE49-F238E27FC236}">
                  <a16:creationId xmlns:a16="http://schemas.microsoft.com/office/drawing/2014/main" id="{F4E43C7B-576D-4291-952F-F645995F1099}"/>
                </a:ext>
              </a:extLst>
            </p:cNvPr>
            <p:cNvGrpSpPr/>
            <p:nvPr/>
          </p:nvGrpSpPr>
          <p:grpSpPr>
            <a:xfrm>
              <a:off x="9003573" y="1829204"/>
              <a:ext cx="2050708" cy="935641"/>
              <a:chOff x="7731052" y="5153582"/>
              <a:chExt cx="3090147" cy="935641"/>
            </a:xfrm>
          </p:grpSpPr>
          <p:sp>
            <p:nvSpPr>
              <p:cNvPr id="841" name="TextBox 840">
                <a:extLst>
                  <a:ext uri="{FF2B5EF4-FFF2-40B4-BE49-F238E27FC236}">
                    <a16:creationId xmlns:a16="http://schemas.microsoft.com/office/drawing/2014/main" id="{18B9F4ED-73A7-4E5C-A7C6-DF27DA10A949}"/>
                  </a:ext>
                </a:extLst>
              </p:cNvPr>
              <p:cNvSpPr txBox="1"/>
              <p:nvPr/>
            </p:nvSpPr>
            <p:spPr>
              <a:xfrm>
                <a:off x="7731052" y="5153582"/>
                <a:ext cx="3090147" cy="2646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Portfolio Presentation</a:t>
                </a:r>
              </a:p>
            </p:txBody>
          </p:sp>
          <p:sp>
            <p:nvSpPr>
              <p:cNvPr id="842" name="TextBox 841">
                <a:extLst>
                  <a:ext uri="{FF2B5EF4-FFF2-40B4-BE49-F238E27FC236}">
                    <a16:creationId xmlns:a16="http://schemas.microsoft.com/office/drawing/2014/main" id="{CEC9117E-60ED-44B6-A05A-281EE734C153}"/>
                  </a:ext>
                </a:extLst>
              </p:cNvPr>
              <p:cNvSpPr txBox="1"/>
              <p:nvPr/>
            </p:nvSpPr>
            <p:spPr>
              <a:xfrm>
                <a:off x="7731052" y="5442892"/>
                <a:ext cx="30901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46" name="그룹 845">
              <a:extLst>
                <a:ext uri="{FF2B5EF4-FFF2-40B4-BE49-F238E27FC236}">
                  <a16:creationId xmlns:a16="http://schemas.microsoft.com/office/drawing/2014/main" id="{B8AF1579-221D-4E68-A29B-C8229863BA45}"/>
                </a:ext>
              </a:extLst>
            </p:cNvPr>
            <p:cNvGrpSpPr/>
            <p:nvPr/>
          </p:nvGrpSpPr>
          <p:grpSpPr>
            <a:xfrm>
              <a:off x="7278060" y="4740553"/>
              <a:ext cx="2050708" cy="935641"/>
              <a:chOff x="7731052" y="5153582"/>
              <a:chExt cx="3090147" cy="935641"/>
            </a:xfrm>
          </p:grpSpPr>
          <p:sp>
            <p:nvSpPr>
              <p:cNvPr id="847" name="TextBox 846">
                <a:extLst>
                  <a:ext uri="{FF2B5EF4-FFF2-40B4-BE49-F238E27FC236}">
                    <a16:creationId xmlns:a16="http://schemas.microsoft.com/office/drawing/2014/main" id="{A23D85F2-AF02-42E9-BD7B-45F1592DD38E}"/>
                  </a:ext>
                </a:extLst>
              </p:cNvPr>
              <p:cNvSpPr txBox="1"/>
              <p:nvPr/>
            </p:nvSpPr>
            <p:spPr>
              <a:xfrm>
                <a:off x="7731052" y="5153582"/>
                <a:ext cx="3090147" cy="2646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Portfolio Presentation</a:t>
                </a:r>
              </a:p>
            </p:txBody>
          </p:sp>
          <p:sp>
            <p:nvSpPr>
              <p:cNvPr id="848" name="TextBox 847">
                <a:extLst>
                  <a:ext uri="{FF2B5EF4-FFF2-40B4-BE49-F238E27FC236}">
                    <a16:creationId xmlns:a16="http://schemas.microsoft.com/office/drawing/2014/main" id="{F4D140F8-58F1-42CE-A8C3-67AD0A4C1F97}"/>
                  </a:ext>
                </a:extLst>
              </p:cNvPr>
              <p:cNvSpPr txBox="1"/>
              <p:nvPr/>
            </p:nvSpPr>
            <p:spPr>
              <a:xfrm>
                <a:off x="7731052" y="5442892"/>
                <a:ext cx="30901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49" name="그룹 848">
              <a:extLst>
                <a:ext uri="{FF2B5EF4-FFF2-40B4-BE49-F238E27FC236}">
                  <a16:creationId xmlns:a16="http://schemas.microsoft.com/office/drawing/2014/main" id="{BF9A5982-E4B1-4759-A9F9-E2D420CE0CE4}"/>
                </a:ext>
              </a:extLst>
            </p:cNvPr>
            <p:cNvGrpSpPr/>
            <p:nvPr/>
          </p:nvGrpSpPr>
          <p:grpSpPr>
            <a:xfrm>
              <a:off x="5154172" y="5222282"/>
              <a:ext cx="2050708" cy="935641"/>
              <a:chOff x="7731052" y="5153582"/>
              <a:chExt cx="3090147" cy="935641"/>
            </a:xfrm>
          </p:grpSpPr>
          <p:sp>
            <p:nvSpPr>
              <p:cNvPr id="850" name="TextBox 849">
                <a:extLst>
                  <a:ext uri="{FF2B5EF4-FFF2-40B4-BE49-F238E27FC236}">
                    <a16:creationId xmlns:a16="http://schemas.microsoft.com/office/drawing/2014/main" id="{835CCEEE-688A-4CA0-ACB1-E19C12A83E2E}"/>
                  </a:ext>
                </a:extLst>
              </p:cNvPr>
              <p:cNvSpPr txBox="1"/>
              <p:nvPr/>
            </p:nvSpPr>
            <p:spPr>
              <a:xfrm>
                <a:off x="7731052" y="5153582"/>
                <a:ext cx="3090147" cy="2646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Portfolio Presentation</a:t>
                </a:r>
              </a:p>
            </p:txBody>
          </p:sp>
          <p:sp>
            <p:nvSpPr>
              <p:cNvPr id="851" name="TextBox 850">
                <a:extLst>
                  <a:ext uri="{FF2B5EF4-FFF2-40B4-BE49-F238E27FC236}">
                    <a16:creationId xmlns:a16="http://schemas.microsoft.com/office/drawing/2014/main" id="{9920934E-35F7-4AB3-8D26-5913016899EE}"/>
                  </a:ext>
                </a:extLst>
              </p:cNvPr>
              <p:cNvSpPr txBox="1"/>
              <p:nvPr/>
            </p:nvSpPr>
            <p:spPr>
              <a:xfrm>
                <a:off x="7731052" y="5442892"/>
                <a:ext cx="30901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52" name="TextBox 851">
            <a:extLst>
              <a:ext uri="{FF2B5EF4-FFF2-40B4-BE49-F238E27FC236}">
                <a16:creationId xmlns:a16="http://schemas.microsoft.com/office/drawing/2014/main" id="{03054656-4366-4AF4-96C2-74EE6E263D17}"/>
              </a:ext>
            </a:extLst>
          </p:cNvPr>
          <p:cNvSpPr txBox="1"/>
          <p:nvPr/>
        </p:nvSpPr>
        <p:spPr>
          <a:xfrm>
            <a:off x="663059" y="1750561"/>
            <a:ext cx="233359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92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2022-10-28T07:36:25Z</dcterms:modified>
</cp:coreProperties>
</file>