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714" name="Group 4713">
            <a:extLst>
              <a:ext uri="{FF2B5EF4-FFF2-40B4-BE49-F238E27FC236}">
                <a16:creationId xmlns:a16="http://schemas.microsoft.com/office/drawing/2014/main" id="{9BEB5AEE-687C-4D07-B7E7-BEF73031F25F}"/>
              </a:ext>
            </a:extLst>
          </p:cNvPr>
          <p:cNvGrpSpPr/>
          <p:nvPr/>
        </p:nvGrpSpPr>
        <p:grpSpPr>
          <a:xfrm>
            <a:off x="3771184" y="3047792"/>
            <a:ext cx="8420816" cy="3368971"/>
            <a:chOff x="3927721" y="3552654"/>
            <a:chExt cx="6649598" cy="2660348"/>
          </a:xfrm>
        </p:grpSpPr>
        <p:sp>
          <p:nvSpPr>
            <p:cNvPr id="4715" name="L-Shape 4714">
              <a:extLst>
                <a:ext uri="{FF2B5EF4-FFF2-40B4-BE49-F238E27FC236}">
                  <a16:creationId xmlns:a16="http://schemas.microsoft.com/office/drawing/2014/main" id="{A725F3D2-2EEB-41B6-B23D-A24B565A02F1}"/>
                </a:ext>
              </a:extLst>
            </p:cNvPr>
            <p:cNvSpPr/>
            <p:nvPr/>
          </p:nvSpPr>
          <p:spPr>
            <a:xfrm rot="5400000">
              <a:off x="5317613" y="4824758"/>
              <a:ext cx="714954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6" name="L-Shape 4715">
              <a:extLst>
                <a:ext uri="{FF2B5EF4-FFF2-40B4-BE49-F238E27FC236}">
                  <a16:creationId xmlns:a16="http://schemas.microsoft.com/office/drawing/2014/main" id="{4C6772F9-D684-4145-B93A-A4B864927C1B}"/>
                </a:ext>
              </a:extLst>
            </p:cNvPr>
            <p:cNvSpPr/>
            <p:nvPr/>
          </p:nvSpPr>
          <p:spPr>
            <a:xfrm rot="5400000">
              <a:off x="6483378" y="4314927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7" name="L-Shape 4716">
              <a:extLst>
                <a:ext uri="{FF2B5EF4-FFF2-40B4-BE49-F238E27FC236}">
                  <a16:creationId xmlns:a16="http://schemas.microsoft.com/office/drawing/2014/main" id="{C4B9E452-66B4-4FBB-83CE-169B06DCD346}"/>
                </a:ext>
              </a:extLst>
            </p:cNvPr>
            <p:cNvSpPr/>
            <p:nvPr/>
          </p:nvSpPr>
          <p:spPr>
            <a:xfrm rot="5400000">
              <a:off x="7648283" y="3825836"/>
              <a:ext cx="713232" cy="11649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8" name="L-Shape 4717">
              <a:extLst>
                <a:ext uri="{FF2B5EF4-FFF2-40B4-BE49-F238E27FC236}">
                  <a16:creationId xmlns:a16="http://schemas.microsoft.com/office/drawing/2014/main" id="{ADC58C38-AFC3-4609-A3CA-B8784B5DA615}"/>
                </a:ext>
              </a:extLst>
            </p:cNvPr>
            <p:cNvSpPr/>
            <p:nvPr/>
          </p:nvSpPr>
          <p:spPr>
            <a:xfrm rot="5400000">
              <a:off x="9220789" y="2909356"/>
              <a:ext cx="713232" cy="1999828"/>
            </a:xfrm>
            <a:prstGeom prst="corner">
              <a:avLst>
                <a:gd name="adj1" fmla="val 7692"/>
                <a:gd name="adj2" fmla="val 2968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9" name="L-Shape 4718">
              <a:extLst>
                <a:ext uri="{FF2B5EF4-FFF2-40B4-BE49-F238E27FC236}">
                  <a16:creationId xmlns:a16="http://schemas.microsoft.com/office/drawing/2014/main" id="{4FDD422F-8268-4103-8220-42DF29971481}"/>
                </a:ext>
              </a:extLst>
            </p:cNvPr>
            <p:cNvSpPr/>
            <p:nvPr/>
          </p:nvSpPr>
          <p:spPr>
            <a:xfrm rot="5400000">
              <a:off x="4192979" y="5313333"/>
              <a:ext cx="634411" cy="1164928"/>
            </a:xfrm>
            <a:prstGeom prst="corner">
              <a:avLst>
                <a:gd name="adj1" fmla="val 7692"/>
                <a:gd name="adj2" fmla="val 2968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20" name="TextBox 4719">
            <a:extLst>
              <a:ext uri="{FF2B5EF4-FFF2-40B4-BE49-F238E27FC236}">
                <a16:creationId xmlns:a16="http://schemas.microsoft.com/office/drawing/2014/main" id="{1E550C33-F263-46F9-B8DE-D73C49EDF390}"/>
              </a:ext>
            </a:extLst>
          </p:cNvPr>
          <p:cNvSpPr txBox="1"/>
          <p:nvPr/>
        </p:nvSpPr>
        <p:spPr>
          <a:xfrm>
            <a:off x="3903795" y="5908565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21" name="TextBox 4720">
            <a:extLst>
              <a:ext uri="{FF2B5EF4-FFF2-40B4-BE49-F238E27FC236}">
                <a16:creationId xmlns:a16="http://schemas.microsoft.com/office/drawing/2014/main" id="{18565DAA-90F6-42B1-BE62-4BFA136DC73D}"/>
              </a:ext>
            </a:extLst>
          </p:cNvPr>
          <p:cNvSpPr txBox="1"/>
          <p:nvPr/>
        </p:nvSpPr>
        <p:spPr>
          <a:xfrm>
            <a:off x="5377008" y="5275573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22" name="TextBox 4721">
            <a:extLst>
              <a:ext uri="{FF2B5EF4-FFF2-40B4-BE49-F238E27FC236}">
                <a16:creationId xmlns:a16="http://schemas.microsoft.com/office/drawing/2014/main" id="{0A048370-2758-49FD-B134-1FED114F5BD8}"/>
              </a:ext>
            </a:extLst>
          </p:cNvPr>
          <p:cNvSpPr txBox="1"/>
          <p:nvPr/>
        </p:nvSpPr>
        <p:spPr>
          <a:xfrm>
            <a:off x="6850221" y="4642580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23" name="TextBox 4722">
            <a:extLst>
              <a:ext uri="{FF2B5EF4-FFF2-40B4-BE49-F238E27FC236}">
                <a16:creationId xmlns:a16="http://schemas.microsoft.com/office/drawing/2014/main" id="{FE43A6FF-E9F7-40B7-AF26-08C9A755454D}"/>
              </a:ext>
            </a:extLst>
          </p:cNvPr>
          <p:cNvSpPr txBox="1"/>
          <p:nvPr/>
        </p:nvSpPr>
        <p:spPr>
          <a:xfrm>
            <a:off x="8323434" y="4009587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24" name="TextBox 4723">
            <a:extLst>
              <a:ext uri="{FF2B5EF4-FFF2-40B4-BE49-F238E27FC236}">
                <a16:creationId xmlns:a16="http://schemas.microsoft.com/office/drawing/2014/main" id="{02DF28A8-79AC-4549-A4CA-2D05A6C3CFFC}"/>
              </a:ext>
            </a:extLst>
          </p:cNvPr>
          <p:cNvSpPr txBox="1"/>
          <p:nvPr/>
        </p:nvSpPr>
        <p:spPr>
          <a:xfrm>
            <a:off x="9796646" y="3376594"/>
            <a:ext cx="127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725" name="Group 4724">
            <a:extLst>
              <a:ext uri="{FF2B5EF4-FFF2-40B4-BE49-F238E27FC236}">
                <a16:creationId xmlns:a16="http://schemas.microsoft.com/office/drawing/2014/main" id="{447799EE-91E2-4DB0-A243-AB8359BDAB07}"/>
              </a:ext>
            </a:extLst>
          </p:cNvPr>
          <p:cNvGrpSpPr/>
          <p:nvPr/>
        </p:nvGrpSpPr>
        <p:grpSpPr>
          <a:xfrm>
            <a:off x="10047364" y="1561251"/>
            <a:ext cx="862164" cy="1487220"/>
            <a:chOff x="10432357" y="212669"/>
            <a:chExt cx="612578" cy="1056688"/>
          </a:xfrm>
        </p:grpSpPr>
        <p:sp>
          <p:nvSpPr>
            <p:cNvPr id="4726" name="Freeform: Shape 4725">
              <a:extLst>
                <a:ext uri="{FF2B5EF4-FFF2-40B4-BE49-F238E27FC236}">
                  <a16:creationId xmlns:a16="http://schemas.microsoft.com/office/drawing/2014/main" id="{A7BE979B-413D-4124-9EED-BD3BA3C0AF57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7" name="Freeform: Shape 4726">
              <a:extLst>
                <a:ext uri="{FF2B5EF4-FFF2-40B4-BE49-F238E27FC236}">
                  <a16:creationId xmlns:a16="http://schemas.microsoft.com/office/drawing/2014/main" id="{C137DA1D-44DD-4C73-A7D3-F5E7EE51BDCB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8" name="Freeform: Shape 4727">
              <a:extLst>
                <a:ext uri="{FF2B5EF4-FFF2-40B4-BE49-F238E27FC236}">
                  <a16:creationId xmlns:a16="http://schemas.microsoft.com/office/drawing/2014/main" id="{DDBDC37B-E178-45C3-9973-2F0303AEBA4E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9" name="Freeform: Shape 4728">
              <a:extLst>
                <a:ext uri="{FF2B5EF4-FFF2-40B4-BE49-F238E27FC236}">
                  <a16:creationId xmlns:a16="http://schemas.microsoft.com/office/drawing/2014/main" id="{3B843D14-E043-47AF-A0B8-C147E868E963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0" name="Freeform: Shape 4729">
              <a:extLst>
                <a:ext uri="{FF2B5EF4-FFF2-40B4-BE49-F238E27FC236}">
                  <a16:creationId xmlns:a16="http://schemas.microsoft.com/office/drawing/2014/main" id="{394A45DA-11D5-4EC2-B4D3-9197200B9888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1" name="Freeform: Shape 4730">
              <a:extLst>
                <a:ext uri="{FF2B5EF4-FFF2-40B4-BE49-F238E27FC236}">
                  <a16:creationId xmlns:a16="http://schemas.microsoft.com/office/drawing/2014/main" id="{770B20B3-E05F-4C6F-8573-7EF2A83516C7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2" name="Freeform: Shape 4731">
              <a:extLst>
                <a:ext uri="{FF2B5EF4-FFF2-40B4-BE49-F238E27FC236}">
                  <a16:creationId xmlns:a16="http://schemas.microsoft.com/office/drawing/2014/main" id="{6FD8505E-E508-45D8-A0FE-D83E3E4C0090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3" name="Freeform: Shape 4732">
              <a:extLst>
                <a:ext uri="{FF2B5EF4-FFF2-40B4-BE49-F238E27FC236}">
                  <a16:creationId xmlns:a16="http://schemas.microsoft.com/office/drawing/2014/main" id="{25F36CAE-F025-4890-B98C-690D6C0C7FD1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734" name="Rectangle 4733">
            <a:extLst>
              <a:ext uri="{FF2B5EF4-FFF2-40B4-BE49-F238E27FC236}">
                <a16:creationId xmlns:a16="http://schemas.microsoft.com/office/drawing/2014/main" id="{5B4E2FE3-92B1-4284-AF03-B811471ECBF2}"/>
              </a:ext>
            </a:extLst>
          </p:cNvPr>
          <p:cNvSpPr/>
          <p:nvPr/>
        </p:nvSpPr>
        <p:spPr>
          <a:xfrm>
            <a:off x="0" y="6172796"/>
            <a:ext cx="3771183" cy="2439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35" name="Group 4734">
            <a:extLst>
              <a:ext uri="{FF2B5EF4-FFF2-40B4-BE49-F238E27FC236}">
                <a16:creationId xmlns:a16="http://schemas.microsoft.com/office/drawing/2014/main" id="{8853DF18-454A-46EC-8BA5-5FCF5FF94667}"/>
              </a:ext>
            </a:extLst>
          </p:cNvPr>
          <p:cNvGrpSpPr/>
          <p:nvPr/>
        </p:nvGrpSpPr>
        <p:grpSpPr>
          <a:xfrm>
            <a:off x="1193947" y="3095714"/>
            <a:ext cx="3204683" cy="3105238"/>
            <a:chOff x="4140075" y="-227045"/>
            <a:chExt cx="3204683" cy="3105238"/>
          </a:xfrm>
        </p:grpSpPr>
        <p:sp>
          <p:nvSpPr>
            <p:cNvPr id="4736" name="Freeform: Shape 4735">
              <a:extLst>
                <a:ext uri="{FF2B5EF4-FFF2-40B4-BE49-F238E27FC236}">
                  <a16:creationId xmlns:a16="http://schemas.microsoft.com/office/drawing/2014/main" id="{DEA86E20-40F0-40EB-A068-90F586B3290D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7" name="Freeform: Shape 4736">
              <a:extLst>
                <a:ext uri="{FF2B5EF4-FFF2-40B4-BE49-F238E27FC236}">
                  <a16:creationId xmlns:a16="http://schemas.microsoft.com/office/drawing/2014/main" id="{6254EE54-AE9D-43BF-B4AC-024355CEAE66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738" name="Freeform: Shape 4737">
              <a:extLst>
                <a:ext uri="{FF2B5EF4-FFF2-40B4-BE49-F238E27FC236}">
                  <a16:creationId xmlns:a16="http://schemas.microsoft.com/office/drawing/2014/main" id="{1D94D111-3DC5-4600-BA60-FCCD2262C4C7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9" name="Freeform: Shape 4738">
              <a:extLst>
                <a:ext uri="{FF2B5EF4-FFF2-40B4-BE49-F238E27FC236}">
                  <a16:creationId xmlns:a16="http://schemas.microsoft.com/office/drawing/2014/main" id="{67AF9042-64ED-4F07-96FE-07DF95FA86E1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740" name="Freeform: Shape 4739">
              <a:extLst>
                <a:ext uri="{FF2B5EF4-FFF2-40B4-BE49-F238E27FC236}">
                  <a16:creationId xmlns:a16="http://schemas.microsoft.com/office/drawing/2014/main" id="{96ACA89B-92AB-45CA-A61D-5E0617AF0A85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1" name="Freeform: Shape 4740">
              <a:extLst>
                <a:ext uri="{FF2B5EF4-FFF2-40B4-BE49-F238E27FC236}">
                  <a16:creationId xmlns:a16="http://schemas.microsoft.com/office/drawing/2014/main" id="{E8FC6A14-CEF0-4ACE-9893-D4A70A86C4D9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742" name="TextBox 4741">
            <a:extLst>
              <a:ext uri="{FF2B5EF4-FFF2-40B4-BE49-F238E27FC236}">
                <a16:creationId xmlns:a16="http://schemas.microsoft.com/office/drawing/2014/main" id="{AF283619-858F-4247-8771-4E61B341F30A}"/>
              </a:ext>
            </a:extLst>
          </p:cNvPr>
          <p:cNvSpPr txBox="1"/>
          <p:nvPr/>
        </p:nvSpPr>
        <p:spPr>
          <a:xfrm>
            <a:off x="4639921" y="4220748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43" name="TextBox 4742">
            <a:extLst>
              <a:ext uri="{FF2B5EF4-FFF2-40B4-BE49-F238E27FC236}">
                <a16:creationId xmlns:a16="http://schemas.microsoft.com/office/drawing/2014/main" id="{DDA018E3-84D8-4AD2-8808-8E456247DF07}"/>
              </a:ext>
            </a:extLst>
          </p:cNvPr>
          <p:cNvSpPr txBox="1"/>
          <p:nvPr/>
        </p:nvSpPr>
        <p:spPr>
          <a:xfrm>
            <a:off x="6123058" y="3614495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44" name="TextBox 4743">
            <a:extLst>
              <a:ext uri="{FF2B5EF4-FFF2-40B4-BE49-F238E27FC236}">
                <a16:creationId xmlns:a16="http://schemas.microsoft.com/office/drawing/2014/main" id="{82142B37-CEBF-4D9B-B488-E7C31328BF0F}"/>
              </a:ext>
            </a:extLst>
          </p:cNvPr>
          <p:cNvSpPr txBox="1"/>
          <p:nvPr/>
        </p:nvSpPr>
        <p:spPr>
          <a:xfrm>
            <a:off x="7586263" y="2976527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45" name="TextBox 4744">
            <a:extLst>
              <a:ext uri="{FF2B5EF4-FFF2-40B4-BE49-F238E27FC236}">
                <a16:creationId xmlns:a16="http://schemas.microsoft.com/office/drawing/2014/main" id="{E13D9042-8A49-4D71-A1A2-6F2AB0F9B8C1}"/>
              </a:ext>
            </a:extLst>
          </p:cNvPr>
          <p:cNvSpPr txBox="1"/>
          <p:nvPr/>
        </p:nvSpPr>
        <p:spPr>
          <a:xfrm>
            <a:off x="3189314" y="4906696"/>
            <a:ext cx="2005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46" name="TextBox 4745">
            <a:extLst>
              <a:ext uri="{FF2B5EF4-FFF2-40B4-BE49-F238E27FC236}">
                <a16:creationId xmlns:a16="http://schemas.microsoft.com/office/drawing/2014/main" id="{1F118D33-FBF0-4665-95E3-6D5627F27D48}"/>
              </a:ext>
            </a:extLst>
          </p:cNvPr>
          <p:cNvSpPr txBox="1"/>
          <p:nvPr/>
        </p:nvSpPr>
        <p:spPr>
          <a:xfrm>
            <a:off x="558375" y="1676864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747" name="TextBox 4746">
            <a:extLst>
              <a:ext uri="{FF2B5EF4-FFF2-40B4-BE49-F238E27FC236}">
                <a16:creationId xmlns:a16="http://schemas.microsoft.com/office/drawing/2014/main" id="{3E86864E-236F-43EA-AA44-09E7763F2432}"/>
              </a:ext>
            </a:extLst>
          </p:cNvPr>
          <p:cNvSpPr txBox="1"/>
          <p:nvPr/>
        </p:nvSpPr>
        <p:spPr>
          <a:xfrm>
            <a:off x="558375" y="2325923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48" name="TextBox 4747">
            <a:extLst>
              <a:ext uri="{FF2B5EF4-FFF2-40B4-BE49-F238E27FC236}">
                <a16:creationId xmlns:a16="http://schemas.microsoft.com/office/drawing/2014/main" id="{6E5405FF-DD59-4C36-BCED-BA217A6721B0}"/>
              </a:ext>
            </a:extLst>
          </p:cNvPr>
          <p:cNvSpPr txBox="1"/>
          <p:nvPr/>
        </p:nvSpPr>
        <p:spPr>
          <a:xfrm>
            <a:off x="8273318" y="5096127"/>
            <a:ext cx="34551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11308</TotalTime>
  <Words>138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144</cp:revision>
  <dcterms:created xsi:type="dcterms:W3CDTF">2018-02-18T19:39:47Z</dcterms:created>
  <dcterms:modified xsi:type="dcterms:W3CDTF">2020-08-31T08:13:36Z</dcterms:modified>
</cp:coreProperties>
</file>