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C45CB2D0-6FD9-4489-8C4C-B71DAADD59CF}"/>
              </a:ext>
            </a:extLst>
          </p:cNvPr>
          <p:cNvGrpSpPr/>
          <p:nvPr/>
        </p:nvGrpSpPr>
        <p:grpSpPr>
          <a:xfrm>
            <a:off x="918470" y="3864588"/>
            <a:ext cx="10334953" cy="2431712"/>
            <a:chOff x="641074" y="3933059"/>
            <a:chExt cx="7838416" cy="2197634"/>
          </a:xfrm>
        </p:grpSpPr>
        <p:sp>
          <p:nvSpPr>
            <p:cNvPr id="429" name="L-Shape 428">
              <a:extLst>
                <a:ext uri="{FF2B5EF4-FFF2-40B4-BE49-F238E27FC236}">
                  <a16:creationId xmlns:a16="http://schemas.microsoft.com/office/drawing/2014/main" id="{86F29ACD-BD9C-402E-BCD4-861A318DCB5E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0" name="L-Shape 429">
              <a:extLst>
                <a:ext uri="{FF2B5EF4-FFF2-40B4-BE49-F238E27FC236}">
                  <a16:creationId xmlns:a16="http://schemas.microsoft.com/office/drawing/2014/main" id="{78B78A5A-E856-4E1A-9D38-9582F0E12575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1" name="L-Shape 430">
              <a:extLst>
                <a:ext uri="{FF2B5EF4-FFF2-40B4-BE49-F238E27FC236}">
                  <a16:creationId xmlns:a16="http://schemas.microsoft.com/office/drawing/2014/main" id="{C94D61AC-B257-4155-8697-E9B32BC2B47B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2" name="L-Shape 431">
              <a:extLst>
                <a:ext uri="{FF2B5EF4-FFF2-40B4-BE49-F238E27FC236}">
                  <a16:creationId xmlns:a16="http://schemas.microsoft.com/office/drawing/2014/main" id="{9A0A65BE-9F6B-4E45-AF25-864B22418E64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3" name="L-Shape 432">
              <a:extLst>
                <a:ext uri="{FF2B5EF4-FFF2-40B4-BE49-F238E27FC236}">
                  <a16:creationId xmlns:a16="http://schemas.microsoft.com/office/drawing/2014/main" id="{2FAB4EE1-1800-4BB3-B8AA-E486590F0A35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8988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4" name="Rectangle 6">
              <a:extLst>
                <a:ext uri="{FF2B5EF4-FFF2-40B4-BE49-F238E27FC236}">
                  <a16:creationId xmlns:a16="http://schemas.microsoft.com/office/drawing/2014/main" id="{96D9D392-A404-43D6-A7DA-F26B140EDE1E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5" name="Rectangle 6">
              <a:extLst>
                <a:ext uri="{FF2B5EF4-FFF2-40B4-BE49-F238E27FC236}">
                  <a16:creationId xmlns:a16="http://schemas.microsoft.com/office/drawing/2014/main" id="{09F62116-E8D3-4266-863D-67A2D6CD5071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6" name="Rectangle 6">
              <a:extLst>
                <a:ext uri="{FF2B5EF4-FFF2-40B4-BE49-F238E27FC236}">
                  <a16:creationId xmlns:a16="http://schemas.microsoft.com/office/drawing/2014/main" id="{005A5684-CCE9-45C0-AA36-7CAF6E3A787E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7" name="Rectangle 6">
              <a:extLst>
                <a:ext uri="{FF2B5EF4-FFF2-40B4-BE49-F238E27FC236}">
                  <a16:creationId xmlns:a16="http://schemas.microsoft.com/office/drawing/2014/main" id="{FEA321B7-6717-4FA9-9128-132C90A2E04B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8" name="그룹 38">
            <a:extLst>
              <a:ext uri="{FF2B5EF4-FFF2-40B4-BE49-F238E27FC236}">
                <a16:creationId xmlns:a16="http://schemas.microsoft.com/office/drawing/2014/main" id="{7B904449-E3F4-4D76-9F08-48C9F0860FB0}"/>
              </a:ext>
            </a:extLst>
          </p:cNvPr>
          <p:cNvGrpSpPr/>
          <p:nvPr/>
        </p:nvGrpSpPr>
        <p:grpSpPr>
          <a:xfrm>
            <a:off x="1124452" y="5535601"/>
            <a:ext cx="1955627" cy="760699"/>
            <a:chOff x="1464245" y="3861050"/>
            <a:chExt cx="1955627" cy="760699"/>
          </a:xfrm>
        </p:grpSpPr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C6625690-26FF-4E67-A573-D2B33DBEAA6D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3CF44007-D812-42B6-BBE3-C2F45BD608E6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grpSp>
        <p:nvGrpSpPr>
          <p:cNvPr id="441" name="그룹 38">
            <a:extLst>
              <a:ext uri="{FF2B5EF4-FFF2-40B4-BE49-F238E27FC236}">
                <a16:creationId xmlns:a16="http://schemas.microsoft.com/office/drawing/2014/main" id="{86376B46-1607-47E8-BBEF-6328B9586085}"/>
              </a:ext>
            </a:extLst>
          </p:cNvPr>
          <p:cNvGrpSpPr/>
          <p:nvPr/>
        </p:nvGrpSpPr>
        <p:grpSpPr>
          <a:xfrm>
            <a:off x="3228911" y="5174330"/>
            <a:ext cx="1955627" cy="760699"/>
            <a:chOff x="1464245" y="3861050"/>
            <a:chExt cx="1955627" cy="760699"/>
          </a:xfrm>
        </p:grpSpPr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71ECF384-509F-407F-8442-B583A283E54B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8EE4C65D-0965-4581-BD33-A2973F677A33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444" name="그룹 38">
            <a:extLst>
              <a:ext uri="{FF2B5EF4-FFF2-40B4-BE49-F238E27FC236}">
                <a16:creationId xmlns:a16="http://schemas.microsoft.com/office/drawing/2014/main" id="{D437E790-EB73-41FF-BE85-74CA1352589F}"/>
              </a:ext>
            </a:extLst>
          </p:cNvPr>
          <p:cNvGrpSpPr/>
          <p:nvPr/>
        </p:nvGrpSpPr>
        <p:grpSpPr>
          <a:xfrm>
            <a:off x="5311064" y="4804619"/>
            <a:ext cx="1955627" cy="760699"/>
            <a:chOff x="1464245" y="3861050"/>
            <a:chExt cx="1955627" cy="760699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A2B5438D-8F14-4F25-9231-C26C412D4654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8BBDBE7D-7D12-4248-9AD7-9DA789E04165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447" name="그룹 38">
            <a:extLst>
              <a:ext uri="{FF2B5EF4-FFF2-40B4-BE49-F238E27FC236}">
                <a16:creationId xmlns:a16="http://schemas.microsoft.com/office/drawing/2014/main" id="{295B8879-6441-4251-94DA-2EEB383F230E}"/>
              </a:ext>
            </a:extLst>
          </p:cNvPr>
          <p:cNvGrpSpPr/>
          <p:nvPr/>
        </p:nvGrpSpPr>
        <p:grpSpPr>
          <a:xfrm>
            <a:off x="7415523" y="4443348"/>
            <a:ext cx="1955627" cy="760699"/>
            <a:chOff x="1464245" y="3861050"/>
            <a:chExt cx="1955627" cy="760699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73F9200D-AE12-4ABF-A9D7-85743B579090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09D665AE-83CF-4D33-8D95-D5D01D3ACAB8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grpSp>
        <p:nvGrpSpPr>
          <p:cNvPr id="450" name="그룹 38">
            <a:extLst>
              <a:ext uri="{FF2B5EF4-FFF2-40B4-BE49-F238E27FC236}">
                <a16:creationId xmlns:a16="http://schemas.microsoft.com/office/drawing/2014/main" id="{59BBEDF7-0695-4164-ADA1-AF3940906E67}"/>
              </a:ext>
            </a:extLst>
          </p:cNvPr>
          <p:cNvGrpSpPr/>
          <p:nvPr/>
        </p:nvGrpSpPr>
        <p:grpSpPr>
          <a:xfrm>
            <a:off x="9508464" y="4090623"/>
            <a:ext cx="1955627" cy="760699"/>
            <a:chOff x="1464245" y="3861050"/>
            <a:chExt cx="1955627" cy="760699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4E8ACF8F-DC19-4BFE-A870-4D1A97FF76A5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933C5FD6-BF3D-405A-BD0C-DF45D0E30261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5"/>
                  </a:solidFill>
                </a:rPr>
                <a:t>05 CONTENTS</a:t>
              </a:r>
            </a:p>
          </p:txBody>
        </p:sp>
      </p:grpSp>
      <p:sp>
        <p:nvSpPr>
          <p:cNvPr id="453" name="Freeform: Shape 452">
            <a:extLst>
              <a:ext uri="{FF2B5EF4-FFF2-40B4-BE49-F238E27FC236}">
                <a16:creationId xmlns:a16="http://schemas.microsoft.com/office/drawing/2014/main" id="{7CB4CDA2-32F3-4E3D-8963-0F922D812270}"/>
              </a:ext>
            </a:extLst>
          </p:cNvPr>
          <p:cNvSpPr/>
          <p:nvPr/>
        </p:nvSpPr>
        <p:spPr>
          <a:xfrm>
            <a:off x="1782839" y="2035731"/>
            <a:ext cx="2231257" cy="3263263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1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4" name="Arrow: Right 453">
            <a:extLst>
              <a:ext uri="{FF2B5EF4-FFF2-40B4-BE49-F238E27FC236}">
                <a16:creationId xmlns:a16="http://schemas.microsoft.com/office/drawing/2014/main" id="{D0C7AF5C-6A92-445E-9386-8608E52AAF41}"/>
              </a:ext>
            </a:extLst>
          </p:cNvPr>
          <p:cNvSpPr/>
          <p:nvPr/>
        </p:nvSpPr>
        <p:spPr>
          <a:xfrm>
            <a:off x="4396639" y="2485239"/>
            <a:ext cx="781216" cy="55245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Arrow: Right 454">
            <a:extLst>
              <a:ext uri="{FF2B5EF4-FFF2-40B4-BE49-F238E27FC236}">
                <a16:creationId xmlns:a16="http://schemas.microsoft.com/office/drawing/2014/main" id="{106062D7-93E0-4FB6-8ABF-49C91B6085F9}"/>
              </a:ext>
            </a:extLst>
          </p:cNvPr>
          <p:cNvSpPr/>
          <p:nvPr/>
        </p:nvSpPr>
        <p:spPr>
          <a:xfrm>
            <a:off x="5410620" y="2489220"/>
            <a:ext cx="781216" cy="55245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Arrow: Right 455">
            <a:extLst>
              <a:ext uri="{FF2B5EF4-FFF2-40B4-BE49-F238E27FC236}">
                <a16:creationId xmlns:a16="http://schemas.microsoft.com/office/drawing/2014/main" id="{7D5FF509-D7F3-4797-94B2-5C3BEB09A4F1}"/>
              </a:ext>
            </a:extLst>
          </p:cNvPr>
          <p:cNvSpPr/>
          <p:nvPr/>
        </p:nvSpPr>
        <p:spPr>
          <a:xfrm>
            <a:off x="6424601" y="2493201"/>
            <a:ext cx="781216" cy="55245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Arrow: Right 456">
            <a:extLst>
              <a:ext uri="{FF2B5EF4-FFF2-40B4-BE49-F238E27FC236}">
                <a16:creationId xmlns:a16="http://schemas.microsoft.com/office/drawing/2014/main" id="{027355BE-3D8D-4C4C-86CB-B4A9633B54A4}"/>
              </a:ext>
            </a:extLst>
          </p:cNvPr>
          <p:cNvSpPr/>
          <p:nvPr/>
        </p:nvSpPr>
        <p:spPr>
          <a:xfrm>
            <a:off x="7438582" y="2497182"/>
            <a:ext cx="781216" cy="55245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Arrow: Right 457">
            <a:extLst>
              <a:ext uri="{FF2B5EF4-FFF2-40B4-BE49-F238E27FC236}">
                <a16:creationId xmlns:a16="http://schemas.microsoft.com/office/drawing/2014/main" id="{CF2B5F72-C52E-4664-B9EA-BEDE49CBB539}"/>
              </a:ext>
            </a:extLst>
          </p:cNvPr>
          <p:cNvSpPr/>
          <p:nvPr/>
        </p:nvSpPr>
        <p:spPr>
          <a:xfrm>
            <a:off x="8452563" y="2501163"/>
            <a:ext cx="781216" cy="55245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D83C3D8F-E531-4286-8C0C-CE20FB57B842}"/>
              </a:ext>
            </a:extLst>
          </p:cNvPr>
          <p:cNvGrpSpPr/>
          <p:nvPr/>
        </p:nvGrpSpPr>
        <p:grpSpPr>
          <a:xfrm>
            <a:off x="9660930" y="1620660"/>
            <a:ext cx="1296289" cy="2236079"/>
            <a:chOff x="10432357" y="212669"/>
            <a:chExt cx="612578" cy="1056688"/>
          </a:xfrm>
        </p:grpSpPr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A397B5D7-73DD-4669-AF4F-C6343EE7B59B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A8D78F77-BDCD-4CF8-A1BF-E5A78B20C54B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663B4AE2-A045-467F-B8D9-0E7B5741D4A7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19DC493B-D922-4DA4-80B3-C95BE5B65613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0B2108E3-8749-40C6-AB37-7E8904F5275D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00FA9DEE-D40E-4B9F-ABBB-BCD4F2ACE0B3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217DB2ED-E329-4C68-872C-219A517525D7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C904CBC4-109B-488E-B8FB-0C92DA5E7D2A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80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2021-04-13T08:54:11Z</dcterms:modified>
</cp:coreProperties>
</file>