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58" name="그룹 457">
            <a:extLst>
              <a:ext uri="{FF2B5EF4-FFF2-40B4-BE49-F238E27FC236}">
                <a16:creationId xmlns:a16="http://schemas.microsoft.com/office/drawing/2014/main" id="{2C7C41D9-FFD2-4D40-920E-D22FEE15A7B2}"/>
              </a:ext>
            </a:extLst>
          </p:cNvPr>
          <p:cNvGrpSpPr/>
          <p:nvPr/>
        </p:nvGrpSpPr>
        <p:grpSpPr>
          <a:xfrm rot="360000">
            <a:off x="4512527" y="4629298"/>
            <a:ext cx="3166945" cy="1266930"/>
            <a:chOff x="4254217" y="4820053"/>
            <a:chExt cx="3166945" cy="1266930"/>
          </a:xfrm>
        </p:grpSpPr>
        <p:sp>
          <p:nvSpPr>
            <p:cNvPr id="459" name="사각형: 둥근 모서리 458">
              <a:extLst>
                <a:ext uri="{FF2B5EF4-FFF2-40B4-BE49-F238E27FC236}">
                  <a16:creationId xmlns:a16="http://schemas.microsoft.com/office/drawing/2014/main" id="{17B4686E-C2F0-4087-923A-1B5514A84631}"/>
                </a:ext>
              </a:extLst>
            </p:cNvPr>
            <p:cNvSpPr/>
            <p:nvPr/>
          </p:nvSpPr>
          <p:spPr>
            <a:xfrm rot="3711657">
              <a:off x="5600234" y="3673801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60" name="그룹 459">
              <a:extLst>
                <a:ext uri="{FF2B5EF4-FFF2-40B4-BE49-F238E27FC236}">
                  <a16:creationId xmlns:a16="http://schemas.microsoft.com/office/drawing/2014/main" id="{F1DA3E77-6613-46B1-A4DB-75ACFC442B2F}"/>
                </a:ext>
              </a:extLst>
            </p:cNvPr>
            <p:cNvGrpSpPr/>
            <p:nvPr/>
          </p:nvGrpSpPr>
          <p:grpSpPr>
            <a:xfrm>
              <a:off x="4747366" y="4820053"/>
              <a:ext cx="2387984" cy="1266930"/>
              <a:chOff x="3127761" y="3800283"/>
              <a:chExt cx="3145875" cy="1669025"/>
            </a:xfrm>
            <a:solidFill>
              <a:schemeClr val="accent2"/>
            </a:solidFill>
          </p:grpSpPr>
          <p:sp>
            <p:nvSpPr>
              <p:cNvPr id="461" name="직각 삼각형 460">
                <a:extLst>
                  <a:ext uri="{FF2B5EF4-FFF2-40B4-BE49-F238E27FC236}">
                    <a16:creationId xmlns:a16="http://schemas.microsoft.com/office/drawing/2014/main" id="{B70A3EB7-C515-4960-B401-9D377A682FA9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2" name="직각 삼각형 461">
                <a:extLst>
                  <a:ext uri="{FF2B5EF4-FFF2-40B4-BE49-F238E27FC236}">
                    <a16:creationId xmlns:a16="http://schemas.microsoft.com/office/drawing/2014/main" id="{D04BC290-EEBE-4DA0-B204-F5B9CC26BD4E}"/>
                  </a:ext>
                </a:extLst>
              </p:cNvPr>
              <p:cNvSpPr/>
              <p:nvPr/>
            </p:nvSpPr>
            <p:spPr>
              <a:xfrm rot="5400000">
                <a:off x="3779155" y="478854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3" name="직각 삼각형 462">
                <a:extLst>
                  <a:ext uri="{FF2B5EF4-FFF2-40B4-BE49-F238E27FC236}">
                    <a16:creationId xmlns:a16="http://schemas.microsoft.com/office/drawing/2014/main" id="{B84AB11F-CCE2-4856-9208-885D23E7D8E3}"/>
                  </a:ext>
                </a:extLst>
              </p:cNvPr>
              <p:cNvSpPr/>
              <p:nvPr/>
            </p:nvSpPr>
            <p:spPr>
              <a:xfrm rot="5400000">
                <a:off x="4302362" y="4509433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4" name="직각 삼각형 463">
                <a:extLst>
                  <a:ext uri="{FF2B5EF4-FFF2-40B4-BE49-F238E27FC236}">
                    <a16:creationId xmlns:a16="http://schemas.microsoft.com/office/drawing/2014/main" id="{522441BD-3EA8-46F6-80D7-A6C5EF0F955C}"/>
                  </a:ext>
                </a:extLst>
              </p:cNvPr>
              <p:cNvSpPr/>
              <p:nvPr/>
            </p:nvSpPr>
            <p:spPr>
              <a:xfrm rot="5400000">
                <a:off x="4825569" y="4230321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65" name="직각 삼각형 464">
                <a:extLst>
                  <a:ext uri="{FF2B5EF4-FFF2-40B4-BE49-F238E27FC236}">
                    <a16:creationId xmlns:a16="http://schemas.microsoft.com/office/drawing/2014/main" id="{A48E3DD0-B631-4744-97EC-41B8B788E871}"/>
                  </a:ext>
                </a:extLst>
              </p:cNvPr>
              <p:cNvSpPr/>
              <p:nvPr/>
            </p:nvSpPr>
            <p:spPr>
              <a:xfrm rot="5400000">
                <a:off x="5348776" y="395120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6" name="직각 삼각형 465">
                <a:extLst>
                  <a:ext uri="{FF2B5EF4-FFF2-40B4-BE49-F238E27FC236}">
                    <a16:creationId xmlns:a16="http://schemas.microsoft.com/office/drawing/2014/main" id="{6355CDDC-D49E-4D22-B768-141EA1F6DFD6}"/>
                  </a:ext>
                </a:extLst>
              </p:cNvPr>
              <p:cNvSpPr/>
              <p:nvPr/>
            </p:nvSpPr>
            <p:spPr>
              <a:xfrm rot="5400000">
                <a:off x="5871984" y="367209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67" name="그룹 466">
            <a:extLst>
              <a:ext uri="{FF2B5EF4-FFF2-40B4-BE49-F238E27FC236}">
                <a16:creationId xmlns:a16="http://schemas.microsoft.com/office/drawing/2014/main" id="{A4866ECD-A2ED-45A5-BC9B-364EA2D6FC31}"/>
              </a:ext>
            </a:extLst>
          </p:cNvPr>
          <p:cNvGrpSpPr/>
          <p:nvPr/>
        </p:nvGrpSpPr>
        <p:grpSpPr>
          <a:xfrm rot="-360000">
            <a:off x="4758340" y="3529928"/>
            <a:ext cx="3166945" cy="1278125"/>
            <a:chOff x="4752525" y="3571277"/>
            <a:chExt cx="3166945" cy="1278125"/>
          </a:xfrm>
        </p:grpSpPr>
        <p:sp>
          <p:nvSpPr>
            <p:cNvPr id="468" name="사각형: 둥근 모서리 467">
              <a:extLst>
                <a:ext uri="{FF2B5EF4-FFF2-40B4-BE49-F238E27FC236}">
                  <a16:creationId xmlns:a16="http://schemas.microsoft.com/office/drawing/2014/main" id="{D90BED48-6345-4A40-A971-D604543BAB2B}"/>
                </a:ext>
              </a:extLst>
            </p:cNvPr>
            <p:cNvSpPr/>
            <p:nvPr/>
          </p:nvSpPr>
          <p:spPr>
            <a:xfrm rot="17888343" flipH="1">
              <a:off x="6098542" y="2408685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69" name="그룹 468">
              <a:extLst>
                <a:ext uri="{FF2B5EF4-FFF2-40B4-BE49-F238E27FC236}">
                  <a16:creationId xmlns:a16="http://schemas.microsoft.com/office/drawing/2014/main" id="{D222E51C-6AF3-47A4-A757-9D0155BF57B6}"/>
                </a:ext>
              </a:extLst>
            </p:cNvPr>
            <p:cNvGrpSpPr/>
            <p:nvPr/>
          </p:nvGrpSpPr>
          <p:grpSpPr>
            <a:xfrm flipH="1">
              <a:off x="5049945" y="3571277"/>
              <a:ext cx="2388439" cy="1278125"/>
              <a:chOff x="3127765" y="3785538"/>
              <a:chExt cx="3146478" cy="1683774"/>
            </a:xfrm>
            <a:solidFill>
              <a:schemeClr val="accent4"/>
            </a:solidFill>
          </p:grpSpPr>
          <p:sp>
            <p:nvSpPr>
              <p:cNvPr id="470" name="직각 삼각형 469">
                <a:extLst>
                  <a:ext uri="{FF2B5EF4-FFF2-40B4-BE49-F238E27FC236}">
                    <a16:creationId xmlns:a16="http://schemas.microsoft.com/office/drawing/2014/main" id="{7B2A789A-0653-4F1D-AD51-E4388C7EA63B}"/>
                  </a:ext>
                </a:extLst>
              </p:cNvPr>
              <p:cNvSpPr/>
              <p:nvPr/>
            </p:nvSpPr>
            <p:spPr>
              <a:xfrm rot="5400000">
                <a:off x="3255953" y="506766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1" name="직각 삼각형 470">
                <a:extLst>
                  <a:ext uri="{FF2B5EF4-FFF2-40B4-BE49-F238E27FC236}">
                    <a16:creationId xmlns:a16="http://schemas.microsoft.com/office/drawing/2014/main" id="{C53BC374-07D3-42A7-94F5-DF9BC81C8641}"/>
                  </a:ext>
                </a:extLst>
              </p:cNvPr>
              <p:cNvSpPr/>
              <p:nvPr/>
            </p:nvSpPr>
            <p:spPr>
              <a:xfrm rot="5400000">
                <a:off x="3779282" y="478560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2" name="직각 삼각형 471">
                <a:extLst>
                  <a:ext uri="{FF2B5EF4-FFF2-40B4-BE49-F238E27FC236}">
                    <a16:creationId xmlns:a16="http://schemas.microsoft.com/office/drawing/2014/main" id="{A38B861A-CA6D-48BA-BBBB-A1C59C0793B7}"/>
                  </a:ext>
                </a:extLst>
              </p:cNvPr>
              <p:cNvSpPr/>
              <p:nvPr/>
            </p:nvSpPr>
            <p:spPr>
              <a:xfrm rot="5400000">
                <a:off x="4302611" y="450353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3" name="직각 삼각형 472">
                <a:extLst>
                  <a:ext uri="{FF2B5EF4-FFF2-40B4-BE49-F238E27FC236}">
                    <a16:creationId xmlns:a16="http://schemas.microsoft.com/office/drawing/2014/main" id="{8547459C-3415-4A4F-9D39-3E825FADBDBC}"/>
                  </a:ext>
                </a:extLst>
              </p:cNvPr>
              <p:cNvSpPr/>
              <p:nvPr/>
            </p:nvSpPr>
            <p:spPr>
              <a:xfrm rot="5400000">
                <a:off x="4825939" y="4221474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4" name="직각 삼각형 473">
                <a:extLst>
                  <a:ext uri="{FF2B5EF4-FFF2-40B4-BE49-F238E27FC236}">
                    <a16:creationId xmlns:a16="http://schemas.microsoft.com/office/drawing/2014/main" id="{53DE3B68-59EC-4072-8497-1A5BA19B2666}"/>
                  </a:ext>
                </a:extLst>
              </p:cNvPr>
              <p:cNvSpPr/>
              <p:nvPr/>
            </p:nvSpPr>
            <p:spPr>
              <a:xfrm rot="5400000">
                <a:off x="5349265" y="393941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5" name="직각 삼각형 474">
                <a:extLst>
                  <a:ext uri="{FF2B5EF4-FFF2-40B4-BE49-F238E27FC236}">
                    <a16:creationId xmlns:a16="http://schemas.microsoft.com/office/drawing/2014/main" id="{FDB23A10-CC9E-4ECB-A15A-01D299484712}"/>
                  </a:ext>
                </a:extLst>
              </p:cNvPr>
              <p:cNvSpPr/>
              <p:nvPr/>
            </p:nvSpPr>
            <p:spPr>
              <a:xfrm rot="5400000">
                <a:off x="5872591" y="365735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76" name="그룹 475">
            <a:extLst>
              <a:ext uri="{FF2B5EF4-FFF2-40B4-BE49-F238E27FC236}">
                <a16:creationId xmlns:a16="http://schemas.microsoft.com/office/drawing/2014/main" id="{8E12F3CC-9870-4000-9FD7-1FD47F764750}"/>
              </a:ext>
            </a:extLst>
          </p:cNvPr>
          <p:cNvGrpSpPr/>
          <p:nvPr/>
        </p:nvGrpSpPr>
        <p:grpSpPr>
          <a:xfrm rot="335992">
            <a:off x="4512528" y="2381248"/>
            <a:ext cx="3166945" cy="1282713"/>
            <a:chOff x="4254217" y="2304326"/>
            <a:chExt cx="3166945" cy="1282713"/>
          </a:xfrm>
        </p:grpSpPr>
        <p:sp>
          <p:nvSpPr>
            <p:cNvPr id="477" name="사각형: 둥근 모서리 476">
              <a:extLst>
                <a:ext uri="{FF2B5EF4-FFF2-40B4-BE49-F238E27FC236}">
                  <a16:creationId xmlns:a16="http://schemas.microsoft.com/office/drawing/2014/main" id="{88EF8904-8069-4755-B36B-C62890D904DE}"/>
                </a:ext>
              </a:extLst>
            </p:cNvPr>
            <p:cNvSpPr/>
            <p:nvPr/>
          </p:nvSpPr>
          <p:spPr>
            <a:xfrm rot="3711657">
              <a:off x="5600234" y="1174274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78" name="그룹 477">
              <a:extLst>
                <a:ext uri="{FF2B5EF4-FFF2-40B4-BE49-F238E27FC236}">
                  <a16:creationId xmlns:a16="http://schemas.microsoft.com/office/drawing/2014/main" id="{55DFAC7C-0A84-4A00-8335-354DE35D78F0}"/>
                </a:ext>
              </a:extLst>
            </p:cNvPr>
            <p:cNvGrpSpPr/>
            <p:nvPr/>
          </p:nvGrpSpPr>
          <p:grpSpPr>
            <a:xfrm>
              <a:off x="4747366" y="2304326"/>
              <a:ext cx="2413159" cy="1282713"/>
              <a:chOff x="3127761" y="3779491"/>
              <a:chExt cx="3179040" cy="1689817"/>
            </a:xfrm>
          </p:grpSpPr>
          <p:sp>
            <p:nvSpPr>
              <p:cNvPr id="479" name="직각 삼각형 478">
                <a:extLst>
                  <a:ext uri="{FF2B5EF4-FFF2-40B4-BE49-F238E27FC236}">
                    <a16:creationId xmlns:a16="http://schemas.microsoft.com/office/drawing/2014/main" id="{5308207A-DA4A-4311-9D22-DEC8C2F618E5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0" name="직각 삼각형 479">
                <a:extLst>
                  <a:ext uri="{FF2B5EF4-FFF2-40B4-BE49-F238E27FC236}">
                    <a16:creationId xmlns:a16="http://schemas.microsoft.com/office/drawing/2014/main" id="{195131CC-4D61-4AA0-A87B-6DAFB4F09963}"/>
                  </a:ext>
                </a:extLst>
              </p:cNvPr>
              <p:cNvSpPr/>
              <p:nvPr/>
            </p:nvSpPr>
            <p:spPr>
              <a:xfrm rot="5400000">
                <a:off x="3785789" y="4784384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1" name="직각 삼각형 480">
                <a:extLst>
                  <a:ext uri="{FF2B5EF4-FFF2-40B4-BE49-F238E27FC236}">
                    <a16:creationId xmlns:a16="http://schemas.microsoft.com/office/drawing/2014/main" id="{886238FD-9299-44EB-B83A-CEB909C8EE4F}"/>
                  </a:ext>
                </a:extLst>
              </p:cNvPr>
              <p:cNvSpPr/>
              <p:nvPr/>
            </p:nvSpPr>
            <p:spPr>
              <a:xfrm rot="5400000">
                <a:off x="4315629" y="450111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2" name="직각 삼각형 481">
                <a:extLst>
                  <a:ext uri="{FF2B5EF4-FFF2-40B4-BE49-F238E27FC236}">
                    <a16:creationId xmlns:a16="http://schemas.microsoft.com/office/drawing/2014/main" id="{C1410E67-AE67-4C1B-825D-E3679E3F06CB}"/>
                  </a:ext>
                </a:extLst>
              </p:cNvPr>
              <p:cNvSpPr/>
              <p:nvPr/>
            </p:nvSpPr>
            <p:spPr>
              <a:xfrm rot="5400000">
                <a:off x="4845469" y="421784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3" name="직각 삼각형 482">
                <a:extLst>
                  <a:ext uri="{FF2B5EF4-FFF2-40B4-BE49-F238E27FC236}">
                    <a16:creationId xmlns:a16="http://schemas.microsoft.com/office/drawing/2014/main" id="{4F26AFF5-50BE-462B-B8BB-94368E7BD598}"/>
                  </a:ext>
                </a:extLst>
              </p:cNvPr>
              <p:cNvSpPr/>
              <p:nvPr/>
            </p:nvSpPr>
            <p:spPr>
              <a:xfrm rot="5400000">
                <a:off x="5375309" y="393457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4" name="직각 삼각형 483">
                <a:extLst>
                  <a:ext uri="{FF2B5EF4-FFF2-40B4-BE49-F238E27FC236}">
                    <a16:creationId xmlns:a16="http://schemas.microsoft.com/office/drawing/2014/main" id="{B536D90D-C474-404A-90C1-9E37ADE9F41C}"/>
                  </a:ext>
                </a:extLst>
              </p:cNvPr>
              <p:cNvSpPr/>
              <p:nvPr/>
            </p:nvSpPr>
            <p:spPr>
              <a:xfrm rot="5400000">
                <a:off x="5905149" y="365130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657F4129-BCA3-48B1-A290-B4190C0F82D3}"/>
              </a:ext>
            </a:extLst>
          </p:cNvPr>
          <p:cNvGrpSpPr/>
          <p:nvPr/>
        </p:nvGrpSpPr>
        <p:grpSpPr>
          <a:xfrm>
            <a:off x="7308389" y="3985344"/>
            <a:ext cx="4142425" cy="1044000"/>
            <a:chOff x="6439850" y="3726021"/>
            <a:chExt cx="4142425" cy="1044000"/>
          </a:xfrm>
        </p:grpSpPr>
        <p:sp>
          <p:nvSpPr>
            <p:cNvPr id="486" name="Hexagon 11">
              <a:extLst>
                <a:ext uri="{FF2B5EF4-FFF2-40B4-BE49-F238E27FC236}">
                  <a16:creationId xmlns:a16="http://schemas.microsoft.com/office/drawing/2014/main" id="{0B520E59-2FC6-4535-9274-E3968753F09B}"/>
                </a:ext>
              </a:extLst>
            </p:cNvPr>
            <p:cNvSpPr/>
            <p:nvPr/>
          </p:nvSpPr>
          <p:spPr>
            <a:xfrm>
              <a:off x="6439850" y="3726021"/>
              <a:ext cx="4142425" cy="104400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87" name="Hexagon 12">
              <a:extLst>
                <a:ext uri="{FF2B5EF4-FFF2-40B4-BE49-F238E27FC236}">
                  <a16:creationId xmlns:a16="http://schemas.microsoft.com/office/drawing/2014/main" id="{EC5F2A10-A60A-4B99-99F0-F846D88BB471}"/>
                </a:ext>
              </a:extLst>
            </p:cNvPr>
            <p:cNvSpPr/>
            <p:nvPr/>
          </p:nvSpPr>
          <p:spPr>
            <a:xfrm>
              <a:off x="6557120" y="3834021"/>
              <a:ext cx="828000" cy="82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488" name="Group 13">
              <a:extLst>
                <a:ext uri="{FF2B5EF4-FFF2-40B4-BE49-F238E27FC236}">
                  <a16:creationId xmlns:a16="http://schemas.microsoft.com/office/drawing/2014/main" id="{947AFAA8-1CEF-41DE-85A3-6AC89DCA507E}"/>
                </a:ext>
              </a:extLst>
            </p:cNvPr>
            <p:cNvGrpSpPr/>
            <p:nvPr/>
          </p:nvGrpSpPr>
          <p:grpSpPr>
            <a:xfrm>
              <a:off x="7493827" y="3897623"/>
              <a:ext cx="2936047" cy="700797"/>
              <a:chOff x="6165560" y="1433695"/>
              <a:chExt cx="2295041" cy="729182"/>
            </a:xfrm>
          </p:grpSpPr>
          <p:sp>
            <p:nvSpPr>
              <p:cNvPr id="490" name="TextBox 489">
                <a:extLst>
                  <a:ext uri="{FF2B5EF4-FFF2-40B4-BE49-F238E27FC236}">
                    <a16:creationId xmlns:a16="http://schemas.microsoft.com/office/drawing/2014/main" id="{E2E2A527-DF7F-474E-B2F8-E489076418D1}"/>
                  </a:ext>
                </a:extLst>
              </p:cNvPr>
              <p:cNvSpPr txBox="1"/>
              <p:nvPr/>
            </p:nvSpPr>
            <p:spPr>
              <a:xfrm>
                <a:off x="6165560" y="1433695"/>
                <a:ext cx="2295041" cy="288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3AA3C926-C3E7-4E53-9133-04597CB8A8E9}"/>
                  </a:ext>
                </a:extLst>
              </p:cNvPr>
              <p:cNvSpPr txBox="1"/>
              <p:nvPr/>
            </p:nvSpPr>
            <p:spPr>
              <a:xfrm>
                <a:off x="6165560" y="1682513"/>
                <a:ext cx="2295041" cy="480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</a:t>
                </a:r>
              </a:p>
            </p:txBody>
          </p:sp>
        </p:grpSp>
        <p:sp>
          <p:nvSpPr>
            <p:cNvPr id="489" name="Rounded Rectangle 32">
              <a:extLst>
                <a:ext uri="{FF2B5EF4-FFF2-40B4-BE49-F238E27FC236}">
                  <a16:creationId xmlns:a16="http://schemas.microsoft.com/office/drawing/2014/main" id="{048BF535-9752-4D0F-A714-81870E3CB786}"/>
                </a:ext>
              </a:extLst>
            </p:cNvPr>
            <p:cNvSpPr/>
            <p:nvPr/>
          </p:nvSpPr>
          <p:spPr>
            <a:xfrm>
              <a:off x="6809802" y="4086703"/>
              <a:ext cx="322637" cy="32263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049E1CF6-FBF0-4164-838A-0BC40A24F02D}"/>
              </a:ext>
            </a:extLst>
          </p:cNvPr>
          <p:cNvGrpSpPr/>
          <p:nvPr/>
        </p:nvGrpSpPr>
        <p:grpSpPr>
          <a:xfrm>
            <a:off x="7308388" y="1849338"/>
            <a:ext cx="4142425" cy="1044000"/>
            <a:chOff x="6439849" y="1112628"/>
            <a:chExt cx="4142425" cy="1044000"/>
          </a:xfrm>
        </p:grpSpPr>
        <p:sp>
          <p:nvSpPr>
            <p:cNvPr id="493" name="Hexagon 29">
              <a:extLst>
                <a:ext uri="{FF2B5EF4-FFF2-40B4-BE49-F238E27FC236}">
                  <a16:creationId xmlns:a16="http://schemas.microsoft.com/office/drawing/2014/main" id="{8A49D8DB-BA0A-4C84-92AF-4CC1FC493E18}"/>
                </a:ext>
              </a:extLst>
            </p:cNvPr>
            <p:cNvSpPr/>
            <p:nvPr/>
          </p:nvSpPr>
          <p:spPr>
            <a:xfrm flipH="1">
              <a:off x="6439849" y="1112628"/>
              <a:ext cx="4142425" cy="104400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94" name="Hexagon 30">
              <a:extLst>
                <a:ext uri="{FF2B5EF4-FFF2-40B4-BE49-F238E27FC236}">
                  <a16:creationId xmlns:a16="http://schemas.microsoft.com/office/drawing/2014/main" id="{BF507958-0DBD-47A8-9624-36756D0B33C5}"/>
                </a:ext>
              </a:extLst>
            </p:cNvPr>
            <p:cNvSpPr/>
            <p:nvPr/>
          </p:nvSpPr>
          <p:spPr>
            <a:xfrm flipH="1">
              <a:off x="6557120" y="1220628"/>
              <a:ext cx="828000" cy="828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495" name="Group 31">
              <a:extLst>
                <a:ext uri="{FF2B5EF4-FFF2-40B4-BE49-F238E27FC236}">
                  <a16:creationId xmlns:a16="http://schemas.microsoft.com/office/drawing/2014/main" id="{14568750-0B22-493F-8376-6F1B1316108E}"/>
                </a:ext>
              </a:extLst>
            </p:cNvPr>
            <p:cNvGrpSpPr/>
            <p:nvPr/>
          </p:nvGrpSpPr>
          <p:grpSpPr>
            <a:xfrm>
              <a:off x="7493827" y="1284230"/>
              <a:ext cx="2936048" cy="700797"/>
              <a:chOff x="6210998" y="1433695"/>
              <a:chExt cx="2256896" cy="729182"/>
            </a:xfrm>
          </p:grpSpPr>
          <p:sp>
            <p:nvSpPr>
              <p:cNvPr id="497" name="TextBox 496">
                <a:extLst>
                  <a:ext uri="{FF2B5EF4-FFF2-40B4-BE49-F238E27FC236}">
                    <a16:creationId xmlns:a16="http://schemas.microsoft.com/office/drawing/2014/main" id="{D94CB34B-A084-49FF-8251-7AF7E93EAB83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256896" cy="288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98" name="TextBox 497">
                <a:extLst>
                  <a:ext uri="{FF2B5EF4-FFF2-40B4-BE49-F238E27FC236}">
                    <a16:creationId xmlns:a16="http://schemas.microsoft.com/office/drawing/2014/main" id="{7D7E974F-4D66-463E-81C4-9EDF155B5B89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256896" cy="480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96" name="Rectangle 9">
              <a:extLst>
                <a:ext uri="{FF2B5EF4-FFF2-40B4-BE49-F238E27FC236}">
                  <a16:creationId xmlns:a16="http://schemas.microsoft.com/office/drawing/2014/main" id="{E5E1213D-3EF8-49BA-9046-E21F8C513EC7}"/>
                </a:ext>
              </a:extLst>
            </p:cNvPr>
            <p:cNvSpPr/>
            <p:nvPr/>
          </p:nvSpPr>
          <p:spPr>
            <a:xfrm>
              <a:off x="6806389" y="1480425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99" name="그룹 498">
            <a:extLst>
              <a:ext uri="{FF2B5EF4-FFF2-40B4-BE49-F238E27FC236}">
                <a16:creationId xmlns:a16="http://schemas.microsoft.com/office/drawing/2014/main" id="{3A65B295-854E-4BFC-91D8-9D389AC1E9A5}"/>
              </a:ext>
            </a:extLst>
          </p:cNvPr>
          <p:cNvGrpSpPr/>
          <p:nvPr/>
        </p:nvGrpSpPr>
        <p:grpSpPr>
          <a:xfrm flipH="1">
            <a:off x="741186" y="2917341"/>
            <a:ext cx="4142425" cy="1044000"/>
            <a:chOff x="6439849" y="2406648"/>
            <a:chExt cx="4142425" cy="1044000"/>
          </a:xfrm>
        </p:grpSpPr>
        <p:sp>
          <p:nvSpPr>
            <p:cNvPr id="500" name="Hexagon 35">
              <a:extLst>
                <a:ext uri="{FF2B5EF4-FFF2-40B4-BE49-F238E27FC236}">
                  <a16:creationId xmlns:a16="http://schemas.microsoft.com/office/drawing/2014/main" id="{489E8A80-6014-4112-8EA7-BB1015762A5A}"/>
                </a:ext>
              </a:extLst>
            </p:cNvPr>
            <p:cNvSpPr/>
            <p:nvPr/>
          </p:nvSpPr>
          <p:spPr>
            <a:xfrm flipH="1">
              <a:off x="6439849" y="2406648"/>
              <a:ext cx="4142425" cy="104400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1" name="Hexagon 36">
              <a:extLst>
                <a:ext uri="{FF2B5EF4-FFF2-40B4-BE49-F238E27FC236}">
                  <a16:creationId xmlns:a16="http://schemas.microsoft.com/office/drawing/2014/main" id="{D3C2E3AE-08E9-4944-935E-8136160742BC}"/>
                </a:ext>
              </a:extLst>
            </p:cNvPr>
            <p:cNvSpPr/>
            <p:nvPr/>
          </p:nvSpPr>
          <p:spPr>
            <a:xfrm flipH="1">
              <a:off x="6557120" y="2514648"/>
              <a:ext cx="828000" cy="828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02" name="Group 37">
              <a:extLst>
                <a:ext uri="{FF2B5EF4-FFF2-40B4-BE49-F238E27FC236}">
                  <a16:creationId xmlns:a16="http://schemas.microsoft.com/office/drawing/2014/main" id="{9DD26E46-95A3-4CD2-85E5-41D277FFCD2A}"/>
                </a:ext>
              </a:extLst>
            </p:cNvPr>
            <p:cNvGrpSpPr/>
            <p:nvPr/>
          </p:nvGrpSpPr>
          <p:grpSpPr>
            <a:xfrm>
              <a:off x="7493827" y="2578250"/>
              <a:ext cx="2936048" cy="700797"/>
              <a:chOff x="6210998" y="1433695"/>
              <a:chExt cx="2256896" cy="729182"/>
            </a:xfrm>
          </p:grpSpPr>
          <p:sp>
            <p:nvSpPr>
              <p:cNvPr id="504" name="TextBox 503">
                <a:extLst>
                  <a:ext uri="{FF2B5EF4-FFF2-40B4-BE49-F238E27FC236}">
                    <a16:creationId xmlns:a16="http://schemas.microsoft.com/office/drawing/2014/main" id="{A911C21A-8274-4BC7-9FD7-5B0C5994FB5C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256896" cy="288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5" name="TextBox 504">
                <a:extLst>
                  <a:ext uri="{FF2B5EF4-FFF2-40B4-BE49-F238E27FC236}">
                    <a16:creationId xmlns:a16="http://schemas.microsoft.com/office/drawing/2014/main" id="{90237A0A-6D26-4294-9275-30FB010614C0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256896" cy="480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03" name="Frame 17">
              <a:extLst>
                <a:ext uri="{FF2B5EF4-FFF2-40B4-BE49-F238E27FC236}">
                  <a16:creationId xmlns:a16="http://schemas.microsoft.com/office/drawing/2014/main" id="{F40ADC63-FDFF-435E-A17E-2FA872459D76}"/>
                </a:ext>
              </a:extLst>
            </p:cNvPr>
            <p:cNvSpPr/>
            <p:nvPr/>
          </p:nvSpPr>
          <p:spPr>
            <a:xfrm>
              <a:off x="6811903" y="2769431"/>
              <a:ext cx="318434" cy="3184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6" name="그룹 505">
            <a:extLst>
              <a:ext uri="{FF2B5EF4-FFF2-40B4-BE49-F238E27FC236}">
                <a16:creationId xmlns:a16="http://schemas.microsoft.com/office/drawing/2014/main" id="{A30D106D-E8E8-4C8A-9570-D76538540CC8}"/>
              </a:ext>
            </a:extLst>
          </p:cNvPr>
          <p:cNvGrpSpPr/>
          <p:nvPr/>
        </p:nvGrpSpPr>
        <p:grpSpPr>
          <a:xfrm flipH="1">
            <a:off x="752309" y="5053346"/>
            <a:ext cx="4142425" cy="1044000"/>
            <a:chOff x="6439850" y="4992673"/>
            <a:chExt cx="4142425" cy="1044000"/>
          </a:xfrm>
        </p:grpSpPr>
        <p:sp>
          <p:nvSpPr>
            <p:cNvPr id="507" name="Hexagon 17">
              <a:extLst>
                <a:ext uri="{FF2B5EF4-FFF2-40B4-BE49-F238E27FC236}">
                  <a16:creationId xmlns:a16="http://schemas.microsoft.com/office/drawing/2014/main" id="{DD7EC508-A28A-481A-BD37-04E65855E6EB}"/>
                </a:ext>
              </a:extLst>
            </p:cNvPr>
            <p:cNvSpPr/>
            <p:nvPr/>
          </p:nvSpPr>
          <p:spPr>
            <a:xfrm>
              <a:off x="6439850" y="4992673"/>
              <a:ext cx="4142425" cy="104400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08" name="Hexagon 18">
              <a:extLst>
                <a:ext uri="{FF2B5EF4-FFF2-40B4-BE49-F238E27FC236}">
                  <a16:creationId xmlns:a16="http://schemas.microsoft.com/office/drawing/2014/main" id="{CAA2F4D2-F436-47FE-B1A9-D4EB5C20F4B5}"/>
                </a:ext>
              </a:extLst>
            </p:cNvPr>
            <p:cNvSpPr/>
            <p:nvPr/>
          </p:nvSpPr>
          <p:spPr>
            <a:xfrm>
              <a:off x="6557120" y="5100673"/>
              <a:ext cx="828000" cy="828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grpSp>
          <p:nvGrpSpPr>
            <p:cNvPr id="509" name="Group 19">
              <a:extLst>
                <a:ext uri="{FF2B5EF4-FFF2-40B4-BE49-F238E27FC236}">
                  <a16:creationId xmlns:a16="http://schemas.microsoft.com/office/drawing/2014/main" id="{54263C12-C91C-4A49-9100-9A07EE4105A7}"/>
                </a:ext>
              </a:extLst>
            </p:cNvPr>
            <p:cNvGrpSpPr/>
            <p:nvPr/>
          </p:nvGrpSpPr>
          <p:grpSpPr>
            <a:xfrm>
              <a:off x="7493827" y="5164275"/>
              <a:ext cx="2936047" cy="700797"/>
              <a:chOff x="6165560" y="1433695"/>
              <a:chExt cx="2295041" cy="729182"/>
            </a:xfrm>
          </p:grpSpPr>
          <p:sp>
            <p:nvSpPr>
              <p:cNvPr id="511" name="TextBox 510">
                <a:extLst>
                  <a:ext uri="{FF2B5EF4-FFF2-40B4-BE49-F238E27FC236}">
                    <a16:creationId xmlns:a16="http://schemas.microsoft.com/office/drawing/2014/main" id="{8F899360-B1C4-4409-AD7C-0D9CB7712836}"/>
                  </a:ext>
                </a:extLst>
              </p:cNvPr>
              <p:cNvSpPr txBox="1"/>
              <p:nvPr/>
            </p:nvSpPr>
            <p:spPr>
              <a:xfrm>
                <a:off x="6165560" y="1433695"/>
                <a:ext cx="2295041" cy="288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12" name="TextBox 511">
                <a:extLst>
                  <a:ext uri="{FF2B5EF4-FFF2-40B4-BE49-F238E27FC236}">
                    <a16:creationId xmlns:a16="http://schemas.microsoft.com/office/drawing/2014/main" id="{08E23838-7AD8-41D4-B9C4-E5AD77DDD600}"/>
                  </a:ext>
                </a:extLst>
              </p:cNvPr>
              <p:cNvSpPr txBox="1"/>
              <p:nvPr/>
            </p:nvSpPr>
            <p:spPr>
              <a:xfrm>
                <a:off x="6165560" y="1682513"/>
                <a:ext cx="2295041" cy="480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10" name="Freeform 53">
              <a:extLst>
                <a:ext uri="{FF2B5EF4-FFF2-40B4-BE49-F238E27FC236}">
                  <a16:creationId xmlns:a16="http://schemas.microsoft.com/office/drawing/2014/main" id="{A405DA55-081A-4E61-897A-72E67A26D49A}"/>
                </a:ext>
              </a:extLst>
            </p:cNvPr>
            <p:cNvSpPr/>
            <p:nvPr/>
          </p:nvSpPr>
          <p:spPr>
            <a:xfrm>
              <a:off x="6779728" y="5318446"/>
              <a:ext cx="382784" cy="392454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13" name="자유형: 도형 512">
            <a:extLst>
              <a:ext uri="{FF2B5EF4-FFF2-40B4-BE49-F238E27FC236}">
                <a16:creationId xmlns:a16="http://schemas.microsoft.com/office/drawing/2014/main" id="{08037210-4A3A-4BE8-81DC-E08F39C9D1B7}"/>
              </a:ext>
            </a:extLst>
          </p:cNvPr>
          <p:cNvSpPr/>
          <p:nvPr/>
        </p:nvSpPr>
        <p:spPr>
          <a:xfrm>
            <a:off x="5366997" y="2003640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72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2024-02-21T16:47:51Z</dcterms:modified>
</cp:coreProperties>
</file>