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8" name="Group 16">
            <a:extLst>
              <a:ext uri="{FF2B5EF4-FFF2-40B4-BE49-F238E27FC236}">
                <a16:creationId xmlns:a16="http://schemas.microsoft.com/office/drawing/2014/main" id="{1E4E4EAD-1806-4018-BD25-7D0A76D4DB2B}"/>
              </a:ext>
            </a:extLst>
          </p:cNvPr>
          <p:cNvGrpSpPr/>
          <p:nvPr/>
        </p:nvGrpSpPr>
        <p:grpSpPr>
          <a:xfrm>
            <a:off x="9959105" y="1675639"/>
            <a:ext cx="1207911" cy="1207911"/>
            <a:chOff x="1259632" y="1927684"/>
            <a:chExt cx="2005372" cy="2005372"/>
          </a:xfrm>
        </p:grpSpPr>
        <p:sp>
          <p:nvSpPr>
            <p:cNvPr id="369" name="Oval 13">
              <a:extLst>
                <a:ext uri="{FF2B5EF4-FFF2-40B4-BE49-F238E27FC236}">
                  <a16:creationId xmlns:a16="http://schemas.microsoft.com/office/drawing/2014/main" id="{37E26F49-8268-42DA-8A71-E0B0610BFAE1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Oval 14">
              <a:extLst>
                <a:ext uri="{FF2B5EF4-FFF2-40B4-BE49-F238E27FC236}">
                  <a16:creationId xmlns:a16="http://schemas.microsoft.com/office/drawing/2014/main" id="{90A4FF80-08EB-4132-B95E-37579B1B3D73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1" name="Oval 15">
              <a:extLst>
                <a:ext uri="{FF2B5EF4-FFF2-40B4-BE49-F238E27FC236}">
                  <a16:creationId xmlns:a16="http://schemas.microsoft.com/office/drawing/2014/main" id="{18EF5433-54B1-45CE-A0AF-F82F4B634584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2" name="Group 12">
            <a:extLst>
              <a:ext uri="{FF2B5EF4-FFF2-40B4-BE49-F238E27FC236}">
                <a16:creationId xmlns:a16="http://schemas.microsoft.com/office/drawing/2014/main" id="{94CF4891-3F2A-4C6B-8390-D1927B3323F4}"/>
              </a:ext>
            </a:extLst>
          </p:cNvPr>
          <p:cNvGrpSpPr/>
          <p:nvPr/>
        </p:nvGrpSpPr>
        <p:grpSpPr>
          <a:xfrm>
            <a:off x="7048323" y="2157741"/>
            <a:ext cx="4267377" cy="4034152"/>
            <a:chOff x="5220072" y="1700808"/>
            <a:chExt cx="3085299" cy="4229422"/>
          </a:xfrm>
        </p:grpSpPr>
        <p:sp>
          <p:nvSpPr>
            <p:cNvPr id="373" name="Flowchart: Process 9">
              <a:extLst>
                <a:ext uri="{FF2B5EF4-FFF2-40B4-BE49-F238E27FC236}">
                  <a16:creationId xmlns:a16="http://schemas.microsoft.com/office/drawing/2014/main" id="{2648278F-8EC3-4215-BA5C-B8F56695223B}"/>
                </a:ext>
              </a:extLst>
            </p:cNvPr>
            <p:cNvSpPr/>
            <p:nvPr/>
          </p:nvSpPr>
          <p:spPr>
            <a:xfrm rot="19958372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4" name="Group 11">
              <a:extLst>
                <a:ext uri="{FF2B5EF4-FFF2-40B4-BE49-F238E27FC236}">
                  <a16:creationId xmlns:a16="http://schemas.microsoft.com/office/drawing/2014/main" id="{267ACAC2-DD86-4753-B8DC-23B84B79C5C4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376" name="Up Arrow 3">
                <a:extLst>
                  <a:ext uri="{FF2B5EF4-FFF2-40B4-BE49-F238E27FC236}">
                    <a16:creationId xmlns:a16="http://schemas.microsoft.com/office/drawing/2014/main" id="{61BC5FBD-B072-4B39-9091-CE735967484E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Flowchart: Data 6">
                <a:extLst>
                  <a:ext uri="{FF2B5EF4-FFF2-40B4-BE49-F238E27FC236}">
                    <a16:creationId xmlns:a16="http://schemas.microsoft.com/office/drawing/2014/main" id="{B826CCFE-F729-4E41-A2EA-DBFA1D25F2D9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8" name="Rectangle 5">
                <a:extLst>
                  <a:ext uri="{FF2B5EF4-FFF2-40B4-BE49-F238E27FC236}">
                    <a16:creationId xmlns:a16="http://schemas.microsoft.com/office/drawing/2014/main" id="{CFD3E8D6-8959-49CD-9FD5-49CDACA1C430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Flowchart: Data 6">
                <a:extLst>
                  <a:ext uri="{FF2B5EF4-FFF2-40B4-BE49-F238E27FC236}">
                    <a16:creationId xmlns:a16="http://schemas.microsoft.com/office/drawing/2014/main" id="{B3094F1B-4125-4AF9-80FB-8BDFBB716278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Rectangle 8">
                <a:extLst>
                  <a:ext uri="{FF2B5EF4-FFF2-40B4-BE49-F238E27FC236}">
                    <a16:creationId xmlns:a16="http://schemas.microsoft.com/office/drawing/2014/main" id="{B2FE1649-999D-4CE4-A716-936EACE561D7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EF2CF8B4-A9EA-4CF1-BA28-A53EC0BBDE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03821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81" name="Straight Connector 18">
            <a:extLst>
              <a:ext uri="{FF2B5EF4-FFF2-40B4-BE49-F238E27FC236}">
                <a16:creationId xmlns:a16="http://schemas.microsoft.com/office/drawing/2014/main" id="{E8495B19-6D95-4634-A880-325262DD3D2A}"/>
              </a:ext>
            </a:extLst>
          </p:cNvPr>
          <p:cNvCxnSpPr>
            <a:cxnSpLocks/>
          </p:cNvCxnSpPr>
          <p:nvPr/>
        </p:nvCxnSpPr>
        <p:spPr>
          <a:xfrm flipV="1">
            <a:off x="3682380" y="3186132"/>
            <a:ext cx="5112000" cy="9524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2" name="Group 22">
            <a:extLst>
              <a:ext uri="{FF2B5EF4-FFF2-40B4-BE49-F238E27FC236}">
                <a16:creationId xmlns:a16="http://schemas.microsoft.com/office/drawing/2014/main" id="{37AE5C99-3925-4B42-85B6-547E366CCAC7}"/>
              </a:ext>
            </a:extLst>
          </p:cNvPr>
          <p:cNvGrpSpPr/>
          <p:nvPr/>
        </p:nvGrpSpPr>
        <p:grpSpPr>
          <a:xfrm>
            <a:off x="3773846" y="2331858"/>
            <a:ext cx="4660036" cy="853045"/>
            <a:chOff x="6372201" y="2011203"/>
            <a:chExt cx="2736305" cy="853045"/>
          </a:xfrm>
        </p:grpSpPr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BD518CD6-95C0-4087-9DE8-8C2CCD6C37C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F632D413-A991-4750-A5E1-F74A29A6325F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85" name="Rectangle 26">
            <a:extLst>
              <a:ext uri="{FF2B5EF4-FFF2-40B4-BE49-F238E27FC236}">
                <a16:creationId xmlns:a16="http://schemas.microsoft.com/office/drawing/2014/main" id="{27A35EA1-12DC-46C9-AF4E-6244EA0DC8B4}"/>
              </a:ext>
            </a:extLst>
          </p:cNvPr>
          <p:cNvSpPr/>
          <p:nvPr/>
        </p:nvSpPr>
        <p:spPr>
          <a:xfrm>
            <a:off x="2818285" y="2341384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6" name="Straight Connector 28">
            <a:extLst>
              <a:ext uri="{FF2B5EF4-FFF2-40B4-BE49-F238E27FC236}">
                <a16:creationId xmlns:a16="http://schemas.microsoft.com/office/drawing/2014/main" id="{B91D5CB4-2621-41C8-8E62-9313DFAF7D53}"/>
              </a:ext>
            </a:extLst>
          </p:cNvPr>
          <p:cNvCxnSpPr>
            <a:cxnSpLocks/>
          </p:cNvCxnSpPr>
          <p:nvPr/>
        </p:nvCxnSpPr>
        <p:spPr>
          <a:xfrm flipV="1">
            <a:off x="2695370" y="4494660"/>
            <a:ext cx="5112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7" name="Group 29">
            <a:extLst>
              <a:ext uri="{FF2B5EF4-FFF2-40B4-BE49-F238E27FC236}">
                <a16:creationId xmlns:a16="http://schemas.microsoft.com/office/drawing/2014/main" id="{15B1B0E6-C9C0-487F-9DC3-4EDA3362171A}"/>
              </a:ext>
            </a:extLst>
          </p:cNvPr>
          <p:cNvGrpSpPr/>
          <p:nvPr/>
        </p:nvGrpSpPr>
        <p:grpSpPr>
          <a:xfrm>
            <a:off x="2856040" y="3640385"/>
            <a:ext cx="4660036" cy="853045"/>
            <a:chOff x="6372201" y="2011203"/>
            <a:chExt cx="2736305" cy="853045"/>
          </a:xfrm>
        </p:grpSpPr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B7B264BA-1403-411E-8861-2E7BF07F46EA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FBEBD755-2DCA-4127-9E04-4683129C6C2F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90" name="Rectangle 32">
            <a:extLst>
              <a:ext uri="{FF2B5EF4-FFF2-40B4-BE49-F238E27FC236}">
                <a16:creationId xmlns:a16="http://schemas.microsoft.com/office/drawing/2014/main" id="{D6122A08-2F0E-47CF-AAFA-CD759CEB7B9C}"/>
              </a:ext>
            </a:extLst>
          </p:cNvPr>
          <p:cNvSpPr/>
          <p:nvPr/>
        </p:nvSpPr>
        <p:spPr>
          <a:xfrm>
            <a:off x="1901585" y="3649912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1" name="Straight Connector 33">
            <a:extLst>
              <a:ext uri="{FF2B5EF4-FFF2-40B4-BE49-F238E27FC236}">
                <a16:creationId xmlns:a16="http://schemas.microsoft.com/office/drawing/2014/main" id="{EA546C56-6D7D-4E33-9D7A-C43FFB0447E6}"/>
              </a:ext>
            </a:extLst>
          </p:cNvPr>
          <p:cNvCxnSpPr>
            <a:cxnSpLocks/>
          </p:cNvCxnSpPr>
          <p:nvPr/>
        </p:nvCxnSpPr>
        <p:spPr>
          <a:xfrm flipV="1">
            <a:off x="1778671" y="5803187"/>
            <a:ext cx="5112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2" name="Group 34">
            <a:extLst>
              <a:ext uri="{FF2B5EF4-FFF2-40B4-BE49-F238E27FC236}">
                <a16:creationId xmlns:a16="http://schemas.microsoft.com/office/drawing/2014/main" id="{32005CD9-7C19-44CC-A867-41B6008F9B6E}"/>
              </a:ext>
            </a:extLst>
          </p:cNvPr>
          <p:cNvGrpSpPr/>
          <p:nvPr/>
        </p:nvGrpSpPr>
        <p:grpSpPr>
          <a:xfrm>
            <a:off x="1938233" y="4948913"/>
            <a:ext cx="4660036" cy="853045"/>
            <a:chOff x="6372201" y="2011203"/>
            <a:chExt cx="2736305" cy="853045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2AD3075A-1717-4CB6-B20F-D65FE4B46E32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86B147E6-3229-4271-A53B-00E936048EB8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95" name="Rectangle 37">
            <a:extLst>
              <a:ext uri="{FF2B5EF4-FFF2-40B4-BE49-F238E27FC236}">
                <a16:creationId xmlns:a16="http://schemas.microsoft.com/office/drawing/2014/main" id="{ACF6518C-DF21-442E-B17A-F2D2FBA71DFE}"/>
              </a:ext>
            </a:extLst>
          </p:cNvPr>
          <p:cNvSpPr/>
          <p:nvPr/>
        </p:nvSpPr>
        <p:spPr>
          <a:xfrm>
            <a:off x="990856" y="4958439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Rounded Rectangle 5">
            <a:extLst>
              <a:ext uri="{FF2B5EF4-FFF2-40B4-BE49-F238E27FC236}">
                <a16:creationId xmlns:a16="http://schemas.microsoft.com/office/drawing/2014/main" id="{138D139E-C839-46C3-AB1A-80402A3904D5}"/>
              </a:ext>
            </a:extLst>
          </p:cNvPr>
          <p:cNvSpPr/>
          <p:nvPr/>
        </p:nvSpPr>
        <p:spPr>
          <a:xfrm flipH="1">
            <a:off x="2122372" y="39296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7" name="Rectangle 9">
            <a:extLst>
              <a:ext uri="{FF2B5EF4-FFF2-40B4-BE49-F238E27FC236}">
                <a16:creationId xmlns:a16="http://schemas.microsoft.com/office/drawing/2014/main" id="{3934D8C4-FC86-4CAA-8D11-39D848652335}"/>
              </a:ext>
            </a:extLst>
          </p:cNvPr>
          <p:cNvSpPr/>
          <p:nvPr/>
        </p:nvSpPr>
        <p:spPr>
          <a:xfrm>
            <a:off x="3080535" y="26088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8" name="Rounded Rectangle 27">
            <a:extLst>
              <a:ext uri="{FF2B5EF4-FFF2-40B4-BE49-F238E27FC236}">
                <a16:creationId xmlns:a16="http://schemas.microsoft.com/office/drawing/2014/main" id="{B6EFDE80-4A7A-4E3C-BC72-F6B07476FCBE}"/>
              </a:ext>
            </a:extLst>
          </p:cNvPr>
          <p:cNvSpPr/>
          <p:nvPr/>
        </p:nvSpPr>
        <p:spPr>
          <a:xfrm>
            <a:off x="1209331" y="5257399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110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2018-04-03T01:50:43Z</dcterms:modified>
</cp:coreProperties>
</file>