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31" name="Bent Arrow 4">
            <a:extLst>
              <a:ext uri="{FF2B5EF4-FFF2-40B4-BE49-F238E27FC236}">
                <a16:creationId xmlns:a16="http://schemas.microsoft.com/office/drawing/2014/main" id="{49AB6B79-FC60-4E07-80D7-ED6CF658395A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532" name="Bent Arrow 5">
            <a:extLst>
              <a:ext uri="{FF2B5EF4-FFF2-40B4-BE49-F238E27FC236}">
                <a16:creationId xmlns:a16="http://schemas.microsoft.com/office/drawing/2014/main" id="{CDD8BE84-FE77-465A-A410-9BA81CA0B6DB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533" name="Bent Arrow 6">
            <a:extLst>
              <a:ext uri="{FF2B5EF4-FFF2-40B4-BE49-F238E27FC236}">
                <a16:creationId xmlns:a16="http://schemas.microsoft.com/office/drawing/2014/main" id="{70461C99-F841-4E66-9312-4C7567794093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534" name="Bent Arrow 7">
            <a:extLst>
              <a:ext uri="{FF2B5EF4-FFF2-40B4-BE49-F238E27FC236}">
                <a16:creationId xmlns:a16="http://schemas.microsoft.com/office/drawing/2014/main" id="{9F4567CF-889E-4907-A113-865FA0A229FA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535" name="Bent Arrow 8">
            <a:extLst>
              <a:ext uri="{FF2B5EF4-FFF2-40B4-BE49-F238E27FC236}">
                <a16:creationId xmlns:a16="http://schemas.microsoft.com/office/drawing/2014/main" id="{66AFDF92-34EE-4E23-9E41-1B285F63A4D6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536" name="Pentagon 9">
            <a:extLst>
              <a:ext uri="{FF2B5EF4-FFF2-40B4-BE49-F238E27FC236}">
                <a16:creationId xmlns:a16="http://schemas.microsoft.com/office/drawing/2014/main" id="{917DBD7C-2625-446D-A8DA-75CA75E2452A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37" name="Rectangle 1536">
            <a:extLst>
              <a:ext uri="{FF2B5EF4-FFF2-40B4-BE49-F238E27FC236}">
                <a16:creationId xmlns:a16="http://schemas.microsoft.com/office/drawing/2014/main" id="{1D461DA3-C1E1-42F5-9085-6F210960A1A6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38" name="Rectangle 1537">
            <a:extLst>
              <a:ext uri="{FF2B5EF4-FFF2-40B4-BE49-F238E27FC236}">
                <a16:creationId xmlns:a16="http://schemas.microsoft.com/office/drawing/2014/main" id="{EDF685E4-02A4-4CE5-A4C8-2AC5EB5EF492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39" name="Rectangle 1538">
            <a:extLst>
              <a:ext uri="{FF2B5EF4-FFF2-40B4-BE49-F238E27FC236}">
                <a16:creationId xmlns:a16="http://schemas.microsoft.com/office/drawing/2014/main" id="{8480100B-6D50-4D00-822A-424A530F7E32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40" name="Rectangle 1539">
            <a:extLst>
              <a:ext uri="{FF2B5EF4-FFF2-40B4-BE49-F238E27FC236}">
                <a16:creationId xmlns:a16="http://schemas.microsoft.com/office/drawing/2014/main" id="{899DCBDB-A89A-4BBA-997A-14FC39F57FE6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541" name="Group 1540">
            <a:extLst>
              <a:ext uri="{FF2B5EF4-FFF2-40B4-BE49-F238E27FC236}">
                <a16:creationId xmlns:a16="http://schemas.microsoft.com/office/drawing/2014/main" id="{A1332E48-EDA0-4BCF-858E-8F75ED36FA13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542" name="TextBox 1541">
              <a:extLst>
                <a:ext uri="{FF2B5EF4-FFF2-40B4-BE49-F238E27FC236}">
                  <a16:creationId xmlns:a16="http://schemas.microsoft.com/office/drawing/2014/main" id="{D9392D67-CEC2-4059-891D-161B0A42E225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3" name="TextBox 1542">
              <a:extLst>
                <a:ext uri="{FF2B5EF4-FFF2-40B4-BE49-F238E27FC236}">
                  <a16:creationId xmlns:a16="http://schemas.microsoft.com/office/drawing/2014/main" id="{4E49412F-05F8-4C89-8CEF-B494CC02F5E4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544" name="Group 1543">
            <a:extLst>
              <a:ext uri="{FF2B5EF4-FFF2-40B4-BE49-F238E27FC236}">
                <a16:creationId xmlns:a16="http://schemas.microsoft.com/office/drawing/2014/main" id="{91CB7F3A-A1DE-4452-9F8E-587DA045D9DE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8EDD0281-59EF-49F1-8739-0A7004FF1657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5FA80A34-6900-4523-8151-DB6B228CAC4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7" name="Group 1546">
            <a:extLst>
              <a:ext uri="{FF2B5EF4-FFF2-40B4-BE49-F238E27FC236}">
                <a16:creationId xmlns:a16="http://schemas.microsoft.com/office/drawing/2014/main" id="{BEDADDCD-AD11-4986-A606-92CAD7919BE6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F9489C71-ABCB-4449-8D96-2FB891F8E53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9" name="TextBox 1548">
              <a:extLst>
                <a:ext uri="{FF2B5EF4-FFF2-40B4-BE49-F238E27FC236}">
                  <a16:creationId xmlns:a16="http://schemas.microsoft.com/office/drawing/2014/main" id="{4B758EAE-C45C-4933-A620-8D7A6D1BF33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0" name="Group 1549">
            <a:extLst>
              <a:ext uri="{FF2B5EF4-FFF2-40B4-BE49-F238E27FC236}">
                <a16:creationId xmlns:a16="http://schemas.microsoft.com/office/drawing/2014/main" id="{D54C0A27-9765-46C6-BC86-D66866EFC76B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010FCE89-7D86-4D56-A709-CF7B9B1CC90E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2" name="TextBox 1551">
              <a:extLst>
                <a:ext uri="{FF2B5EF4-FFF2-40B4-BE49-F238E27FC236}">
                  <a16:creationId xmlns:a16="http://schemas.microsoft.com/office/drawing/2014/main" id="{431C75DB-A9F2-49C7-AB0B-E5C42827BECB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3" name="Group 1552">
            <a:extLst>
              <a:ext uri="{FF2B5EF4-FFF2-40B4-BE49-F238E27FC236}">
                <a16:creationId xmlns:a16="http://schemas.microsoft.com/office/drawing/2014/main" id="{D56785FD-C5A7-4B8B-BE39-61383A988ED9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1554" name="TextBox 1553">
              <a:extLst>
                <a:ext uri="{FF2B5EF4-FFF2-40B4-BE49-F238E27FC236}">
                  <a16:creationId xmlns:a16="http://schemas.microsoft.com/office/drawing/2014/main" id="{A8542218-96E2-414E-BB35-27C9BD48A5DB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5" name="TextBox 1554">
              <a:extLst>
                <a:ext uri="{FF2B5EF4-FFF2-40B4-BE49-F238E27FC236}">
                  <a16:creationId xmlns:a16="http://schemas.microsoft.com/office/drawing/2014/main" id="{A2E212B3-5543-4A6C-B6B9-E293314AEFF3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6" name="Group 1555">
            <a:extLst>
              <a:ext uri="{FF2B5EF4-FFF2-40B4-BE49-F238E27FC236}">
                <a16:creationId xmlns:a16="http://schemas.microsoft.com/office/drawing/2014/main" id="{710B8E9F-68A2-4CC8-A4EA-8B247F57054C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1557" name="TextBox 1556">
              <a:extLst>
                <a:ext uri="{FF2B5EF4-FFF2-40B4-BE49-F238E27FC236}">
                  <a16:creationId xmlns:a16="http://schemas.microsoft.com/office/drawing/2014/main" id="{31B46134-0879-420F-800A-C23401CA34DF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8" name="TextBox 1557">
              <a:extLst>
                <a:ext uri="{FF2B5EF4-FFF2-40B4-BE49-F238E27FC236}">
                  <a16:creationId xmlns:a16="http://schemas.microsoft.com/office/drawing/2014/main" id="{FB6633C2-6034-454A-A084-66D0BA41502E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9" name="Group 1558">
            <a:extLst>
              <a:ext uri="{FF2B5EF4-FFF2-40B4-BE49-F238E27FC236}">
                <a16:creationId xmlns:a16="http://schemas.microsoft.com/office/drawing/2014/main" id="{9B0B5F1D-F852-4B35-A94E-6FA2DB52E679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1560" name="TextBox 1559">
              <a:extLst>
                <a:ext uri="{FF2B5EF4-FFF2-40B4-BE49-F238E27FC236}">
                  <a16:creationId xmlns:a16="http://schemas.microsoft.com/office/drawing/2014/main" id="{B793E47F-A39E-476B-B917-2E6525D0A0DC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1" name="TextBox 1560">
              <a:extLst>
                <a:ext uri="{FF2B5EF4-FFF2-40B4-BE49-F238E27FC236}">
                  <a16:creationId xmlns:a16="http://schemas.microsoft.com/office/drawing/2014/main" id="{5625F4E4-280C-4AE2-AFF4-12058753226E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2" name="Group 1561">
            <a:extLst>
              <a:ext uri="{FF2B5EF4-FFF2-40B4-BE49-F238E27FC236}">
                <a16:creationId xmlns:a16="http://schemas.microsoft.com/office/drawing/2014/main" id="{02C06194-9D74-4B72-8EE1-C9BE9E5D3522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D93F5304-0B93-4038-83AA-31F444AF4BCF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A30E0E22-189C-4ADA-80D5-C42201C9832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5" name="Group 1564">
            <a:extLst>
              <a:ext uri="{FF2B5EF4-FFF2-40B4-BE49-F238E27FC236}">
                <a16:creationId xmlns:a16="http://schemas.microsoft.com/office/drawing/2014/main" id="{3DCB9373-9ED7-4284-AFF7-110876DF86D7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FAEE3890-2F9A-400A-A779-BCE0A8A28129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DDA7049B-32E5-4B15-A84A-E14E66BBCB98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8" name="Group 1567">
            <a:extLst>
              <a:ext uri="{FF2B5EF4-FFF2-40B4-BE49-F238E27FC236}">
                <a16:creationId xmlns:a16="http://schemas.microsoft.com/office/drawing/2014/main" id="{24068B3F-ABC5-4F04-800A-5A689AE3592D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862C2C49-8656-4A4C-A63C-BFE06588CD3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0" name="TextBox 1569">
              <a:extLst>
                <a:ext uri="{FF2B5EF4-FFF2-40B4-BE49-F238E27FC236}">
                  <a16:creationId xmlns:a16="http://schemas.microsoft.com/office/drawing/2014/main" id="{5F1DFA19-7CB7-4BC1-896E-EAEEC9D7866C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1" name="Bent Arrow 4">
            <a:extLst>
              <a:ext uri="{FF2B5EF4-FFF2-40B4-BE49-F238E27FC236}">
                <a16:creationId xmlns:a16="http://schemas.microsoft.com/office/drawing/2014/main" id="{47B66114-87A7-477B-B274-74DD049CAFCD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572" name="Rectangle 13">
            <a:extLst>
              <a:ext uri="{FF2B5EF4-FFF2-40B4-BE49-F238E27FC236}">
                <a16:creationId xmlns:a16="http://schemas.microsoft.com/office/drawing/2014/main" id="{2C68E334-551E-4FEA-9C04-BB93E4C7D5B9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573" name="Group 14">
            <a:extLst>
              <a:ext uri="{FF2B5EF4-FFF2-40B4-BE49-F238E27FC236}">
                <a16:creationId xmlns:a16="http://schemas.microsoft.com/office/drawing/2014/main" id="{FAC350E3-668F-41D1-9C66-70964A26BFA8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AC26906E-A1A9-45FC-847D-C1B9201E8B6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30AD3B06-7C57-42F0-97EF-1CB7F909D035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576" name="Group 29">
            <a:extLst>
              <a:ext uri="{FF2B5EF4-FFF2-40B4-BE49-F238E27FC236}">
                <a16:creationId xmlns:a16="http://schemas.microsoft.com/office/drawing/2014/main" id="{632C6E51-706A-4852-B9CE-386E534EC512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1577" name="TextBox 1576">
              <a:extLst>
                <a:ext uri="{FF2B5EF4-FFF2-40B4-BE49-F238E27FC236}">
                  <a16:creationId xmlns:a16="http://schemas.microsoft.com/office/drawing/2014/main" id="{E9450F34-F62D-449B-A744-9C86212318D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8" name="TextBox 1577">
              <a:extLst>
                <a:ext uri="{FF2B5EF4-FFF2-40B4-BE49-F238E27FC236}">
                  <a16:creationId xmlns:a16="http://schemas.microsoft.com/office/drawing/2014/main" id="{C4074F6D-A9EF-4EAC-90E1-A05F8E4CD9A3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226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49</cp:revision>
  <dcterms:created xsi:type="dcterms:W3CDTF">2018-02-18T19:39:47Z</dcterms:created>
  <dcterms:modified xsi:type="dcterms:W3CDTF">2020-01-03T03:02:26Z</dcterms:modified>
</cp:coreProperties>
</file>