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2FC5C34-4C47-4C54-9D9E-B4F4FA597D45}"/>
              </a:ext>
            </a:extLst>
          </p:cNvPr>
          <p:cNvSpPr/>
          <p:nvPr/>
        </p:nvSpPr>
        <p:spPr>
          <a:xfrm>
            <a:off x="3803091" y="4169119"/>
            <a:ext cx="720000" cy="720000"/>
          </a:xfrm>
          <a:prstGeom prst="ellipse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B55E06E-499D-4139-81CC-8F9E93AC2F33}"/>
              </a:ext>
            </a:extLst>
          </p:cNvPr>
          <p:cNvSpPr/>
          <p:nvPr/>
        </p:nvSpPr>
        <p:spPr>
          <a:xfrm>
            <a:off x="7508431" y="4529082"/>
            <a:ext cx="720000" cy="720000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D632E02-DB8C-4DEF-8831-0766C2E34B6D}"/>
              </a:ext>
            </a:extLst>
          </p:cNvPr>
          <p:cNvSpPr/>
          <p:nvPr/>
        </p:nvSpPr>
        <p:spPr>
          <a:xfrm>
            <a:off x="8182487" y="3809159"/>
            <a:ext cx="720000" cy="720000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BAE9E8D-654D-4AA0-81F6-3AD2D78212B1}"/>
              </a:ext>
            </a:extLst>
          </p:cNvPr>
          <p:cNvSpPr/>
          <p:nvPr/>
        </p:nvSpPr>
        <p:spPr>
          <a:xfrm>
            <a:off x="8856543" y="3089239"/>
            <a:ext cx="720000" cy="720000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3178317-306F-43CA-8F59-4622B3DE20AF}"/>
              </a:ext>
            </a:extLst>
          </p:cNvPr>
          <p:cNvSpPr/>
          <p:nvPr/>
        </p:nvSpPr>
        <p:spPr>
          <a:xfrm>
            <a:off x="3120718" y="3449199"/>
            <a:ext cx="720000" cy="720000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057F29FD-16EF-4EDC-87FC-D5DC153940A7}"/>
              </a:ext>
            </a:extLst>
          </p:cNvPr>
          <p:cNvSpPr/>
          <p:nvPr/>
        </p:nvSpPr>
        <p:spPr>
          <a:xfrm>
            <a:off x="3959528" y="4383358"/>
            <a:ext cx="407135" cy="307202"/>
          </a:xfrm>
          <a:custGeom>
            <a:avLst/>
            <a:gdLst/>
            <a:ahLst/>
            <a:cxnLst/>
            <a:rect l="l" t="t" r="r" b="b"/>
            <a:pathLst>
              <a:path w="3960440" h="2988329">
                <a:moveTo>
                  <a:pt x="1906134" y="1614050"/>
                </a:moveTo>
                <a:cubicBezTo>
                  <a:pt x="1848735" y="1614050"/>
                  <a:pt x="1802205" y="1659775"/>
                  <a:pt x="1802205" y="1716180"/>
                </a:cubicBezTo>
                <a:lnTo>
                  <a:pt x="1802205" y="1952130"/>
                </a:lnTo>
                <a:lnTo>
                  <a:pt x="1562097" y="1952130"/>
                </a:lnTo>
                <a:cubicBezTo>
                  <a:pt x="1504698" y="1952130"/>
                  <a:pt x="1458167" y="1997855"/>
                  <a:pt x="1458167" y="2054260"/>
                </a:cubicBezTo>
                <a:lnTo>
                  <a:pt x="1458167" y="2188080"/>
                </a:lnTo>
                <a:cubicBezTo>
                  <a:pt x="1458167" y="2244485"/>
                  <a:pt x="1504698" y="2290210"/>
                  <a:pt x="1562097" y="2290210"/>
                </a:cubicBezTo>
                <a:lnTo>
                  <a:pt x="1802205" y="2290210"/>
                </a:lnTo>
                <a:lnTo>
                  <a:pt x="1802205" y="2526160"/>
                </a:lnTo>
                <a:cubicBezTo>
                  <a:pt x="1802205" y="2582565"/>
                  <a:pt x="1848735" y="2628290"/>
                  <a:pt x="1906134" y="2628290"/>
                </a:cubicBezTo>
                <a:lnTo>
                  <a:pt x="2042312" y="2628290"/>
                </a:lnTo>
                <a:cubicBezTo>
                  <a:pt x="2099711" y="2628290"/>
                  <a:pt x="2146242" y="2582565"/>
                  <a:pt x="2146242" y="2526160"/>
                </a:cubicBezTo>
                <a:lnTo>
                  <a:pt x="2146242" y="2290210"/>
                </a:lnTo>
                <a:lnTo>
                  <a:pt x="2386349" y="2290210"/>
                </a:lnTo>
                <a:cubicBezTo>
                  <a:pt x="2443749" y="2290210"/>
                  <a:pt x="2490279" y="2244485"/>
                  <a:pt x="2490279" y="2188080"/>
                </a:cubicBezTo>
                <a:lnTo>
                  <a:pt x="2490279" y="2054260"/>
                </a:lnTo>
                <a:cubicBezTo>
                  <a:pt x="2490279" y="1997855"/>
                  <a:pt x="2443749" y="1952130"/>
                  <a:pt x="2386349" y="1952130"/>
                </a:cubicBezTo>
                <a:lnTo>
                  <a:pt x="2146242" y="1952130"/>
                </a:lnTo>
                <a:lnTo>
                  <a:pt x="2146242" y="1716180"/>
                </a:lnTo>
                <a:cubicBezTo>
                  <a:pt x="2146242" y="1659775"/>
                  <a:pt x="2099711" y="1614050"/>
                  <a:pt x="2042312" y="1614050"/>
                </a:cubicBezTo>
                <a:close/>
                <a:moveTo>
                  <a:pt x="0" y="1368149"/>
                </a:moveTo>
                <a:lnTo>
                  <a:pt x="3960440" y="1368149"/>
                </a:lnTo>
                <a:lnTo>
                  <a:pt x="3960440" y="2489988"/>
                </a:lnTo>
                <a:cubicBezTo>
                  <a:pt x="3960440" y="2765214"/>
                  <a:pt x="3737325" y="2988329"/>
                  <a:pt x="3462099" y="2988329"/>
                </a:cubicBezTo>
                <a:lnTo>
                  <a:pt x="498341" y="2988329"/>
                </a:lnTo>
                <a:cubicBezTo>
                  <a:pt x="223115" y="2988329"/>
                  <a:pt x="0" y="2765214"/>
                  <a:pt x="0" y="2489988"/>
                </a:cubicBezTo>
                <a:close/>
                <a:moveTo>
                  <a:pt x="1399199" y="277487"/>
                </a:moveTo>
                <a:cubicBezTo>
                  <a:pt x="1340514" y="277487"/>
                  <a:pt x="1292941" y="325060"/>
                  <a:pt x="1292941" y="383745"/>
                </a:cubicBezTo>
                <a:lnTo>
                  <a:pt x="1292941" y="684073"/>
                </a:lnTo>
                <a:lnTo>
                  <a:pt x="2667496" y="684073"/>
                </a:lnTo>
                <a:lnTo>
                  <a:pt x="2667496" y="383745"/>
                </a:lnTo>
                <a:cubicBezTo>
                  <a:pt x="2667496" y="325060"/>
                  <a:pt x="2619923" y="277487"/>
                  <a:pt x="2561238" y="277487"/>
                </a:cubicBezTo>
                <a:close/>
                <a:moveTo>
                  <a:pt x="1139543" y="0"/>
                </a:moveTo>
                <a:lnTo>
                  <a:pt x="2820896" y="0"/>
                </a:lnTo>
                <a:cubicBezTo>
                  <a:pt x="2920320" y="0"/>
                  <a:pt x="3000919" y="80599"/>
                  <a:pt x="3000919" y="180023"/>
                </a:cubicBezTo>
                <a:lnTo>
                  <a:pt x="3000919" y="684073"/>
                </a:lnTo>
                <a:lnTo>
                  <a:pt x="3462099" y="684073"/>
                </a:lnTo>
                <a:cubicBezTo>
                  <a:pt x="3727111" y="684073"/>
                  <a:pt x="3943808" y="890935"/>
                  <a:pt x="3957387" y="1152125"/>
                </a:cubicBezTo>
                <a:lnTo>
                  <a:pt x="3053" y="1152125"/>
                </a:lnTo>
                <a:cubicBezTo>
                  <a:pt x="16632" y="890935"/>
                  <a:pt x="233329" y="684073"/>
                  <a:pt x="498341" y="684073"/>
                </a:cubicBezTo>
                <a:lnTo>
                  <a:pt x="959520" y="684073"/>
                </a:lnTo>
                <a:lnTo>
                  <a:pt x="959520" y="180023"/>
                </a:lnTo>
                <a:cubicBezTo>
                  <a:pt x="959520" y="80599"/>
                  <a:pt x="1040119" y="0"/>
                  <a:pt x="11395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11" name="Oval 19">
            <a:extLst>
              <a:ext uri="{FF2B5EF4-FFF2-40B4-BE49-F238E27FC236}">
                <a16:creationId xmlns:a16="http://schemas.microsoft.com/office/drawing/2014/main" id="{9A4489CD-7429-4EC9-8ED4-109D38D27068}"/>
              </a:ext>
            </a:extLst>
          </p:cNvPr>
          <p:cNvSpPr/>
          <p:nvPr/>
        </p:nvSpPr>
        <p:spPr>
          <a:xfrm rot="7840081">
            <a:off x="8381092" y="4011964"/>
            <a:ext cx="407858" cy="347915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12" name="Oval 7">
            <a:extLst>
              <a:ext uri="{FF2B5EF4-FFF2-40B4-BE49-F238E27FC236}">
                <a16:creationId xmlns:a16="http://schemas.microsoft.com/office/drawing/2014/main" id="{BA6BB696-D78B-4B1D-B158-DD9A121E2FD0}"/>
              </a:ext>
            </a:extLst>
          </p:cNvPr>
          <p:cNvSpPr/>
          <p:nvPr/>
        </p:nvSpPr>
        <p:spPr>
          <a:xfrm>
            <a:off x="9023116" y="3255892"/>
            <a:ext cx="390630" cy="390630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3" name="Oval 12287">
            <a:extLst>
              <a:ext uri="{FF2B5EF4-FFF2-40B4-BE49-F238E27FC236}">
                <a16:creationId xmlns:a16="http://schemas.microsoft.com/office/drawing/2014/main" id="{44F760AF-EA4F-4698-A207-5BD4FF456AC9}"/>
              </a:ext>
            </a:extLst>
          </p:cNvPr>
          <p:cNvSpPr/>
          <p:nvPr/>
        </p:nvSpPr>
        <p:spPr>
          <a:xfrm>
            <a:off x="7650145" y="4682518"/>
            <a:ext cx="438183" cy="436576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Freeform 9">
            <a:extLst>
              <a:ext uri="{FF2B5EF4-FFF2-40B4-BE49-F238E27FC236}">
                <a16:creationId xmlns:a16="http://schemas.microsoft.com/office/drawing/2014/main" id="{4A24E07B-389C-4386-9CD7-E6D9030281C4}"/>
              </a:ext>
            </a:extLst>
          </p:cNvPr>
          <p:cNvSpPr>
            <a:spLocks noEditPoints="1"/>
          </p:cNvSpPr>
          <p:nvPr/>
        </p:nvSpPr>
        <p:spPr bwMode="auto">
          <a:xfrm>
            <a:off x="3240897" y="3687179"/>
            <a:ext cx="479650" cy="336382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80EBEC8-F128-4061-A97A-70BFB94E0D82}"/>
              </a:ext>
            </a:extLst>
          </p:cNvPr>
          <p:cNvGrpSpPr/>
          <p:nvPr/>
        </p:nvGrpSpPr>
        <p:grpSpPr>
          <a:xfrm>
            <a:off x="8969450" y="4142640"/>
            <a:ext cx="2550779" cy="904115"/>
            <a:chOff x="395534" y="3737446"/>
            <a:chExt cx="3972999" cy="90411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DB79320-AC26-4438-A1AF-88114AFD8CB9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6F97CB1-666F-4310-84BB-871C192EEDFC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98A6630-466E-42E5-BF10-5E42FBE21DB2}"/>
              </a:ext>
            </a:extLst>
          </p:cNvPr>
          <p:cNvGrpSpPr/>
          <p:nvPr/>
        </p:nvGrpSpPr>
        <p:grpSpPr>
          <a:xfrm>
            <a:off x="2031323" y="4959147"/>
            <a:ext cx="2535251" cy="904115"/>
            <a:chOff x="395534" y="3737446"/>
            <a:chExt cx="3972999" cy="9041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26F4A40-FC77-4612-93CE-957E9307D0B9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412F0D0-6841-4F88-B306-0FB2424CFF19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B35C5D4-19AE-4CE6-A90D-6F5D2A356A36}"/>
              </a:ext>
            </a:extLst>
          </p:cNvPr>
          <p:cNvGrpSpPr/>
          <p:nvPr/>
        </p:nvGrpSpPr>
        <p:grpSpPr>
          <a:xfrm>
            <a:off x="743817" y="4192445"/>
            <a:ext cx="2535251" cy="904115"/>
            <a:chOff x="395534" y="3737446"/>
            <a:chExt cx="3972999" cy="9041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F9FAB2-A367-4536-9B36-31A2A3183E56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D5C23DD-5EF2-472D-9A97-C213C7D5316F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490E5D9-9B1C-4AF1-A587-15D0899EA208}"/>
              </a:ext>
            </a:extLst>
          </p:cNvPr>
          <p:cNvGrpSpPr/>
          <p:nvPr/>
        </p:nvGrpSpPr>
        <p:grpSpPr>
          <a:xfrm>
            <a:off x="8182491" y="5209477"/>
            <a:ext cx="2668703" cy="904115"/>
            <a:chOff x="395534" y="3737446"/>
            <a:chExt cx="3972999" cy="90411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6EC25E6-DBFF-488F-9103-00EA39752604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951027C-70DD-47AC-9197-760D24C4BBF4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9F63D7C-2D9E-45B5-A36E-0D947CE6F2BC}"/>
              </a:ext>
            </a:extLst>
          </p:cNvPr>
          <p:cNvGrpSpPr/>
          <p:nvPr/>
        </p:nvGrpSpPr>
        <p:grpSpPr>
          <a:xfrm>
            <a:off x="8936623" y="2114018"/>
            <a:ext cx="2550779" cy="904115"/>
            <a:chOff x="395534" y="3737446"/>
            <a:chExt cx="3972999" cy="90411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4F57A1C-DF55-49AA-97FC-B6E8D018E27B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843774-3812-4BAD-8084-27B40CC6295F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0" name="그룹 4">
            <a:extLst>
              <a:ext uri="{FF2B5EF4-FFF2-40B4-BE49-F238E27FC236}">
                <a16:creationId xmlns:a16="http://schemas.microsoft.com/office/drawing/2014/main" id="{B230A5EA-DE0D-4E3C-B956-84EB58DB40C9}"/>
              </a:ext>
            </a:extLst>
          </p:cNvPr>
          <p:cNvGrpSpPr/>
          <p:nvPr/>
        </p:nvGrpSpPr>
        <p:grpSpPr>
          <a:xfrm>
            <a:off x="3994931" y="1772117"/>
            <a:ext cx="4692302" cy="4366138"/>
            <a:chOff x="2287046" y="1628800"/>
            <a:chExt cx="5050734" cy="4699654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1DEF959-895A-42F7-BEB6-36DEA3B54D3A}"/>
                </a:ext>
              </a:extLst>
            </p:cNvPr>
            <p:cNvSpPr/>
            <p:nvPr/>
          </p:nvSpPr>
          <p:spPr>
            <a:xfrm>
              <a:off x="4382507" y="5906604"/>
              <a:ext cx="318122" cy="31812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cs typeface="Arial" pitchFamily="34" charset="0"/>
              </a:endParaRPr>
            </a:p>
          </p:txBody>
        </p:sp>
        <p:sp>
          <p:nvSpPr>
            <p:cNvPr id="32" name="Block Arc 31">
              <a:extLst>
                <a:ext uri="{FF2B5EF4-FFF2-40B4-BE49-F238E27FC236}">
                  <a16:creationId xmlns:a16="http://schemas.microsoft.com/office/drawing/2014/main" id="{62697AB4-8314-4638-A628-197C6CDCAE28}"/>
                </a:ext>
              </a:extLst>
            </p:cNvPr>
            <p:cNvSpPr/>
            <p:nvPr/>
          </p:nvSpPr>
          <p:spPr>
            <a:xfrm rot="10800000">
              <a:off x="4086206" y="1989981"/>
              <a:ext cx="914400" cy="914400"/>
            </a:xfrm>
            <a:prstGeom prst="blockArc">
              <a:avLst>
                <a:gd name="adj1" fmla="val 10728016"/>
                <a:gd name="adj2" fmla="val 25462"/>
                <a:gd name="adj3" fmla="val 14843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id="{8BFA29E9-F4BA-435A-A539-5167B1869749}"/>
                </a:ext>
              </a:extLst>
            </p:cNvPr>
            <p:cNvSpPr/>
            <p:nvPr/>
          </p:nvSpPr>
          <p:spPr>
            <a:xfrm>
              <a:off x="3909934" y="1745085"/>
              <a:ext cx="300122" cy="702096"/>
            </a:xfrm>
            <a:custGeom>
              <a:avLst/>
              <a:gdLst>
                <a:gd name="connsiteX0" fmla="*/ 0 w 304800"/>
                <a:gd name="connsiteY0" fmla="*/ 0 h 923925"/>
                <a:gd name="connsiteX1" fmla="*/ 161925 w 304800"/>
                <a:gd name="connsiteY1" fmla="*/ 923925 h 923925"/>
                <a:gd name="connsiteX2" fmla="*/ 304800 w 304800"/>
                <a:gd name="connsiteY2" fmla="*/ 923925 h 923925"/>
                <a:gd name="connsiteX3" fmla="*/ 142875 w 304800"/>
                <a:gd name="connsiteY3" fmla="*/ 314325 h 923925"/>
                <a:gd name="connsiteX4" fmla="*/ 0 w 304800"/>
                <a:gd name="connsiteY4" fmla="*/ 0 h 923925"/>
                <a:gd name="connsiteX0" fmla="*/ 0 w 291220"/>
                <a:gd name="connsiteY0" fmla="*/ 0 h 901291"/>
                <a:gd name="connsiteX1" fmla="*/ 148345 w 291220"/>
                <a:gd name="connsiteY1" fmla="*/ 901291 h 901291"/>
                <a:gd name="connsiteX2" fmla="*/ 291220 w 291220"/>
                <a:gd name="connsiteY2" fmla="*/ 901291 h 901291"/>
                <a:gd name="connsiteX3" fmla="*/ 129295 w 291220"/>
                <a:gd name="connsiteY3" fmla="*/ 291691 h 901291"/>
                <a:gd name="connsiteX4" fmla="*/ 0 w 291220"/>
                <a:gd name="connsiteY4" fmla="*/ 0 h 901291"/>
                <a:gd name="connsiteX0" fmla="*/ 106504 w 397724"/>
                <a:gd name="connsiteY0" fmla="*/ 0 h 901291"/>
                <a:gd name="connsiteX1" fmla="*/ 254849 w 397724"/>
                <a:gd name="connsiteY1" fmla="*/ 901291 h 901291"/>
                <a:gd name="connsiteX2" fmla="*/ 397724 w 397724"/>
                <a:gd name="connsiteY2" fmla="*/ 901291 h 901291"/>
                <a:gd name="connsiteX3" fmla="*/ 235799 w 397724"/>
                <a:gd name="connsiteY3" fmla="*/ 291691 h 901291"/>
                <a:gd name="connsiteX4" fmla="*/ 106504 w 397724"/>
                <a:gd name="connsiteY4" fmla="*/ 0 h 901291"/>
                <a:gd name="connsiteX0" fmla="*/ 125052 w 416272"/>
                <a:gd name="connsiteY0" fmla="*/ 0 h 901291"/>
                <a:gd name="connsiteX1" fmla="*/ 273397 w 416272"/>
                <a:gd name="connsiteY1" fmla="*/ 901291 h 901291"/>
                <a:gd name="connsiteX2" fmla="*/ 416272 w 416272"/>
                <a:gd name="connsiteY2" fmla="*/ 901291 h 901291"/>
                <a:gd name="connsiteX3" fmla="*/ 254347 w 416272"/>
                <a:gd name="connsiteY3" fmla="*/ 291691 h 901291"/>
                <a:gd name="connsiteX4" fmla="*/ 125052 w 416272"/>
                <a:gd name="connsiteY4" fmla="*/ 0 h 901291"/>
                <a:gd name="connsiteX0" fmla="*/ 122990 w 414210"/>
                <a:gd name="connsiteY0" fmla="*/ 0 h 905817"/>
                <a:gd name="connsiteX1" fmla="*/ 280388 w 414210"/>
                <a:gd name="connsiteY1" fmla="*/ 905817 h 905817"/>
                <a:gd name="connsiteX2" fmla="*/ 414210 w 414210"/>
                <a:gd name="connsiteY2" fmla="*/ 901291 h 905817"/>
                <a:gd name="connsiteX3" fmla="*/ 252285 w 414210"/>
                <a:gd name="connsiteY3" fmla="*/ 291691 h 905817"/>
                <a:gd name="connsiteX4" fmla="*/ 122990 w 414210"/>
                <a:gd name="connsiteY4" fmla="*/ 0 h 905817"/>
                <a:gd name="connsiteX0" fmla="*/ 110983 w 402203"/>
                <a:gd name="connsiteY0" fmla="*/ 0 h 905817"/>
                <a:gd name="connsiteX1" fmla="*/ 268381 w 402203"/>
                <a:gd name="connsiteY1" fmla="*/ 905817 h 905817"/>
                <a:gd name="connsiteX2" fmla="*/ 402203 w 402203"/>
                <a:gd name="connsiteY2" fmla="*/ 901291 h 905817"/>
                <a:gd name="connsiteX3" fmla="*/ 240278 w 402203"/>
                <a:gd name="connsiteY3" fmla="*/ 291691 h 905817"/>
                <a:gd name="connsiteX4" fmla="*/ 110983 w 402203"/>
                <a:gd name="connsiteY4" fmla="*/ 0 h 905817"/>
                <a:gd name="connsiteX0" fmla="*/ 90724 w 381944"/>
                <a:gd name="connsiteY0" fmla="*/ 0 h 905817"/>
                <a:gd name="connsiteX1" fmla="*/ 248122 w 381944"/>
                <a:gd name="connsiteY1" fmla="*/ 905817 h 905817"/>
                <a:gd name="connsiteX2" fmla="*/ 381944 w 381944"/>
                <a:gd name="connsiteY2" fmla="*/ 901291 h 905817"/>
                <a:gd name="connsiteX3" fmla="*/ 220019 w 381944"/>
                <a:gd name="connsiteY3" fmla="*/ 291691 h 905817"/>
                <a:gd name="connsiteX4" fmla="*/ 90724 w 381944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233448 w 395373"/>
                <a:gd name="connsiteY3" fmla="*/ 291691 h 905817"/>
                <a:gd name="connsiteX4" fmla="*/ 104153 w 395373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165547 w 395373"/>
                <a:gd name="connsiteY3" fmla="*/ 101568 h 905817"/>
                <a:gd name="connsiteX4" fmla="*/ 104153 w 395373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165547 w 395373"/>
                <a:gd name="connsiteY3" fmla="*/ 101568 h 905817"/>
                <a:gd name="connsiteX4" fmla="*/ 104153 w 395373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165547 w 395373"/>
                <a:gd name="connsiteY3" fmla="*/ 101568 h 905817"/>
                <a:gd name="connsiteX4" fmla="*/ 104153 w 395373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165547 w 395373"/>
                <a:gd name="connsiteY3" fmla="*/ 101568 h 905817"/>
                <a:gd name="connsiteX4" fmla="*/ 104153 w 395373"/>
                <a:gd name="connsiteY4" fmla="*/ 0 h 905817"/>
                <a:gd name="connsiteX0" fmla="*/ 101970 w 406770"/>
                <a:gd name="connsiteY0" fmla="*/ 0 h 910344"/>
                <a:gd name="connsiteX1" fmla="*/ 272948 w 406770"/>
                <a:gd name="connsiteY1" fmla="*/ 910344 h 910344"/>
                <a:gd name="connsiteX2" fmla="*/ 406770 w 406770"/>
                <a:gd name="connsiteY2" fmla="*/ 905818 h 910344"/>
                <a:gd name="connsiteX3" fmla="*/ 176944 w 406770"/>
                <a:gd name="connsiteY3" fmla="*/ 106095 h 910344"/>
                <a:gd name="connsiteX4" fmla="*/ 101970 w 406770"/>
                <a:gd name="connsiteY4" fmla="*/ 0 h 910344"/>
                <a:gd name="connsiteX0" fmla="*/ 106429 w 384069"/>
                <a:gd name="connsiteY0" fmla="*/ 0 h 919398"/>
                <a:gd name="connsiteX1" fmla="*/ 250247 w 384069"/>
                <a:gd name="connsiteY1" fmla="*/ 919398 h 919398"/>
                <a:gd name="connsiteX2" fmla="*/ 384069 w 384069"/>
                <a:gd name="connsiteY2" fmla="*/ 914872 h 919398"/>
                <a:gd name="connsiteX3" fmla="*/ 154243 w 384069"/>
                <a:gd name="connsiteY3" fmla="*/ 115149 h 919398"/>
                <a:gd name="connsiteX4" fmla="*/ 106429 w 384069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82161 w 407461"/>
                <a:gd name="connsiteY3" fmla="*/ 142310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82161 w 407461"/>
                <a:gd name="connsiteY3" fmla="*/ 142310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82161 w 407461"/>
                <a:gd name="connsiteY3" fmla="*/ 142310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82161 w 407461"/>
                <a:gd name="connsiteY3" fmla="*/ 142310 h 919398"/>
                <a:gd name="connsiteX4" fmla="*/ 129821 w 407461"/>
                <a:gd name="connsiteY4" fmla="*/ 0 h 919398"/>
                <a:gd name="connsiteX0" fmla="*/ 129821 w 393881"/>
                <a:gd name="connsiteY0" fmla="*/ 0 h 919398"/>
                <a:gd name="connsiteX1" fmla="*/ 273639 w 393881"/>
                <a:gd name="connsiteY1" fmla="*/ 919398 h 919398"/>
                <a:gd name="connsiteX2" fmla="*/ 393881 w 393881"/>
                <a:gd name="connsiteY2" fmla="*/ 914872 h 919398"/>
                <a:gd name="connsiteX3" fmla="*/ 182161 w 393881"/>
                <a:gd name="connsiteY3" fmla="*/ 142310 h 919398"/>
                <a:gd name="connsiteX4" fmla="*/ 129821 w 393881"/>
                <a:gd name="connsiteY4" fmla="*/ 0 h 919398"/>
                <a:gd name="connsiteX0" fmla="*/ 129821 w 393881"/>
                <a:gd name="connsiteY0" fmla="*/ 0 h 919398"/>
                <a:gd name="connsiteX1" fmla="*/ 273639 w 393881"/>
                <a:gd name="connsiteY1" fmla="*/ 919398 h 919398"/>
                <a:gd name="connsiteX2" fmla="*/ 393881 w 393881"/>
                <a:gd name="connsiteY2" fmla="*/ 914872 h 919398"/>
                <a:gd name="connsiteX3" fmla="*/ 182161 w 393881"/>
                <a:gd name="connsiteY3" fmla="*/ 142310 h 919398"/>
                <a:gd name="connsiteX4" fmla="*/ 129821 w 393881"/>
                <a:gd name="connsiteY4" fmla="*/ 0 h 919398"/>
                <a:gd name="connsiteX0" fmla="*/ 129821 w 393881"/>
                <a:gd name="connsiteY0" fmla="*/ 0 h 919398"/>
                <a:gd name="connsiteX1" fmla="*/ 273639 w 393881"/>
                <a:gd name="connsiteY1" fmla="*/ 919398 h 919398"/>
                <a:gd name="connsiteX2" fmla="*/ 393881 w 393881"/>
                <a:gd name="connsiteY2" fmla="*/ 914872 h 919398"/>
                <a:gd name="connsiteX3" fmla="*/ 182161 w 393881"/>
                <a:gd name="connsiteY3" fmla="*/ 142310 h 919398"/>
                <a:gd name="connsiteX4" fmla="*/ 129821 w 393881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06749 w 399758"/>
                <a:gd name="connsiteY3" fmla="*/ 98655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19222 w 399758"/>
                <a:gd name="connsiteY3" fmla="*/ 98655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09868 w 399758"/>
                <a:gd name="connsiteY3" fmla="*/ 83065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09868 w 399758"/>
                <a:gd name="connsiteY3" fmla="*/ 83065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09868 w 399758"/>
                <a:gd name="connsiteY3" fmla="*/ 83065 h 919398"/>
                <a:gd name="connsiteX4" fmla="*/ 135698 w 399758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011" h="919398">
                  <a:moveTo>
                    <a:pt x="128951" y="0"/>
                  </a:moveTo>
                  <a:cubicBezTo>
                    <a:pt x="-217941" y="346902"/>
                    <a:pt x="241428" y="514854"/>
                    <a:pt x="272769" y="919398"/>
                  </a:cubicBezTo>
                  <a:lnTo>
                    <a:pt x="393011" y="914872"/>
                  </a:lnTo>
                  <a:cubicBezTo>
                    <a:pt x="368711" y="517829"/>
                    <a:pt x="-34219" y="380414"/>
                    <a:pt x="203121" y="83065"/>
                  </a:cubicBezTo>
                  <a:cubicBezTo>
                    <a:pt x="173301" y="44983"/>
                    <a:pt x="149416" y="33856"/>
                    <a:pt x="1289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Freeform 16">
              <a:extLst>
                <a:ext uri="{FF2B5EF4-FFF2-40B4-BE49-F238E27FC236}">
                  <a16:creationId xmlns:a16="http://schemas.microsoft.com/office/drawing/2014/main" id="{8C2E2FAC-DE1C-4C0F-ADA4-D7F99F533046}"/>
                </a:ext>
              </a:extLst>
            </p:cNvPr>
            <p:cNvSpPr/>
            <p:nvPr/>
          </p:nvSpPr>
          <p:spPr>
            <a:xfrm flipH="1">
              <a:off x="4884888" y="1745085"/>
              <a:ext cx="300122" cy="702096"/>
            </a:xfrm>
            <a:custGeom>
              <a:avLst/>
              <a:gdLst>
                <a:gd name="connsiteX0" fmla="*/ 0 w 304800"/>
                <a:gd name="connsiteY0" fmla="*/ 0 h 923925"/>
                <a:gd name="connsiteX1" fmla="*/ 161925 w 304800"/>
                <a:gd name="connsiteY1" fmla="*/ 923925 h 923925"/>
                <a:gd name="connsiteX2" fmla="*/ 304800 w 304800"/>
                <a:gd name="connsiteY2" fmla="*/ 923925 h 923925"/>
                <a:gd name="connsiteX3" fmla="*/ 142875 w 304800"/>
                <a:gd name="connsiteY3" fmla="*/ 314325 h 923925"/>
                <a:gd name="connsiteX4" fmla="*/ 0 w 304800"/>
                <a:gd name="connsiteY4" fmla="*/ 0 h 923925"/>
                <a:gd name="connsiteX0" fmla="*/ 0 w 291220"/>
                <a:gd name="connsiteY0" fmla="*/ 0 h 901291"/>
                <a:gd name="connsiteX1" fmla="*/ 148345 w 291220"/>
                <a:gd name="connsiteY1" fmla="*/ 901291 h 901291"/>
                <a:gd name="connsiteX2" fmla="*/ 291220 w 291220"/>
                <a:gd name="connsiteY2" fmla="*/ 901291 h 901291"/>
                <a:gd name="connsiteX3" fmla="*/ 129295 w 291220"/>
                <a:gd name="connsiteY3" fmla="*/ 291691 h 901291"/>
                <a:gd name="connsiteX4" fmla="*/ 0 w 291220"/>
                <a:gd name="connsiteY4" fmla="*/ 0 h 901291"/>
                <a:gd name="connsiteX0" fmla="*/ 106504 w 397724"/>
                <a:gd name="connsiteY0" fmla="*/ 0 h 901291"/>
                <a:gd name="connsiteX1" fmla="*/ 254849 w 397724"/>
                <a:gd name="connsiteY1" fmla="*/ 901291 h 901291"/>
                <a:gd name="connsiteX2" fmla="*/ 397724 w 397724"/>
                <a:gd name="connsiteY2" fmla="*/ 901291 h 901291"/>
                <a:gd name="connsiteX3" fmla="*/ 235799 w 397724"/>
                <a:gd name="connsiteY3" fmla="*/ 291691 h 901291"/>
                <a:gd name="connsiteX4" fmla="*/ 106504 w 397724"/>
                <a:gd name="connsiteY4" fmla="*/ 0 h 901291"/>
                <a:gd name="connsiteX0" fmla="*/ 125052 w 416272"/>
                <a:gd name="connsiteY0" fmla="*/ 0 h 901291"/>
                <a:gd name="connsiteX1" fmla="*/ 273397 w 416272"/>
                <a:gd name="connsiteY1" fmla="*/ 901291 h 901291"/>
                <a:gd name="connsiteX2" fmla="*/ 416272 w 416272"/>
                <a:gd name="connsiteY2" fmla="*/ 901291 h 901291"/>
                <a:gd name="connsiteX3" fmla="*/ 254347 w 416272"/>
                <a:gd name="connsiteY3" fmla="*/ 291691 h 901291"/>
                <a:gd name="connsiteX4" fmla="*/ 125052 w 416272"/>
                <a:gd name="connsiteY4" fmla="*/ 0 h 901291"/>
                <a:gd name="connsiteX0" fmla="*/ 122990 w 414210"/>
                <a:gd name="connsiteY0" fmla="*/ 0 h 905817"/>
                <a:gd name="connsiteX1" fmla="*/ 280388 w 414210"/>
                <a:gd name="connsiteY1" fmla="*/ 905817 h 905817"/>
                <a:gd name="connsiteX2" fmla="*/ 414210 w 414210"/>
                <a:gd name="connsiteY2" fmla="*/ 901291 h 905817"/>
                <a:gd name="connsiteX3" fmla="*/ 252285 w 414210"/>
                <a:gd name="connsiteY3" fmla="*/ 291691 h 905817"/>
                <a:gd name="connsiteX4" fmla="*/ 122990 w 414210"/>
                <a:gd name="connsiteY4" fmla="*/ 0 h 905817"/>
                <a:gd name="connsiteX0" fmla="*/ 110983 w 402203"/>
                <a:gd name="connsiteY0" fmla="*/ 0 h 905817"/>
                <a:gd name="connsiteX1" fmla="*/ 268381 w 402203"/>
                <a:gd name="connsiteY1" fmla="*/ 905817 h 905817"/>
                <a:gd name="connsiteX2" fmla="*/ 402203 w 402203"/>
                <a:gd name="connsiteY2" fmla="*/ 901291 h 905817"/>
                <a:gd name="connsiteX3" fmla="*/ 240278 w 402203"/>
                <a:gd name="connsiteY3" fmla="*/ 291691 h 905817"/>
                <a:gd name="connsiteX4" fmla="*/ 110983 w 402203"/>
                <a:gd name="connsiteY4" fmla="*/ 0 h 905817"/>
                <a:gd name="connsiteX0" fmla="*/ 90724 w 381944"/>
                <a:gd name="connsiteY0" fmla="*/ 0 h 905817"/>
                <a:gd name="connsiteX1" fmla="*/ 248122 w 381944"/>
                <a:gd name="connsiteY1" fmla="*/ 905817 h 905817"/>
                <a:gd name="connsiteX2" fmla="*/ 381944 w 381944"/>
                <a:gd name="connsiteY2" fmla="*/ 901291 h 905817"/>
                <a:gd name="connsiteX3" fmla="*/ 220019 w 381944"/>
                <a:gd name="connsiteY3" fmla="*/ 291691 h 905817"/>
                <a:gd name="connsiteX4" fmla="*/ 90724 w 381944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233448 w 395373"/>
                <a:gd name="connsiteY3" fmla="*/ 291691 h 905817"/>
                <a:gd name="connsiteX4" fmla="*/ 104153 w 395373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165547 w 395373"/>
                <a:gd name="connsiteY3" fmla="*/ 101568 h 905817"/>
                <a:gd name="connsiteX4" fmla="*/ 104153 w 395373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165547 w 395373"/>
                <a:gd name="connsiteY3" fmla="*/ 101568 h 905817"/>
                <a:gd name="connsiteX4" fmla="*/ 104153 w 395373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165547 w 395373"/>
                <a:gd name="connsiteY3" fmla="*/ 101568 h 905817"/>
                <a:gd name="connsiteX4" fmla="*/ 104153 w 395373"/>
                <a:gd name="connsiteY4" fmla="*/ 0 h 905817"/>
                <a:gd name="connsiteX0" fmla="*/ 104153 w 395373"/>
                <a:gd name="connsiteY0" fmla="*/ 0 h 905817"/>
                <a:gd name="connsiteX1" fmla="*/ 261551 w 395373"/>
                <a:gd name="connsiteY1" fmla="*/ 905817 h 905817"/>
                <a:gd name="connsiteX2" fmla="*/ 395373 w 395373"/>
                <a:gd name="connsiteY2" fmla="*/ 901291 h 905817"/>
                <a:gd name="connsiteX3" fmla="*/ 165547 w 395373"/>
                <a:gd name="connsiteY3" fmla="*/ 101568 h 905817"/>
                <a:gd name="connsiteX4" fmla="*/ 104153 w 395373"/>
                <a:gd name="connsiteY4" fmla="*/ 0 h 905817"/>
                <a:gd name="connsiteX0" fmla="*/ 101970 w 406770"/>
                <a:gd name="connsiteY0" fmla="*/ 0 h 910344"/>
                <a:gd name="connsiteX1" fmla="*/ 272948 w 406770"/>
                <a:gd name="connsiteY1" fmla="*/ 910344 h 910344"/>
                <a:gd name="connsiteX2" fmla="*/ 406770 w 406770"/>
                <a:gd name="connsiteY2" fmla="*/ 905818 h 910344"/>
                <a:gd name="connsiteX3" fmla="*/ 176944 w 406770"/>
                <a:gd name="connsiteY3" fmla="*/ 106095 h 910344"/>
                <a:gd name="connsiteX4" fmla="*/ 101970 w 406770"/>
                <a:gd name="connsiteY4" fmla="*/ 0 h 910344"/>
                <a:gd name="connsiteX0" fmla="*/ 106429 w 384069"/>
                <a:gd name="connsiteY0" fmla="*/ 0 h 919398"/>
                <a:gd name="connsiteX1" fmla="*/ 250247 w 384069"/>
                <a:gd name="connsiteY1" fmla="*/ 919398 h 919398"/>
                <a:gd name="connsiteX2" fmla="*/ 384069 w 384069"/>
                <a:gd name="connsiteY2" fmla="*/ 914872 h 919398"/>
                <a:gd name="connsiteX3" fmla="*/ 154243 w 384069"/>
                <a:gd name="connsiteY3" fmla="*/ 115149 h 919398"/>
                <a:gd name="connsiteX4" fmla="*/ 106429 w 384069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77635 w 407461"/>
                <a:gd name="connsiteY3" fmla="*/ 115149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82161 w 407461"/>
                <a:gd name="connsiteY3" fmla="*/ 142310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82161 w 407461"/>
                <a:gd name="connsiteY3" fmla="*/ 142310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82161 w 407461"/>
                <a:gd name="connsiteY3" fmla="*/ 142310 h 919398"/>
                <a:gd name="connsiteX4" fmla="*/ 129821 w 407461"/>
                <a:gd name="connsiteY4" fmla="*/ 0 h 919398"/>
                <a:gd name="connsiteX0" fmla="*/ 129821 w 407461"/>
                <a:gd name="connsiteY0" fmla="*/ 0 h 919398"/>
                <a:gd name="connsiteX1" fmla="*/ 273639 w 407461"/>
                <a:gd name="connsiteY1" fmla="*/ 919398 h 919398"/>
                <a:gd name="connsiteX2" fmla="*/ 407461 w 407461"/>
                <a:gd name="connsiteY2" fmla="*/ 914872 h 919398"/>
                <a:gd name="connsiteX3" fmla="*/ 182161 w 407461"/>
                <a:gd name="connsiteY3" fmla="*/ 142310 h 919398"/>
                <a:gd name="connsiteX4" fmla="*/ 129821 w 407461"/>
                <a:gd name="connsiteY4" fmla="*/ 0 h 919398"/>
                <a:gd name="connsiteX0" fmla="*/ 129821 w 393881"/>
                <a:gd name="connsiteY0" fmla="*/ 0 h 919398"/>
                <a:gd name="connsiteX1" fmla="*/ 273639 w 393881"/>
                <a:gd name="connsiteY1" fmla="*/ 919398 h 919398"/>
                <a:gd name="connsiteX2" fmla="*/ 393881 w 393881"/>
                <a:gd name="connsiteY2" fmla="*/ 914872 h 919398"/>
                <a:gd name="connsiteX3" fmla="*/ 182161 w 393881"/>
                <a:gd name="connsiteY3" fmla="*/ 142310 h 919398"/>
                <a:gd name="connsiteX4" fmla="*/ 129821 w 393881"/>
                <a:gd name="connsiteY4" fmla="*/ 0 h 919398"/>
                <a:gd name="connsiteX0" fmla="*/ 129821 w 393881"/>
                <a:gd name="connsiteY0" fmla="*/ 0 h 919398"/>
                <a:gd name="connsiteX1" fmla="*/ 273639 w 393881"/>
                <a:gd name="connsiteY1" fmla="*/ 919398 h 919398"/>
                <a:gd name="connsiteX2" fmla="*/ 393881 w 393881"/>
                <a:gd name="connsiteY2" fmla="*/ 914872 h 919398"/>
                <a:gd name="connsiteX3" fmla="*/ 182161 w 393881"/>
                <a:gd name="connsiteY3" fmla="*/ 142310 h 919398"/>
                <a:gd name="connsiteX4" fmla="*/ 129821 w 393881"/>
                <a:gd name="connsiteY4" fmla="*/ 0 h 919398"/>
                <a:gd name="connsiteX0" fmla="*/ 129821 w 393881"/>
                <a:gd name="connsiteY0" fmla="*/ 0 h 919398"/>
                <a:gd name="connsiteX1" fmla="*/ 273639 w 393881"/>
                <a:gd name="connsiteY1" fmla="*/ 919398 h 919398"/>
                <a:gd name="connsiteX2" fmla="*/ 393881 w 393881"/>
                <a:gd name="connsiteY2" fmla="*/ 914872 h 919398"/>
                <a:gd name="connsiteX3" fmla="*/ 182161 w 393881"/>
                <a:gd name="connsiteY3" fmla="*/ 142310 h 919398"/>
                <a:gd name="connsiteX4" fmla="*/ 129821 w 393881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188038 w 399758"/>
                <a:gd name="connsiteY3" fmla="*/ 142310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06749 w 399758"/>
                <a:gd name="connsiteY3" fmla="*/ 98655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19222 w 399758"/>
                <a:gd name="connsiteY3" fmla="*/ 98655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09868 w 399758"/>
                <a:gd name="connsiteY3" fmla="*/ 83065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09868 w 399758"/>
                <a:gd name="connsiteY3" fmla="*/ 83065 h 919398"/>
                <a:gd name="connsiteX4" fmla="*/ 135698 w 399758"/>
                <a:gd name="connsiteY4" fmla="*/ 0 h 919398"/>
                <a:gd name="connsiteX0" fmla="*/ 135698 w 399758"/>
                <a:gd name="connsiteY0" fmla="*/ 0 h 919398"/>
                <a:gd name="connsiteX1" fmla="*/ 279516 w 399758"/>
                <a:gd name="connsiteY1" fmla="*/ 919398 h 919398"/>
                <a:gd name="connsiteX2" fmla="*/ 399758 w 399758"/>
                <a:gd name="connsiteY2" fmla="*/ 914872 h 919398"/>
                <a:gd name="connsiteX3" fmla="*/ 209868 w 399758"/>
                <a:gd name="connsiteY3" fmla="*/ 83065 h 919398"/>
                <a:gd name="connsiteX4" fmla="*/ 135698 w 399758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  <a:gd name="connsiteX0" fmla="*/ 128951 w 393011"/>
                <a:gd name="connsiteY0" fmla="*/ 0 h 919398"/>
                <a:gd name="connsiteX1" fmla="*/ 272769 w 393011"/>
                <a:gd name="connsiteY1" fmla="*/ 919398 h 919398"/>
                <a:gd name="connsiteX2" fmla="*/ 393011 w 393011"/>
                <a:gd name="connsiteY2" fmla="*/ 914872 h 919398"/>
                <a:gd name="connsiteX3" fmla="*/ 203121 w 393011"/>
                <a:gd name="connsiteY3" fmla="*/ 83065 h 919398"/>
                <a:gd name="connsiteX4" fmla="*/ 128951 w 393011"/>
                <a:gd name="connsiteY4" fmla="*/ 0 h 919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011" h="919398">
                  <a:moveTo>
                    <a:pt x="128951" y="0"/>
                  </a:moveTo>
                  <a:cubicBezTo>
                    <a:pt x="-217941" y="346902"/>
                    <a:pt x="241428" y="514854"/>
                    <a:pt x="272769" y="919398"/>
                  </a:cubicBezTo>
                  <a:lnTo>
                    <a:pt x="393011" y="914872"/>
                  </a:lnTo>
                  <a:cubicBezTo>
                    <a:pt x="368711" y="517829"/>
                    <a:pt x="-34219" y="380414"/>
                    <a:pt x="203121" y="83065"/>
                  </a:cubicBezTo>
                  <a:cubicBezTo>
                    <a:pt x="173301" y="44983"/>
                    <a:pt x="149416" y="33856"/>
                    <a:pt x="1289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" name="Donut 17">
              <a:extLst>
                <a:ext uri="{FF2B5EF4-FFF2-40B4-BE49-F238E27FC236}">
                  <a16:creationId xmlns:a16="http://schemas.microsoft.com/office/drawing/2014/main" id="{53C4B60B-FE68-475F-BD96-B0C8958E13F6}"/>
                </a:ext>
              </a:extLst>
            </p:cNvPr>
            <p:cNvSpPr/>
            <p:nvPr/>
          </p:nvSpPr>
          <p:spPr>
            <a:xfrm>
              <a:off x="3994032" y="1628800"/>
              <a:ext cx="216024" cy="216024"/>
            </a:xfrm>
            <a:prstGeom prst="donu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6" name="Donut 18">
              <a:extLst>
                <a:ext uri="{FF2B5EF4-FFF2-40B4-BE49-F238E27FC236}">
                  <a16:creationId xmlns:a16="http://schemas.microsoft.com/office/drawing/2014/main" id="{86140C5F-1E16-4C9C-B658-D9C9DEC450A1}"/>
                </a:ext>
              </a:extLst>
            </p:cNvPr>
            <p:cNvSpPr/>
            <p:nvPr/>
          </p:nvSpPr>
          <p:spPr>
            <a:xfrm>
              <a:off x="4891639" y="1637073"/>
              <a:ext cx="216024" cy="216024"/>
            </a:xfrm>
            <a:prstGeom prst="donu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A46484F-4EC8-43BC-B374-B43B9B743E96}"/>
                </a:ext>
              </a:extLst>
            </p:cNvPr>
            <p:cNvSpPr/>
            <p:nvPr/>
          </p:nvSpPr>
          <p:spPr>
            <a:xfrm>
              <a:off x="4458350" y="2852936"/>
              <a:ext cx="144000" cy="36004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72B2857-259E-4527-84C5-88221D9A4D42}"/>
                </a:ext>
              </a:extLst>
            </p:cNvPr>
            <p:cNvSpPr/>
            <p:nvPr/>
          </p:nvSpPr>
          <p:spPr>
            <a:xfrm>
              <a:off x="4459072" y="3192942"/>
              <a:ext cx="2388590" cy="144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16DE376-28F5-446F-AF28-CDC612A01363}"/>
                </a:ext>
              </a:extLst>
            </p:cNvPr>
            <p:cNvSpPr/>
            <p:nvPr/>
          </p:nvSpPr>
          <p:spPr>
            <a:xfrm>
              <a:off x="2815214" y="3574849"/>
              <a:ext cx="4032448" cy="144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04AE54C-BD68-4C17-92FB-7F547D295899}"/>
                </a:ext>
              </a:extLst>
            </p:cNvPr>
            <p:cNvSpPr/>
            <p:nvPr/>
          </p:nvSpPr>
          <p:spPr>
            <a:xfrm>
              <a:off x="2815214" y="3956756"/>
              <a:ext cx="3312368" cy="144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01FEDB7-DAC2-4463-B222-A7F96F25A797}"/>
                </a:ext>
              </a:extLst>
            </p:cNvPr>
            <p:cNvSpPr/>
            <p:nvPr/>
          </p:nvSpPr>
          <p:spPr>
            <a:xfrm>
              <a:off x="3535294" y="4338663"/>
              <a:ext cx="2592288" cy="144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44C330E-2908-43A7-A4A2-182C42DEB709}"/>
                </a:ext>
              </a:extLst>
            </p:cNvPr>
            <p:cNvSpPr/>
            <p:nvPr/>
          </p:nvSpPr>
          <p:spPr>
            <a:xfrm>
              <a:off x="3535294" y="4720570"/>
              <a:ext cx="1872208" cy="144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F1E6FA9-15EB-4541-B0DC-2B83BA6DB0BC}"/>
                </a:ext>
              </a:extLst>
            </p:cNvPr>
            <p:cNvSpPr/>
            <p:nvPr/>
          </p:nvSpPr>
          <p:spPr>
            <a:xfrm>
              <a:off x="4540983" y="5102476"/>
              <a:ext cx="866519" cy="144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FC3E1AB-D3B8-4558-A904-41F75E14EECB}"/>
                </a:ext>
              </a:extLst>
            </p:cNvPr>
            <p:cNvSpPr/>
            <p:nvPr/>
          </p:nvSpPr>
          <p:spPr>
            <a:xfrm>
              <a:off x="4468983" y="5102476"/>
              <a:ext cx="144000" cy="70913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" name="Freeform 32">
              <a:extLst>
                <a:ext uri="{FF2B5EF4-FFF2-40B4-BE49-F238E27FC236}">
                  <a16:creationId xmlns:a16="http://schemas.microsoft.com/office/drawing/2014/main" id="{7F193745-9275-4368-ABE8-20EA48A955B6}"/>
                </a:ext>
              </a:extLst>
            </p:cNvPr>
            <p:cNvSpPr/>
            <p:nvPr/>
          </p:nvSpPr>
          <p:spPr>
            <a:xfrm>
              <a:off x="6737604" y="3044180"/>
              <a:ext cx="600176" cy="819902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" name="Freeform 35">
              <a:extLst>
                <a:ext uri="{FF2B5EF4-FFF2-40B4-BE49-F238E27FC236}">
                  <a16:creationId xmlns:a16="http://schemas.microsoft.com/office/drawing/2014/main" id="{CE2796B2-26EB-4342-A694-09DC8E274A60}"/>
                </a:ext>
              </a:extLst>
            </p:cNvPr>
            <p:cNvSpPr/>
            <p:nvPr/>
          </p:nvSpPr>
          <p:spPr>
            <a:xfrm rot="10800000">
              <a:off x="2287046" y="3443018"/>
              <a:ext cx="600176" cy="819902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Freeform 36">
              <a:extLst>
                <a:ext uri="{FF2B5EF4-FFF2-40B4-BE49-F238E27FC236}">
                  <a16:creationId xmlns:a16="http://schemas.microsoft.com/office/drawing/2014/main" id="{740A1BBE-5BEA-41D5-9BC8-D89BDEAFF64A}"/>
                </a:ext>
              </a:extLst>
            </p:cNvPr>
            <p:cNvSpPr/>
            <p:nvPr/>
          </p:nvSpPr>
          <p:spPr>
            <a:xfrm>
              <a:off x="6045442" y="3812654"/>
              <a:ext cx="600176" cy="819902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9BF4B544-16CC-4C80-B007-EDDC05D2EFFE}"/>
                </a:ext>
              </a:extLst>
            </p:cNvPr>
            <p:cNvSpPr/>
            <p:nvPr/>
          </p:nvSpPr>
          <p:spPr>
            <a:xfrm>
              <a:off x="5353279" y="4581128"/>
              <a:ext cx="600176" cy="819902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E028D2B2-55BB-40CA-A7D0-5B2B109C831A}"/>
                </a:ext>
              </a:extLst>
            </p:cNvPr>
            <p:cNvSpPr/>
            <p:nvPr/>
          </p:nvSpPr>
          <p:spPr>
            <a:xfrm rot="10800000">
              <a:off x="3004110" y="4199903"/>
              <a:ext cx="600176" cy="819902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원형: 비어 있음 3">
              <a:extLst>
                <a:ext uri="{FF2B5EF4-FFF2-40B4-BE49-F238E27FC236}">
                  <a16:creationId xmlns:a16="http://schemas.microsoft.com/office/drawing/2014/main" id="{5B19FDA6-7623-4B85-8CEA-BC72E5EAD2F8}"/>
                </a:ext>
              </a:extLst>
            </p:cNvPr>
            <p:cNvSpPr/>
            <p:nvPr/>
          </p:nvSpPr>
          <p:spPr>
            <a:xfrm>
              <a:off x="4278194" y="5802876"/>
              <a:ext cx="525578" cy="525578"/>
            </a:xfrm>
            <a:prstGeom prst="donut">
              <a:avLst>
                <a:gd name="adj" fmla="val 1147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115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2019-05-21T06:22:07Z</dcterms:modified>
</cp:coreProperties>
</file>