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haansoftxlsx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38"/>
  </p:notesMasterIdLst>
  <p:handoutMasterIdLst>
    <p:handoutMasterId r:id="rId39"/>
  </p:handoutMasterIdLst>
  <p:sldIdLst>
    <p:sldId id="256" r:id="rId4"/>
    <p:sldId id="261" r:id="rId5"/>
    <p:sldId id="263" r:id="rId6"/>
    <p:sldId id="264" r:id="rId7"/>
    <p:sldId id="266" r:id="rId8"/>
    <p:sldId id="283" r:id="rId9"/>
    <p:sldId id="279" r:id="rId10"/>
    <p:sldId id="284" r:id="rId11"/>
    <p:sldId id="280" r:id="rId12"/>
    <p:sldId id="285" r:id="rId13"/>
    <p:sldId id="288" r:id="rId14"/>
    <p:sldId id="278" r:id="rId15"/>
    <p:sldId id="282" r:id="rId16"/>
    <p:sldId id="267" r:id="rId17"/>
    <p:sldId id="275" r:id="rId18"/>
    <p:sldId id="290" r:id="rId19"/>
    <p:sldId id="291" r:id="rId20"/>
    <p:sldId id="277" r:id="rId21"/>
    <p:sldId id="287" r:id="rId22"/>
    <p:sldId id="289" r:id="rId23"/>
    <p:sldId id="292" r:id="rId24"/>
    <p:sldId id="281" r:id="rId25"/>
    <p:sldId id="286" r:id="rId26"/>
    <p:sldId id="293" r:id="rId27"/>
    <p:sldId id="276" r:id="rId28"/>
    <p:sldId id="274" r:id="rId29"/>
    <p:sldId id="294" r:id="rId30"/>
    <p:sldId id="265" r:id="rId31"/>
    <p:sldId id="273" r:id="rId32"/>
    <p:sldId id="262" r:id="rId33"/>
    <p:sldId id="296" r:id="rId34"/>
    <p:sldId id="257" r:id="rId35"/>
    <p:sldId id="258" r:id="rId36"/>
    <p:sldId id="295" r:id="rId37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29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8" d="100"/>
          <a:sy n="138" d="100"/>
        </p:scale>
        <p:origin x="114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-319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696-46E1-8CDE-1FB00D747F6D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696-46E1-8CDE-1FB00D747F6D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1696-46E1-8CDE-1FB00D747F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B0E-4F0D-B368-09C0C319F798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B0E-4F0D-B368-09C0C319F798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B0E-4F0D-B368-09C0C319F7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6C1-4891-B523-71DB551A5B0A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6C1-4891-B523-71DB551A5B0A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6C1-4891-B523-71DB551A5B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9C7-4F39-8853-BAF896382555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9C7-4F39-8853-BAF896382555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29C7-4F39-8853-BAF8963825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A0D974-0561-4F94-B707-428AB29B216A}" type="datetimeFigureOut">
              <a:rPr lang="ko-KR" altLang="en-US" smtClean="0"/>
              <a:t>2018-07-19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C1FE7E-1921-4EFD-A381-47CA5A5D26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56664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C0B810-6FB8-4958-ACEA-EED1FE35CBDF}" type="datetimeFigureOut">
              <a:rPr lang="ko-KR" altLang="en-US" smtClean="0"/>
              <a:t>2018-07-19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2C2A06-9CFC-4017-A78E-791E0662E3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6483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2C2A06-9CFC-4017-A78E-791E0662E31D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48992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2C2A06-9CFC-4017-A78E-791E0662E31D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54780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2C2A06-9CFC-4017-A78E-791E0662E31D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4812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gradFill flip="none" rotWithShape="1">
          <a:gsLst>
            <a:gs pos="0">
              <a:schemeClr val="bg1"/>
            </a:gs>
            <a:gs pos="100000">
              <a:schemeClr val="bg1">
                <a:lumMod val="9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291830"/>
            <a:ext cx="9144000" cy="56844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Your Presentation Name Here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3856846"/>
            <a:ext cx="9144000" cy="43204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</a:t>
            </a:r>
          </a:p>
          <a:p>
            <a:pPr lvl="0"/>
            <a:r>
              <a:rPr lang="en-US" altLang="ko-KR" dirty="0"/>
              <a:t>of your subtitle Here</a:t>
            </a:r>
          </a:p>
        </p:txBody>
      </p:sp>
      <p:pic>
        <p:nvPicPr>
          <p:cNvPr id="1026" name="Picture 2" descr="E:\002-KIMS BUSINESS\007-02-Fullslidesppt-Contents\20161216\Stethoscope as symbol of medicine PowerPoint Templates\main-item-0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570538"/>
            <a:ext cx="3024336" cy="224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734481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4" name="Picture 2" descr="E:\002-KIMS BUSINESS\007-02-Fullslidesppt-Contents\20161216\Stethoscope as symbol of medicine PowerPoint Templates\main-item-01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5373" y="123478"/>
            <a:ext cx="983526" cy="729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 userDrawn="1"/>
        </p:nvCxnSpPr>
        <p:spPr>
          <a:xfrm>
            <a:off x="-6032" y="817270"/>
            <a:ext cx="7674376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83568" y="1131590"/>
            <a:ext cx="1728192" cy="1872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2699792" y="1131590"/>
            <a:ext cx="1728192" cy="1872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716016" y="1131590"/>
            <a:ext cx="1728192" cy="1872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732240" y="1131590"/>
            <a:ext cx="1728192" cy="1872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16735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07504" y="3075806"/>
            <a:ext cx="2808312" cy="136840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8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336" y="925101"/>
            <a:ext cx="3168352" cy="3836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662184" y="1061419"/>
            <a:ext cx="1827251" cy="282254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253349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880" y="1497141"/>
            <a:ext cx="2808312" cy="3400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755527" y="1635289"/>
            <a:ext cx="1619609" cy="25017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1964472" y="1635289"/>
            <a:ext cx="1619609" cy="25017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49617" y="1635289"/>
            <a:ext cx="1619609" cy="25017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5564872" y="1635289"/>
            <a:ext cx="1619609" cy="25017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7288872" y="1635289"/>
            <a:ext cx="1619609" cy="25017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xmlns="" id="{A7341551-4697-41C7-A352-EF71700584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734481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14" name="Picture 2" descr="E:\002-KIMS BUSINESS\007-02-Fullslidesppt-Contents\20161216\Stethoscope as symbol of medicine PowerPoint Templates\main-item-01.png">
            <a:extLst>
              <a:ext uri="{FF2B5EF4-FFF2-40B4-BE49-F238E27FC236}">
                <a16:creationId xmlns:a16="http://schemas.microsoft.com/office/drawing/2014/main" xmlns="" id="{704696FB-5704-44BE-A7C4-3766EFA77A6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5373" y="123478"/>
            <a:ext cx="983526" cy="729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Straight Connector 4">
            <a:extLst>
              <a:ext uri="{FF2B5EF4-FFF2-40B4-BE49-F238E27FC236}">
                <a16:creationId xmlns:a16="http://schemas.microsoft.com/office/drawing/2014/main" xmlns="" id="{112562F3-7C1E-4A0C-96A9-C0EE72521397}"/>
              </a:ext>
            </a:extLst>
          </p:cNvPr>
          <p:cNvCxnSpPr/>
          <p:nvPr userDrawn="1"/>
        </p:nvCxnSpPr>
        <p:spPr>
          <a:xfrm>
            <a:off x="-6032" y="817270"/>
            <a:ext cx="7674376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8669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280200"/>
            <a:ext cx="3600400" cy="3589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932040" y="1408807"/>
            <a:ext cx="3312368" cy="232588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xmlns="" id="{3697A31B-4C32-45F0-9980-3B5F2D5511D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734481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8" name="Picture 2" descr="E:\002-KIMS BUSINESS\007-02-Fullslidesppt-Contents\20161216\Stethoscope as symbol of medicine PowerPoint Templates\main-item-01.png">
            <a:extLst>
              <a:ext uri="{FF2B5EF4-FFF2-40B4-BE49-F238E27FC236}">
                <a16:creationId xmlns:a16="http://schemas.microsoft.com/office/drawing/2014/main" xmlns="" id="{2B3A4CC3-A1A4-42DB-A940-EBD20187FA2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5373" y="123478"/>
            <a:ext cx="983526" cy="729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Connector 4">
            <a:extLst>
              <a:ext uri="{FF2B5EF4-FFF2-40B4-BE49-F238E27FC236}">
                <a16:creationId xmlns:a16="http://schemas.microsoft.com/office/drawing/2014/main" xmlns="" id="{1A83409A-F47A-4922-AEBE-AE222BBF71BF}"/>
              </a:ext>
            </a:extLst>
          </p:cNvPr>
          <p:cNvCxnSpPr/>
          <p:nvPr userDrawn="1"/>
        </p:nvCxnSpPr>
        <p:spPr>
          <a:xfrm>
            <a:off x="-6032" y="817270"/>
            <a:ext cx="7674376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02331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619672" y="3939902"/>
            <a:ext cx="2952328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</a:t>
            </a:r>
          </a:p>
        </p:txBody>
      </p:sp>
      <p:pic>
        <p:nvPicPr>
          <p:cNvPr id="4" name="Picture 2" descr="E:\002-KIMS BUSINESS\007-02-Fullslidesppt-Contents\20161216\Stethoscope as symbol of medicine PowerPoint Templates\main-item-0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006" y="3947522"/>
            <a:ext cx="776169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 userDrawn="1"/>
        </p:nvSpPr>
        <p:spPr>
          <a:xfrm>
            <a:off x="539552" y="3723878"/>
            <a:ext cx="8064896" cy="100811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39552" y="0"/>
            <a:ext cx="8064896" cy="33638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098223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843808" y="0"/>
            <a:ext cx="3456384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664610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4575733" y="0"/>
            <a:ext cx="2286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858000" y="698778"/>
            <a:ext cx="2286000" cy="1872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575733" y="2578606"/>
            <a:ext cx="2286000" cy="1872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289428" y="699542"/>
            <a:ext cx="2286000" cy="1872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0" y="2579370"/>
            <a:ext cx="2286000" cy="1872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883809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547664" y="406569"/>
            <a:ext cx="5004048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STYLE</a:t>
            </a:r>
          </a:p>
        </p:txBody>
      </p:sp>
      <p:pic>
        <p:nvPicPr>
          <p:cNvPr id="5" name="Picture 2" descr="E:\002-KIMS BUSINESS\007-02-Fullslidesppt-Contents\20161216\Stethoscope as symbol of medicine PowerPoint Templates\main-item-0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16" y="329620"/>
            <a:ext cx="983526" cy="729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2931790"/>
            <a:ext cx="9144000" cy="22117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strike="sngStrik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059274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051720" y="0"/>
            <a:ext cx="2286000" cy="27877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572000" y="2571750"/>
            <a:ext cx="4572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pic>
        <p:nvPicPr>
          <p:cNvPr id="7" name="Picture 2" descr="E:\002-KIMS BUSINESS\007-02-Fullslidesppt-Contents\20161216\Stethoscope as symbol of medicine PowerPoint Templates\main-item-0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798" y="1561376"/>
            <a:ext cx="983526" cy="729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9661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3703784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987824" y="0"/>
            <a:ext cx="3168352" cy="5143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363838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393990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E:\002-KIMS BUSINESS\007-02-Fullslidesppt-Contents\20161216\Stethoscope as symbol of medicine PowerPoint Templates\main-item-0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013222"/>
            <a:ext cx="2016224" cy="149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2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ounded Rectangle 16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3419872" y="1893198"/>
            <a:ext cx="5724128" cy="13681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707904" y="2139702"/>
            <a:ext cx="543609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707904" y="2715766"/>
            <a:ext cx="543609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4" name="Picture 2" descr="E:\002-KIMS BUSINESS\007-02-Fullslidesppt-Contents\20161216\Stethoscope as symbol of medicine PowerPoint Templates\main-item-0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824" y="1745754"/>
            <a:ext cx="2231488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0" y="1902008"/>
            <a:ext cx="467544" cy="13681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734481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4" name="Picture 2" descr="E:\002-KIMS BUSINESS\007-02-Fullslidesppt-Contents\20161216\Stethoscope as symbol of medicine PowerPoint Templates\main-item-01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5373" y="123478"/>
            <a:ext cx="983526" cy="729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 userDrawn="1"/>
        </p:nvCxnSpPr>
        <p:spPr>
          <a:xfrm>
            <a:off x="-6032" y="817270"/>
            <a:ext cx="7674376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4638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Rectangle 2"/>
          <p:cNvSpPr/>
          <p:nvPr userDrawn="1"/>
        </p:nvSpPr>
        <p:spPr>
          <a:xfrm>
            <a:off x="2915816" y="0"/>
            <a:ext cx="6228184" cy="51435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xmlns="" id="{87013D31-6B1B-457D-A2E1-324A15BA2C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7504" y="2715766"/>
            <a:ext cx="2808312" cy="208848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584997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3203848" y="0"/>
            <a:ext cx="5940152" cy="5143500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419872" y="123478"/>
            <a:ext cx="554461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670273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734481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4" name="Picture 2" descr="E:\002-KIMS BUSINESS\007-02-Fullslidesppt-Contents\20161216\Stethoscope as symbol of medicine PowerPoint Templates\main-item-0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5373" y="123478"/>
            <a:ext cx="983526" cy="729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 userDrawn="1"/>
        </p:nvCxnSpPr>
        <p:spPr>
          <a:xfrm>
            <a:off x="-6032" y="817270"/>
            <a:ext cx="7674376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8360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6032" y="0"/>
            <a:ext cx="1841728" cy="5143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051720" y="123478"/>
            <a:ext cx="6912768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4" name="Picture 2" descr="E:\002-KIMS BUSINESS\007-02-Fullslidesppt-Contents\20161216\Stethoscope as symbol of medicine PowerPoint Templates\main-item-0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000" y="3867894"/>
            <a:ext cx="1265664" cy="939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5666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734481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4" name="Picture 2" descr="E:\002-KIMS BUSINESS\007-02-Fullslidesppt-Contents\20161216\Stethoscope as symbol of medicine PowerPoint Templates\main-item-01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5373" y="123478"/>
            <a:ext cx="983526" cy="729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 userDrawn="1"/>
        </p:nvCxnSpPr>
        <p:spPr>
          <a:xfrm>
            <a:off x="-6032" y="817270"/>
            <a:ext cx="7674376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1723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2" r:id="rId2"/>
    <p:sldLayoutId id="2147483666" r:id="rId3"/>
    <p:sldLayoutId id="2147483667" r:id="rId4"/>
    <p:sldLayoutId id="2147483661" r:id="rId5"/>
    <p:sldLayoutId id="2147483660" r:id="rId6"/>
    <p:sldLayoutId id="2147483664" r:id="rId7"/>
    <p:sldLayoutId id="2147483677" r:id="rId8"/>
    <p:sldLayoutId id="2147483678" r:id="rId9"/>
    <p:sldLayoutId id="2147483669" r:id="rId10"/>
    <p:sldLayoutId id="2147483670" r:id="rId11"/>
    <p:sldLayoutId id="2147483679" r:id="rId12"/>
    <p:sldLayoutId id="2147483672" r:id="rId13"/>
    <p:sldLayoutId id="2147483673" r:id="rId14"/>
    <p:sldLayoutId id="2147483674" r:id="rId15"/>
    <p:sldLayoutId id="2147483675" r:id="rId16"/>
    <p:sldLayoutId id="2147483680" r:id="rId17"/>
    <p:sldLayoutId id="2147483656" r:id="rId18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b="1" dirty="0">
                <a:ea typeface="맑은 고딕" pitchFamily="50" charset="-127"/>
              </a:rPr>
              <a:t>FREE PPT TEMPLATES</a:t>
            </a:r>
            <a:endParaRPr lang="en-US" altLang="ko-KR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-148" y="3900089"/>
            <a:ext cx="9144000" cy="432048"/>
          </a:xfrm>
        </p:spPr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  <p:sp>
        <p:nvSpPr>
          <p:cNvPr id="5" name="TextBox 4"/>
          <p:cNvSpPr txBox="1"/>
          <p:nvPr/>
        </p:nvSpPr>
        <p:spPr>
          <a:xfrm>
            <a:off x="3851920" y="4371950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LogoType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hlinkClick r:id="rId3"/>
          </p:cNvPr>
          <p:cNvSpPr txBox="1"/>
          <p:nvPr/>
        </p:nvSpPr>
        <p:spPr>
          <a:xfrm>
            <a:off x="-18256" y="4825165"/>
            <a:ext cx="91805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solidFill>
                  <a:schemeClr val="bg1"/>
                </a:solidFill>
                <a:cs typeface="Arial" pitchFamily="34" charset="0"/>
                <a:hlinkClick r:id="rId3"/>
              </a:rPr>
              <a:t>http://www.free-powerpoint-templates-design.com</a:t>
            </a:r>
            <a:endParaRPr lang="ko-KR" altLang="en-US" sz="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29654" y="2579426"/>
            <a:ext cx="3434234" cy="1936787"/>
          </a:xfrm>
        </p:spPr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Portfolio </a:t>
            </a:r>
          </a:p>
          <a:p>
            <a:r>
              <a:rPr lang="en-US" altLang="ko-KR" dirty="0"/>
              <a:t>Presentation</a:t>
            </a:r>
          </a:p>
          <a:p>
            <a:r>
              <a:rPr lang="en-US" altLang="ko-KR" dirty="0"/>
              <a:t>Designed</a:t>
            </a:r>
            <a:endParaRPr lang="ko-KR" alt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6494128" y="854606"/>
            <a:ext cx="2110320" cy="1048024"/>
            <a:chOff x="803640" y="3362835"/>
            <a:chExt cx="2059657" cy="1048024"/>
          </a:xfrm>
        </p:grpSpPr>
        <p:sp>
          <p:nvSpPr>
            <p:cNvPr id="6" name="TextBox 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494128" y="2238791"/>
            <a:ext cx="2110320" cy="1048024"/>
            <a:chOff x="803640" y="3362835"/>
            <a:chExt cx="2059657" cy="1048024"/>
          </a:xfrm>
        </p:grpSpPr>
        <p:sp>
          <p:nvSpPr>
            <p:cNvPr id="9" name="TextBox 8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494128" y="3590910"/>
            <a:ext cx="2110320" cy="1048024"/>
            <a:chOff x="803640" y="3362835"/>
            <a:chExt cx="2059657" cy="1048024"/>
          </a:xfrm>
        </p:grpSpPr>
        <p:sp>
          <p:nvSpPr>
            <p:cNvPr id="12" name="TextBox 11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Oval 13"/>
          <p:cNvSpPr/>
          <p:nvPr/>
        </p:nvSpPr>
        <p:spPr>
          <a:xfrm>
            <a:off x="5886836" y="3687574"/>
            <a:ext cx="485364" cy="4853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Oval 14"/>
          <p:cNvSpPr/>
          <p:nvPr/>
        </p:nvSpPr>
        <p:spPr>
          <a:xfrm>
            <a:off x="5886836" y="951270"/>
            <a:ext cx="485364" cy="48536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Oval 15"/>
          <p:cNvSpPr/>
          <p:nvPr/>
        </p:nvSpPr>
        <p:spPr>
          <a:xfrm>
            <a:off x="5886836" y="2319422"/>
            <a:ext cx="485364" cy="4853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Teardrop 9"/>
          <p:cNvSpPr/>
          <p:nvPr/>
        </p:nvSpPr>
        <p:spPr>
          <a:xfrm rot="18900000">
            <a:off x="5978453" y="2436842"/>
            <a:ext cx="316141" cy="269818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Freeform 20"/>
          <p:cNvSpPr/>
          <p:nvPr/>
        </p:nvSpPr>
        <p:spPr>
          <a:xfrm>
            <a:off x="5923244" y="1081143"/>
            <a:ext cx="412547" cy="308282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Freeform 21"/>
          <p:cNvSpPr/>
          <p:nvPr/>
        </p:nvSpPr>
        <p:spPr>
          <a:xfrm>
            <a:off x="6008301" y="3779362"/>
            <a:ext cx="223381" cy="279503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xmlns="" id="{23752113-8752-46CA-8F27-AFFA7ACD0C5A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1244726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Infographic</a:t>
            </a:r>
            <a:r>
              <a:rPr lang="en-US" altLang="ko-KR" dirty="0"/>
              <a:t>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Style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977276" y="1370701"/>
            <a:ext cx="1218708" cy="3209776"/>
            <a:chOff x="3962646" y="966862"/>
            <a:chExt cx="1218708" cy="3209776"/>
          </a:xfrm>
        </p:grpSpPr>
        <p:sp>
          <p:nvSpPr>
            <p:cNvPr id="6" name="Round Same Side Corner Rectangle 8"/>
            <p:cNvSpPr/>
            <p:nvPr/>
          </p:nvSpPr>
          <p:spPr>
            <a:xfrm>
              <a:off x="3962646" y="966862"/>
              <a:ext cx="609354" cy="3209776"/>
            </a:xfrm>
            <a:custGeom>
              <a:avLst/>
              <a:gdLst/>
              <a:ahLst/>
              <a:cxnLst/>
              <a:rect l="l" t="t" r="r" b="b"/>
              <a:pathLst>
                <a:path w="609354" h="3209776">
                  <a:moveTo>
                    <a:pt x="229221" y="614153"/>
                  </a:moveTo>
                  <a:lnTo>
                    <a:pt x="609354" y="614153"/>
                  </a:lnTo>
                  <a:lnTo>
                    <a:pt x="609354" y="1885666"/>
                  </a:lnTo>
                  <a:lnTo>
                    <a:pt x="559426" y="1885666"/>
                  </a:lnTo>
                  <a:lnTo>
                    <a:pt x="559426" y="3062527"/>
                  </a:lnTo>
                  <a:cubicBezTo>
                    <a:pt x="559426" y="3143851"/>
                    <a:pt x="493500" y="3209776"/>
                    <a:pt x="412177" y="3209776"/>
                  </a:cubicBezTo>
                  <a:cubicBezTo>
                    <a:pt x="330854" y="3209776"/>
                    <a:pt x="264928" y="3143851"/>
                    <a:pt x="264928" y="3062527"/>
                  </a:cubicBezTo>
                  <a:cubicBezTo>
                    <a:pt x="266846" y="2420899"/>
                    <a:pt x="268764" y="1779271"/>
                    <a:pt x="270682" y="1137642"/>
                  </a:cubicBezTo>
                  <a:lnTo>
                    <a:pt x="235625" y="1137642"/>
                  </a:lnTo>
                  <a:lnTo>
                    <a:pt x="235625" y="1688372"/>
                  </a:lnTo>
                  <a:cubicBezTo>
                    <a:pt x="235625" y="1753438"/>
                    <a:pt x="182879" y="1806185"/>
                    <a:pt x="117813" y="1806185"/>
                  </a:cubicBezTo>
                  <a:cubicBezTo>
                    <a:pt x="52747" y="1806185"/>
                    <a:pt x="1" y="1753438"/>
                    <a:pt x="1" y="1688372"/>
                  </a:cubicBezTo>
                  <a:lnTo>
                    <a:pt x="1" y="1137642"/>
                  </a:lnTo>
                  <a:lnTo>
                    <a:pt x="0" y="1137642"/>
                  </a:lnTo>
                  <a:lnTo>
                    <a:pt x="0" y="843374"/>
                  </a:lnTo>
                  <a:cubicBezTo>
                    <a:pt x="0" y="716779"/>
                    <a:pt x="102626" y="614153"/>
                    <a:pt x="229221" y="614153"/>
                  </a:cubicBezTo>
                  <a:close/>
                  <a:moveTo>
                    <a:pt x="609354" y="0"/>
                  </a:moveTo>
                  <a:lnTo>
                    <a:pt x="609354" y="551874"/>
                  </a:lnTo>
                  <a:cubicBezTo>
                    <a:pt x="456958" y="551873"/>
                    <a:pt x="333418" y="428333"/>
                    <a:pt x="333418" y="275937"/>
                  </a:cubicBezTo>
                  <a:cubicBezTo>
                    <a:pt x="333418" y="123541"/>
                    <a:pt x="456958" y="0"/>
                    <a:pt x="609354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ound Same Side Corner Rectangle 8"/>
            <p:cNvSpPr/>
            <p:nvPr/>
          </p:nvSpPr>
          <p:spPr>
            <a:xfrm flipH="1">
              <a:off x="4572000" y="966862"/>
              <a:ext cx="609354" cy="3209776"/>
            </a:xfrm>
            <a:custGeom>
              <a:avLst/>
              <a:gdLst/>
              <a:ahLst/>
              <a:cxnLst/>
              <a:rect l="l" t="t" r="r" b="b"/>
              <a:pathLst>
                <a:path w="609354" h="3209776">
                  <a:moveTo>
                    <a:pt x="229221" y="614153"/>
                  </a:moveTo>
                  <a:lnTo>
                    <a:pt x="609354" y="614153"/>
                  </a:lnTo>
                  <a:lnTo>
                    <a:pt x="609354" y="1885666"/>
                  </a:lnTo>
                  <a:lnTo>
                    <a:pt x="559426" y="1885666"/>
                  </a:lnTo>
                  <a:lnTo>
                    <a:pt x="559426" y="3062527"/>
                  </a:lnTo>
                  <a:cubicBezTo>
                    <a:pt x="559426" y="3143851"/>
                    <a:pt x="493500" y="3209776"/>
                    <a:pt x="412177" y="3209776"/>
                  </a:cubicBezTo>
                  <a:cubicBezTo>
                    <a:pt x="330854" y="3209776"/>
                    <a:pt x="264928" y="3143851"/>
                    <a:pt x="264928" y="3062527"/>
                  </a:cubicBezTo>
                  <a:cubicBezTo>
                    <a:pt x="266846" y="2420899"/>
                    <a:pt x="268764" y="1779271"/>
                    <a:pt x="270682" y="1137642"/>
                  </a:cubicBezTo>
                  <a:lnTo>
                    <a:pt x="235625" y="1137642"/>
                  </a:lnTo>
                  <a:lnTo>
                    <a:pt x="235625" y="1688372"/>
                  </a:lnTo>
                  <a:cubicBezTo>
                    <a:pt x="235625" y="1753438"/>
                    <a:pt x="182879" y="1806185"/>
                    <a:pt x="117813" y="1806185"/>
                  </a:cubicBezTo>
                  <a:cubicBezTo>
                    <a:pt x="52747" y="1806185"/>
                    <a:pt x="1" y="1753438"/>
                    <a:pt x="1" y="1688372"/>
                  </a:cubicBezTo>
                  <a:lnTo>
                    <a:pt x="1" y="1137642"/>
                  </a:lnTo>
                  <a:lnTo>
                    <a:pt x="0" y="1137642"/>
                  </a:lnTo>
                  <a:lnTo>
                    <a:pt x="0" y="843374"/>
                  </a:lnTo>
                  <a:cubicBezTo>
                    <a:pt x="0" y="716779"/>
                    <a:pt x="102626" y="614153"/>
                    <a:pt x="229221" y="614153"/>
                  </a:cubicBezTo>
                  <a:close/>
                  <a:moveTo>
                    <a:pt x="609354" y="0"/>
                  </a:moveTo>
                  <a:lnTo>
                    <a:pt x="609354" y="551874"/>
                  </a:lnTo>
                  <a:cubicBezTo>
                    <a:pt x="456958" y="551873"/>
                    <a:pt x="333418" y="428333"/>
                    <a:pt x="333418" y="275937"/>
                  </a:cubicBezTo>
                  <a:cubicBezTo>
                    <a:pt x="333418" y="123541"/>
                    <a:pt x="456958" y="0"/>
                    <a:pt x="6093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" name="Oval 7"/>
          <p:cNvSpPr/>
          <p:nvPr/>
        </p:nvSpPr>
        <p:spPr>
          <a:xfrm>
            <a:off x="6004373" y="1277427"/>
            <a:ext cx="648072" cy="6480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6004373" y="2018773"/>
            <a:ext cx="648072" cy="648072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cxnSp>
        <p:nvCxnSpPr>
          <p:cNvPr id="12" name="Straight Arrow Connector 11"/>
          <p:cNvCxnSpPr>
            <a:stCxn id="8" idx="2"/>
          </p:cNvCxnSpPr>
          <p:nvPr/>
        </p:nvCxnSpPr>
        <p:spPr>
          <a:xfrm flipH="1">
            <a:off x="4514623" y="1601463"/>
            <a:ext cx="1489750" cy="15388"/>
          </a:xfrm>
          <a:prstGeom prst="straightConnector1">
            <a:avLst/>
          </a:prstGeom>
          <a:ln w="25400">
            <a:solidFill>
              <a:schemeClr val="accent1"/>
            </a:solidFill>
            <a:prstDash val="sysDot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9" idx="2"/>
          </p:cNvCxnSpPr>
          <p:nvPr/>
        </p:nvCxnSpPr>
        <p:spPr>
          <a:xfrm flipH="1">
            <a:off x="4730647" y="2342809"/>
            <a:ext cx="1273726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795190" y="1462963"/>
            <a:ext cx="1440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07579" y="2204308"/>
            <a:ext cx="1440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10766" y="2810860"/>
            <a:ext cx="28083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6190" y="1264402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PowerPoint 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Presentation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26189" y="2068585"/>
            <a:ext cx="2725657" cy="1196520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Rounded Rectangle 18"/>
          <p:cNvSpPr/>
          <p:nvPr/>
        </p:nvSpPr>
        <p:spPr>
          <a:xfrm>
            <a:off x="636836" y="3446205"/>
            <a:ext cx="2725657" cy="1196520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1"/>
          <p:cNvSpPr txBox="1"/>
          <p:nvPr/>
        </p:nvSpPr>
        <p:spPr>
          <a:xfrm>
            <a:off x="2066350" y="2072409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30%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066350" y="3431322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30%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17850" y="2683640"/>
            <a:ext cx="2342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59436" y="4105924"/>
            <a:ext cx="2342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Freeform 25"/>
          <p:cNvSpPr/>
          <p:nvPr/>
        </p:nvSpPr>
        <p:spPr>
          <a:xfrm>
            <a:off x="1019147" y="3545607"/>
            <a:ext cx="333876" cy="417759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Freeform 26"/>
          <p:cNvSpPr/>
          <p:nvPr/>
        </p:nvSpPr>
        <p:spPr>
          <a:xfrm>
            <a:off x="6161471" y="1372031"/>
            <a:ext cx="333876" cy="417759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Donut 22"/>
          <p:cNvSpPr>
            <a:spLocks noChangeAspect="1"/>
          </p:cNvSpPr>
          <p:nvPr/>
        </p:nvSpPr>
        <p:spPr>
          <a:xfrm>
            <a:off x="886636" y="2242196"/>
            <a:ext cx="598898" cy="306755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Donut 22"/>
          <p:cNvSpPr>
            <a:spLocks noChangeAspect="1"/>
          </p:cNvSpPr>
          <p:nvPr/>
        </p:nvSpPr>
        <p:spPr>
          <a:xfrm>
            <a:off x="6113846" y="2223367"/>
            <a:ext cx="466387" cy="238883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1190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Chart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Style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755576" y="3147814"/>
            <a:ext cx="2575015" cy="1558484"/>
          </a:xfrm>
          <a:prstGeom prst="rightArrow">
            <a:avLst>
              <a:gd name="adj1" fmla="val 78163"/>
              <a:gd name="adj2" fmla="val 43898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7" name="Group 16"/>
          <p:cNvGrpSpPr/>
          <p:nvPr/>
        </p:nvGrpSpPr>
        <p:grpSpPr>
          <a:xfrm>
            <a:off x="985651" y="3495377"/>
            <a:ext cx="1776191" cy="863358"/>
            <a:chOff x="803640" y="3362835"/>
            <a:chExt cx="2059657" cy="863358"/>
          </a:xfrm>
        </p:grpSpPr>
        <p:sp>
          <p:nvSpPr>
            <p:cNvPr id="18" name="TextBox 1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" name="Donut 15"/>
          <p:cNvSpPr/>
          <p:nvPr/>
        </p:nvSpPr>
        <p:spPr>
          <a:xfrm>
            <a:off x="3546615" y="3215479"/>
            <a:ext cx="1423153" cy="1423153"/>
          </a:xfrm>
          <a:prstGeom prst="donut">
            <a:avLst>
              <a:gd name="adj" fmla="val 4865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740123" y="3504819"/>
            <a:ext cx="103005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80%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715091" y="4013409"/>
            <a:ext cx="108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198122" y="3419224"/>
            <a:ext cx="33890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graphicFrame>
        <p:nvGraphicFramePr>
          <p:cNvPr id="24" name="Chart 7">
            <a:extLst>
              <a:ext uri="{FF2B5EF4-FFF2-40B4-BE49-F238E27FC236}">
                <a16:creationId xmlns:a16="http://schemas.microsoft.com/office/drawing/2014/main" xmlns="" id="{F0A75B2C-3DF3-4C5D-AE2C-AC325A8767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3415884"/>
              </p:ext>
            </p:extLst>
          </p:nvPr>
        </p:nvGraphicFramePr>
        <p:xfrm>
          <a:off x="7003821" y="1422098"/>
          <a:ext cx="1456611" cy="1509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5" name="Chart 7">
            <a:extLst>
              <a:ext uri="{FF2B5EF4-FFF2-40B4-BE49-F238E27FC236}">
                <a16:creationId xmlns:a16="http://schemas.microsoft.com/office/drawing/2014/main" xmlns="" id="{A352C73E-9561-45C9-A7D2-A9D6F4D17F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8313354"/>
              </p:ext>
            </p:extLst>
          </p:nvPr>
        </p:nvGraphicFramePr>
        <p:xfrm>
          <a:off x="667117" y="1422098"/>
          <a:ext cx="1456611" cy="1509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Oval 13">
            <a:extLst>
              <a:ext uri="{FF2B5EF4-FFF2-40B4-BE49-F238E27FC236}">
                <a16:creationId xmlns:a16="http://schemas.microsoft.com/office/drawing/2014/main" xmlns="" id="{4CCCB64E-E573-4A22-BF15-0954792346AA}"/>
              </a:ext>
            </a:extLst>
          </p:cNvPr>
          <p:cNvSpPr/>
          <p:nvPr/>
        </p:nvSpPr>
        <p:spPr>
          <a:xfrm>
            <a:off x="7331101" y="1762271"/>
            <a:ext cx="802051" cy="8020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Oval 14">
            <a:extLst>
              <a:ext uri="{FF2B5EF4-FFF2-40B4-BE49-F238E27FC236}">
                <a16:creationId xmlns:a16="http://schemas.microsoft.com/office/drawing/2014/main" xmlns="" id="{9EB26174-ACBD-4A3B-A821-5F2F39DAB9C9}"/>
              </a:ext>
            </a:extLst>
          </p:cNvPr>
          <p:cNvSpPr/>
          <p:nvPr/>
        </p:nvSpPr>
        <p:spPr>
          <a:xfrm>
            <a:off x="994397" y="1762271"/>
            <a:ext cx="802051" cy="80205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AF830E33-EC6F-42B3-ABA4-4F3AC6B548BA}"/>
              </a:ext>
            </a:extLst>
          </p:cNvPr>
          <p:cNvSpPr txBox="1"/>
          <p:nvPr/>
        </p:nvSpPr>
        <p:spPr>
          <a:xfrm>
            <a:off x="7321582" y="1939288"/>
            <a:ext cx="82108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47A5DD45-F1C4-4C09-AD76-6C8A650FD2FB}"/>
              </a:ext>
            </a:extLst>
          </p:cNvPr>
          <p:cNvSpPr txBox="1"/>
          <p:nvPr/>
        </p:nvSpPr>
        <p:spPr>
          <a:xfrm>
            <a:off x="984878" y="1939288"/>
            <a:ext cx="82108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30" name="Chart 7">
            <a:extLst>
              <a:ext uri="{FF2B5EF4-FFF2-40B4-BE49-F238E27FC236}">
                <a16:creationId xmlns:a16="http://schemas.microsoft.com/office/drawing/2014/main" xmlns="" id="{7A0C1615-AE74-4775-9F2A-A1A28CB025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2869166"/>
              </p:ext>
            </p:extLst>
          </p:nvPr>
        </p:nvGraphicFramePr>
        <p:xfrm>
          <a:off x="2779352" y="1422098"/>
          <a:ext cx="1456611" cy="1509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1" name="Oval 11">
            <a:extLst>
              <a:ext uri="{FF2B5EF4-FFF2-40B4-BE49-F238E27FC236}">
                <a16:creationId xmlns:a16="http://schemas.microsoft.com/office/drawing/2014/main" xmlns="" id="{8D55E3D2-DCA3-48D1-AF45-EEBCB09C3504}"/>
              </a:ext>
            </a:extLst>
          </p:cNvPr>
          <p:cNvSpPr/>
          <p:nvPr/>
        </p:nvSpPr>
        <p:spPr>
          <a:xfrm>
            <a:off x="3106632" y="1762271"/>
            <a:ext cx="802051" cy="802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EB03AF08-3972-4FE6-A202-429BC800BB85}"/>
              </a:ext>
            </a:extLst>
          </p:cNvPr>
          <p:cNvSpPr txBox="1"/>
          <p:nvPr/>
        </p:nvSpPr>
        <p:spPr>
          <a:xfrm>
            <a:off x="3097113" y="1939288"/>
            <a:ext cx="82108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33" name="Chart 7">
            <a:extLst>
              <a:ext uri="{FF2B5EF4-FFF2-40B4-BE49-F238E27FC236}">
                <a16:creationId xmlns:a16="http://schemas.microsoft.com/office/drawing/2014/main" xmlns="" id="{F00D39DF-6D92-4073-AABB-7D13BB46BA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91715913"/>
              </p:ext>
            </p:extLst>
          </p:nvPr>
        </p:nvGraphicFramePr>
        <p:xfrm>
          <a:off x="4891587" y="1422098"/>
          <a:ext cx="1456611" cy="1509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4" name="Oval 12">
            <a:extLst>
              <a:ext uri="{FF2B5EF4-FFF2-40B4-BE49-F238E27FC236}">
                <a16:creationId xmlns:a16="http://schemas.microsoft.com/office/drawing/2014/main" xmlns="" id="{FD70D816-EC2A-46D8-9072-AF04D8D11032}"/>
              </a:ext>
            </a:extLst>
          </p:cNvPr>
          <p:cNvSpPr/>
          <p:nvPr/>
        </p:nvSpPr>
        <p:spPr>
          <a:xfrm>
            <a:off x="5218867" y="1762271"/>
            <a:ext cx="802051" cy="80205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DA83833C-D570-4333-AFFD-AB0BA025ED51}"/>
              </a:ext>
            </a:extLst>
          </p:cNvPr>
          <p:cNvSpPr txBox="1"/>
          <p:nvPr/>
        </p:nvSpPr>
        <p:spPr>
          <a:xfrm>
            <a:off x="5209348" y="1939288"/>
            <a:ext cx="82108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3973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l"/>
            <a:r>
              <a:rPr lang="en-US" altLang="ko-KR" dirty="0">
                <a:solidFill>
                  <a:schemeClr val="accent1"/>
                </a:solidFill>
              </a:rPr>
              <a:t>Portfolio</a:t>
            </a:r>
            <a:r>
              <a:rPr lang="en-US" altLang="ko-KR" dirty="0">
                <a:solidFill>
                  <a:srgbClr val="FD2906"/>
                </a:solidFill>
              </a:rPr>
              <a:t>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Designed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88700" y="1853595"/>
            <a:ext cx="1944216" cy="863358"/>
            <a:chOff x="803640" y="3362835"/>
            <a:chExt cx="2059657" cy="863358"/>
          </a:xfrm>
        </p:grpSpPr>
        <p:sp>
          <p:nvSpPr>
            <p:cNvPr id="5" name="TextBox 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684552" y="1853595"/>
            <a:ext cx="1944216" cy="863358"/>
            <a:chOff x="803640" y="3362835"/>
            <a:chExt cx="2059657" cy="863358"/>
          </a:xfrm>
        </p:grpSpPr>
        <p:sp>
          <p:nvSpPr>
            <p:cNvPr id="8" name="TextBox 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876256" y="1853595"/>
            <a:ext cx="1944216" cy="863358"/>
            <a:chOff x="803640" y="3362835"/>
            <a:chExt cx="2059657" cy="863358"/>
          </a:xfrm>
        </p:grpSpPr>
        <p:sp>
          <p:nvSpPr>
            <p:cNvPr id="15" name="TextBox 1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780404" y="1853595"/>
            <a:ext cx="1944216" cy="863358"/>
            <a:chOff x="803640" y="3362835"/>
            <a:chExt cx="2059657" cy="863358"/>
          </a:xfrm>
        </p:grpSpPr>
        <p:sp>
          <p:nvSpPr>
            <p:cNvPr id="18" name="TextBox 1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Freeform 19"/>
          <p:cNvSpPr>
            <a:spLocks noChangeAspect="1"/>
          </p:cNvSpPr>
          <p:nvPr/>
        </p:nvSpPr>
        <p:spPr>
          <a:xfrm>
            <a:off x="5532824" y="1345729"/>
            <a:ext cx="439376" cy="439109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Freeform 20"/>
          <p:cNvSpPr/>
          <p:nvPr/>
        </p:nvSpPr>
        <p:spPr>
          <a:xfrm>
            <a:off x="3436972" y="1418918"/>
            <a:ext cx="439376" cy="365920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Freeform 21"/>
          <p:cNvSpPr/>
          <p:nvPr/>
        </p:nvSpPr>
        <p:spPr>
          <a:xfrm>
            <a:off x="1341120" y="1347614"/>
            <a:ext cx="439376" cy="439376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Freeform 23"/>
          <p:cNvSpPr/>
          <p:nvPr/>
        </p:nvSpPr>
        <p:spPr>
          <a:xfrm>
            <a:off x="7672788" y="1347614"/>
            <a:ext cx="351152" cy="439376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xmlns="" id="{A5022889-C201-49BC-A87E-83F07C40836D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0957987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4" name="그룹 333">
            <a:extLst>
              <a:ext uri="{FF2B5EF4-FFF2-40B4-BE49-F238E27FC236}">
                <a16:creationId xmlns:a16="http://schemas.microsoft.com/office/drawing/2014/main" xmlns="" id="{A8B4B186-1DD3-46B5-8BFF-595B47A0B9E0}"/>
              </a:ext>
            </a:extLst>
          </p:cNvPr>
          <p:cNvGrpSpPr/>
          <p:nvPr/>
        </p:nvGrpSpPr>
        <p:grpSpPr>
          <a:xfrm>
            <a:off x="281130" y="1684187"/>
            <a:ext cx="4730034" cy="2759428"/>
            <a:chOff x="635000" y="1382713"/>
            <a:chExt cx="7869238" cy="4572000"/>
          </a:xfrm>
          <a:solidFill>
            <a:schemeClr val="bg1">
              <a:lumMod val="75000"/>
            </a:schemeClr>
          </a:solidFill>
        </p:grpSpPr>
        <p:sp>
          <p:nvSpPr>
            <p:cNvPr id="335" name="Freeform 8">
              <a:extLst>
                <a:ext uri="{FF2B5EF4-FFF2-40B4-BE49-F238E27FC236}">
                  <a16:creationId xmlns:a16="http://schemas.microsoft.com/office/drawing/2014/main" xmlns="" id="{D08A2EFD-2A23-407F-ABDF-F9BA2E3571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36" name="Freeform 9">
              <a:extLst>
                <a:ext uri="{FF2B5EF4-FFF2-40B4-BE49-F238E27FC236}">
                  <a16:creationId xmlns:a16="http://schemas.microsoft.com/office/drawing/2014/main" xmlns="" id="{276A3BC1-3E96-4E27-AB03-692B2704F6B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37" name="Freeform 10">
              <a:extLst>
                <a:ext uri="{FF2B5EF4-FFF2-40B4-BE49-F238E27FC236}">
                  <a16:creationId xmlns:a16="http://schemas.microsoft.com/office/drawing/2014/main" xmlns="" id="{507F34BD-A878-41B1-9D54-FFA5EBABC5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38" name="Freeform 11">
              <a:extLst>
                <a:ext uri="{FF2B5EF4-FFF2-40B4-BE49-F238E27FC236}">
                  <a16:creationId xmlns:a16="http://schemas.microsoft.com/office/drawing/2014/main" xmlns="" id="{4AFD32A5-3975-480F-9803-42DEB8106E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Worldmap</a:t>
            </a:r>
            <a:r>
              <a:rPr lang="en-US" altLang="ko-KR" dirty="0"/>
              <a:t>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Style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5007376" y="1322172"/>
            <a:ext cx="1793106" cy="673514"/>
            <a:chOff x="2113657" y="4283314"/>
            <a:chExt cx="3647460" cy="673514"/>
          </a:xfrm>
        </p:grpSpPr>
        <p:sp>
          <p:nvSpPr>
            <p:cNvPr id="14" name="TextBox 13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952881" y="1322172"/>
            <a:ext cx="1793106" cy="673514"/>
            <a:chOff x="2113657" y="4283314"/>
            <a:chExt cx="3647460" cy="673514"/>
          </a:xfrm>
        </p:grpSpPr>
        <p:sp>
          <p:nvSpPr>
            <p:cNvPr id="17" name="TextBox 16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007376" y="3168617"/>
            <a:ext cx="1793106" cy="673514"/>
            <a:chOff x="2113657" y="4283314"/>
            <a:chExt cx="3647460" cy="673514"/>
          </a:xfrm>
        </p:grpSpPr>
        <p:sp>
          <p:nvSpPr>
            <p:cNvPr id="20" name="TextBox 19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952881" y="3168617"/>
            <a:ext cx="1793106" cy="673514"/>
            <a:chOff x="2113657" y="4283314"/>
            <a:chExt cx="3647460" cy="673514"/>
          </a:xfrm>
        </p:grpSpPr>
        <p:sp>
          <p:nvSpPr>
            <p:cNvPr id="23" name="TextBox 22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5109572" y="1967306"/>
            <a:ext cx="1486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150,000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55077" y="1967306"/>
            <a:ext cx="1486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280,000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116887" y="3817279"/>
            <a:ext cx="1486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120,000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062392" y="3817279"/>
            <a:ext cx="1486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160,000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195528" y="2456503"/>
            <a:ext cx="1504582" cy="377435"/>
            <a:chOff x="5190037" y="2456503"/>
            <a:chExt cx="1504582" cy="377435"/>
          </a:xfrm>
        </p:grpSpPr>
        <p:sp>
          <p:nvSpPr>
            <p:cNvPr id="29" name="Round Same Side Corner Rectangle 8"/>
            <p:cNvSpPr/>
            <p:nvPr/>
          </p:nvSpPr>
          <p:spPr>
            <a:xfrm>
              <a:off x="5190037" y="2458229"/>
              <a:ext cx="141996" cy="37398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Round Same Side Corner Rectangle 20"/>
            <p:cNvSpPr/>
            <p:nvPr/>
          </p:nvSpPr>
          <p:spPr>
            <a:xfrm rot="10800000">
              <a:off x="5882544" y="2456503"/>
              <a:ext cx="176934" cy="3774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332034" y="2475943"/>
              <a:ext cx="6011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50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%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93465" y="2475943"/>
              <a:ext cx="6011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50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%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7102634" y="2468768"/>
            <a:ext cx="1504582" cy="377435"/>
            <a:chOff x="5190037" y="2456503"/>
            <a:chExt cx="1504582" cy="377435"/>
          </a:xfrm>
        </p:grpSpPr>
        <p:sp>
          <p:nvSpPr>
            <p:cNvPr id="35" name="Round Same Side Corner Rectangle 8"/>
            <p:cNvSpPr/>
            <p:nvPr/>
          </p:nvSpPr>
          <p:spPr>
            <a:xfrm>
              <a:off x="5190037" y="2458229"/>
              <a:ext cx="141996" cy="37398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" name="Round Same Side Corner Rectangle 20"/>
            <p:cNvSpPr/>
            <p:nvPr/>
          </p:nvSpPr>
          <p:spPr>
            <a:xfrm rot="10800000">
              <a:off x="5882544" y="2456503"/>
              <a:ext cx="176934" cy="3774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332034" y="2475943"/>
              <a:ext cx="6011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50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%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6093465" y="2475943"/>
              <a:ext cx="6011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50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%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5202843" y="4328792"/>
            <a:ext cx="1504582" cy="377435"/>
            <a:chOff x="5190037" y="2456503"/>
            <a:chExt cx="1504582" cy="377435"/>
          </a:xfrm>
        </p:grpSpPr>
        <p:sp>
          <p:nvSpPr>
            <p:cNvPr id="40" name="Round Same Side Corner Rectangle 8"/>
            <p:cNvSpPr/>
            <p:nvPr/>
          </p:nvSpPr>
          <p:spPr>
            <a:xfrm>
              <a:off x="5190037" y="2458229"/>
              <a:ext cx="141996" cy="37398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1" name="Round Same Side Corner Rectangle 20"/>
            <p:cNvSpPr/>
            <p:nvPr/>
          </p:nvSpPr>
          <p:spPr>
            <a:xfrm rot="10800000">
              <a:off x="5882544" y="2456503"/>
              <a:ext cx="176934" cy="3774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5332034" y="2475943"/>
              <a:ext cx="6011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50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%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6093465" y="2475943"/>
              <a:ext cx="6011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50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%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7109949" y="4321026"/>
            <a:ext cx="1504582" cy="377435"/>
            <a:chOff x="5190037" y="2456503"/>
            <a:chExt cx="1504582" cy="377435"/>
          </a:xfrm>
        </p:grpSpPr>
        <p:sp>
          <p:nvSpPr>
            <p:cNvPr id="45" name="Round Same Side Corner Rectangle 8"/>
            <p:cNvSpPr/>
            <p:nvPr/>
          </p:nvSpPr>
          <p:spPr>
            <a:xfrm>
              <a:off x="5190037" y="2458229"/>
              <a:ext cx="141996" cy="37398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6" name="Round Same Side Corner Rectangle 20"/>
            <p:cNvSpPr/>
            <p:nvPr/>
          </p:nvSpPr>
          <p:spPr>
            <a:xfrm rot="10800000">
              <a:off x="5882544" y="2456503"/>
              <a:ext cx="176934" cy="3774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5332034" y="2475943"/>
              <a:ext cx="6011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50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%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6093465" y="2475943"/>
              <a:ext cx="6011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50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%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0" name="Frame 17"/>
          <p:cNvSpPr/>
          <p:nvPr/>
        </p:nvSpPr>
        <p:spPr>
          <a:xfrm>
            <a:off x="1619672" y="3601572"/>
            <a:ext cx="293112" cy="282823"/>
          </a:xfrm>
          <a:custGeom>
            <a:avLst/>
            <a:gdLst/>
            <a:ahLst/>
            <a:cxnLst/>
            <a:rect l="l" t="t" r="r" b="b"/>
            <a:pathLst>
              <a:path w="2334649" h="2252696">
                <a:moveTo>
                  <a:pt x="1797386" y="0"/>
                </a:moveTo>
                <a:lnTo>
                  <a:pt x="2334649" y="0"/>
                </a:lnTo>
                <a:cubicBezTo>
                  <a:pt x="1896547" y="622382"/>
                  <a:pt x="1473659" y="1512962"/>
                  <a:pt x="1144901" y="2252696"/>
                </a:cubicBezTo>
                <a:lnTo>
                  <a:pt x="1089961" y="2252696"/>
                </a:lnTo>
                <a:cubicBezTo>
                  <a:pt x="828852" y="1828242"/>
                  <a:pt x="559171" y="1125052"/>
                  <a:pt x="0" y="1076032"/>
                </a:cubicBezTo>
                <a:lnTo>
                  <a:pt x="164218" y="588544"/>
                </a:lnTo>
                <a:cubicBezTo>
                  <a:pt x="696773" y="763005"/>
                  <a:pt x="842805" y="954283"/>
                  <a:pt x="1108713" y="1327361"/>
                </a:cubicBezTo>
                <a:cubicBezTo>
                  <a:pt x="1353435" y="782832"/>
                  <a:pt x="1491075" y="492128"/>
                  <a:pt x="1797386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4" name="Frame 17"/>
          <p:cNvSpPr/>
          <p:nvPr/>
        </p:nvSpPr>
        <p:spPr>
          <a:xfrm>
            <a:off x="2611087" y="3009007"/>
            <a:ext cx="293112" cy="282823"/>
          </a:xfrm>
          <a:custGeom>
            <a:avLst/>
            <a:gdLst/>
            <a:ahLst/>
            <a:cxnLst/>
            <a:rect l="l" t="t" r="r" b="b"/>
            <a:pathLst>
              <a:path w="2334649" h="2252696">
                <a:moveTo>
                  <a:pt x="1797386" y="0"/>
                </a:moveTo>
                <a:lnTo>
                  <a:pt x="2334649" y="0"/>
                </a:lnTo>
                <a:cubicBezTo>
                  <a:pt x="1896547" y="622382"/>
                  <a:pt x="1473659" y="1512962"/>
                  <a:pt x="1144901" y="2252696"/>
                </a:cubicBezTo>
                <a:lnTo>
                  <a:pt x="1089961" y="2252696"/>
                </a:lnTo>
                <a:cubicBezTo>
                  <a:pt x="828852" y="1828242"/>
                  <a:pt x="559171" y="1125052"/>
                  <a:pt x="0" y="1076032"/>
                </a:cubicBezTo>
                <a:lnTo>
                  <a:pt x="164218" y="588544"/>
                </a:lnTo>
                <a:cubicBezTo>
                  <a:pt x="696773" y="763005"/>
                  <a:pt x="842805" y="954283"/>
                  <a:pt x="1108713" y="1327361"/>
                </a:cubicBezTo>
                <a:cubicBezTo>
                  <a:pt x="1353435" y="782832"/>
                  <a:pt x="1491075" y="492128"/>
                  <a:pt x="1797386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5" name="Frame 17"/>
          <p:cNvSpPr/>
          <p:nvPr/>
        </p:nvSpPr>
        <p:spPr>
          <a:xfrm>
            <a:off x="1043608" y="2531674"/>
            <a:ext cx="293112" cy="282823"/>
          </a:xfrm>
          <a:custGeom>
            <a:avLst/>
            <a:gdLst/>
            <a:ahLst/>
            <a:cxnLst/>
            <a:rect l="l" t="t" r="r" b="b"/>
            <a:pathLst>
              <a:path w="2334649" h="2252696">
                <a:moveTo>
                  <a:pt x="1797386" y="0"/>
                </a:moveTo>
                <a:lnTo>
                  <a:pt x="2334649" y="0"/>
                </a:lnTo>
                <a:cubicBezTo>
                  <a:pt x="1896547" y="622382"/>
                  <a:pt x="1473659" y="1512962"/>
                  <a:pt x="1144901" y="2252696"/>
                </a:cubicBezTo>
                <a:lnTo>
                  <a:pt x="1089961" y="2252696"/>
                </a:lnTo>
                <a:cubicBezTo>
                  <a:pt x="828852" y="1828242"/>
                  <a:pt x="559171" y="1125052"/>
                  <a:pt x="0" y="1076032"/>
                </a:cubicBezTo>
                <a:lnTo>
                  <a:pt x="164218" y="588544"/>
                </a:lnTo>
                <a:cubicBezTo>
                  <a:pt x="696773" y="763005"/>
                  <a:pt x="842805" y="954283"/>
                  <a:pt x="1108713" y="1327361"/>
                </a:cubicBezTo>
                <a:cubicBezTo>
                  <a:pt x="1353435" y="782832"/>
                  <a:pt x="1491075" y="492128"/>
                  <a:pt x="1797386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6" name="Frame 17"/>
          <p:cNvSpPr/>
          <p:nvPr/>
        </p:nvSpPr>
        <p:spPr>
          <a:xfrm>
            <a:off x="3867161" y="2516073"/>
            <a:ext cx="293112" cy="282823"/>
          </a:xfrm>
          <a:custGeom>
            <a:avLst/>
            <a:gdLst/>
            <a:ahLst/>
            <a:cxnLst/>
            <a:rect l="l" t="t" r="r" b="b"/>
            <a:pathLst>
              <a:path w="2334649" h="2252696">
                <a:moveTo>
                  <a:pt x="1797386" y="0"/>
                </a:moveTo>
                <a:lnTo>
                  <a:pt x="2334649" y="0"/>
                </a:lnTo>
                <a:cubicBezTo>
                  <a:pt x="1896547" y="622382"/>
                  <a:pt x="1473659" y="1512962"/>
                  <a:pt x="1144901" y="2252696"/>
                </a:cubicBezTo>
                <a:lnTo>
                  <a:pt x="1089961" y="2252696"/>
                </a:lnTo>
                <a:cubicBezTo>
                  <a:pt x="828852" y="1828242"/>
                  <a:pt x="559171" y="1125052"/>
                  <a:pt x="0" y="1076032"/>
                </a:cubicBezTo>
                <a:lnTo>
                  <a:pt x="164218" y="588544"/>
                </a:lnTo>
                <a:cubicBezTo>
                  <a:pt x="696773" y="763005"/>
                  <a:pt x="842805" y="954283"/>
                  <a:pt x="1108713" y="1327361"/>
                </a:cubicBezTo>
                <a:cubicBezTo>
                  <a:pt x="1353435" y="782832"/>
                  <a:pt x="1491075" y="492128"/>
                  <a:pt x="1797386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491880" y="2179504"/>
            <a:ext cx="1109518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202884" y="2645110"/>
            <a:ext cx="1109518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158226" y="3228179"/>
            <a:ext cx="1109518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67343" y="2182037"/>
            <a:ext cx="1109518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7304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Chart</a:t>
            </a:r>
            <a:r>
              <a:rPr lang="en-US" altLang="ko-KR" dirty="0"/>
              <a:t>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Style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ardrop 1"/>
          <p:cNvSpPr/>
          <p:nvPr/>
        </p:nvSpPr>
        <p:spPr>
          <a:xfrm rot="18900000">
            <a:off x="1238423" y="2694652"/>
            <a:ext cx="567077" cy="567077"/>
          </a:xfrm>
          <a:custGeom>
            <a:avLst/>
            <a:gdLst>
              <a:gd name="connsiteX0" fmla="*/ 0 w 2919143"/>
              <a:gd name="connsiteY0" fmla="*/ 1720210 h 2926304"/>
              <a:gd name="connsiteX1" fmla="*/ 1206094 w 2919143"/>
              <a:gd name="connsiteY1" fmla="*/ 2926304 h 2926304"/>
              <a:gd name="connsiteX2" fmla="*/ 0 w 2919143"/>
              <a:gd name="connsiteY2" fmla="*/ 1720210 h 2926304"/>
              <a:gd name="connsiteX3" fmla="*/ 2919143 w 2919143"/>
              <a:gd name="connsiteY3" fmla="*/ -1 h 2926304"/>
              <a:gd name="connsiteX4" fmla="*/ 2894074 w 2919143"/>
              <a:gd name="connsiteY4" fmla="*/ 32231 h 2926304"/>
              <a:gd name="connsiteX5" fmla="*/ 2919143 w 2919143"/>
              <a:gd name="connsiteY5" fmla="*/ -1 h 2926304"/>
              <a:gd name="connsiteX0" fmla="*/ 0 w 1206093"/>
              <a:gd name="connsiteY0" fmla="*/ -1 h 1206093"/>
              <a:gd name="connsiteX1" fmla="*/ 1206094 w 1206093"/>
              <a:gd name="connsiteY1" fmla="*/ 1206093 h 1206093"/>
              <a:gd name="connsiteX2" fmla="*/ 0 w 1206093"/>
              <a:gd name="connsiteY2" fmla="*/ -1 h 1206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06093" h="1206093">
                <a:moveTo>
                  <a:pt x="0" y="-1"/>
                </a:moveTo>
                <a:lnTo>
                  <a:pt x="1206094" y="1206093"/>
                </a:lnTo>
                <a:cubicBezTo>
                  <a:pt x="545053" y="1194575"/>
                  <a:pt x="11518" y="661040"/>
                  <a:pt x="0" y="-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Teardrop 1"/>
          <p:cNvSpPr/>
          <p:nvPr/>
        </p:nvSpPr>
        <p:spPr>
          <a:xfrm rot="18900000">
            <a:off x="1130748" y="2438221"/>
            <a:ext cx="781790" cy="782427"/>
          </a:xfrm>
          <a:custGeom>
            <a:avLst/>
            <a:gdLst>
              <a:gd name="connsiteX0" fmla="*/ 107856 w 1672380"/>
              <a:gd name="connsiteY0" fmla="*/ 0 h 1664114"/>
              <a:gd name="connsiteX1" fmla="*/ 1672380 w 1672380"/>
              <a:gd name="connsiteY1" fmla="*/ 1564525 h 1664114"/>
              <a:gd name="connsiteX2" fmla="*/ 1230988 w 1672380"/>
              <a:gd name="connsiteY2" fmla="*/ 1664114 h 1664114"/>
              <a:gd name="connsiteX3" fmla="*/ 1207292 w 1672380"/>
              <a:gd name="connsiteY3" fmla="*/ 1662918 h 1664114"/>
              <a:gd name="connsiteX4" fmla="*/ 1196 w 1672380"/>
              <a:gd name="connsiteY4" fmla="*/ 456823 h 1664114"/>
              <a:gd name="connsiteX5" fmla="*/ 0 w 1672380"/>
              <a:gd name="connsiteY5" fmla="*/ 433126 h 1664114"/>
              <a:gd name="connsiteX6" fmla="*/ 2 w 1672380"/>
              <a:gd name="connsiteY6" fmla="*/ 433126 h 1664114"/>
              <a:gd name="connsiteX7" fmla="*/ 107856 w 1672380"/>
              <a:gd name="connsiteY7" fmla="*/ 0 h 1664114"/>
              <a:gd name="connsiteX0" fmla="*/ 107856 w 1662759"/>
              <a:gd name="connsiteY0" fmla="*/ 0 h 1664114"/>
              <a:gd name="connsiteX1" fmla="*/ 1662759 w 1662759"/>
              <a:gd name="connsiteY1" fmla="*/ 1551055 h 1664114"/>
              <a:gd name="connsiteX2" fmla="*/ 1230988 w 1662759"/>
              <a:gd name="connsiteY2" fmla="*/ 1664114 h 1664114"/>
              <a:gd name="connsiteX3" fmla="*/ 1207292 w 1662759"/>
              <a:gd name="connsiteY3" fmla="*/ 1662918 h 1664114"/>
              <a:gd name="connsiteX4" fmla="*/ 1196 w 1662759"/>
              <a:gd name="connsiteY4" fmla="*/ 456823 h 1664114"/>
              <a:gd name="connsiteX5" fmla="*/ 0 w 1662759"/>
              <a:gd name="connsiteY5" fmla="*/ 433126 h 1664114"/>
              <a:gd name="connsiteX6" fmla="*/ 2 w 1662759"/>
              <a:gd name="connsiteY6" fmla="*/ 433126 h 1664114"/>
              <a:gd name="connsiteX7" fmla="*/ 107856 w 1662759"/>
              <a:gd name="connsiteY7" fmla="*/ 0 h 1664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62759" h="1664114">
                <a:moveTo>
                  <a:pt x="107856" y="0"/>
                </a:moveTo>
                <a:lnTo>
                  <a:pt x="1662759" y="1551055"/>
                </a:lnTo>
                <a:cubicBezTo>
                  <a:pt x="1534703" y="1614875"/>
                  <a:pt x="1398412" y="1664114"/>
                  <a:pt x="1230988" y="1664114"/>
                </a:cubicBezTo>
                <a:lnTo>
                  <a:pt x="1207292" y="1662918"/>
                </a:lnTo>
                <a:lnTo>
                  <a:pt x="1196" y="456823"/>
                </a:lnTo>
                <a:cubicBezTo>
                  <a:pt x="75" y="448954"/>
                  <a:pt x="0" y="441049"/>
                  <a:pt x="0" y="433126"/>
                </a:cubicBezTo>
                <a:lnTo>
                  <a:pt x="2" y="433126"/>
                </a:lnTo>
                <a:cubicBezTo>
                  <a:pt x="2" y="265507"/>
                  <a:pt x="43716" y="127602"/>
                  <a:pt x="1078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Teardrop 1"/>
          <p:cNvSpPr/>
          <p:nvPr/>
        </p:nvSpPr>
        <p:spPr>
          <a:xfrm rot="18900000">
            <a:off x="1085189" y="2260639"/>
            <a:ext cx="870655" cy="870114"/>
          </a:xfrm>
          <a:custGeom>
            <a:avLst/>
            <a:gdLst>
              <a:gd name="connsiteX0" fmla="*/ 209260 w 1851761"/>
              <a:gd name="connsiteY0" fmla="*/ -1 h 1850611"/>
              <a:gd name="connsiteX1" fmla="*/ 1851761 w 1851761"/>
              <a:gd name="connsiteY1" fmla="*/ 1642499 h 1850611"/>
              <a:gd name="connsiteX2" fmla="*/ 1550757 w 1851761"/>
              <a:gd name="connsiteY2" fmla="*/ 1850611 h 1850611"/>
              <a:gd name="connsiteX3" fmla="*/ 0 w 1851761"/>
              <a:gd name="connsiteY3" fmla="*/ 299854 h 1850611"/>
              <a:gd name="connsiteX4" fmla="*/ 209260 w 1851761"/>
              <a:gd name="connsiteY4" fmla="*/ -1 h 1850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1761" h="1850611">
                <a:moveTo>
                  <a:pt x="209260" y="-1"/>
                </a:moveTo>
                <a:lnTo>
                  <a:pt x="1851761" y="1642499"/>
                </a:lnTo>
                <a:cubicBezTo>
                  <a:pt x="1763981" y="1730415"/>
                  <a:pt x="1664061" y="1801090"/>
                  <a:pt x="1550757" y="1850611"/>
                </a:cubicBezTo>
                <a:lnTo>
                  <a:pt x="0" y="299854"/>
                </a:lnTo>
                <a:cubicBezTo>
                  <a:pt x="49826" y="186845"/>
                  <a:pt x="120915" y="87377"/>
                  <a:pt x="209260" y="-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Teardrop 1"/>
          <p:cNvSpPr/>
          <p:nvPr/>
        </p:nvSpPr>
        <p:spPr>
          <a:xfrm rot="18900000">
            <a:off x="1081123" y="2116459"/>
            <a:ext cx="879058" cy="878651"/>
          </a:xfrm>
          <a:custGeom>
            <a:avLst/>
            <a:gdLst>
              <a:gd name="connsiteX0" fmla="*/ 285769 w 1869633"/>
              <a:gd name="connsiteY0" fmla="*/ 0 h 1868768"/>
              <a:gd name="connsiteX1" fmla="*/ 1869632 w 1869633"/>
              <a:gd name="connsiteY1" fmla="*/ 1583864 h 1868768"/>
              <a:gd name="connsiteX2" fmla="*/ 1645421 w 1869633"/>
              <a:gd name="connsiteY2" fmla="*/ 1868768 h 1868768"/>
              <a:gd name="connsiteX3" fmla="*/ 0 w 1869633"/>
              <a:gd name="connsiteY3" fmla="*/ 223348 h 1868768"/>
              <a:gd name="connsiteX4" fmla="*/ 285769 w 1869633"/>
              <a:gd name="connsiteY4" fmla="*/ 0 h 1868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9633" h="1868768">
                <a:moveTo>
                  <a:pt x="285769" y="0"/>
                </a:moveTo>
                <a:lnTo>
                  <a:pt x="1869632" y="1583864"/>
                </a:lnTo>
                <a:cubicBezTo>
                  <a:pt x="1803659" y="1690436"/>
                  <a:pt x="1729419" y="1786724"/>
                  <a:pt x="1645421" y="1868768"/>
                </a:cubicBezTo>
                <a:lnTo>
                  <a:pt x="0" y="223348"/>
                </a:lnTo>
                <a:cubicBezTo>
                  <a:pt x="82387" y="139791"/>
                  <a:pt x="178994" y="65909"/>
                  <a:pt x="2857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Teardrop 1"/>
          <p:cNvSpPr/>
          <p:nvPr/>
        </p:nvSpPr>
        <p:spPr>
          <a:xfrm rot="18900000">
            <a:off x="1108999" y="1991963"/>
            <a:ext cx="826622" cy="826818"/>
          </a:xfrm>
          <a:custGeom>
            <a:avLst/>
            <a:gdLst>
              <a:gd name="connsiteX0" fmla="*/ 334163 w 2346532"/>
              <a:gd name="connsiteY0" fmla="*/ 590519 h 2349046"/>
              <a:gd name="connsiteX1" fmla="*/ 1758108 w 2346532"/>
              <a:gd name="connsiteY1" fmla="*/ 2014463 h 2349046"/>
              <a:gd name="connsiteX2" fmla="*/ 1583574 w 2346532"/>
              <a:gd name="connsiteY2" fmla="*/ 2349046 h 2349046"/>
              <a:gd name="connsiteX3" fmla="*/ 0 w 2346532"/>
              <a:gd name="connsiteY3" fmla="*/ 765472 h 2349046"/>
              <a:gd name="connsiteX4" fmla="*/ 334163 w 2346532"/>
              <a:gd name="connsiteY4" fmla="*/ 590519 h 2349046"/>
              <a:gd name="connsiteX5" fmla="*/ 2346532 w 2346532"/>
              <a:gd name="connsiteY5" fmla="*/ -1 h 2349046"/>
              <a:gd name="connsiteX6" fmla="*/ 2317881 w 2346532"/>
              <a:gd name="connsiteY6" fmla="*/ 28652 h 2349046"/>
              <a:gd name="connsiteX7" fmla="*/ 2346532 w 2346532"/>
              <a:gd name="connsiteY7" fmla="*/ -1 h 2349046"/>
              <a:gd name="connsiteX0" fmla="*/ 334163 w 2375181"/>
              <a:gd name="connsiteY0" fmla="*/ 619170 h 2377697"/>
              <a:gd name="connsiteX1" fmla="*/ 1758108 w 2375181"/>
              <a:gd name="connsiteY1" fmla="*/ 2043114 h 2377697"/>
              <a:gd name="connsiteX2" fmla="*/ 1583574 w 2375181"/>
              <a:gd name="connsiteY2" fmla="*/ 2377697 h 2377697"/>
              <a:gd name="connsiteX3" fmla="*/ 0 w 2375181"/>
              <a:gd name="connsiteY3" fmla="*/ 794123 h 2377697"/>
              <a:gd name="connsiteX4" fmla="*/ 334163 w 2375181"/>
              <a:gd name="connsiteY4" fmla="*/ 619170 h 2377697"/>
              <a:gd name="connsiteX5" fmla="*/ 2375180 w 2375181"/>
              <a:gd name="connsiteY5" fmla="*/ 0 h 2377697"/>
              <a:gd name="connsiteX6" fmla="*/ 2317881 w 2375181"/>
              <a:gd name="connsiteY6" fmla="*/ 57303 h 2377697"/>
              <a:gd name="connsiteX7" fmla="*/ 2375180 w 2375181"/>
              <a:gd name="connsiteY7" fmla="*/ 0 h 2377697"/>
              <a:gd name="connsiteX0" fmla="*/ 334163 w 1758109"/>
              <a:gd name="connsiteY0" fmla="*/ 0 h 1758527"/>
              <a:gd name="connsiteX1" fmla="*/ 1758108 w 1758109"/>
              <a:gd name="connsiteY1" fmla="*/ 1423944 h 1758527"/>
              <a:gd name="connsiteX2" fmla="*/ 1583574 w 1758109"/>
              <a:gd name="connsiteY2" fmla="*/ 1758527 h 1758527"/>
              <a:gd name="connsiteX3" fmla="*/ 0 w 1758109"/>
              <a:gd name="connsiteY3" fmla="*/ 174953 h 1758527"/>
              <a:gd name="connsiteX4" fmla="*/ 334163 w 1758109"/>
              <a:gd name="connsiteY4" fmla="*/ 0 h 1758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8109" h="1758527">
                <a:moveTo>
                  <a:pt x="334163" y="0"/>
                </a:moveTo>
                <a:lnTo>
                  <a:pt x="1758108" y="1423944"/>
                </a:lnTo>
                <a:cubicBezTo>
                  <a:pt x="1706421" y="1542459"/>
                  <a:pt x="1648754" y="1655266"/>
                  <a:pt x="1583574" y="1758527"/>
                </a:cubicBezTo>
                <a:lnTo>
                  <a:pt x="0" y="174953"/>
                </a:lnTo>
                <a:cubicBezTo>
                  <a:pt x="103261" y="109963"/>
                  <a:pt x="215949" y="52220"/>
                  <a:pt x="334163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ardrop 1"/>
          <p:cNvSpPr/>
          <p:nvPr/>
        </p:nvSpPr>
        <p:spPr>
          <a:xfrm rot="18900000">
            <a:off x="1154064" y="1879430"/>
            <a:ext cx="735420" cy="736897"/>
          </a:xfrm>
          <a:custGeom>
            <a:avLst/>
            <a:gdLst>
              <a:gd name="connsiteX0" fmla="*/ 363572 w 1564135"/>
              <a:gd name="connsiteY0" fmla="*/ 0 h 1567276"/>
              <a:gd name="connsiteX1" fmla="*/ 1564135 w 1564135"/>
              <a:gd name="connsiteY1" fmla="*/ 1200563 h 1567276"/>
              <a:gd name="connsiteX2" fmla="*/ 1549360 w 1564135"/>
              <a:gd name="connsiteY2" fmla="*/ 1246896 h 1567276"/>
              <a:gd name="connsiteX3" fmla="*/ 1421732 w 1564135"/>
              <a:gd name="connsiteY3" fmla="*/ 1567276 h 1567276"/>
              <a:gd name="connsiteX4" fmla="*/ 0 w 1564135"/>
              <a:gd name="connsiteY4" fmla="*/ 145545 h 1567276"/>
              <a:gd name="connsiteX5" fmla="*/ 318374 w 1564135"/>
              <a:gd name="connsiteY5" fmla="*/ 15909 h 1567276"/>
              <a:gd name="connsiteX6" fmla="*/ 363572 w 1564135"/>
              <a:gd name="connsiteY6" fmla="*/ 0 h 1567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64135" h="1567276">
                <a:moveTo>
                  <a:pt x="363572" y="0"/>
                </a:moveTo>
                <a:lnTo>
                  <a:pt x="1564135" y="1200563"/>
                </a:lnTo>
                <a:cubicBezTo>
                  <a:pt x="1560088" y="1216265"/>
                  <a:pt x="1554762" y="1231568"/>
                  <a:pt x="1549360" y="1246896"/>
                </a:cubicBezTo>
                <a:cubicBezTo>
                  <a:pt x="1510775" y="1356364"/>
                  <a:pt x="1469301" y="1464334"/>
                  <a:pt x="1421732" y="1567276"/>
                </a:cubicBezTo>
                <a:lnTo>
                  <a:pt x="0" y="145545"/>
                </a:lnTo>
                <a:cubicBezTo>
                  <a:pt x="102463" y="97779"/>
                  <a:pt x="209752" y="55625"/>
                  <a:pt x="318374" y="15909"/>
                </a:cubicBezTo>
                <a:lnTo>
                  <a:pt x="363572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Teardrop 1"/>
          <p:cNvSpPr/>
          <p:nvPr/>
        </p:nvSpPr>
        <p:spPr>
          <a:xfrm rot="18900000">
            <a:off x="1141336" y="1608885"/>
            <a:ext cx="761254" cy="760722"/>
          </a:xfrm>
          <a:custGeom>
            <a:avLst/>
            <a:gdLst>
              <a:gd name="connsiteX0" fmla="*/ 1619081 w 1619081"/>
              <a:gd name="connsiteY0" fmla="*/ 0 h 1617949"/>
              <a:gd name="connsiteX1" fmla="*/ 1321164 w 1619081"/>
              <a:gd name="connsiteY1" fmla="*/ 1229434 h 1617949"/>
              <a:gd name="connsiteX2" fmla="*/ 1200562 w 1619081"/>
              <a:gd name="connsiteY2" fmla="*/ 1617949 h 1617949"/>
              <a:gd name="connsiteX3" fmla="*/ 0 w 1619081"/>
              <a:gd name="connsiteY3" fmla="*/ 417386 h 1617949"/>
              <a:gd name="connsiteX4" fmla="*/ 389271 w 1619081"/>
              <a:gd name="connsiteY4" fmla="*/ 297541 h 1617949"/>
              <a:gd name="connsiteX5" fmla="*/ 1619081 w 1619081"/>
              <a:gd name="connsiteY5" fmla="*/ 0 h 1617949"/>
              <a:gd name="connsiteX0" fmla="*/ 389271 w 1619081"/>
              <a:gd name="connsiteY0" fmla="*/ 297541 h 1617949"/>
              <a:gd name="connsiteX1" fmla="*/ 1321164 w 1619081"/>
              <a:gd name="connsiteY1" fmla="*/ 1229434 h 1617949"/>
              <a:gd name="connsiteX2" fmla="*/ 1200562 w 1619081"/>
              <a:gd name="connsiteY2" fmla="*/ 1617949 h 1617949"/>
              <a:gd name="connsiteX3" fmla="*/ 0 w 1619081"/>
              <a:gd name="connsiteY3" fmla="*/ 417386 h 1617949"/>
              <a:gd name="connsiteX4" fmla="*/ 389271 w 1619081"/>
              <a:gd name="connsiteY4" fmla="*/ 297541 h 1617949"/>
              <a:gd name="connsiteX5" fmla="*/ 1619081 w 1619081"/>
              <a:gd name="connsiteY5" fmla="*/ 0 h 1617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19081" h="1617949">
                <a:moveTo>
                  <a:pt x="389271" y="297541"/>
                </a:moveTo>
                <a:lnTo>
                  <a:pt x="1321164" y="1229434"/>
                </a:lnTo>
                <a:cubicBezTo>
                  <a:pt x="1284777" y="1360848"/>
                  <a:pt x="1245299" y="1488825"/>
                  <a:pt x="1200562" y="1617949"/>
                </a:cubicBezTo>
                <a:lnTo>
                  <a:pt x="0" y="417386"/>
                </a:lnTo>
                <a:cubicBezTo>
                  <a:pt x="140401" y="367438"/>
                  <a:pt x="268038" y="329001"/>
                  <a:pt x="389271" y="297541"/>
                </a:cubicBezTo>
                <a:close/>
                <a:moveTo>
                  <a:pt x="1619081" y="0"/>
                </a:move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Teardrop 1"/>
          <p:cNvSpPr/>
          <p:nvPr/>
        </p:nvSpPr>
        <p:spPr>
          <a:xfrm rot="18900000">
            <a:off x="1232721" y="1572743"/>
            <a:ext cx="578484" cy="578014"/>
          </a:xfrm>
          <a:custGeom>
            <a:avLst/>
            <a:gdLst/>
            <a:ahLst/>
            <a:cxnLst/>
            <a:rect l="l" t="t" r="r" b="b"/>
            <a:pathLst>
              <a:path w="1230355" h="1229356">
                <a:moveTo>
                  <a:pt x="413951" y="201833"/>
                </a:moveTo>
                <a:lnTo>
                  <a:pt x="1037048" y="824930"/>
                </a:lnTo>
                <a:cubicBezTo>
                  <a:pt x="1003379" y="965963"/>
                  <a:pt x="969173" y="1099286"/>
                  <a:pt x="932360" y="1229356"/>
                </a:cubicBezTo>
                <a:lnTo>
                  <a:pt x="0" y="296996"/>
                </a:lnTo>
                <a:cubicBezTo>
                  <a:pt x="143747" y="259009"/>
                  <a:pt x="278253" y="230063"/>
                  <a:pt x="413951" y="201833"/>
                </a:cubicBezTo>
                <a:close/>
                <a:moveTo>
                  <a:pt x="1230355" y="0"/>
                </a:moveTo>
                <a:lnTo>
                  <a:pt x="1230355" y="3"/>
                </a:lnTo>
                <a:lnTo>
                  <a:pt x="1230353" y="1"/>
                </a:lnTo>
                <a:cubicBezTo>
                  <a:pt x="1230354" y="1"/>
                  <a:pt x="1230354" y="0"/>
                  <a:pt x="1230355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Teardrop 1"/>
          <p:cNvSpPr/>
          <p:nvPr/>
        </p:nvSpPr>
        <p:spPr>
          <a:xfrm rot="18900000">
            <a:off x="1329996" y="1533491"/>
            <a:ext cx="383935" cy="388103"/>
          </a:xfrm>
          <a:custGeom>
            <a:avLst/>
            <a:gdLst/>
            <a:ahLst/>
            <a:cxnLst/>
            <a:rect l="l" t="t" r="r" b="b"/>
            <a:pathLst>
              <a:path w="816576" h="825442">
                <a:moveTo>
                  <a:pt x="417324" y="109867"/>
                </a:moveTo>
                <a:lnTo>
                  <a:pt x="720663" y="413205"/>
                </a:lnTo>
                <a:cubicBezTo>
                  <a:pt x="686946" y="559294"/>
                  <a:pt x="655344" y="695579"/>
                  <a:pt x="623784" y="825442"/>
                </a:cubicBezTo>
                <a:lnTo>
                  <a:pt x="0" y="201657"/>
                </a:lnTo>
                <a:cubicBezTo>
                  <a:pt x="134629" y="173469"/>
                  <a:pt x="270389" y="145803"/>
                  <a:pt x="417324" y="109867"/>
                </a:cubicBezTo>
                <a:close/>
                <a:moveTo>
                  <a:pt x="816576" y="0"/>
                </a:moveTo>
                <a:lnTo>
                  <a:pt x="816576" y="1"/>
                </a:lnTo>
                <a:lnTo>
                  <a:pt x="816575" y="0"/>
                </a:lnTo>
                <a:cubicBezTo>
                  <a:pt x="816575" y="0"/>
                  <a:pt x="816576" y="0"/>
                  <a:pt x="816576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Teardrop 1"/>
          <p:cNvSpPr/>
          <p:nvPr/>
        </p:nvSpPr>
        <p:spPr>
          <a:xfrm rot="18900000">
            <a:off x="1428078" y="1494240"/>
            <a:ext cx="187770" cy="194288"/>
          </a:xfrm>
          <a:custGeom>
            <a:avLst/>
            <a:gdLst/>
            <a:ahLst/>
            <a:cxnLst/>
            <a:rect l="l" t="t" r="r" b="b"/>
            <a:pathLst>
              <a:path w="399360" h="413223">
                <a:moveTo>
                  <a:pt x="399360" y="0"/>
                </a:moveTo>
                <a:cubicBezTo>
                  <a:pt x="364774" y="146979"/>
                  <a:pt x="333281" y="283937"/>
                  <a:pt x="303466" y="413223"/>
                </a:cubicBezTo>
                <a:lnTo>
                  <a:pt x="0" y="109757"/>
                </a:lnTo>
                <a:cubicBezTo>
                  <a:pt x="123308" y="80669"/>
                  <a:pt x="254390" y="45509"/>
                  <a:pt x="399360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1108337" y="3195917"/>
            <a:ext cx="10294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50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139572" y="3195917"/>
            <a:ext cx="10294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70807" y="3195917"/>
            <a:ext cx="10294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70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202042" y="3195917"/>
            <a:ext cx="10294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30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ardrop 1"/>
          <p:cNvSpPr/>
          <p:nvPr/>
        </p:nvSpPr>
        <p:spPr>
          <a:xfrm rot="18900000">
            <a:off x="3269658" y="2685869"/>
            <a:ext cx="567077" cy="567077"/>
          </a:xfrm>
          <a:custGeom>
            <a:avLst/>
            <a:gdLst>
              <a:gd name="connsiteX0" fmla="*/ 0 w 2919143"/>
              <a:gd name="connsiteY0" fmla="*/ 1720210 h 2926304"/>
              <a:gd name="connsiteX1" fmla="*/ 1206094 w 2919143"/>
              <a:gd name="connsiteY1" fmla="*/ 2926304 h 2926304"/>
              <a:gd name="connsiteX2" fmla="*/ 0 w 2919143"/>
              <a:gd name="connsiteY2" fmla="*/ 1720210 h 2926304"/>
              <a:gd name="connsiteX3" fmla="*/ 2919143 w 2919143"/>
              <a:gd name="connsiteY3" fmla="*/ -1 h 2926304"/>
              <a:gd name="connsiteX4" fmla="*/ 2894074 w 2919143"/>
              <a:gd name="connsiteY4" fmla="*/ 32231 h 2926304"/>
              <a:gd name="connsiteX5" fmla="*/ 2919143 w 2919143"/>
              <a:gd name="connsiteY5" fmla="*/ -1 h 2926304"/>
              <a:gd name="connsiteX0" fmla="*/ 0 w 1206093"/>
              <a:gd name="connsiteY0" fmla="*/ -1 h 1206093"/>
              <a:gd name="connsiteX1" fmla="*/ 1206094 w 1206093"/>
              <a:gd name="connsiteY1" fmla="*/ 1206093 h 1206093"/>
              <a:gd name="connsiteX2" fmla="*/ 0 w 1206093"/>
              <a:gd name="connsiteY2" fmla="*/ -1 h 1206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06093" h="1206093">
                <a:moveTo>
                  <a:pt x="0" y="-1"/>
                </a:moveTo>
                <a:lnTo>
                  <a:pt x="1206094" y="1206093"/>
                </a:lnTo>
                <a:cubicBezTo>
                  <a:pt x="545053" y="1194575"/>
                  <a:pt x="11518" y="661040"/>
                  <a:pt x="0" y="-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Teardrop 1"/>
          <p:cNvSpPr/>
          <p:nvPr/>
        </p:nvSpPr>
        <p:spPr>
          <a:xfrm rot="18900000">
            <a:off x="3161983" y="2429438"/>
            <a:ext cx="781790" cy="782427"/>
          </a:xfrm>
          <a:custGeom>
            <a:avLst/>
            <a:gdLst>
              <a:gd name="connsiteX0" fmla="*/ 107856 w 1672380"/>
              <a:gd name="connsiteY0" fmla="*/ 0 h 1664114"/>
              <a:gd name="connsiteX1" fmla="*/ 1672380 w 1672380"/>
              <a:gd name="connsiteY1" fmla="*/ 1564525 h 1664114"/>
              <a:gd name="connsiteX2" fmla="*/ 1230988 w 1672380"/>
              <a:gd name="connsiteY2" fmla="*/ 1664114 h 1664114"/>
              <a:gd name="connsiteX3" fmla="*/ 1207292 w 1672380"/>
              <a:gd name="connsiteY3" fmla="*/ 1662918 h 1664114"/>
              <a:gd name="connsiteX4" fmla="*/ 1196 w 1672380"/>
              <a:gd name="connsiteY4" fmla="*/ 456823 h 1664114"/>
              <a:gd name="connsiteX5" fmla="*/ 0 w 1672380"/>
              <a:gd name="connsiteY5" fmla="*/ 433126 h 1664114"/>
              <a:gd name="connsiteX6" fmla="*/ 2 w 1672380"/>
              <a:gd name="connsiteY6" fmla="*/ 433126 h 1664114"/>
              <a:gd name="connsiteX7" fmla="*/ 107856 w 1672380"/>
              <a:gd name="connsiteY7" fmla="*/ 0 h 1664114"/>
              <a:gd name="connsiteX0" fmla="*/ 107856 w 1662759"/>
              <a:gd name="connsiteY0" fmla="*/ 0 h 1664114"/>
              <a:gd name="connsiteX1" fmla="*/ 1662759 w 1662759"/>
              <a:gd name="connsiteY1" fmla="*/ 1551055 h 1664114"/>
              <a:gd name="connsiteX2" fmla="*/ 1230988 w 1662759"/>
              <a:gd name="connsiteY2" fmla="*/ 1664114 h 1664114"/>
              <a:gd name="connsiteX3" fmla="*/ 1207292 w 1662759"/>
              <a:gd name="connsiteY3" fmla="*/ 1662918 h 1664114"/>
              <a:gd name="connsiteX4" fmla="*/ 1196 w 1662759"/>
              <a:gd name="connsiteY4" fmla="*/ 456823 h 1664114"/>
              <a:gd name="connsiteX5" fmla="*/ 0 w 1662759"/>
              <a:gd name="connsiteY5" fmla="*/ 433126 h 1664114"/>
              <a:gd name="connsiteX6" fmla="*/ 2 w 1662759"/>
              <a:gd name="connsiteY6" fmla="*/ 433126 h 1664114"/>
              <a:gd name="connsiteX7" fmla="*/ 107856 w 1662759"/>
              <a:gd name="connsiteY7" fmla="*/ 0 h 1664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62759" h="1664114">
                <a:moveTo>
                  <a:pt x="107856" y="0"/>
                </a:moveTo>
                <a:lnTo>
                  <a:pt x="1662759" y="1551055"/>
                </a:lnTo>
                <a:cubicBezTo>
                  <a:pt x="1534703" y="1614875"/>
                  <a:pt x="1398412" y="1664114"/>
                  <a:pt x="1230988" y="1664114"/>
                </a:cubicBezTo>
                <a:lnTo>
                  <a:pt x="1207292" y="1662918"/>
                </a:lnTo>
                <a:lnTo>
                  <a:pt x="1196" y="456823"/>
                </a:lnTo>
                <a:cubicBezTo>
                  <a:pt x="75" y="448954"/>
                  <a:pt x="0" y="441049"/>
                  <a:pt x="0" y="433126"/>
                </a:cubicBezTo>
                <a:lnTo>
                  <a:pt x="2" y="433126"/>
                </a:lnTo>
                <a:cubicBezTo>
                  <a:pt x="2" y="265507"/>
                  <a:pt x="43716" y="127602"/>
                  <a:pt x="10785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Teardrop 1"/>
          <p:cNvSpPr/>
          <p:nvPr/>
        </p:nvSpPr>
        <p:spPr>
          <a:xfrm rot="18900000">
            <a:off x="3116424" y="2251856"/>
            <a:ext cx="870655" cy="870114"/>
          </a:xfrm>
          <a:custGeom>
            <a:avLst/>
            <a:gdLst>
              <a:gd name="connsiteX0" fmla="*/ 209260 w 1851761"/>
              <a:gd name="connsiteY0" fmla="*/ -1 h 1850611"/>
              <a:gd name="connsiteX1" fmla="*/ 1851761 w 1851761"/>
              <a:gd name="connsiteY1" fmla="*/ 1642499 h 1850611"/>
              <a:gd name="connsiteX2" fmla="*/ 1550757 w 1851761"/>
              <a:gd name="connsiteY2" fmla="*/ 1850611 h 1850611"/>
              <a:gd name="connsiteX3" fmla="*/ 0 w 1851761"/>
              <a:gd name="connsiteY3" fmla="*/ 299854 h 1850611"/>
              <a:gd name="connsiteX4" fmla="*/ 209260 w 1851761"/>
              <a:gd name="connsiteY4" fmla="*/ -1 h 1850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1761" h="1850611">
                <a:moveTo>
                  <a:pt x="209260" y="-1"/>
                </a:moveTo>
                <a:lnTo>
                  <a:pt x="1851761" y="1642499"/>
                </a:lnTo>
                <a:cubicBezTo>
                  <a:pt x="1763981" y="1730415"/>
                  <a:pt x="1664061" y="1801090"/>
                  <a:pt x="1550757" y="1850611"/>
                </a:cubicBezTo>
                <a:lnTo>
                  <a:pt x="0" y="299854"/>
                </a:lnTo>
                <a:cubicBezTo>
                  <a:pt x="49826" y="186845"/>
                  <a:pt x="120915" y="87377"/>
                  <a:pt x="209260" y="-1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Teardrop 1"/>
          <p:cNvSpPr/>
          <p:nvPr/>
        </p:nvSpPr>
        <p:spPr>
          <a:xfrm rot="18900000">
            <a:off x="3112358" y="2107676"/>
            <a:ext cx="879058" cy="878651"/>
          </a:xfrm>
          <a:custGeom>
            <a:avLst/>
            <a:gdLst>
              <a:gd name="connsiteX0" fmla="*/ 285769 w 1869633"/>
              <a:gd name="connsiteY0" fmla="*/ 0 h 1868768"/>
              <a:gd name="connsiteX1" fmla="*/ 1869632 w 1869633"/>
              <a:gd name="connsiteY1" fmla="*/ 1583864 h 1868768"/>
              <a:gd name="connsiteX2" fmla="*/ 1645421 w 1869633"/>
              <a:gd name="connsiteY2" fmla="*/ 1868768 h 1868768"/>
              <a:gd name="connsiteX3" fmla="*/ 0 w 1869633"/>
              <a:gd name="connsiteY3" fmla="*/ 223348 h 1868768"/>
              <a:gd name="connsiteX4" fmla="*/ 285769 w 1869633"/>
              <a:gd name="connsiteY4" fmla="*/ 0 h 1868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9633" h="1868768">
                <a:moveTo>
                  <a:pt x="285769" y="0"/>
                </a:moveTo>
                <a:lnTo>
                  <a:pt x="1869632" y="1583864"/>
                </a:lnTo>
                <a:cubicBezTo>
                  <a:pt x="1803659" y="1690436"/>
                  <a:pt x="1729419" y="1786724"/>
                  <a:pt x="1645421" y="1868768"/>
                </a:cubicBezTo>
                <a:lnTo>
                  <a:pt x="0" y="223348"/>
                </a:lnTo>
                <a:cubicBezTo>
                  <a:pt x="82387" y="139791"/>
                  <a:pt x="178994" y="65909"/>
                  <a:pt x="285769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Teardrop 1"/>
          <p:cNvSpPr/>
          <p:nvPr/>
        </p:nvSpPr>
        <p:spPr>
          <a:xfrm rot="18900000">
            <a:off x="3140234" y="1983180"/>
            <a:ext cx="826622" cy="826818"/>
          </a:xfrm>
          <a:custGeom>
            <a:avLst/>
            <a:gdLst>
              <a:gd name="connsiteX0" fmla="*/ 334163 w 2346532"/>
              <a:gd name="connsiteY0" fmla="*/ 590519 h 2349046"/>
              <a:gd name="connsiteX1" fmla="*/ 1758108 w 2346532"/>
              <a:gd name="connsiteY1" fmla="*/ 2014463 h 2349046"/>
              <a:gd name="connsiteX2" fmla="*/ 1583574 w 2346532"/>
              <a:gd name="connsiteY2" fmla="*/ 2349046 h 2349046"/>
              <a:gd name="connsiteX3" fmla="*/ 0 w 2346532"/>
              <a:gd name="connsiteY3" fmla="*/ 765472 h 2349046"/>
              <a:gd name="connsiteX4" fmla="*/ 334163 w 2346532"/>
              <a:gd name="connsiteY4" fmla="*/ 590519 h 2349046"/>
              <a:gd name="connsiteX5" fmla="*/ 2346532 w 2346532"/>
              <a:gd name="connsiteY5" fmla="*/ -1 h 2349046"/>
              <a:gd name="connsiteX6" fmla="*/ 2317881 w 2346532"/>
              <a:gd name="connsiteY6" fmla="*/ 28652 h 2349046"/>
              <a:gd name="connsiteX7" fmla="*/ 2346532 w 2346532"/>
              <a:gd name="connsiteY7" fmla="*/ -1 h 2349046"/>
              <a:gd name="connsiteX0" fmla="*/ 334163 w 2375181"/>
              <a:gd name="connsiteY0" fmla="*/ 619170 h 2377697"/>
              <a:gd name="connsiteX1" fmla="*/ 1758108 w 2375181"/>
              <a:gd name="connsiteY1" fmla="*/ 2043114 h 2377697"/>
              <a:gd name="connsiteX2" fmla="*/ 1583574 w 2375181"/>
              <a:gd name="connsiteY2" fmla="*/ 2377697 h 2377697"/>
              <a:gd name="connsiteX3" fmla="*/ 0 w 2375181"/>
              <a:gd name="connsiteY3" fmla="*/ 794123 h 2377697"/>
              <a:gd name="connsiteX4" fmla="*/ 334163 w 2375181"/>
              <a:gd name="connsiteY4" fmla="*/ 619170 h 2377697"/>
              <a:gd name="connsiteX5" fmla="*/ 2375180 w 2375181"/>
              <a:gd name="connsiteY5" fmla="*/ 0 h 2377697"/>
              <a:gd name="connsiteX6" fmla="*/ 2317881 w 2375181"/>
              <a:gd name="connsiteY6" fmla="*/ 57303 h 2377697"/>
              <a:gd name="connsiteX7" fmla="*/ 2375180 w 2375181"/>
              <a:gd name="connsiteY7" fmla="*/ 0 h 2377697"/>
              <a:gd name="connsiteX0" fmla="*/ 334163 w 1758109"/>
              <a:gd name="connsiteY0" fmla="*/ 0 h 1758527"/>
              <a:gd name="connsiteX1" fmla="*/ 1758108 w 1758109"/>
              <a:gd name="connsiteY1" fmla="*/ 1423944 h 1758527"/>
              <a:gd name="connsiteX2" fmla="*/ 1583574 w 1758109"/>
              <a:gd name="connsiteY2" fmla="*/ 1758527 h 1758527"/>
              <a:gd name="connsiteX3" fmla="*/ 0 w 1758109"/>
              <a:gd name="connsiteY3" fmla="*/ 174953 h 1758527"/>
              <a:gd name="connsiteX4" fmla="*/ 334163 w 1758109"/>
              <a:gd name="connsiteY4" fmla="*/ 0 h 1758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8109" h="1758527">
                <a:moveTo>
                  <a:pt x="334163" y="0"/>
                </a:moveTo>
                <a:lnTo>
                  <a:pt x="1758108" y="1423944"/>
                </a:lnTo>
                <a:cubicBezTo>
                  <a:pt x="1706421" y="1542459"/>
                  <a:pt x="1648754" y="1655266"/>
                  <a:pt x="1583574" y="1758527"/>
                </a:cubicBezTo>
                <a:lnTo>
                  <a:pt x="0" y="174953"/>
                </a:lnTo>
                <a:cubicBezTo>
                  <a:pt x="103261" y="109963"/>
                  <a:pt x="215949" y="52220"/>
                  <a:pt x="334163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Teardrop 1"/>
          <p:cNvSpPr/>
          <p:nvPr/>
        </p:nvSpPr>
        <p:spPr>
          <a:xfrm rot="18900000">
            <a:off x="3185299" y="1870647"/>
            <a:ext cx="735420" cy="736897"/>
          </a:xfrm>
          <a:custGeom>
            <a:avLst/>
            <a:gdLst>
              <a:gd name="connsiteX0" fmla="*/ 363572 w 1564135"/>
              <a:gd name="connsiteY0" fmla="*/ 0 h 1567276"/>
              <a:gd name="connsiteX1" fmla="*/ 1564135 w 1564135"/>
              <a:gd name="connsiteY1" fmla="*/ 1200563 h 1567276"/>
              <a:gd name="connsiteX2" fmla="*/ 1549360 w 1564135"/>
              <a:gd name="connsiteY2" fmla="*/ 1246896 h 1567276"/>
              <a:gd name="connsiteX3" fmla="*/ 1421732 w 1564135"/>
              <a:gd name="connsiteY3" fmla="*/ 1567276 h 1567276"/>
              <a:gd name="connsiteX4" fmla="*/ 0 w 1564135"/>
              <a:gd name="connsiteY4" fmla="*/ 145545 h 1567276"/>
              <a:gd name="connsiteX5" fmla="*/ 318374 w 1564135"/>
              <a:gd name="connsiteY5" fmla="*/ 15909 h 1567276"/>
              <a:gd name="connsiteX6" fmla="*/ 363572 w 1564135"/>
              <a:gd name="connsiteY6" fmla="*/ 0 h 1567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64135" h="1567276">
                <a:moveTo>
                  <a:pt x="363572" y="0"/>
                </a:moveTo>
                <a:lnTo>
                  <a:pt x="1564135" y="1200563"/>
                </a:lnTo>
                <a:cubicBezTo>
                  <a:pt x="1560088" y="1216265"/>
                  <a:pt x="1554762" y="1231568"/>
                  <a:pt x="1549360" y="1246896"/>
                </a:cubicBezTo>
                <a:cubicBezTo>
                  <a:pt x="1510775" y="1356364"/>
                  <a:pt x="1469301" y="1464334"/>
                  <a:pt x="1421732" y="1567276"/>
                </a:cubicBezTo>
                <a:lnTo>
                  <a:pt x="0" y="145545"/>
                </a:lnTo>
                <a:cubicBezTo>
                  <a:pt x="102463" y="97779"/>
                  <a:pt x="209752" y="55625"/>
                  <a:pt x="318374" y="15909"/>
                </a:cubicBezTo>
                <a:lnTo>
                  <a:pt x="363572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Teardrop 1"/>
          <p:cNvSpPr/>
          <p:nvPr/>
        </p:nvSpPr>
        <p:spPr>
          <a:xfrm rot="18900000">
            <a:off x="3172571" y="1600102"/>
            <a:ext cx="761254" cy="760722"/>
          </a:xfrm>
          <a:custGeom>
            <a:avLst/>
            <a:gdLst>
              <a:gd name="connsiteX0" fmla="*/ 1619081 w 1619081"/>
              <a:gd name="connsiteY0" fmla="*/ 0 h 1617949"/>
              <a:gd name="connsiteX1" fmla="*/ 1321164 w 1619081"/>
              <a:gd name="connsiteY1" fmla="*/ 1229434 h 1617949"/>
              <a:gd name="connsiteX2" fmla="*/ 1200562 w 1619081"/>
              <a:gd name="connsiteY2" fmla="*/ 1617949 h 1617949"/>
              <a:gd name="connsiteX3" fmla="*/ 0 w 1619081"/>
              <a:gd name="connsiteY3" fmla="*/ 417386 h 1617949"/>
              <a:gd name="connsiteX4" fmla="*/ 389271 w 1619081"/>
              <a:gd name="connsiteY4" fmla="*/ 297541 h 1617949"/>
              <a:gd name="connsiteX5" fmla="*/ 1619081 w 1619081"/>
              <a:gd name="connsiteY5" fmla="*/ 0 h 1617949"/>
              <a:gd name="connsiteX0" fmla="*/ 389271 w 1619081"/>
              <a:gd name="connsiteY0" fmla="*/ 297541 h 1617949"/>
              <a:gd name="connsiteX1" fmla="*/ 1321164 w 1619081"/>
              <a:gd name="connsiteY1" fmla="*/ 1229434 h 1617949"/>
              <a:gd name="connsiteX2" fmla="*/ 1200562 w 1619081"/>
              <a:gd name="connsiteY2" fmla="*/ 1617949 h 1617949"/>
              <a:gd name="connsiteX3" fmla="*/ 0 w 1619081"/>
              <a:gd name="connsiteY3" fmla="*/ 417386 h 1617949"/>
              <a:gd name="connsiteX4" fmla="*/ 389271 w 1619081"/>
              <a:gd name="connsiteY4" fmla="*/ 297541 h 1617949"/>
              <a:gd name="connsiteX5" fmla="*/ 1619081 w 1619081"/>
              <a:gd name="connsiteY5" fmla="*/ 0 h 1617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19081" h="1617949">
                <a:moveTo>
                  <a:pt x="389271" y="297541"/>
                </a:moveTo>
                <a:lnTo>
                  <a:pt x="1321164" y="1229434"/>
                </a:lnTo>
                <a:cubicBezTo>
                  <a:pt x="1284777" y="1360848"/>
                  <a:pt x="1245299" y="1488825"/>
                  <a:pt x="1200562" y="1617949"/>
                </a:cubicBezTo>
                <a:lnTo>
                  <a:pt x="0" y="417386"/>
                </a:lnTo>
                <a:cubicBezTo>
                  <a:pt x="140401" y="367438"/>
                  <a:pt x="268038" y="329001"/>
                  <a:pt x="389271" y="297541"/>
                </a:cubicBezTo>
                <a:close/>
                <a:moveTo>
                  <a:pt x="1619081" y="0"/>
                </a:move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Teardrop 1"/>
          <p:cNvSpPr/>
          <p:nvPr/>
        </p:nvSpPr>
        <p:spPr>
          <a:xfrm rot="18900000">
            <a:off x="3263956" y="1563960"/>
            <a:ext cx="578484" cy="578014"/>
          </a:xfrm>
          <a:custGeom>
            <a:avLst/>
            <a:gdLst/>
            <a:ahLst/>
            <a:cxnLst/>
            <a:rect l="l" t="t" r="r" b="b"/>
            <a:pathLst>
              <a:path w="1230355" h="1229356">
                <a:moveTo>
                  <a:pt x="413951" y="201833"/>
                </a:moveTo>
                <a:lnTo>
                  <a:pt x="1037048" y="824930"/>
                </a:lnTo>
                <a:cubicBezTo>
                  <a:pt x="1003379" y="965963"/>
                  <a:pt x="969173" y="1099286"/>
                  <a:pt x="932360" y="1229356"/>
                </a:cubicBezTo>
                <a:lnTo>
                  <a:pt x="0" y="296996"/>
                </a:lnTo>
                <a:cubicBezTo>
                  <a:pt x="143747" y="259009"/>
                  <a:pt x="278253" y="230063"/>
                  <a:pt x="413951" y="201833"/>
                </a:cubicBezTo>
                <a:close/>
                <a:moveTo>
                  <a:pt x="1230355" y="0"/>
                </a:moveTo>
                <a:lnTo>
                  <a:pt x="1230355" y="3"/>
                </a:lnTo>
                <a:lnTo>
                  <a:pt x="1230353" y="1"/>
                </a:lnTo>
                <a:cubicBezTo>
                  <a:pt x="1230354" y="1"/>
                  <a:pt x="1230354" y="0"/>
                  <a:pt x="1230355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Teardrop 1"/>
          <p:cNvSpPr/>
          <p:nvPr/>
        </p:nvSpPr>
        <p:spPr>
          <a:xfrm rot="18900000">
            <a:off x="3361231" y="1524708"/>
            <a:ext cx="383935" cy="388103"/>
          </a:xfrm>
          <a:custGeom>
            <a:avLst/>
            <a:gdLst/>
            <a:ahLst/>
            <a:cxnLst/>
            <a:rect l="l" t="t" r="r" b="b"/>
            <a:pathLst>
              <a:path w="816576" h="825442">
                <a:moveTo>
                  <a:pt x="417324" y="109867"/>
                </a:moveTo>
                <a:lnTo>
                  <a:pt x="720663" y="413205"/>
                </a:lnTo>
                <a:cubicBezTo>
                  <a:pt x="686946" y="559294"/>
                  <a:pt x="655344" y="695579"/>
                  <a:pt x="623784" y="825442"/>
                </a:cubicBezTo>
                <a:lnTo>
                  <a:pt x="0" y="201657"/>
                </a:lnTo>
                <a:cubicBezTo>
                  <a:pt x="134629" y="173469"/>
                  <a:pt x="270389" y="145803"/>
                  <a:pt x="417324" y="109867"/>
                </a:cubicBezTo>
                <a:close/>
                <a:moveTo>
                  <a:pt x="816576" y="0"/>
                </a:moveTo>
                <a:lnTo>
                  <a:pt x="816576" y="1"/>
                </a:lnTo>
                <a:lnTo>
                  <a:pt x="816575" y="0"/>
                </a:lnTo>
                <a:cubicBezTo>
                  <a:pt x="816575" y="0"/>
                  <a:pt x="816576" y="0"/>
                  <a:pt x="816576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Teardrop 1"/>
          <p:cNvSpPr/>
          <p:nvPr/>
        </p:nvSpPr>
        <p:spPr>
          <a:xfrm rot="18900000">
            <a:off x="3459313" y="1485457"/>
            <a:ext cx="187770" cy="194288"/>
          </a:xfrm>
          <a:custGeom>
            <a:avLst/>
            <a:gdLst/>
            <a:ahLst/>
            <a:cxnLst/>
            <a:rect l="l" t="t" r="r" b="b"/>
            <a:pathLst>
              <a:path w="399360" h="413223">
                <a:moveTo>
                  <a:pt x="399360" y="0"/>
                </a:moveTo>
                <a:cubicBezTo>
                  <a:pt x="364774" y="146979"/>
                  <a:pt x="333281" y="283937"/>
                  <a:pt x="303466" y="413223"/>
                </a:cubicBezTo>
                <a:lnTo>
                  <a:pt x="0" y="109757"/>
                </a:lnTo>
                <a:cubicBezTo>
                  <a:pt x="123308" y="80669"/>
                  <a:pt x="254390" y="45509"/>
                  <a:pt x="399360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" name="Teardrop 1"/>
          <p:cNvSpPr/>
          <p:nvPr/>
        </p:nvSpPr>
        <p:spPr>
          <a:xfrm rot="18900000">
            <a:off x="5300893" y="2710348"/>
            <a:ext cx="567077" cy="567077"/>
          </a:xfrm>
          <a:custGeom>
            <a:avLst/>
            <a:gdLst>
              <a:gd name="connsiteX0" fmla="*/ 0 w 2919143"/>
              <a:gd name="connsiteY0" fmla="*/ 1720210 h 2926304"/>
              <a:gd name="connsiteX1" fmla="*/ 1206094 w 2919143"/>
              <a:gd name="connsiteY1" fmla="*/ 2926304 h 2926304"/>
              <a:gd name="connsiteX2" fmla="*/ 0 w 2919143"/>
              <a:gd name="connsiteY2" fmla="*/ 1720210 h 2926304"/>
              <a:gd name="connsiteX3" fmla="*/ 2919143 w 2919143"/>
              <a:gd name="connsiteY3" fmla="*/ -1 h 2926304"/>
              <a:gd name="connsiteX4" fmla="*/ 2894074 w 2919143"/>
              <a:gd name="connsiteY4" fmla="*/ 32231 h 2926304"/>
              <a:gd name="connsiteX5" fmla="*/ 2919143 w 2919143"/>
              <a:gd name="connsiteY5" fmla="*/ -1 h 2926304"/>
              <a:gd name="connsiteX0" fmla="*/ 0 w 1206093"/>
              <a:gd name="connsiteY0" fmla="*/ -1 h 1206093"/>
              <a:gd name="connsiteX1" fmla="*/ 1206094 w 1206093"/>
              <a:gd name="connsiteY1" fmla="*/ 1206093 h 1206093"/>
              <a:gd name="connsiteX2" fmla="*/ 0 w 1206093"/>
              <a:gd name="connsiteY2" fmla="*/ -1 h 1206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06093" h="1206093">
                <a:moveTo>
                  <a:pt x="0" y="-1"/>
                </a:moveTo>
                <a:lnTo>
                  <a:pt x="1206094" y="1206093"/>
                </a:lnTo>
                <a:cubicBezTo>
                  <a:pt x="545053" y="1194575"/>
                  <a:pt x="11518" y="661040"/>
                  <a:pt x="0" y="-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2" name="Teardrop 1"/>
          <p:cNvSpPr/>
          <p:nvPr/>
        </p:nvSpPr>
        <p:spPr>
          <a:xfrm rot="18900000">
            <a:off x="5193218" y="2453917"/>
            <a:ext cx="781790" cy="782427"/>
          </a:xfrm>
          <a:custGeom>
            <a:avLst/>
            <a:gdLst>
              <a:gd name="connsiteX0" fmla="*/ 107856 w 1672380"/>
              <a:gd name="connsiteY0" fmla="*/ 0 h 1664114"/>
              <a:gd name="connsiteX1" fmla="*/ 1672380 w 1672380"/>
              <a:gd name="connsiteY1" fmla="*/ 1564525 h 1664114"/>
              <a:gd name="connsiteX2" fmla="*/ 1230988 w 1672380"/>
              <a:gd name="connsiteY2" fmla="*/ 1664114 h 1664114"/>
              <a:gd name="connsiteX3" fmla="*/ 1207292 w 1672380"/>
              <a:gd name="connsiteY3" fmla="*/ 1662918 h 1664114"/>
              <a:gd name="connsiteX4" fmla="*/ 1196 w 1672380"/>
              <a:gd name="connsiteY4" fmla="*/ 456823 h 1664114"/>
              <a:gd name="connsiteX5" fmla="*/ 0 w 1672380"/>
              <a:gd name="connsiteY5" fmla="*/ 433126 h 1664114"/>
              <a:gd name="connsiteX6" fmla="*/ 2 w 1672380"/>
              <a:gd name="connsiteY6" fmla="*/ 433126 h 1664114"/>
              <a:gd name="connsiteX7" fmla="*/ 107856 w 1672380"/>
              <a:gd name="connsiteY7" fmla="*/ 0 h 1664114"/>
              <a:gd name="connsiteX0" fmla="*/ 107856 w 1662759"/>
              <a:gd name="connsiteY0" fmla="*/ 0 h 1664114"/>
              <a:gd name="connsiteX1" fmla="*/ 1662759 w 1662759"/>
              <a:gd name="connsiteY1" fmla="*/ 1551055 h 1664114"/>
              <a:gd name="connsiteX2" fmla="*/ 1230988 w 1662759"/>
              <a:gd name="connsiteY2" fmla="*/ 1664114 h 1664114"/>
              <a:gd name="connsiteX3" fmla="*/ 1207292 w 1662759"/>
              <a:gd name="connsiteY3" fmla="*/ 1662918 h 1664114"/>
              <a:gd name="connsiteX4" fmla="*/ 1196 w 1662759"/>
              <a:gd name="connsiteY4" fmla="*/ 456823 h 1664114"/>
              <a:gd name="connsiteX5" fmla="*/ 0 w 1662759"/>
              <a:gd name="connsiteY5" fmla="*/ 433126 h 1664114"/>
              <a:gd name="connsiteX6" fmla="*/ 2 w 1662759"/>
              <a:gd name="connsiteY6" fmla="*/ 433126 h 1664114"/>
              <a:gd name="connsiteX7" fmla="*/ 107856 w 1662759"/>
              <a:gd name="connsiteY7" fmla="*/ 0 h 1664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62759" h="1664114">
                <a:moveTo>
                  <a:pt x="107856" y="0"/>
                </a:moveTo>
                <a:lnTo>
                  <a:pt x="1662759" y="1551055"/>
                </a:lnTo>
                <a:cubicBezTo>
                  <a:pt x="1534703" y="1614875"/>
                  <a:pt x="1398412" y="1664114"/>
                  <a:pt x="1230988" y="1664114"/>
                </a:cubicBezTo>
                <a:lnTo>
                  <a:pt x="1207292" y="1662918"/>
                </a:lnTo>
                <a:lnTo>
                  <a:pt x="1196" y="456823"/>
                </a:lnTo>
                <a:cubicBezTo>
                  <a:pt x="75" y="448954"/>
                  <a:pt x="0" y="441049"/>
                  <a:pt x="0" y="433126"/>
                </a:cubicBezTo>
                <a:lnTo>
                  <a:pt x="2" y="433126"/>
                </a:lnTo>
                <a:cubicBezTo>
                  <a:pt x="2" y="265507"/>
                  <a:pt x="43716" y="127602"/>
                  <a:pt x="10785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" name="Teardrop 1"/>
          <p:cNvSpPr/>
          <p:nvPr/>
        </p:nvSpPr>
        <p:spPr>
          <a:xfrm rot="18900000">
            <a:off x="5147659" y="2276335"/>
            <a:ext cx="870655" cy="870114"/>
          </a:xfrm>
          <a:custGeom>
            <a:avLst/>
            <a:gdLst>
              <a:gd name="connsiteX0" fmla="*/ 209260 w 1851761"/>
              <a:gd name="connsiteY0" fmla="*/ -1 h 1850611"/>
              <a:gd name="connsiteX1" fmla="*/ 1851761 w 1851761"/>
              <a:gd name="connsiteY1" fmla="*/ 1642499 h 1850611"/>
              <a:gd name="connsiteX2" fmla="*/ 1550757 w 1851761"/>
              <a:gd name="connsiteY2" fmla="*/ 1850611 h 1850611"/>
              <a:gd name="connsiteX3" fmla="*/ 0 w 1851761"/>
              <a:gd name="connsiteY3" fmla="*/ 299854 h 1850611"/>
              <a:gd name="connsiteX4" fmla="*/ 209260 w 1851761"/>
              <a:gd name="connsiteY4" fmla="*/ -1 h 1850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1761" h="1850611">
                <a:moveTo>
                  <a:pt x="209260" y="-1"/>
                </a:moveTo>
                <a:lnTo>
                  <a:pt x="1851761" y="1642499"/>
                </a:lnTo>
                <a:cubicBezTo>
                  <a:pt x="1763981" y="1730415"/>
                  <a:pt x="1664061" y="1801090"/>
                  <a:pt x="1550757" y="1850611"/>
                </a:cubicBezTo>
                <a:lnTo>
                  <a:pt x="0" y="299854"/>
                </a:lnTo>
                <a:cubicBezTo>
                  <a:pt x="49826" y="186845"/>
                  <a:pt x="120915" y="87377"/>
                  <a:pt x="209260" y="-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4" name="Teardrop 1"/>
          <p:cNvSpPr/>
          <p:nvPr/>
        </p:nvSpPr>
        <p:spPr>
          <a:xfrm rot="18900000">
            <a:off x="5143593" y="2132155"/>
            <a:ext cx="879058" cy="878651"/>
          </a:xfrm>
          <a:custGeom>
            <a:avLst/>
            <a:gdLst>
              <a:gd name="connsiteX0" fmla="*/ 285769 w 1869633"/>
              <a:gd name="connsiteY0" fmla="*/ 0 h 1868768"/>
              <a:gd name="connsiteX1" fmla="*/ 1869632 w 1869633"/>
              <a:gd name="connsiteY1" fmla="*/ 1583864 h 1868768"/>
              <a:gd name="connsiteX2" fmla="*/ 1645421 w 1869633"/>
              <a:gd name="connsiteY2" fmla="*/ 1868768 h 1868768"/>
              <a:gd name="connsiteX3" fmla="*/ 0 w 1869633"/>
              <a:gd name="connsiteY3" fmla="*/ 223348 h 1868768"/>
              <a:gd name="connsiteX4" fmla="*/ 285769 w 1869633"/>
              <a:gd name="connsiteY4" fmla="*/ 0 h 1868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9633" h="1868768">
                <a:moveTo>
                  <a:pt x="285769" y="0"/>
                </a:moveTo>
                <a:lnTo>
                  <a:pt x="1869632" y="1583864"/>
                </a:lnTo>
                <a:cubicBezTo>
                  <a:pt x="1803659" y="1690436"/>
                  <a:pt x="1729419" y="1786724"/>
                  <a:pt x="1645421" y="1868768"/>
                </a:cubicBezTo>
                <a:lnTo>
                  <a:pt x="0" y="223348"/>
                </a:lnTo>
                <a:cubicBezTo>
                  <a:pt x="82387" y="139791"/>
                  <a:pt x="178994" y="65909"/>
                  <a:pt x="28576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5" name="Teardrop 1"/>
          <p:cNvSpPr/>
          <p:nvPr/>
        </p:nvSpPr>
        <p:spPr>
          <a:xfrm rot="18900000">
            <a:off x="5171469" y="2007659"/>
            <a:ext cx="826622" cy="826818"/>
          </a:xfrm>
          <a:custGeom>
            <a:avLst/>
            <a:gdLst>
              <a:gd name="connsiteX0" fmla="*/ 334163 w 2346532"/>
              <a:gd name="connsiteY0" fmla="*/ 590519 h 2349046"/>
              <a:gd name="connsiteX1" fmla="*/ 1758108 w 2346532"/>
              <a:gd name="connsiteY1" fmla="*/ 2014463 h 2349046"/>
              <a:gd name="connsiteX2" fmla="*/ 1583574 w 2346532"/>
              <a:gd name="connsiteY2" fmla="*/ 2349046 h 2349046"/>
              <a:gd name="connsiteX3" fmla="*/ 0 w 2346532"/>
              <a:gd name="connsiteY3" fmla="*/ 765472 h 2349046"/>
              <a:gd name="connsiteX4" fmla="*/ 334163 w 2346532"/>
              <a:gd name="connsiteY4" fmla="*/ 590519 h 2349046"/>
              <a:gd name="connsiteX5" fmla="*/ 2346532 w 2346532"/>
              <a:gd name="connsiteY5" fmla="*/ -1 h 2349046"/>
              <a:gd name="connsiteX6" fmla="*/ 2317881 w 2346532"/>
              <a:gd name="connsiteY6" fmla="*/ 28652 h 2349046"/>
              <a:gd name="connsiteX7" fmla="*/ 2346532 w 2346532"/>
              <a:gd name="connsiteY7" fmla="*/ -1 h 2349046"/>
              <a:gd name="connsiteX0" fmla="*/ 334163 w 2375181"/>
              <a:gd name="connsiteY0" fmla="*/ 619170 h 2377697"/>
              <a:gd name="connsiteX1" fmla="*/ 1758108 w 2375181"/>
              <a:gd name="connsiteY1" fmla="*/ 2043114 h 2377697"/>
              <a:gd name="connsiteX2" fmla="*/ 1583574 w 2375181"/>
              <a:gd name="connsiteY2" fmla="*/ 2377697 h 2377697"/>
              <a:gd name="connsiteX3" fmla="*/ 0 w 2375181"/>
              <a:gd name="connsiteY3" fmla="*/ 794123 h 2377697"/>
              <a:gd name="connsiteX4" fmla="*/ 334163 w 2375181"/>
              <a:gd name="connsiteY4" fmla="*/ 619170 h 2377697"/>
              <a:gd name="connsiteX5" fmla="*/ 2375180 w 2375181"/>
              <a:gd name="connsiteY5" fmla="*/ 0 h 2377697"/>
              <a:gd name="connsiteX6" fmla="*/ 2317881 w 2375181"/>
              <a:gd name="connsiteY6" fmla="*/ 57303 h 2377697"/>
              <a:gd name="connsiteX7" fmla="*/ 2375180 w 2375181"/>
              <a:gd name="connsiteY7" fmla="*/ 0 h 2377697"/>
              <a:gd name="connsiteX0" fmla="*/ 334163 w 1758109"/>
              <a:gd name="connsiteY0" fmla="*/ 0 h 1758527"/>
              <a:gd name="connsiteX1" fmla="*/ 1758108 w 1758109"/>
              <a:gd name="connsiteY1" fmla="*/ 1423944 h 1758527"/>
              <a:gd name="connsiteX2" fmla="*/ 1583574 w 1758109"/>
              <a:gd name="connsiteY2" fmla="*/ 1758527 h 1758527"/>
              <a:gd name="connsiteX3" fmla="*/ 0 w 1758109"/>
              <a:gd name="connsiteY3" fmla="*/ 174953 h 1758527"/>
              <a:gd name="connsiteX4" fmla="*/ 334163 w 1758109"/>
              <a:gd name="connsiteY4" fmla="*/ 0 h 1758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8109" h="1758527">
                <a:moveTo>
                  <a:pt x="334163" y="0"/>
                </a:moveTo>
                <a:lnTo>
                  <a:pt x="1758108" y="1423944"/>
                </a:lnTo>
                <a:cubicBezTo>
                  <a:pt x="1706421" y="1542459"/>
                  <a:pt x="1648754" y="1655266"/>
                  <a:pt x="1583574" y="1758527"/>
                </a:cubicBezTo>
                <a:lnTo>
                  <a:pt x="0" y="174953"/>
                </a:lnTo>
                <a:cubicBezTo>
                  <a:pt x="103261" y="109963"/>
                  <a:pt x="215949" y="52220"/>
                  <a:pt x="33416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6" name="Teardrop 1"/>
          <p:cNvSpPr/>
          <p:nvPr/>
        </p:nvSpPr>
        <p:spPr>
          <a:xfrm rot="18900000">
            <a:off x="5216534" y="1895126"/>
            <a:ext cx="735420" cy="736897"/>
          </a:xfrm>
          <a:custGeom>
            <a:avLst/>
            <a:gdLst>
              <a:gd name="connsiteX0" fmla="*/ 363572 w 1564135"/>
              <a:gd name="connsiteY0" fmla="*/ 0 h 1567276"/>
              <a:gd name="connsiteX1" fmla="*/ 1564135 w 1564135"/>
              <a:gd name="connsiteY1" fmla="*/ 1200563 h 1567276"/>
              <a:gd name="connsiteX2" fmla="*/ 1549360 w 1564135"/>
              <a:gd name="connsiteY2" fmla="*/ 1246896 h 1567276"/>
              <a:gd name="connsiteX3" fmla="*/ 1421732 w 1564135"/>
              <a:gd name="connsiteY3" fmla="*/ 1567276 h 1567276"/>
              <a:gd name="connsiteX4" fmla="*/ 0 w 1564135"/>
              <a:gd name="connsiteY4" fmla="*/ 145545 h 1567276"/>
              <a:gd name="connsiteX5" fmla="*/ 318374 w 1564135"/>
              <a:gd name="connsiteY5" fmla="*/ 15909 h 1567276"/>
              <a:gd name="connsiteX6" fmla="*/ 363572 w 1564135"/>
              <a:gd name="connsiteY6" fmla="*/ 0 h 1567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64135" h="1567276">
                <a:moveTo>
                  <a:pt x="363572" y="0"/>
                </a:moveTo>
                <a:lnTo>
                  <a:pt x="1564135" y="1200563"/>
                </a:lnTo>
                <a:cubicBezTo>
                  <a:pt x="1560088" y="1216265"/>
                  <a:pt x="1554762" y="1231568"/>
                  <a:pt x="1549360" y="1246896"/>
                </a:cubicBezTo>
                <a:cubicBezTo>
                  <a:pt x="1510775" y="1356364"/>
                  <a:pt x="1469301" y="1464334"/>
                  <a:pt x="1421732" y="1567276"/>
                </a:cubicBezTo>
                <a:lnTo>
                  <a:pt x="0" y="145545"/>
                </a:lnTo>
                <a:cubicBezTo>
                  <a:pt x="102463" y="97779"/>
                  <a:pt x="209752" y="55625"/>
                  <a:pt x="318374" y="15909"/>
                </a:cubicBezTo>
                <a:lnTo>
                  <a:pt x="36357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7" name="Teardrop 1"/>
          <p:cNvSpPr/>
          <p:nvPr/>
        </p:nvSpPr>
        <p:spPr>
          <a:xfrm rot="18900000">
            <a:off x="5203806" y="1624581"/>
            <a:ext cx="761254" cy="760722"/>
          </a:xfrm>
          <a:custGeom>
            <a:avLst/>
            <a:gdLst>
              <a:gd name="connsiteX0" fmla="*/ 1619081 w 1619081"/>
              <a:gd name="connsiteY0" fmla="*/ 0 h 1617949"/>
              <a:gd name="connsiteX1" fmla="*/ 1321164 w 1619081"/>
              <a:gd name="connsiteY1" fmla="*/ 1229434 h 1617949"/>
              <a:gd name="connsiteX2" fmla="*/ 1200562 w 1619081"/>
              <a:gd name="connsiteY2" fmla="*/ 1617949 h 1617949"/>
              <a:gd name="connsiteX3" fmla="*/ 0 w 1619081"/>
              <a:gd name="connsiteY3" fmla="*/ 417386 h 1617949"/>
              <a:gd name="connsiteX4" fmla="*/ 389271 w 1619081"/>
              <a:gd name="connsiteY4" fmla="*/ 297541 h 1617949"/>
              <a:gd name="connsiteX5" fmla="*/ 1619081 w 1619081"/>
              <a:gd name="connsiteY5" fmla="*/ 0 h 1617949"/>
              <a:gd name="connsiteX0" fmla="*/ 389271 w 1619081"/>
              <a:gd name="connsiteY0" fmla="*/ 297541 h 1617949"/>
              <a:gd name="connsiteX1" fmla="*/ 1321164 w 1619081"/>
              <a:gd name="connsiteY1" fmla="*/ 1229434 h 1617949"/>
              <a:gd name="connsiteX2" fmla="*/ 1200562 w 1619081"/>
              <a:gd name="connsiteY2" fmla="*/ 1617949 h 1617949"/>
              <a:gd name="connsiteX3" fmla="*/ 0 w 1619081"/>
              <a:gd name="connsiteY3" fmla="*/ 417386 h 1617949"/>
              <a:gd name="connsiteX4" fmla="*/ 389271 w 1619081"/>
              <a:gd name="connsiteY4" fmla="*/ 297541 h 1617949"/>
              <a:gd name="connsiteX5" fmla="*/ 1619081 w 1619081"/>
              <a:gd name="connsiteY5" fmla="*/ 0 h 1617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19081" h="1617949">
                <a:moveTo>
                  <a:pt x="389271" y="297541"/>
                </a:moveTo>
                <a:lnTo>
                  <a:pt x="1321164" y="1229434"/>
                </a:lnTo>
                <a:cubicBezTo>
                  <a:pt x="1284777" y="1360848"/>
                  <a:pt x="1245299" y="1488825"/>
                  <a:pt x="1200562" y="1617949"/>
                </a:cubicBezTo>
                <a:lnTo>
                  <a:pt x="0" y="417386"/>
                </a:lnTo>
                <a:cubicBezTo>
                  <a:pt x="140401" y="367438"/>
                  <a:pt x="268038" y="329001"/>
                  <a:pt x="389271" y="297541"/>
                </a:cubicBezTo>
                <a:close/>
                <a:moveTo>
                  <a:pt x="1619081" y="0"/>
                </a:move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8" name="Teardrop 1"/>
          <p:cNvSpPr/>
          <p:nvPr/>
        </p:nvSpPr>
        <p:spPr>
          <a:xfrm rot="18900000">
            <a:off x="5295191" y="1588439"/>
            <a:ext cx="578484" cy="578014"/>
          </a:xfrm>
          <a:custGeom>
            <a:avLst/>
            <a:gdLst/>
            <a:ahLst/>
            <a:cxnLst/>
            <a:rect l="l" t="t" r="r" b="b"/>
            <a:pathLst>
              <a:path w="1230355" h="1229356">
                <a:moveTo>
                  <a:pt x="413951" y="201833"/>
                </a:moveTo>
                <a:lnTo>
                  <a:pt x="1037048" y="824930"/>
                </a:lnTo>
                <a:cubicBezTo>
                  <a:pt x="1003379" y="965963"/>
                  <a:pt x="969173" y="1099286"/>
                  <a:pt x="932360" y="1229356"/>
                </a:cubicBezTo>
                <a:lnTo>
                  <a:pt x="0" y="296996"/>
                </a:lnTo>
                <a:cubicBezTo>
                  <a:pt x="143747" y="259009"/>
                  <a:pt x="278253" y="230063"/>
                  <a:pt x="413951" y="201833"/>
                </a:cubicBezTo>
                <a:close/>
                <a:moveTo>
                  <a:pt x="1230355" y="0"/>
                </a:moveTo>
                <a:lnTo>
                  <a:pt x="1230355" y="3"/>
                </a:lnTo>
                <a:lnTo>
                  <a:pt x="1230353" y="1"/>
                </a:lnTo>
                <a:cubicBezTo>
                  <a:pt x="1230354" y="1"/>
                  <a:pt x="1230354" y="0"/>
                  <a:pt x="1230355" y="0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9" name="Teardrop 1"/>
          <p:cNvSpPr/>
          <p:nvPr/>
        </p:nvSpPr>
        <p:spPr>
          <a:xfrm rot="18900000">
            <a:off x="5392466" y="1549187"/>
            <a:ext cx="383935" cy="388103"/>
          </a:xfrm>
          <a:custGeom>
            <a:avLst/>
            <a:gdLst/>
            <a:ahLst/>
            <a:cxnLst/>
            <a:rect l="l" t="t" r="r" b="b"/>
            <a:pathLst>
              <a:path w="816576" h="825442">
                <a:moveTo>
                  <a:pt x="417324" y="109867"/>
                </a:moveTo>
                <a:lnTo>
                  <a:pt x="720663" y="413205"/>
                </a:lnTo>
                <a:cubicBezTo>
                  <a:pt x="686946" y="559294"/>
                  <a:pt x="655344" y="695579"/>
                  <a:pt x="623784" y="825442"/>
                </a:cubicBezTo>
                <a:lnTo>
                  <a:pt x="0" y="201657"/>
                </a:lnTo>
                <a:cubicBezTo>
                  <a:pt x="134629" y="173469"/>
                  <a:pt x="270389" y="145803"/>
                  <a:pt x="417324" y="109867"/>
                </a:cubicBezTo>
                <a:close/>
                <a:moveTo>
                  <a:pt x="816576" y="0"/>
                </a:moveTo>
                <a:lnTo>
                  <a:pt x="816576" y="1"/>
                </a:lnTo>
                <a:lnTo>
                  <a:pt x="816575" y="0"/>
                </a:lnTo>
                <a:cubicBezTo>
                  <a:pt x="816575" y="0"/>
                  <a:pt x="816576" y="0"/>
                  <a:pt x="816576" y="0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0" name="Teardrop 1"/>
          <p:cNvSpPr/>
          <p:nvPr/>
        </p:nvSpPr>
        <p:spPr>
          <a:xfrm rot="18900000">
            <a:off x="5490548" y="1509936"/>
            <a:ext cx="187770" cy="194288"/>
          </a:xfrm>
          <a:custGeom>
            <a:avLst/>
            <a:gdLst/>
            <a:ahLst/>
            <a:cxnLst/>
            <a:rect l="l" t="t" r="r" b="b"/>
            <a:pathLst>
              <a:path w="399360" h="413223">
                <a:moveTo>
                  <a:pt x="399360" y="0"/>
                </a:moveTo>
                <a:cubicBezTo>
                  <a:pt x="364774" y="146979"/>
                  <a:pt x="333281" y="283937"/>
                  <a:pt x="303466" y="413223"/>
                </a:cubicBezTo>
                <a:lnTo>
                  <a:pt x="0" y="109757"/>
                </a:lnTo>
                <a:cubicBezTo>
                  <a:pt x="123308" y="80669"/>
                  <a:pt x="254390" y="45509"/>
                  <a:pt x="399360" y="0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2" name="Teardrop 1"/>
          <p:cNvSpPr/>
          <p:nvPr/>
        </p:nvSpPr>
        <p:spPr>
          <a:xfrm rot="18900000">
            <a:off x="7332128" y="2713340"/>
            <a:ext cx="567077" cy="567077"/>
          </a:xfrm>
          <a:custGeom>
            <a:avLst/>
            <a:gdLst>
              <a:gd name="connsiteX0" fmla="*/ 0 w 2919143"/>
              <a:gd name="connsiteY0" fmla="*/ 1720210 h 2926304"/>
              <a:gd name="connsiteX1" fmla="*/ 1206094 w 2919143"/>
              <a:gd name="connsiteY1" fmla="*/ 2926304 h 2926304"/>
              <a:gd name="connsiteX2" fmla="*/ 0 w 2919143"/>
              <a:gd name="connsiteY2" fmla="*/ 1720210 h 2926304"/>
              <a:gd name="connsiteX3" fmla="*/ 2919143 w 2919143"/>
              <a:gd name="connsiteY3" fmla="*/ -1 h 2926304"/>
              <a:gd name="connsiteX4" fmla="*/ 2894074 w 2919143"/>
              <a:gd name="connsiteY4" fmla="*/ 32231 h 2926304"/>
              <a:gd name="connsiteX5" fmla="*/ 2919143 w 2919143"/>
              <a:gd name="connsiteY5" fmla="*/ -1 h 2926304"/>
              <a:gd name="connsiteX0" fmla="*/ 0 w 1206093"/>
              <a:gd name="connsiteY0" fmla="*/ -1 h 1206093"/>
              <a:gd name="connsiteX1" fmla="*/ 1206094 w 1206093"/>
              <a:gd name="connsiteY1" fmla="*/ 1206093 h 1206093"/>
              <a:gd name="connsiteX2" fmla="*/ 0 w 1206093"/>
              <a:gd name="connsiteY2" fmla="*/ -1 h 1206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06093" h="1206093">
                <a:moveTo>
                  <a:pt x="0" y="-1"/>
                </a:moveTo>
                <a:lnTo>
                  <a:pt x="1206094" y="1206093"/>
                </a:lnTo>
                <a:cubicBezTo>
                  <a:pt x="545053" y="1194575"/>
                  <a:pt x="11518" y="661040"/>
                  <a:pt x="0" y="-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3" name="Teardrop 1"/>
          <p:cNvSpPr/>
          <p:nvPr/>
        </p:nvSpPr>
        <p:spPr>
          <a:xfrm rot="18900000">
            <a:off x="7224453" y="2456909"/>
            <a:ext cx="781790" cy="782427"/>
          </a:xfrm>
          <a:custGeom>
            <a:avLst/>
            <a:gdLst>
              <a:gd name="connsiteX0" fmla="*/ 107856 w 1672380"/>
              <a:gd name="connsiteY0" fmla="*/ 0 h 1664114"/>
              <a:gd name="connsiteX1" fmla="*/ 1672380 w 1672380"/>
              <a:gd name="connsiteY1" fmla="*/ 1564525 h 1664114"/>
              <a:gd name="connsiteX2" fmla="*/ 1230988 w 1672380"/>
              <a:gd name="connsiteY2" fmla="*/ 1664114 h 1664114"/>
              <a:gd name="connsiteX3" fmla="*/ 1207292 w 1672380"/>
              <a:gd name="connsiteY3" fmla="*/ 1662918 h 1664114"/>
              <a:gd name="connsiteX4" fmla="*/ 1196 w 1672380"/>
              <a:gd name="connsiteY4" fmla="*/ 456823 h 1664114"/>
              <a:gd name="connsiteX5" fmla="*/ 0 w 1672380"/>
              <a:gd name="connsiteY5" fmla="*/ 433126 h 1664114"/>
              <a:gd name="connsiteX6" fmla="*/ 2 w 1672380"/>
              <a:gd name="connsiteY6" fmla="*/ 433126 h 1664114"/>
              <a:gd name="connsiteX7" fmla="*/ 107856 w 1672380"/>
              <a:gd name="connsiteY7" fmla="*/ 0 h 1664114"/>
              <a:gd name="connsiteX0" fmla="*/ 107856 w 1662759"/>
              <a:gd name="connsiteY0" fmla="*/ 0 h 1664114"/>
              <a:gd name="connsiteX1" fmla="*/ 1662759 w 1662759"/>
              <a:gd name="connsiteY1" fmla="*/ 1551055 h 1664114"/>
              <a:gd name="connsiteX2" fmla="*/ 1230988 w 1662759"/>
              <a:gd name="connsiteY2" fmla="*/ 1664114 h 1664114"/>
              <a:gd name="connsiteX3" fmla="*/ 1207292 w 1662759"/>
              <a:gd name="connsiteY3" fmla="*/ 1662918 h 1664114"/>
              <a:gd name="connsiteX4" fmla="*/ 1196 w 1662759"/>
              <a:gd name="connsiteY4" fmla="*/ 456823 h 1664114"/>
              <a:gd name="connsiteX5" fmla="*/ 0 w 1662759"/>
              <a:gd name="connsiteY5" fmla="*/ 433126 h 1664114"/>
              <a:gd name="connsiteX6" fmla="*/ 2 w 1662759"/>
              <a:gd name="connsiteY6" fmla="*/ 433126 h 1664114"/>
              <a:gd name="connsiteX7" fmla="*/ 107856 w 1662759"/>
              <a:gd name="connsiteY7" fmla="*/ 0 h 1664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62759" h="1664114">
                <a:moveTo>
                  <a:pt x="107856" y="0"/>
                </a:moveTo>
                <a:lnTo>
                  <a:pt x="1662759" y="1551055"/>
                </a:lnTo>
                <a:cubicBezTo>
                  <a:pt x="1534703" y="1614875"/>
                  <a:pt x="1398412" y="1664114"/>
                  <a:pt x="1230988" y="1664114"/>
                </a:cubicBezTo>
                <a:lnTo>
                  <a:pt x="1207292" y="1662918"/>
                </a:lnTo>
                <a:lnTo>
                  <a:pt x="1196" y="456823"/>
                </a:lnTo>
                <a:cubicBezTo>
                  <a:pt x="75" y="448954"/>
                  <a:pt x="0" y="441049"/>
                  <a:pt x="0" y="433126"/>
                </a:cubicBezTo>
                <a:lnTo>
                  <a:pt x="2" y="433126"/>
                </a:lnTo>
                <a:cubicBezTo>
                  <a:pt x="2" y="265507"/>
                  <a:pt x="43716" y="127602"/>
                  <a:pt x="10785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4" name="Teardrop 1"/>
          <p:cNvSpPr/>
          <p:nvPr/>
        </p:nvSpPr>
        <p:spPr>
          <a:xfrm rot="18900000">
            <a:off x="7178894" y="2279327"/>
            <a:ext cx="870655" cy="870114"/>
          </a:xfrm>
          <a:custGeom>
            <a:avLst/>
            <a:gdLst>
              <a:gd name="connsiteX0" fmla="*/ 209260 w 1851761"/>
              <a:gd name="connsiteY0" fmla="*/ -1 h 1850611"/>
              <a:gd name="connsiteX1" fmla="*/ 1851761 w 1851761"/>
              <a:gd name="connsiteY1" fmla="*/ 1642499 h 1850611"/>
              <a:gd name="connsiteX2" fmla="*/ 1550757 w 1851761"/>
              <a:gd name="connsiteY2" fmla="*/ 1850611 h 1850611"/>
              <a:gd name="connsiteX3" fmla="*/ 0 w 1851761"/>
              <a:gd name="connsiteY3" fmla="*/ 299854 h 1850611"/>
              <a:gd name="connsiteX4" fmla="*/ 209260 w 1851761"/>
              <a:gd name="connsiteY4" fmla="*/ -1 h 1850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1761" h="1850611">
                <a:moveTo>
                  <a:pt x="209260" y="-1"/>
                </a:moveTo>
                <a:lnTo>
                  <a:pt x="1851761" y="1642499"/>
                </a:lnTo>
                <a:cubicBezTo>
                  <a:pt x="1763981" y="1730415"/>
                  <a:pt x="1664061" y="1801090"/>
                  <a:pt x="1550757" y="1850611"/>
                </a:cubicBezTo>
                <a:lnTo>
                  <a:pt x="0" y="299854"/>
                </a:lnTo>
                <a:cubicBezTo>
                  <a:pt x="49826" y="186845"/>
                  <a:pt x="120915" y="87377"/>
                  <a:pt x="209260" y="-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5" name="Teardrop 1"/>
          <p:cNvSpPr/>
          <p:nvPr/>
        </p:nvSpPr>
        <p:spPr>
          <a:xfrm rot="18900000">
            <a:off x="7174828" y="2135147"/>
            <a:ext cx="879058" cy="878651"/>
          </a:xfrm>
          <a:custGeom>
            <a:avLst/>
            <a:gdLst>
              <a:gd name="connsiteX0" fmla="*/ 285769 w 1869633"/>
              <a:gd name="connsiteY0" fmla="*/ 0 h 1868768"/>
              <a:gd name="connsiteX1" fmla="*/ 1869632 w 1869633"/>
              <a:gd name="connsiteY1" fmla="*/ 1583864 h 1868768"/>
              <a:gd name="connsiteX2" fmla="*/ 1645421 w 1869633"/>
              <a:gd name="connsiteY2" fmla="*/ 1868768 h 1868768"/>
              <a:gd name="connsiteX3" fmla="*/ 0 w 1869633"/>
              <a:gd name="connsiteY3" fmla="*/ 223348 h 1868768"/>
              <a:gd name="connsiteX4" fmla="*/ 285769 w 1869633"/>
              <a:gd name="connsiteY4" fmla="*/ 0 h 1868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9633" h="1868768">
                <a:moveTo>
                  <a:pt x="285769" y="0"/>
                </a:moveTo>
                <a:lnTo>
                  <a:pt x="1869632" y="1583864"/>
                </a:lnTo>
                <a:cubicBezTo>
                  <a:pt x="1803659" y="1690436"/>
                  <a:pt x="1729419" y="1786724"/>
                  <a:pt x="1645421" y="1868768"/>
                </a:cubicBezTo>
                <a:lnTo>
                  <a:pt x="0" y="223348"/>
                </a:lnTo>
                <a:cubicBezTo>
                  <a:pt x="82387" y="139791"/>
                  <a:pt x="178994" y="65909"/>
                  <a:pt x="285769" y="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6" name="Teardrop 1"/>
          <p:cNvSpPr/>
          <p:nvPr/>
        </p:nvSpPr>
        <p:spPr>
          <a:xfrm rot="18900000">
            <a:off x="7202704" y="2010651"/>
            <a:ext cx="826622" cy="826818"/>
          </a:xfrm>
          <a:custGeom>
            <a:avLst/>
            <a:gdLst>
              <a:gd name="connsiteX0" fmla="*/ 334163 w 2346532"/>
              <a:gd name="connsiteY0" fmla="*/ 590519 h 2349046"/>
              <a:gd name="connsiteX1" fmla="*/ 1758108 w 2346532"/>
              <a:gd name="connsiteY1" fmla="*/ 2014463 h 2349046"/>
              <a:gd name="connsiteX2" fmla="*/ 1583574 w 2346532"/>
              <a:gd name="connsiteY2" fmla="*/ 2349046 h 2349046"/>
              <a:gd name="connsiteX3" fmla="*/ 0 w 2346532"/>
              <a:gd name="connsiteY3" fmla="*/ 765472 h 2349046"/>
              <a:gd name="connsiteX4" fmla="*/ 334163 w 2346532"/>
              <a:gd name="connsiteY4" fmla="*/ 590519 h 2349046"/>
              <a:gd name="connsiteX5" fmla="*/ 2346532 w 2346532"/>
              <a:gd name="connsiteY5" fmla="*/ -1 h 2349046"/>
              <a:gd name="connsiteX6" fmla="*/ 2317881 w 2346532"/>
              <a:gd name="connsiteY6" fmla="*/ 28652 h 2349046"/>
              <a:gd name="connsiteX7" fmla="*/ 2346532 w 2346532"/>
              <a:gd name="connsiteY7" fmla="*/ -1 h 2349046"/>
              <a:gd name="connsiteX0" fmla="*/ 334163 w 2375181"/>
              <a:gd name="connsiteY0" fmla="*/ 619170 h 2377697"/>
              <a:gd name="connsiteX1" fmla="*/ 1758108 w 2375181"/>
              <a:gd name="connsiteY1" fmla="*/ 2043114 h 2377697"/>
              <a:gd name="connsiteX2" fmla="*/ 1583574 w 2375181"/>
              <a:gd name="connsiteY2" fmla="*/ 2377697 h 2377697"/>
              <a:gd name="connsiteX3" fmla="*/ 0 w 2375181"/>
              <a:gd name="connsiteY3" fmla="*/ 794123 h 2377697"/>
              <a:gd name="connsiteX4" fmla="*/ 334163 w 2375181"/>
              <a:gd name="connsiteY4" fmla="*/ 619170 h 2377697"/>
              <a:gd name="connsiteX5" fmla="*/ 2375180 w 2375181"/>
              <a:gd name="connsiteY5" fmla="*/ 0 h 2377697"/>
              <a:gd name="connsiteX6" fmla="*/ 2317881 w 2375181"/>
              <a:gd name="connsiteY6" fmla="*/ 57303 h 2377697"/>
              <a:gd name="connsiteX7" fmla="*/ 2375180 w 2375181"/>
              <a:gd name="connsiteY7" fmla="*/ 0 h 2377697"/>
              <a:gd name="connsiteX0" fmla="*/ 334163 w 1758109"/>
              <a:gd name="connsiteY0" fmla="*/ 0 h 1758527"/>
              <a:gd name="connsiteX1" fmla="*/ 1758108 w 1758109"/>
              <a:gd name="connsiteY1" fmla="*/ 1423944 h 1758527"/>
              <a:gd name="connsiteX2" fmla="*/ 1583574 w 1758109"/>
              <a:gd name="connsiteY2" fmla="*/ 1758527 h 1758527"/>
              <a:gd name="connsiteX3" fmla="*/ 0 w 1758109"/>
              <a:gd name="connsiteY3" fmla="*/ 174953 h 1758527"/>
              <a:gd name="connsiteX4" fmla="*/ 334163 w 1758109"/>
              <a:gd name="connsiteY4" fmla="*/ 0 h 1758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8109" h="1758527">
                <a:moveTo>
                  <a:pt x="334163" y="0"/>
                </a:moveTo>
                <a:lnTo>
                  <a:pt x="1758108" y="1423944"/>
                </a:lnTo>
                <a:cubicBezTo>
                  <a:pt x="1706421" y="1542459"/>
                  <a:pt x="1648754" y="1655266"/>
                  <a:pt x="1583574" y="1758527"/>
                </a:cubicBezTo>
                <a:lnTo>
                  <a:pt x="0" y="174953"/>
                </a:lnTo>
                <a:cubicBezTo>
                  <a:pt x="103261" y="109963"/>
                  <a:pt x="215949" y="52220"/>
                  <a:pt x="334163" y="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7" name="Teardrop 1"/>
          <p:cNvSpPr/>
          <p:nvPr/>
        </p:nvSpPr>
        <p:spPr>
          <a:xfrm rot="18900000">
            <a:off x="7247769" y="1898118"/>
            <a:ext cx="735420" cy="736897"/>
          </a:xfrm>
          <a:custGeom>
            <a:avLst/>
            <a:gdLst>
              <a:gd name="connsiteX0" fmla="*/ 363572 w 1564135"/>
              <a:gd name="connsiteY0" fmla="*/ 0 h 1567276"/>
              <a:gd name="connsiteX1" fmla="*/ 1564135 w 1564135"/>
              <a:gd name="connsiteY1" fmla="*/ 1200563 h 1567276"/>
              <a:gd name="connsiteX2" fmla="*/ 1549360 w 1564135"/>
              <a:gd name="connsiteY2" fmla="*/ 1246896 h 1567276"/>
              <a:gd name="connsiteX3" fmla="*/ 1421732 w 1564135"/>
              <a:gd name="connsiteY3" fmla="*/ 1567276 h 1567276"/>
              <a:gd name="connsiteX4" fmla="*/ 0 w 1564135"/>
              <a:gd name="connsiteY4" fmla="*/ 145545 h 1567276"/>
              <a:gd name="connsiteX5" fmla="*/ 318374 w 1564135"/>
              <a:gd name="connsiteY5" fmla="*/ 15909 h 1567276"/>
              <a:gd name="connsiteX6" fmla="*/ 363572 w 1564135"/>
              <a:gd name="connsiteY6" fmla="*/ 0 h 1567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64135" h="1567276">
                <a:moveTo>
                  <a:pt x="363572" y="0"/>
                </a:moveTo>
                <a:lnTo>
                  <a:pt x="1564135" y="1200563"/>
                </a:lnTo>
                <a:cubicBezTo>
                  <a:pt x="1560088" y="1216265"/>
                  <a:pt x="1554762" y="1231568"/>
                  <a:pt x="1549360" y="1246896"/>
                </a:cubicBezTo>
                <a:cubicBezTo>
                  <a:pt x="1510775" y="1356364"/>
                  <a:pt x="1469301" y="1464334"/>
                  <a:pt x="1421732" y="1567276"/>
                </a:cubicBezTo>
                <a:lnTo>
                  <a:pt x="0" y="145545"/>
                </a:lnTo>
                <a:cubicBezTo>
                  <a:pt x="102463" y="97779"/>
                  <a:pt x="209752" y="55625"/>
                  <a:pt x="318374" y="15909"/>
                </a:cubicBezTo>
                <a:lnTo>
                  <a:pt x="363572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8" name="Teardrop 1"/>
          <p:cNvSpPr/>
          <p:nvPr/>
        </p:nvSpPr>
        <p:spPr>
          <a:xfrm rot="18900000">
            <a:off x="7235041" y="1627573"/>
            <a:ext cx="761254" cy="760722"/>
          </a:xfrm>
          <a:custGeom>
            <a:avLst/>
            <a:gdLst>
              <a:gd name="connsiteX0" fmla="*/ 1619081 w 1619081"/>
              <a:gd name="connsiteY0" fmla="*/ 0 h 1617949"/>
              <a:gd name="connsiteX1" fmla="*/ 1321164 w 1619081"/>
              <a:gd name="connsiteY1" fmla="*/ 1229434 h 1617949"/>
              <a:gd name="connsiteX2" fmla="*/ 1200562 w 1619081"/>
              <a:gd name="connsiteY2" fmla="*/ 1617949 h 1617949"/>
              <a:gd name="connsiteX3" fmla="*/ 0 w 1619081"/>
              <a:gd name="connsiteY3" fmla="*/ 417386 h 1617949"/>
              <a:gd name="connsiteX4" fmla="*/ 389271 w 1619081"/>
              <a:gd name="connsiteY4" fmla="*/ 297541 h 1617949"/>
              <a:gd name="connsiteX5" fmla="*/ 1619081 w 1619081"/>
              <a:gd name="connsiteY5" fmla="*/ 0 h 1617949"/>
              <a:gd name="connsiteX0" fmla="*/ 389271 w 1619081"/>
              <a:gd name="connsiteY0" fmla="*/ 297541 h 1617949"/>
              <a:gd name="connsiteX1" fmla="*/ 1321164 w 1619081"/>
              <a:gd name="connsiteY1" fmla="*/ 1229434 h 1617949"/>
              <a:gd name="connsiteX2" fmla="*/ 1200562 w 1619081"/>
              <a:gd name="connsiteY2" fmla="*/ 1617949 h 1617949"/>
              <a:gd name="connsiteX3" fmla="*/ 0 w 1619081"/>
              <a:gd name="connsiteY3" fmla="*/ 417386 h 1617949"/>
              <a:gd name="connsiteX4" fmla="*/ 389271 w 1619081"/>
              <a:gd name="connsiteY4" fmla="*/ 297541 h 1617949"/>
              <a:gd name="connsiteX5" fmla="*/ 1619081 w 1619081"/>
              <a:gd name="connsiteY5" fmla="*/ 0 h 1617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19081" h="1617949">
                <a:moveTo>
                  <a:pt x="389271" y="297541"/>
                </a:moveTo>
                <a:lnTo>
                  <a:pt x="1321164" y="1229434"/>
                </a:lnTo>
                <a:cubicBezTo>
                  <a:pt x="1284777" y="1360848"/>
                  <a:pt x="1245299" y="1488825"/>
                  <a:pt x="1200562" y="1617949"/>
                </a:cubicBezTo>
                <a:lnTo>
                  <a:pt x="0" y="417386"/>
                </a:lnTo>
                <a:cubicBezTo>
                  <a:pt x="140401" y="367438"/>
                  <a:pt x="268038" y="329001"/>
                  <a:pt x="389271" y="297541"/>
                </a:cubicBezTo>
                <a:close/>
                <a:moveTo>
                  <a:pt x="1619081" y="0"/>
                </a:move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9" name="Teardrop 1"/>
          <p:cNvSpPr/>
          <p:nvPr/>
        </p:nvSpPr>
        <p:spPr>
          <a:xfrm rot="18900000">
            <a:off x="7326426" y="1591431"/>
            <a:ext cx="578484" cy="578014"/>
          </a:xfrm>
          <a:custGeom>
            <a:avLst/>
            <a:gdLst/>
            <a:ahLst/>
            <a:cxnLst/>
            <a:rect l="l" t="t" r="r" b="b"/>
            <a:pathLst>
              <a:path w="1230355" h="1229356">
                <a:moveTo>
                  <a:pt x="413951" y="201833"/>
                </a:moveTo>
                <a:lnTo>
                  <a:pt x="1037048" y="824930"/>
                </a:lnTo>
                <a:cubicBezTo>
                  <a:pt x="1003379" y="965963"/>
                  <a:pt x="969173" y="1099286"/>
                  <a:pt x="932360" y="1229356"/>
                </a:cubicBezTo>
                <a:lnTo>
                  <a:pt x="0" y="296996"/>
                </a:lnTo>
                <a:cubicBezTo>
                  <a:pt x="143747" y="259009"/>
                  <a:pt x="278253" y="230063"/>
                  <a:pt x="413951" y="201833"/>
                </a:cubicBezTo>
                <a:close/>
                <a:moveTo>
                  <a:pt x="1230355" y="0"/>
                </a:moveTo>
                <a:lnTo>
                  <a:pt x="1230355" y="3"/>
                </a:lnTo>
                <a:lnTo>
                  <a:pt x="1230353" y="1"/>
                </a:lnTo>
                <a:cubicBezTo>
                  <a:pt x="1230354" y="1"/>
                  <a:pt x="1230354" y="0"/>
                  <a:pt x="1230355" y="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0" name="Teardrop 1"/>
          <p:cNvSpPr/>
          <p:nvPr/>
        </p:nvSpPr>
        <p:spPr>
          <a:xfrm rot="18900000">
            <a:off x="7423701" y="1552179"/>
            <a:ext cx="383935" cy="388103"/>
          </a:xfrm>
          <a:custGeom>
            <a:avLst/>
            <a:gdLst/>
            <a:ahLst/>
            <a:cxnLst/>
            <a:rect l="l" t="t" r="r" b="b"/>
            <a:pathLst>
              <a:path w="816576" h="825442">
                <a:moveTo>
                  <a:pt x="417324" y="109867"/>
                </a:moveTo>
                <a:lnTo>
                  <a:pt x="720663" y="413205"/>
                </a:lnTo>
                <a:cubicBezTo>
                  <a:pt x="686946" y="559294"/>
                  <a:pt x="655344" y="695579"/>
                  <a:pt x="623784" y="825442"/>
                </a:cubicBezTo>
                <a:lnTo>
                  <a:pt x="0" y="201657"/>
                </a:lnTo>
                <a:cubicBezTo>
                  <a:pt x="134629" y="173469"/>
                  <a:pt x="270389" y="145803"/>
                  <a:pt x="417324" y="109867"/>
                </a:cubicBezTo>
                <a:close/>
                <a:moveTo>
                  <a:pt x="816576" y="0"/>
                </a:moveTo>
                <a:lnTo>
                  <a:pt x="816576" y="1"/>
                </a:lnTo>
                <a:lnTo>
                  <a:pt x="816575" y="0"/>
                </a:lnTo>
                <a:cubicBezTo>
                  <a:pt x="816575" y="0"/>
                  <a:pt x="816576" y="0"/>
                  <a:pt x="816576" y="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1" name="Teardrop 1"/>
          <p:cNvSpPr/>
          <p:nvPr/>
        </p:nvSpPr>
        <p:spPr>
          <a:xfrm rot="18900000">
            <a:off x="7521783" y="1512928"/>
            <a:ext cx="187770" cy="194288"/>
          </a:xfrm>
          <a:custGeom>
            <a:avLst/>
            <a:gdLst/>
            <a:ahLst/>
            <a:cxnLst/>
            <a:rect l="l" t="t" r="r" b="b"/>
            <a:pathLst>
              <a:path w="399360" h="413223">
                <a:moveTo>
                  <a:pt x="399360" y="0"/>
                </a:moveTo>
                <a:cubicBezTo>
                  <a:pt x="364774" y="146979"/>
                  <a:pt x="333281" y="283937"/>
                  <a:pt x="303466" y="413223"/>
                </a:cubicBezTo>
                <a:lnTo>
                  <a:pt x="0" y="109757"/>
                </a:lnTo>
                <a:cubicBezTo>
                  <a:pt x="123308" y="80669"/>
                  <a:pt x="254390" y="45509"/>
                  <a:pt x="399360" y="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2" name="TextBox 51"/>
          <p:cNvSpPr txBox="1"/>
          <p:nvPr/>
        </p:nvSpPr>
        <p:spPr>
          <a:xfrm>
            <a:off x="786409" y="3981167"/>
            <a:ext cx="7571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</a:t>
            </a:r>
          </a:p>
        </p:txBody>
      </p:sp>
    </p:spTree>
    <p:extLst>
      <p:ext uri="{BB962C8B-B14F-4D97-AF65-F5344CB8AC3E}">
        <p14:creationId xmlns:p14="http://schemas.microsoft.com/office/powerpoint/2010/main" val="11292595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Portfolio</a:t>
            </a:r>
            <a:r>
              <a:rPr lang="en-US" altLang="ko-KR" dirty="0"/>
              <a:t> Presentation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xmlns="" id="{42FF1BF9-0FC5-492E-BCE4-6127E8385934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xmlns="" id="{F13877CE-8274-4953-85E6-52F53F0C7D41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xmlns="" id="{7BD16154-A386-423F-9454-7F9DF6B7EDC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xmlns="" id="{0484087C-EF41-46E7-98D4-FA86EA7C7BC8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xmlns="" id="{DD6B26A1-BBA6-4CCE-9BA1-07F4A10A0E20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9677790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8" y="123478"/>
            <a:ext cx="7344816" cy="576064"/>
          </a:xfrm>
        </p:spPr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Infographic</a:t>
            </a:r>
            <a:r>
              <a:rPr lang="en-US" altLang="ko-KR" dirty="0"/>
              <a:t>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Style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6190" y="1264402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PowerPoint  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6190" y="2707140"/>
            <a:ext cx="29376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Get a modern PowerPoint  Presentation that is beautifully designed.  Easy to change colors, photos and Text.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6190" y="2078104"/>
            <a:ext cx="2342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8502" y="1264402"/>
            <a:ext cx="2846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</a:t>
            </a: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can simply impress your audience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and add a unique zing.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298659" y="1929851"/>
            <a:ext cx="1266232" cy="1196520"/>
          </a:xfrm>
          <a:prstGeom prst="roundRect">
            <a:avLst>
              <a:gd name="adj" fmla="val 8843"/>
            </a:avLst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ounded Rectangle 8"/>
          <p:cNvSpPr/>
          <p:nvPr/>
        </p:nvSpPr>
        <p:spPr>
          <a:xfrm>
            <a:off x="7298659" y="3406253"/>
            <a:ext cx="1266232" cy="1196520"/>
          </a:xfrm>
          <a:prstGeom prst="roundRect">
            <a:avLst>
              <a:gd name="adj" fmla="val 8843"/>
            </a:avLst>
          </a:prstGeom>
          <a:noFill/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ounded Rectangle 9"/>
          <p:cNvSpPr/>
          <p:nvPr/>
        </p:nvSpPr>
        <p:spPr>
          <a:xfrm>
            <a:off x="5683301" y="1929851"/>
            <a:ext cx="1266232" cy="1196520"/>
          </a:xfrm>
          <a:prstGeom prst="roundRect">
            <a:avLst>
              <a:gd name="adj" fmla="val 8843"/>
            </a:avLst>
          </a:prstGeom>
          <a:solidFill>
            <a:schemeClr val="accent1"/>
          </a:solidFill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Rounded Rectangle 10"/>
          <p:cNvSpPr/>
          <p:nvPr/>
        </p:nvSpPr>
        <p:spPr>
          <a:xfrm>
            <a:off x="5683301" y="3406253"/>
            <a:ext cx="1266232" cy="1196520"/>
          </a:xfrm>
          <a:prstGeom prst="roundRect">
            <a:avLst>
              <a:gd name="adj" fmla="val 8843"/>
            </a:avLst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ounded Rectangle 11"/>
          <p:cNvSpPr/>
          <p:nvPr/>
        </p:nvSpPr>
        <p:spPr>
          <a:xfrm>
            <a:off x="4067944" y="1929851"/>
            <a:ext cx="1266232" cy="1196520"/>
          </a:xfrm>
          <a:prstGeom prst="roundRect">
            <a:avLst>
              <a:gd name="adj" fmla="val 8843"/>
            </a:avLst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Rounded Rectangle 12"/>
          <p:cNvSpPr/>
          <p:nvPr/>
        </p:nvSpPr>
        <p:spPr>
          <a:xfrm>
            <a:off x="4067944" y="3406253"/>
            <a:ext cx="1266232" cy="1196520"/>
          </a:xfrm>
          <a:prstGeom prst="roundRect">
            <a:avLst>
              <a:gd name="adj" fmla="val 8843"/>
            </a:avLst>
          </a:prstGeom>
          <a:noFill/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Oval 7"/>
          <p:cNvSpPr/>
          <p:nvPr/>
        </p:nvSpPr>
        <p:spPr>
          <a:xfrm>
            <a:off x="4496432" y="3545144"/>
            <a:ext cx="406074" cy="40607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4120744" y="2585543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762502" y="2585543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120744" y="4037090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39911" y="4037090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359078" y="4037090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404260" y="2585543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Freeform 25"/>
          <p:cNvSpPr>
            <a:spLocks noChangeAspect="1"/>
          </p:cNvSpPr>
          <p:nvPr/>
        </p:nvSpPr>
        <p:spPr>
          <a:xfrm>
            <a:off x="6100538" y="3565404"/>
            <a:ext cx="439376" cy="439109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Freeform 26"/>
          <p:cNvSpPr/>
          <p:nvPr/>
        </p:nvSpPr>
        <p:spPr>
          <a:xfrm>
            <a:off x="7719705" y="2151494"/>
            <a:ext cx="439376" cy="365920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Freeform 27"/>
          <p:cNvSpPr/>
          <p:nvPr/>
        </p:nvSpPr>
        <p:spPr>
          <a:xfrm>
            <a:off x="7764887" y="3545144"/>
            <a:ext cx="439376" cy="439376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Freeform 28"/>
          <p:cNvSpPr/>
          <p:nvPr/>
        </p:nvSpPr>
        <p:spPr>
          <a:xfrm>
            <a:off x="6167241" y="2066539"/>
            <a:ext cx="351152" cy="439376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Freeform 29"/>
          <p:cNvSpPr/>
          <p:nvPr/>
        </p:nvSpPr>
        <p:spPr>
          <a:xfrm>
            <a:off x="4435421" y="2122786"/>
            <a:ext cx="528096" cy="394628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15301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Table</a:t>
            </a:r>
            <a:r>
              <a:rPr lang="en-US" altLang="ko-KR" dirty="0"/>
              <a:t>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Style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5005499"/>
              </p:ext>
            </p:extLst>
          </p:nvPr>
        </p:nvGraphicFramePr>
        <p:xfrm>
          <a:off x="519491" y="1354911"/>
          <a:ext cx="1858362" cy="32178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279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212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70255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43203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$52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060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5" name="Rectangle 9"/>
          <p:cNvSpPr/>
          <p:nvPr/>
        </p:nvSpPr>
        <p:spPr>
          <a:xfrm>
            <a:off x="845462" y="3176930"/>
            <a:ext cx="229619" cy="21494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30"/>
          <p:cNvSpPr/>
          <p:nvPr/>
        </p:nvSpPr>
        <p:spPr>
          <a:xfrm>
            <a:off x="850443" y="3534582"/>
            <a:ext cx="205726" cy="20512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Pie 24"/>
          <p:cNvSpPr/>
          <p:nvPr/>
        </p:nvSpPr>
        <p:spPr>
          <a:xfrm>
            <a:off x="841814" y="2814502"/>
            <a:ext cx="243826" cy="242475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840771" y="2454462"/>
            <a:ext cx="241930" cy="24193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Rectangle 36"/>
          <p:cNvSpPr/>
          <p:nvPr/>
        </p:nvSpPr>
        <p:spPr>
          <a:xfrm>
            <a:off x="850443" y="4295045"/>
            <a:ext cx="200492" cy="16759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Rectangle 16"/>
          <p:cNvSpPr/>
          <p:nvPr/>
        </p:nvSpPr>
        <p:spPr>
          <a:xfrm rot="2700000">
            <a:off x="867884" y="3820463"/>
            <a:ext cx="170842" cy="32503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2910625"/>
              </p:ext>
            </p:extLst>
          </p:nvPr>
        </p:nvGraphicFramePr>
        <p:xfrm>
          <a:off x="2593876" y="1357990"/>
          <a:ext cx="1872209" cy="32178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21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279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212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70255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43203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$52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060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14" name="Rectangle 9"/>
          <p:cNvSpPr/>
          <p:nvPr/>
        </p:nvSpPr>
        <p:spPr>
          <a:xfrm>
            <a:off x="2933694" y="3180009"/>
            <a:ext cx="229619" cy="21494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30"/>
          <p:cNvSpPr/>
          <p:nvPr/>
        </p:nvSpPr>
        <p:spPr>
          <a:xfrm>
            <a:off x="2938675" y="3537661"/>
            <a:ext cx="205726" cy="20512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Pie 24"/>
          <p:cNvSpPr/>
          <p:nvPr/>
        </p:nvSpPr>
        <p:spPr>
          <a:xfrm>
            <a:off x="2930046" y="2817581"/>
            <a:ext cx="243826" cy="242475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Oval 7"/>
          <p:cNvSpPr/>
          <p:nvPr/>
        </p:nvSpPr>
        <p:spPr>
          <a:xfrm>
            <a:off x="2929003" y="2457541"/>
            <a:ext cx="241930" cy="24193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Rectangle 36"/>
          <p:cNvSpPr/>
          <p:nvPr/>
        </p:nvSpPr>
        <p:spPr>
          <a:xfrm>
            <a:off x="2938675" y="4298124"/>
            <a:ext cx="200492" cy="16759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Rectangle 16"/>
          <p:cNvSpPr/>
          <p:nvPr/>
        </p:nvSpPr>
        <p:spPr>
          <a:xfrm rot="2700000">
            <a:off x="2956116" y="3823542"/>
            <a:ext cx="170842" cy="32503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515729"/>
              </p:ext>
            </p:extLst>
          </p:nvPr>
        </p:nvGraphicFramePr>
        <p:xfrm>
          <a:off x="4682108" y="1361069"/>
          <a:ext cx="1872209" cy="32178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21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279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212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70255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43203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$52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060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21" name="Rectangle 9"/>
          <p:cNvSpPr/>
          <p:nvPr/>
        </p:nvSpPr>
        <p:spPr>
          <a:xfrm>
            <a:off x="4988469" y="3183088"/>
            <a:ext cx="229619" cy="21494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Rectangle 30"/>
          <p:cNvSpPr/>
          <p:nvPr/>
        </p:nvSpPr>
        <p:spPr>
          <a:xfrm>
            <a:off x="4993450" y="3540740"/>
            <a:ext cx="205726" cy="20512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Pie 24"/>
          <p:cNvSpPr/>
          <p:nvPr/>
        </p:nvSpPr>
        <p:spPr>
          <a:xfrm>
            <a:off x="4984821" y="2820660"/>
            <a:ext cx="243826" cy="242475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" name="Oval 7"/>
          <p:cNvSpPr/>
          <p:nvPr/>
        </p:nvSpPr>
        <p:spPr>
          <a:xfrm>
            <a:off x="4983778" y="2460620"/>
            <a:ext cx="241930" cy="24193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Rectangle 36"/>
          <p:cNvSpPr/>
          <p:nvPr/>
        </p:nvSpPr>
        <p:spPr>
          <a:xfrm>
            <a:off x="4993450" y="4301203"/>
            <a:ext cx="200492" cy="16759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Rectangle 16"/>
          <p:cNvSpPr/>
          <p:nvPr/>
        </p:nvSpPr>
        <p:spPr>
          <a:xfrm rot="2700000">
            <a:off x="5010891" y="3826621"/>
            <a:ext cx="170842" cy="32503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6649020"/>
              </p:ext>
            </p:extLst>
          </p:nvPr>
        </p:nvGraphicFramePr>
        <p:xfrm>
          <a:off x="6770340" y="1364148"/>
          <a:ext cx="1872209" cy="32178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21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279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212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70255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43203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$52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060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28" name="Rectangle 9"/>
          <p:cNvSpPr/>
          <p:nvPr/>
        </p:nvSpPr>
        <p:spPr>
          <a:xfrm>
            <a:off x="7110158" y="3186167"/>
            <a:ext cx="229619" cy="21494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Rectangle 30"/>
          <p:cNvSpPr/>
          <p:nvPr/>
        </p:nvSpPr>
        <p:spPr>
          <a:xfrm>
            <a:off x="7115139" y="3543819"/>
            <a:ext cx="205726" cy="20512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Pie 24"/>
          <p:cNvSpPr/>
          <p:nvPr/>
        </p:nvSpPr>
        <p:spPr>
          <a:xfrm>
            <a:off x="7106510" y="2823739"/>
            <a:ext cx="243826" cy="242475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1" name="Oval 7"/>
          <p:cNvSpPr/>
          <p:nvPr/>
        </p:nvSpPr>
        <p:spPr>
          <a:xfrm>
            <a:off x="7105467" y="2463699"/>
            <a:ext cx="241930" cy="24193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Rectangle 36"/>
          <p:cNvSpPr/>
          <p:nvPr/>
        </p:nvSpPr>
        <p:spPr>
          <a:xfrm>
            <a:off x="7115139" y="4304282"/>
            <a:ext cx="200492" cy="16759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" name="Rectangle 16"/>
          <p:cNvSpPr/>
          <p:nvPr/>
        </p:nvSpPr>
        <p:spPr>
          <a:xfrm rot="2700000">
            <a:off x="7132580" y="3829700"/>
            <a:ext cx="170842" cy="32503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69331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459924" y="973618"/>
            <a:ext cx="1944216" cy="863358"/>
            <a:chOff x="803640" y="3362835"/>
            <a:chExt cx="2059657" cy="863358"/>
          </a:xfrm>
        </p:grpSpPr>
        <p:sp>
          <p:nvSpPr>
            <p:cNvPr id="7" name="TextBox 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59924" y="2441950"/>
            <a:ext cx="1944216" cy="863358"/>
            <a:chOff x="803640" y="3362835"/>
            <a:chExt cx="2059657" cy="863358"/>
          </a:xfrm>
        </p:grpSpPr>
        <p:sp>
          <p:nvSpPr>
            <p:cNvPr id="10" name="TextBox 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59924" y="3864071"/>
            <a:ext cx="1944216" cy="863358"/>
            <a:chOff x="803640" y="3362835"/>
            <a:chExt cx="2059657" cy="863358"/>
          </a:xfrm>
        </p:grpSpPr>
        <p:sp>
          <p:nvSpPr>
            <p:cNvPr id="13" name="TextBox 1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747480" y="973618"/>
            <a:ext cx="1944216" cy="863358"/>
            <a:chOff x="803640" y="3362835"/>
            <a:chExt cx="2059657" cy="863358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6747480" y="2437053"/>
            <a:ext cx="1944216" cy="863358"/>
            <a:chOff x="803640" y="3362835"/>
            <a:chExt cx="2059657" cy="863358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747480" y="3862699"/>
            <a:ext cx="1944216" cy="863358"/>
            <a:chOff x="803640" y="3362835"/>
            <a:chExt cx="2059657" cy="863358"/>
          </a:xfrm>
        </p:grpSpPr>
        <p:sp>
          <p:nvSpPr>
            <p:cNvPr id="28" name="TextBox 2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Freeform 29"/>
          <p:cNvSpPr>
            <a:spLocks noChangeAspect="1"/>
          </p:cNvSpPr>
          <p:nvPr/>
        </p:nvSpPr>
        <p:spPr>
          <a:xfrm>
            <a:off x="1200354" y="1920889"/>
            <a:ext cx="439376" cy="439109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Freeform 30"/>
          <p:cNvSpPr/>
          <p:nvPr/>
        </p:nvSpPr>
        <p:spPr>
          <a:xfrm>
            <a:off x="7533445" y="574958"/>
            <a:ext cx="439376" cy="365920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Freeform 31"/>
          <p:cNvSpPr/>
          <p:nvPr/>
        </p:nvSpPr>
        <p:spPr>
          <a:xfrm>
            <a:off x="1200354" y="483518"/>
            <a:ext cx="439376" cy="439376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" name="Freeform 32"/>
          <p:cNvSpPr/>
          <p:nvPr/>
        </p:nvSpPr>
        <p:spPr>
          <a:xfrm>
            <a:off x="7533445" y="1920622"/>
            <a:ext cx="351152" cy="439376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Freeform 33"/>
          <p:cNvSpPr/>
          <p:nvPr/>
        </p:nvSpPr>
        <p:spPr>
          <a:xfrm>
            <a:off x="7554578" y="3409969"/>
            <a:ext cx="330019" cy="439376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Freeform 34"/>
          <p:cNvSpPr/>
          <p:nvPr/>
        </p:nvSpPr>
        <p:spPr>
          <a:xfrm>
            <a:off x="1167984" y="3468071"/>
            <a:ext cx="528096" cy="394628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329B3B72-D072-45BA-AA9F-FC1A4F4ED504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2008923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2555776" y="581814"/>
            <a:ext cx="6588224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chemeClr val="accent1"/>
                </a:solidFill>
                <a:cs typeface="Arial" pitchFamily="34" charset="0"/>
              </a:rPr>
              <a:t>Agenda</a:t>
            </a:r>
            <a:r>
              <a:rPr lang="en-US" sz="3600" dirty="0">
                <a:cs typeface="Arial" pitchFamily="34" charset="0"/>
              </a:rPr>
              <a:t> 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Style</a:t>
            </a:r>
          </a:p>
        </p:txBody>
      </p:sp>
      <p:pic>
        <p:nvPicPr>
          <p:cNvPr id="4" name="Picture 2" descr="E:\002-KIMS BUSINESS\007-02-Fullslidesppt-Contents\20161216\Stethoscope as symbol of medicine PowerPoint Templates\main-item-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7494"/>
            <a:ext cx="1816547" cy="1348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reeform 1"/>
          <p:cNvSpPr/>
          <p:nvPr/>
        </p:nvSpPr>
        <p:spPr>
          <a:xfrm>
            <a:off x="1943100" y="259080"/>
            <a:ext cx="365760" cy="4610100"/>
          </a:xfrm>
          <a:custGeom>
            <a:avLst/>
            <a:gdLst>
              <a:gd name="connsiteX0" fmla="*/ 0 w 365760"/>
              <a:gd name="connsiteY0" fmla="*/ 0 h 5013960"/>
              <a:gd name="connsiteX1" fmla="*/ 0 w 365760"/>
              <a:gd name="connsiteY1" fmla="*/ 502920 h 5013960"/>
              <a:gd name="connsiteX2" fmla="*/ 365760 w 365760"/>
              <a:gd name="connsiteY2" fmla="*/ 502920 h 5013960"/>
              <a:gd name="connsiteX3" fmla="*/ 365760 w 365760"/>
              <a:gd name="connsiteY3" fmla="*/ 1249680 h 5013960"/>
              <a:gd name="connsiteX4" fmla="*/ 7620 w 365760"/>
              <a:gd name="connsiteY4" fmla="*/ 1249680 h 5013960"/>
              <a:gd name="connsiteX5" fmla="*/ 7620 w 365760"/>
              <a:gd name="connsiteY5" fmla="*/ 5013960 h 5013960"/>
              <a:gd name="connsiteX0" fmla="*/ 0 w 365760"/>
              <a:gd name="connsiteY0" fmla="*/ 0 h 4762500"/>
              <a:gd name="connsiteX1" fmla="*/ 0 w 365760"/>
              <a:gd name="connsiteY1" fmla="*/ 251460 h 4762500"/>
              <a:gd name="connsiteX2" fmla="*/ 365760 w 365760"/>
              <a:gd name="connsiteY2" fmla="*/ 251460 h 4762500"/>
              <a:gd name="connsiteX3" fmla="*/ 365760 w 365760"/>
              <a:gd name="connsiteY3" fmla="*/ 998220 h 4762500"/>
              <a:gd name="connsiteX4" fmla="*/ 7620 w 365760"/>
              <a:gd name="connsiteY4" fmla="*/ 998220 h 4762500"/>
              <a:gd name="connsiteX5" fmla="*/ 7620 w 365760"/>
              <a:gd name="connsiteY5" fmla="*/ 4762500 h 4762500"/>
              <a:gd name="connsiteX0" fmla="*/ 0 w 365760"/>
              <a:gd name="connsiteY0" fmla="*/ 0 h 4610100"/>
              <a:gd name="connsiteX1" fmla="*/ 0 w 365760"/>
              <a:gd name="connsiteY1" fmla="*/ 251460 h 4610100"/>
              <a:gd name="connsiteX2" fmla="*/ 365760 w 365760"/>
              <a:gd name="connsiteY2" fmla="*/ 251460 h 4610100"/>
              <a:gd name="connsiteX3" fmla="*/ 365760 w 365760"/>
              <a:gd name="connsiteY3" fmla="*/ 998220 h 4610100"/>
              <a:gd name="connsiteX4" fmla="*/ 7620 w 365760"/>
              <a:gd name="connsiteY4" fmla="*/ 998220 h 4610100"/>
              <a:gd name="connsiteX5" fmla="*/ 7620 w 365760"/>
              <a:gd name="connsiteY5" fmla="*/ 4610100 h 461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5760" h="4610100">
                <a:moveTo>
                  <a:pt x="0" y="0"/>
                </a:moveTo>
                <a:lnTo>
                  <a:pt x="0" y="251460"/>
                </a:lnTo>
                <a:lnTo>
                  <a:pt x="365760" y="251460"/>
                </a:lnTo>
                <a:lnTo>
                  <a:pt x="365760" y="998220"/>
                </a:lnTo>
                <a:lnTo>
                  <a:pt x="7620" y="998220"/>
                </a:lnTo>
                <a:lnTo>
                  <a:pt x="7620" y="4610100"/>
                </a:lnTo>
              </a:path>
            </a:pathLst>
          </a:custGeom>
          <a:ln w="34925">
            <a:solidFill>
              <a:schemeClr val="tx1">
                <a:lumMod val="75000"/>
                <a:lumOff val="2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27784" y="244634"/>
            <a:ext cx="6516216" cy="720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5"/>
          <p:cNvSpPr/>
          <p:nvPr/>
        </p:nvSpPr>
        <p:spPr>
          <a:xfrm>
            <a:off x="2627784" y="316104"/>
            <a:ext cx="6516216" cy="720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2915816" y="1444223"/>
            <a:ext cx="862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15816" y="2092295"/>
            <a:ext cx="862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15816" y="2740367"/>
            <a:ext cx="862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15816" y="3388439"/>
            <a:ext cx="862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15816" y="4036511"/>
            <a:ext cx="862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05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07904" y="1600313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</a:t>
            </a:r>
            <a:r>
              <a:rPr lang="en-US" altLang="ko-KR" dirty="0">
                <a:solidFill>
                  <a:schemeClr val="accent1"/>
                </a:solidFill>
                <a:cs typeface="Arial" pitchFamily="34" charset="0"/>
              </a:rPr>
              <a:t>PowerPoint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 Presentation designed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07904" y="2243987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PowerPoint  </a:t>
            </a:r>
            <a:r>
              <a:rPr lang="en-US" altLang="ko-KR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designed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07904" y="2887661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PowerPoint  Presentation </a:t>
            </a:r>
            <a:r>
              <a:rPr lang="en-US" altLang="ko-KR" dirty="0">
                <a:solidFill>
                  <a:schemeClr val="accent1"/>
                </a:solidFill>
                <a:cs typeface="Arial" pitchFamily="34" charset="0"/>
              </a:rPr>
              <a:t>designed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07904" y="3531335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accent1"/>
                </a:solidFill>
                <a:cs typeface="Arial" pitchFamily="34" charset="0"/>
              </a:rPr>
              <a:t>Modern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PowerPoint  Presentation designed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07904" y="4175010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</a:t>
            </a:r>
            <a:r>
              <a:rPr lang="en-US" altLang="ko-KR" dirty="0">
                <a:solidFill>
                  <a:schemeClr val="accent1"/>
                </a:solidFill>
                <a:cs typeface="Arial" pitchFamily="34" charset="0"/>
              </a:rPr>
              <a:t>PowerPoint 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 designed</a:t>
            </a: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Infographic</a:t>
            </a:r>
            <a:r>
              <a:rPr lang="en-US" altLang="ko-KR" dirty="0"/>
              <a:t>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Style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511215" y="1491630"/>
            <a:ext cx="1396489" cy="1368152"/>
            <a:chOff x="511215" y="1779662"/>
            <a:chExt cx="1396489" cy="1368152"/>
          </a:xfrm>
        </p:grpSpPr>
        <p:sp>
          <p:nvSpPr>
            <p:cNvPr id="3" name="Oval 2"/>
            <p:cNvSpPr/>
            <p:nvPr/>
          </p:nvSpPr>
          <p:spPr>
            <a:xfrm>
              <a:off x="511215" y="1851670"/>
              <a:ext cx="1296144" cy="129614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Oval 3"/>
            <p:cNvSpPr/>
            <p:nvPr/>
          </p:nvSpPr>
          <p:spPr>
            <a:xfrm>
              <a:off x="1331640" y="1779662"/>
              <a:ext cx="576064" cy="57606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432937" y="1810799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1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195736" y="1491630"/>
            <a:ext cx="1396489" cy="1368152"/>
            <a:chOff x="511215" y="1779662"/>
            <a:chExt cx="1396489" cy="1368152"/>
          </a:xfrm>
        </p:grpSpPr>
        <p:sp>
          <p:nvSpPr>
            <p:cNvPr id="13" name="Oval 12"/>
            <p:cNvSpPr/>
            <p:nvPr/>
          </p:nvSpPr>
          <p:spPr>
            <a:xfrm>
              <a:off x="511215" y="1851670"/>
              <a:ext cx="1296144" cy="1296144"/>
            </a:xfrm>
            <a:prstGeom prst="ellipse">
              <a:avLst/>
            </a:prstGeom>
            <a:no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1331640" y="1779662"/>
              <a:ext cx="576064" cy="57606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432937" y="1810799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2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880257" y="1491630"/>
            <a:ext cx="1396489" cy="1368152"/>
            <a:chOff x="511215" y="1779662"/>
            <a:chExt cx="1396489" cy="1368152"/>
          </a:xfrm>
        </p:grpSpPr>
        <p:sp>
          <p:nvSpPr>
            <p:cNvPr id="17" name="Oval 16"/>
            <p:cNvSpPr/>
            <p:nvPr/>
          </p:nvSpPr>
          <p:spPr>
            <a:xfrm>
              <a:off x="511215" y="1851670"/>
              <a:ext cx="1296144" cy="1296144"/>
            </a:xfrm>
            <a:prstGeom prst="ellipse">
              <a:avLst/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8" name="Oval 17"/>
            <p:cNvSpPr/>
            <p:nvPr/>
          </p:nvSpPr>
          <p:spPr>
            <a:xfrm>
              <a:off x="1331640" y="1779662"/>
              <a:ext cx="576064" cy="57606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432937" y="1810799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3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5564778" y="1491630"/>
            <a:ext cx="1396489" cy="1368152"/>
            <a:chOff x="511215" y="1779662"/>
            <a:chExt cx="1396489" cy="1368152"/>
          </a:xfrm>
        </p:grpSpPr>
        <p:sp>
          <p:nvSpPr>
            <p:cNvPr id="21" name="Oval 20"/>
            <p:cNvSpPr/>
            <p:nvPr/>
          </p:nvSpPr>
          <p:spPr>
            <a:xfrm>
              <a:off x="511215" y="1851670"/>
              <a:ext cx="1296144" cy="1296144"/>
            </a:xfrm>
            <a:prstGeom prst="ellipse">
              <a:avLst/>
            </a:prstGeom>
            <a:no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1331640" y="1779662"/>
              <a:ext cx="576064" cy="57606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432937" y="1810799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4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7249299" y="1491630"/>
            <a:ext cx="1396489" cy="1368152"/>
            <a:chOff x="511215" y="1779662"/>
            <a:chExt cx="1396489" cy="1368152"/>
          </a:xfrm>
        </p:grpSpPr>
        <p:sp>
          <p:nvSpPr>
            <p:cNvPr id="25" name="Oval 24"/>
            <p:cNvSpPr/>
            <p:nvPr/>
          </p:nvSpPr>
          <p:spPr>
            <a:xfrm>
              <a:off x="511215" y="1851670"/>
              <a:ext cx="1296144" cy="1296144"/>
            </a:xfrm>
            <a:prstGeom prst="ellipse">
              <a:avLst/>
            </a:prstGeom>
            <a:noFill/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1331640" y="1779662"/>
              <a:ext cx="576064" cy="57606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432937" y="1810799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5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342113" y="3150366"/>
            <a:ext cx="1699847" cy="1417356"/>
            <a:chOff x="803640" y="3362835"/>
            <a:chExt cx="2059657" cy="1417356"/>
          </a:xfrm>
        </p:grpSpPr>
        <p:sp>
          <p:nvSpPr>
            <p:cNvPr id="34" name="TextBox 33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2027072" y="3150366"/>
            <a:ext cx="1699847" cy="1417356"/>
            <a:chOff x="803640" y="3362835"/>
            <a:chExt cx="2059657" cy="1417356"/>
          </a:xfrm>
        </p:grpSpPr>
        <p:sp>
          <p:nvSpPr>
            <p:cNvPr id="37" name="TextBox 36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3712031" y="3150366"/>
            <a:ext cx="1699847" cy="1417356"/>
            <a:chOff x="803640" y="3362835"/>
            <a:chExt cx="2059657" cy="1417356"/>
          </a:xfrm>
        </p:grpSpPr>
        <p:sp>
          <p:nvSpPr>
            <p:cNvPr id="40" name="TextBox 39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5396990" y="3150366"/>
            <a:ext cx="1699847" cy="1417356"/>
            <a:chOff x="803640" y="3362835"/>
            <a:chExt cx="2059657" cy="1417356"/>
          </a:xfrm>
        </p:grpSpPr>
        <p:sp>
          <p:nvSpPr>
            <p:cNvPr id="43" name="TextBox 42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7081951" y="3150366"/>
            <a:ext cx="1699847" cy="1417356"/>
            <a:chOff x="803640" y="3362835"/>
            <a:chExt cx="2059657" cy="1417356"/>
          </a:xfrm>
        </p:grpSpPr>
        <p:sp>
          <p:nvSpPr>
            <p:cNvPr id="46" name="TextBox 45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48" name="Freeform 47"/>
          <p:cNvSpPr>
            <a:spLocks noChangeAspect="1"/>
          </p:cNvSpPr>
          <p:nvPr/>
        </p:nvSpPr>
        <p:spPr>
          <a:xfrm>
            <a:off x="7712186" y="2000035"/>
            <a:ext cx="439376" cy="439109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9" name="Freeform 48"/>
          <p:cNvSpPr/>
          <p:nvPr/>
        </p:nvSpPr>
        <p:spPr>
          <a:xfrm>
            <a:off x="4308641" y="2109784"/>
            <a:ext cx="439376" cy="365920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0" name="Freeform 49"/>
          <p:cNvSpPr/>
          <p:nvPr/>
        </p:nvSpPr>
        <p:spPr>
          <a:xfrm>
            <a:off x="5993162" y="2045987"/>
            <a:ext cx="439376" cy="439376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1" name="Freeform 50"/>
          <p:cNvSpPr/>
          <p:nvPr/>
        </p:nvSpPr>
        <p:spPr>
          <a:xfrm>
            <a:off x="2657779" y="2043793"/>
            <a:ext cx="351152" cy="439376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Freeform 51"/>
          <p:cNvSpPr/>
          <p:nvPr/>
        </p:nvSpPr>
        <p:spPr>
          <a:xfrm>
            <a:off x="925959" y="2100040"/>
            <a:ext cx="528096" cy="394628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63355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19">
            <a:extLst>
              <a:ext uri="{FF2B5EF4-FFF2-40B4-BE49-F238E27FC236}">
                <a16:creationId xmlns:a16="http://schemas.microsoft.com/office/drawing/2014/main" xmlns="" id="{FBB0D4FD-F1F4-430E-934E-9C0A76E27322}"/>
              </a:ext>
            </a:extLst>
          </p:cNvPr>
          <p:cNvGrpSpPr/>
          <p:nvPr/>
        </p:nvGrpSpPr>
        <p:grpSpPr>
          <a:xfrm>
            <a:off x="5912785" y="1976731"/>
            <a:ext cx="1917809" cy="2370881"/>
            <a:chOff x="5912785" y="1976731"/>
            <a:chExt cx="1917809" cy="2370881"/>
          </a:xfrm>
          <a:solidFill>
            <a:schemeClr val="accent1"/>
          </a:solidFill>
        </p:grpSpPr>
        <p:sp>
          <p:nvSpPr>
            <p:cNvPr id="33" name="Trapezoid 28"/>
            <p:cNvSpPr/>
            <p:nvPr/>
          </p:nvSpPr>
          <p:spPr>
            <a:xfrm>
              <a:off x="5912785" y="3347157"/>
              <a:ext cx="1917809" cy="1000455"/>
            </a:xfrm>
            <a:custGeom>
              <a:avLst/>
              <a:gdLst>
                <a:gd name="connsiteX0" fmla="*/ 257208 w 1935138"/>
                <a:gd name="connsiteY0" fmla="*/ 14741 h 862209"/>
                <a:gd name="connsiteX1" fmla="*/ 1715038 w 1935138"/>
                <a:gd name="connsiteY1" fmla="*/ 0 h 862209"/>
                <a:gd name="connsiteX2" fmla="*/ 1848922 w 1935138"/>
                <a:gd name="connsiteY2" fmla="*/ 674894 h 862209"/>
                <a:gd name="connsiteX3" fmla="*/ 48787 w 1935138"/>
                <a:gd name="connsiteY3" fmla="*/ 674894 h 862209"/>
                <a:gd name="connsiteX4" fmla="*/ 257208 w 1935138"/>
                <a:gd name="connsiteY4" fmla="*/ 14741 h 862209"/>
                <a:gd name="connsiteX0" fmla="*/ 257208 w 1917809"/>
                <a:gd name="connsiteY0" fmla="*/ 7371 h 854839"/>
                <a:gd name="connsiteX1" fmla="*/ 1637401 w 1917809"/>
                <a:gd name="connsiteY1" fmla="*/ 0 h 854839"/>
                <a:gd name="connsiteX2" fmla="*/ 1848922 w 1917809"/>
                <a:gd name="connsiteY2" fmla="*/ 667524 h 854839"/>
                <a:gd name="connsiteX3" fmla="*/ 48787 w 1917809"/>
                <a:gd name="connsiteY3" fmla="*/ 667524 h 854839"/>
                <a:gd name="connsiteX4" fmla="*/ 257208 w 1917809"/>
                <a:gd name="connsiteY4" fmla="*/ 7371 h 85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7809" h="854839">
                  <a:moveTo>
                    <a:pt x="257208" y="7371"/>
                  </a:moveTo>
                  <a:lnTo>
                    <a:pt x="1637401" y="0"/>
                  </a:lnTo>
                  <a:cubicBezTo>
                    <a:pt x="1826058" y="307158"/>
                    <a:pt x="2026593" y="581569"/>
                    <a:pt x="1848922" y="667524"/>
                  </a:cubicBezTo>
                  <a:cubicBezTo>
                    <a:pt x="1392312" y="894490"/>
                    <a:pt x="509274" y="939073"/>
                    <a:pt x="48787" y="667524"/>
                  </a:cubicBezTo>
                  <a:cubicBezTo>
                    <a:pt x="-86208" y="569815"/>
                    <a:pt x="83730" y="306961"/>
                    <a:pt x="257208" y="737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6" name="Oval 35"/>
            <p:cNvSpPr/>
            <p:nvPr/>
          </p:nvSpPr>
          <p:spPr>
            <a:xfrm>
              <a:off x="6931375" y="3121691"/>
              <a:ext cx="234753" cy="23475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9" name="Oval 38"/>
            <p:cNvSpPr/>
            <p:nvPr/>
          </p:nvSpPr>
          <p:spPr>
            <a:xfrm>
              <a:off x="6681878" y="2868427"/>
              <a:ext cx="276548" cy="27654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0" name="Oval 39"/>
            <p:cNvSpPr/>
            <p:nvPr/>
          </p:nvSpPr>
          <p:spPr>
            <a:xfrm>
              <a:off x="6820152" y="2572568"/>
              <a:ext cx="179486" cy="1794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6761443" y="2274650"/>
              <a:ext cx="152939" cy="15293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2" name="Oval 41"/>
            <p:cNvSpPr/>
            <p:nvPr/>
          </p:nvSpPr>
          <p:spPr>
            <a:xfrm>
              <a:off x="6851533" y="1976731"/>
              <a:ext cx="106893" cy="10689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9" name="Trapezoid 28"/>
          <p:cNvSpPr/>
          <p:nvPr/>
        </p:nvSpPr>
        <p:spPr>
          <a:xfrm>
            <a:off x="5549292" y="1627460"/>
            <a:ext cx="2657207" cy="3035031"/>
          </a:xfrm>
          <a:custGeom>
            <a:avLst/>
            <a:gdLst/>
            <a:ahLst/>
            <a:cxnLst/>
            <a:rect l="l" t="t" r="r" b="b"/>
            <a:pathLst>
              <a:path w="2657207" h="3035031">
                <a:moveTo>
                  <a:pt x="1631432" y="134732"/>
                </a:moveTo>
                <a:cubicBezTo>
                  <a:pt x="1462279" y="280235"/>
                  <a:pt x="1214463" y="310303"/>
                  <a:pt x="985503" y="145169"/>
                </a:cubicBezTo>
                <a:lnTo>
                  <a:pt x="1051676" y="750645"/>
                </a:lnTo>
                <a:cubicBezTo>
                  <a:pt x="1070562" y="1013584"/>
                  <a:pt x="-94282" y="2352947"/>
                  <a:pt x="262484" y="2611176"/>
                </a:cubicBezTo>
                <a:cubicBezTo>
                  <a:pt x="797623" y="2926747"/>
                  <a:pt x="1823817" y="2874937"/>
                  <a:pt x="2354450" y="2611176"/>
                </a:cubicBezTo>
                <a:cubicBezTo>
                  <a:pt x="2810328" y="2390626"/>
                  <a:pt x="1563420" y="1060683"/>
                  <a:pt x="1555274" y="750644"/>
                </a:cubicBezTo>
                <a:close/>
                <a:moveTo>
                  <a:pt x="894916" y="0"/>
                </a:moveTo>
                <a:cubicBezTo>
                  <a:pt x="1239659" y="290705"/>
                  <a:pt x="1542116" y="169138"/>
                  <a:pt x="1723008" y="0"/>
                </a:cubicBezTo>
                <a:lnTo>
                  <a:pt x="1651224" y="732156"/>
                </a:lnTo>
                <a:cubicBezTo>
                  <a:pt x="1660781" y="1080079"/>
                  <a:pt x="3071008" y="2543252"/>
                  <a:pt x="2536153" y="2790751"/>
                </a:cubicBezTo>
                <a:cubicBezTo>
                  <a:pt x="1913592" y="3086741"/>
                  <a:pt x="709619" y="3144882"/>
                  <a:pt x="81772" y="2790751"/>
                </a:cubicBezTo>
                <a:cubicBezTo>
                  <a:pt x="-336801" y="2500969"/>
                  <a:pt x="988857" y="1027226"/>
                  <a:pt x="966700" y="732158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Infographic</a:t>
            </a:r>
            <a:r>
              <a:rPr lang="en-US" altLang="ko-KR" dirty="0"/>
              <a:t> Style</a:t>
            </a:r>
            <a:endParaRPr lang="ko-KR" alt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237544" y="1303738"/>
            <a:ext cx="3550480" cy="678692"/>
            <a:chOff x="803640" y="3362835"/>
            <a:chExt cx="2059657" cy="678692"/>
          </a:xfrm>
        </p:grpSpPr>
        <p:sp>
          <p:nvSpPr>
            <p:cNvPr id="5" name="TextBox 4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237544" y="2212621"/>
            <a:ext cx="3550480" cy="678692"/>
            <a:chOff x="803640" y="3362835"/>
            <a:chExt cx="2059657" cy="678692"/>
          </a:xfrm>
        </p:grpSpPr>
        <p:sp>
          <p:nvSpPr>
            <p:cNvPr id="8" name="TextBox 7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237544" y="3121504"/>
            <a:ext cx="3550480" cy="678692"/>
            <a:chOff x="803640" y="3362835"/>
            <a:chExt cx="2059657" cy="678692"/>
          </a:xfrm>
        </p:grpSpPr>
        <p:sp>
          <p:nvSpPr>
            <p:cNvPr id="11" name="TextBox 1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237544" y="4030388"/>
            <a:ext cx="3550480" cy="678692"/>
            <a:chOff x="803640" y="3362835"/>
            <a:chExt cx="2059657" cy="678692"/>
          </a:xfrm>
        </p:grpSpPr>
        <p:sp>
          <p:nvSpPr>
            <p:cNvPr id="14" name="TextBox 13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6" name="Oval 15"/>
          <p:cNvSpPr/>
          <p:nvPr/>
        </p:nvSpPr>
        <p:spPr>
          <a:xfrm>
            <a:off x="630252" y="3218168"/>
            <a:ext cx="485364" cy="4853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Oval 16"/>
          <p:cNvSpPr/>
          <p:nvPr/>
        </p:nvSpPr>
        <p:spPr>
          <a:xfrm>
            <a:off x="630252" y="1400402"/>
            <a:ext cx="485364" cy="48536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Oval 17"/>
          <p:cNvSpPr/>
          <p:nvPr/>
        </p:nvSpPr>
        <p:spPr>
          <a:xfrm>
            <a:off x="630252" y="4127052"/>
            <a:ext cx="485364" cy="4853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Oval 18"/>
          <p:cNvSpPr/>
          <p:nvPr/>
        </p:nvSpPr>
        <p:spPr>
          <a:xfrm>
            <a:off x="630252" y="2309285"/>
            <a:ext cx="485364" cy="4853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" name="Oval 2"/>
          <p:cNvSpPr/>
          <p:nvPr/>
        </p:nvSpPr>
        <p:spPr>
          <a:xfrm>
            <a:off x="6444208" y="1442237"/>
            <a:ext cx="828092" cy="385312"/>
          </a:xfrm>
          <a:custGeom>
            <a:avLst/>
            <a:gdLst/>
            <a:ahLst/>
            <a:cxnLst/>
            <a:rect l="l" t="t" r="r" b="b"/>
            <a:pathLst>
              <a:path w="828092" h="385312">
                <a:moveTo>
                  <a:pt x="414046" y="60586"/>
                </a:moveTo>
                <a:cubicBezTo>
                  <a:pt x="257285" y="60586"/>
                  <a:pt x="130206" y="119716"/>
                  <a:pt x="130206" y="192657"/>
                </a:cubicBezTo>
                <a:cubicBezTo>
                  <a:pt x="130206" y="265598"/>
                  <a:pt x="257285" y="324728"/>
                  <a:pt x="414046" y="324728"/>
                </a:cubicBezTo>
                <a:cubicBezTo>
                  <a:pt x="570807" y="324728"/>
                  <a:pt x="697886" y="265598"/>
                  <a:pt x="697886" y="192657"/>
                </a:cubicBezTo>
                <a:cubicBezTo>
                  <a:pt x="697886" y="119716"/>
                  <a:pt x="570807" y="60586"/>
                  <a:pt x="414046" y="60586"/>
                </a:cubicBezTo>
                <a:close/>
                <a:moveTo>
                  <a:pt x="414046" y="0"/>
                </a:moveTo>
                <a:cubicBezTo>
                  <a:pt x="642717" y="0"/>
                  <a:pt x="828092" y="86255"/>
                  <a:pt x="828092" y="192656"/>
                </a:cubicBezTo>
                <a:cubicBezTo>
                  <a:pt x="828092" y="299057"/>
                  <a:pt x="642717" y="385312"/>
                  <a:pt x="414046" y="385312"/>
                </a:cubicBezTo>
                <a:cubicBezTo>
                  <a:pt x="185375" y="385312"/>
                  <a:pt x="0" y="299057"/>
                  <a:pt x="0" y="192656"/>
                </a:cubicBezTo>
                <a:cubicBezTo>
                  <a:pt x="0" y="86255"/>
                  <a:pt x="185375" y="0"/>
                  <a:pt x="41404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xmlns="" id="{B3855D15-DA6A-40D2-A464-1EBC3968A019}"/>
              </a:ext>
            </a:extLst>
          </p:cNvPr>
          <p:cNvGrpSpPr/>
          <p:nvPr/>
        </p:nvGrpSpPr>
        <p:grpSpPr>
          <a:xfrm>
            <a:off x="6487683" y="3374359"/>
            <a:ext cx="829366" cy="794528"/>
            <a:chOff x="6487683" y="3374359"/>
            <a:chExt cx="829366" cy="794528"/>
          </a:xfrm>
        </p:grpSpPr>
        <p:sp>
          <p:nvSpPr>
            <p:cNvPr id="34" name="Oval 33"/>
            <p:cNvSpPr/>
            <p:nvPr/>
          </p:nvSpPr>
          <p:spPr>
            <a:xfrm>
              <a:off x="6591552" y="3615188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7122854" y="3509337"/>
              <a:ext cx="194195" cy="1941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8" name="Oval 37"/>
            <p:cNvSpPr/>
            <p:nvPr/>
          </p:nvSpPr>
          <p:spPr>
            <a:xfrm>
              <a:off x="6487683" y="3374359"/>
              <a:ext cx="194195" cy="1941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3" name="Oval 42"/>
            <p:cNvSpPr/>
            <p:nvPr/>
          </p:nvSpPr>
          <p:spPr>
            <a:xfrm>
              <a:off x="7048752" y="4015948"/>
              <a:ext cx="152939" cy="1529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35" name="Freeform 34"/>
          <p:cNvSpPr>
            <a:spLocks noChangeAspect="1"/>
          </p:cNvSpPr>
          <p:nvPr/>
        </p:nvSpPr>
        <p:spPr>
          <a:xfrm>
            <a:off x="711504" y="2328288"/>
            <a:ext cx="322860" cy="322664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Freeform 43"/>
          <p:cNvSpPr/>
          <p:nvPr/>
        </p:nvSpPr>
        <p:spPr>
          <a:xfrm>
            <a:off x="722078" y="3338531"/>
            <a:ext cx="322860" cy="26888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5" name="Freeform 44"/>
          <p:cNvSpPr/>
          <p:nvPr/>
        </p:nvSpPr>
        <p:spPr>
          <a:xfrm>
            <a:off x="722078" y="4190024"/>
            <a:ext cx="322860" cy="322860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7" name="Freeform 46"/>
          <p:cNvSpPr/>
          <p:nvPr/>
        </p:nvSpPr>
        <p:spPr>
          <a:xfrm>
            <a:off x="689481" y="1526669"/>
            <a:ext cx="388053" cy="289979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55813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619672" y="699542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57489" y="2643758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28184" y="699542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48264" y="2643758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392121" y="3213864"/>
            <a:ext cx="2110320" cy="1048024"/>
            <a:chOff x="803640" y="3362835"/>
            <a:chExt cx="2059657" cy="1048024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948264" y="3213864"/>
            <a:ext cx="2110320" cy="1048024"/>
            <a:chOff x="803640" y="3362835"/>
            <a:chExt cx="2059657" cy="1048024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679557" y="1275606"/>
            <a:ext cx="2110320" cy="1048024"/>
            <a:chOff x="803640" y="3362835"/>
            <a:chExt cx="2059657" cy="1048024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94769" y="1384119"/>
            <a:ext cx="2110320" cy="1048024"/>
            <a:chOff x="803640" y="3362835"/>
            <a:chExt cx="2059657" cy="1048024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DFD7FC13-02BA-4527-B64F-8C8B705A6ADB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29195654-2158-460C-85B9-0D7D7787F08D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xmlns="" id="{B52A6194-685B-47A7-BBB7-9886ECFCE729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xmlns="" id="{7B9490E7-73CC-4579-9AE7-DCC0CB02948C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25044523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1258442" y="1388665"/>
            <a:ext cx="3237770" cy="576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Rectangle 33"/>
          <p:cNvSpPr/>
          <p:nvPr/>
        </p:nvSpPr>
        <p:spPr>
          <a:xfrm>
            <a:off x="1262222" y="2031178"/>
            <a:ext cx="3237770" cy="57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Rectangle 34"/>
          <p:cNvSpPr/>
          <p:nvPr/>
        </p:nvSpPr>
        <p:spPr>
          <a:xfrm>
            <a:off x="1262222" y="2673691"/>
            <a:ext cx="3237770" cy="576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Rectangle 35"/>
          <p:cNvSpPr/>
          <p:nvPr/>
        </p:nvSpPr>
        <p:spPr>
          <a:xfrm>
            <a:off x="1262222" y="3316204"/>
            <a:ext cx="3237770" cy="576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Rectangle 36"/>
          <p:cNvSpPr/>
          <p:nvPr/>
        </p:nvSpPr>
        <p:spPr>
          <a:xfrm>
            <a:off x="1268726" y="3958716"/>
            <a:ext cx="3237770" cy="576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Infographic</a:t>
            </a:r>
            <a:r>
              <a:rPr lang="en-US" altLang="ko-KR" dirty="0"/>
              <a:t> Style</a:t>
            </a:r>
            <a:endParaRPr lang="ko-KR" alt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1397034" y="1429652"/>
            <a:ext cx="2922572" cy="494026"/>
            <a:chOff x="803640" y="3362835"/>
            <a:chExt cx="2059657" cy="494026"/>
          </a:xfrm>
        </p:grpSpPr>
        <p:sp>
          <p:nvSpPr>
            <p:cNvPr id="7" name="TextBox 6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397034" y="2072165"/>
            <a:ext cx="2922572" cy="494026"/>
            <a:chOff x="803640" y="3362835"/>
            <a:chExt cx="2059657" cy="494026"/>
          </a:xfrm>
        </p:grpSpPr>
        <p:sp>
          <p:nvSpPr>
            <p:cNvPr id="10" name="TextBox 9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397034" y="2714678"/>
            <a:ext cx="2922572" cy="494026"/>
            <a:chOff x="803640" y="3362835"/>
            <a:chExt cx="2059657" cy="494026"/>
          </a:xfrm>
        </p:grpSpPr>
        <p:sp>
          <p:nvSpPr>
            <p:cNvPr id="13" name="TextBox 12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397034" y="3999703"/>
            <a:ext cx="2922572" cy="494026"/>
            <a:chOff x="803640" y="3362835"/>
            <a:chExt cx="2059657" cy="494026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Oval 17"/>
          <p:cNvSpPr/>
          <p:nvPr/>
        </p:nvSpPr>
        <p:spPr>
          <a:xfrm>
            <a:off x="632842" y="2719009"/>
            <a:ext cx="485364" cy="4853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Oval 18"/>
          <p:cNvSpPr/>
          <p:nvPr/>
        </p:nvSpPr>
        <p:spPr>
          <a:xfrm>
            <a:off x="632842" y="1433983"/>
            <a:ext cx="485364" cy="48536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Oval 19"/>
          <p:cNvSpPr/>
          <p:nvPr/>
        </p:nvSpPr>
        <p:spPr>
          <a:xfrm>
            <a:off x="632842" y="3361522"/>
            <a:ext cx="485364" cy="4853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Oval 20"/>
          <p:cNvSpPr/>
          <p:nvPr/>
        </p:nvSpPr>
        <p:spPr>
          <a:xfrm>
            <a:off x="632842" y="2076496"/>
            <a:ext cx="485364" cy="4853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Oval 7"/>
          <p:cNvSpPr/>
          <p:nvPr/>
        </p:nvSpPr>
        <p:spPr>
          <a:xfrm>
            <a:off x="733399" y="2181529"/>
            <a:ext cx="275298" cy="27529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6" name="Group 25"/>
          <p:cNvGrpSpPr/>
          <p:nvPr/>
        </p:nvGrpSpPr>
        <p:grpSpPr>
          <a:xfrm>
            <a:off x="1397034" y="3357191"/>
            <a:ext cx="2922572" cy="494026"/>
            <a:chOff x="803640" y="3362835"/>
            <a:chExt cx="2059657" cy="494026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Oval 28"/>
          <p:cNvSpPr/>
          <p:nvPr/>
        </p:nvSpPr>
        <p:spPr>
          <a:xfrm>
            <a:off x="632842" y="4004034"/>
            <a:ext cx="485364" cy="48536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8" name="Freeform 37"/>
          <p:cNvSpPr>
            <a:spLocks noChangeAspect="1"/>
          </p:cNvSpPr>
          <p:nvPr/>
        </p:nvSpPr>
        <p:spPr>
          <a:xfrm>
            <a:off x="732588" y="2790267"/>
            <a:ext cx="285872" cy="285698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Freeform 38"/>
          <p:cNvSpPr/>
          <p:nvPr/>
        </p:nvSpPr>
        <p:spPr>
          <a:xfrm>
            <a:off x="733399" y="3472691"/>
            <a:ext cx="322860" cy="26888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0" name="Freeform 39"/>
          <p:cNvSpPr/>
          <p:nvPr/>
        </p:nvSpPr>
        <p:spPr>
          <a:xfrm>
            <a:off x="713209" y="4055300"/>
            <a:ext cx="322860" cy="322860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1" name="Freeform 40"/>
          <p:cNvSpPr/>
          <p:nvPr/>
        </p:nvSpPr>
        <p:spPr>
          <a:xfrm>
            <a:off x="690228" y="1568151"/>
            <a:ext cx="388053" cy="289979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xmlns="" id="{6921B73C-3674-4906-95EA-76A6768F11ED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1485490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Chart</a:t>
            </a:r>
            <a:r>
              <a:rPr lang="en-US" altLang="ko-KR" dirty="0">
                <a:solidFill>
                  <a:srgbClr val="FD2906"/>
                </a:solidFill>
              </a:rPr>
              <a:t> </a:t>
            </a:r>
            <a:r>
              <a:rPr lang="en-US" altLang="ko-KR" dirty="0"/>
              <a:t>Infographic </a:t>
            </a:r>
          </a:p>
          <a:p>
            <a:r>
              <a:rPr lang="en-US" altLang="ko-KR" dirty="0"/>
              <a:t>Style</a:t>
            </a:r>
            <a:endParaRPr lang="ko-KR" alt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3891232" y="699542"/>
            <a:ext cx="2861700" cy="617384"/>
            <a:chOff x="5764394" y="3394105"/>
            <a:chExt cx="2861700" cy="617384"/>
          </a:xfrm>
        </p:grpSpPr>
        <p:sp>
          <p:nvSpPr>
            <p:cNvPr id="5" name="Round Same Side Corner Rectangle 20"/>
            <p:cNvSpPr/>
            <p:nvPr/>
          </p:nvSpPr>
          <p:spPr>
            <a:xfrm rot="10800000">
              <a:off x="5764394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Round Same Side Corner Rectangle 20"/>
            <p:cNvSpPr/>
            <p:nvPr/>
          </p:nvSpPr>
          <p:spPr>
            <a:xfrm rot="10800000">
              <a:off x="6050203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ound Same Side Corner Rectangle 20"/>
            <p:cNvSpPr/>
            <p:nvPr/>
          </p:nvSpPr>
          <p:spPr>
            <a:xfrm rot="10800000">
              <a:off x="6336012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ound Same Side Corner Rectangle 20"/>
            <p:cNvSpPr/>
            <p:nvPr/>
          </p:nvSpPr>
          <p:spPr>
            <a:xfrm rot="10800000">
              <a:off x="6621821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ound Same Side Corner Rectangle 20"/>
            <p:cNvSpPr/>
            <p:nvPr/>
          </p:nvSpPr>
          <p:spPr>
            <a:xfrm rot="10800000">
              <a:off x="6907630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ound Same Side Corner Rectangle 20"/>
            <p:cNvSpPr/>
            <p:nvPr/>
          </p:nvSpPr>
          <p:spPr>
            <a:xfrm rot="10800000">
              <a:off x="7193439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Round Same Side Corner Rectangle 20"/>
            <p:cNvSpPr/>
            <p:nvPr/>
          </p:nvSpPr>
          <p:spPr>
            <a:xfrm rot="10800000">
              <a:off x="7479248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" name="Round Same Side Corner Rectangle 20"/>
            <p:cNvSpPr/>
            <p:nvPr/>
          </p:nvSpPr>
          <p:spPr>
            <a:xfrm rot="10800000">
              <a:off x="7765057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Round Same Side Corner Rectangle 20"/>
            <p:cNvSpPr/>
            <p:nvPr/>
          </p:nvSpPr>
          <p:spPr>
            <a:xfrm rot="10800000">
              <a:off x="8050866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Round Same Side Corner Rectangle 20"/>
            <p:cNvSpPr/>
            <p:nvPr/>
          </p:nvSpPr>
          <p:spPr>
            <a:xfrm rot="10800000">
              <a:off x="8336677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900726" y="2079755"/>
            <a:ext cx="2861700" cy="617384"/>
            <a:chOff x="5764394" y="3394105"/>
            <a:chExt cx="2861700" cy="617384"/>
          </a:xfrm>
        </p:grpSpPr>
        <p:sp>
          <p:nvSpPr>
            <p:cNvPr id="16" name="Round Same Side Corner Rectangle 20"/>
            <p:cNvSpPr/>
            <p:nvPr/>
          </p:nvSpPr>
          <p:spPr>
            <a:xfrm rot="10800000">
              <a:off x="5764394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Round Same Side Corner Rectangle 20"/>
            <p:cNvSpPr/>
            <p:nvPr/>
          </p:nvSpPr>
          <p:spPr>
            <a:xfrm rot="10800000">
              <a:off x="6050203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Round Same Side Corner Rectangle 20"/>
            <p:cNvSpPr/>
            <p:nvPr/>
          </p:nvSpPr>
          <p:spPr>
            <a:xfrm rot="10800000">
              <a:off x="6336012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Round Same Side Corner Rectangle 20"/>
            <p:cNvSpPr/>
            <p:nvPr/>
          </p:nvSpPr>
          <p:spPr>
            <a:xfrm rot="10800000">
              <a:off x="6621821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Round Same Side Corner Rectangle 20"/>
            <p:cNvSpPr/>
            <p:nvPr/>
          </p:nvSpPr>
          <p:spPr>
            <a:xfrm rot="10800000">
              <a:off x="6907630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Round Same Side Corner Rectangle 20"/>
            <p:cNvSpPr/>
            <p:nvPr/>
          </p:nvSpPr>
          <p:spPr>
            <a:xfrm rot="10800000">
              <a:off x="7193439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Round Same Side Corner Rectangle 20"/>
            <p:cNvSpPr/>
            <p:nvPr/>
          </p:nvSpPr>
          <p:spPr>
            <a:xfrm rot="10800000">
              <a:off x="7479248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Round Same Side Corner Rectangle 20"/>
            <p:cNvSpPr/>
            <p:nvPr/>
          </p:nvSpPr>
          <p:spPr>
            <a:xfrm rot="10800000">
              <a:off x="7765057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Round Same Side Corner Rectangle 20"/>
            <p:cNvSpPr/>
            <p:nvPr/>
          </p:nvSpPr>
          <p:spPr>
            <a:xfrm rot="10800000">
              <a:off x="8050866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Round Same Side Corner Rectangle 20"/>
            <p:cNvSpPr/>
            <p:nvPr/>
          </p:nvSpPr>
          <p:spPr>
            <a:xfrm rot="10800000">
              <a:off x="8336677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3910220" y="3459968"/>
            <a:ext cx="2861700" cy="617384"/>
            <a:chOff x="5764394" y="3394105"/>
            <a:chExt cx="2861700" cy="617384"/>
          </a:xfrm>
        </p:grpSpPr>
        <p:sp>
          <p:nvSpPr>
            <p:cNvPr id="27" name="Round Same Side Corner Rectangle 20"/>
            <p:cNvSpPr/>
            <p:nvPr/>
          </p:nvSpPr>
          <p:spPr>
            <a:xfrm rot="10800000">
              <a:off x="5764394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Round Same Side Corner Rectangle 20"/>
            <p:cNvSpPr/>
            <p:nvPr/>
          </p:nvSpPr>
          <p:spPr>
            <a:xfrm rot="10800000">
              <a:off x="6050203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Round Same Side Corner Rectangle 20"/>
            <p:cNvSpPr/>
            <p:nvPr/>
          </p:nvSpPr>
          <p:spPr>
            <a:xfrm rot="10800000">
              <a:off x="6336012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Round Same Side Corner Rectangle 20"/>
            <p:cNvSpPr/>
            <p:nvPr/>
          </p:nvSpPr>
          <p:spPr>
            <a:xfrm rot="10800000">
              <a:off x="6621821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Round Same Side Corner Rectangle 20"/>
            <p:cNvSpPr/>
            <p:nvPr/>
          </p:nvSpPr>
          <p:spPr>
            <a:xfrm rot="10800000">
              <a:off x="6907630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Round Same Side Corner Rectangle 20"/>
            <p:cNvSpPr/>
            <p:nvPr/>
          </p:nvSpPr>
          <p:spPr>
            <a:xfrm rot="10800000">
              <a:off x="7193439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Round Same Side Corner Rectangle 20"/>
            <p:cNvSpPr/>
            <p:nvPr/>
          </p:nvSpPr>
          <p:spPr>
            <a:xfrm rot="10800000">
              <a:off x="7479248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Round Same Side Corner Rectangle 20"/>
            <p:cNvSpPr/>
            <p:nvPr/>
          </p:nvSpPr>
          <p:spPr>
            <a:xfrm rot="10800000">
              <a:off x="7765057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Round Same Side Corner Rectangle 20"/>
            <p:cNvSpPr/>
            <p:nvPr/>
          </p:nvSpPr>
          <p:spPr>
            <a:xfrm rot="10800000">
              <a:off x="8050866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" name="Round Same Side Corner Rectangle 20"/>
            <p:cNvSpPr/>
            <p:nvPr/>
          </p:nvSpPr>
          <p:spPr>
            <a:xfrm rot="10800000">
              <a:off x="8336677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7136412" y="691922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70%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136412" y="2068460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136412" y="3444232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910219" y="1467508"/>
            <a:ext cx="29499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910219" y="2847721"/>
            <a:ext cx="29499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910219" y="4227934"/>
            <a:ext cx="29499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1451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Table</a:t>
            </a:r>
            <a:r>
              <a:rPr lang="en-US" altLang="ko-KR" dirty="0"/>
              <a:t>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Style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1678778"/>
              </p:ext>
            </p:extLst>
          </p:nvPr>
        </p:nvGraphicFramePr>
        <p:xfrm>
          <a:off x="720599" y="1162008"/>
          <a:ext cx="1872208" cy="36419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71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397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530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9782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28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84722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0388"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905203" y="4096998"/>
            <a:ext cx="1500336" cy="360040"/>
            <a:chOff x="2627784" y="3579862"/>
            <a:chExt cx="1656184" cy="360040"/>
          </a:xfrm>
          <a:solidFill>
            <a:srgbClr val="FD2906"/>
          </a:solidFill>
        </p:grpSpPr>
        <p:sp>
          <p:nvSpPr>
            <p:cNvPr id="3" name="Rounded Rectangle 2"/>
            <p:cNvSpPr/>
            <p:nvPr/>
          </p:nvSpPr>
          <p:spPr>
            <a:xfrm>
              <a:off x="2627784" y="3579862"/>
              <a:ext cx="1656184" cy="36004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889105" y="3621383"/>
              <a:ext cx="11335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1510048"/>
              </p:ext>
            </p:extLst>
          </p:nvPr>
        </p:nvGraphicFramePr>
        <p:xfrm>
          <a:off x="2665383" y="1162008"/>
          <a:ext cx="1872208" cy="36419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71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397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530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9782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28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84722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0388"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pSp>
        <p:nvGrpSpPr>
          <p:cNvPr id="9" name="Group 8"/>
          <p:cNvGrpSpPr/>
          <p:nvPr/>
        </p:nvGrpSpPr>
        <p:grpSpPr>
          <a:xfrm>
            <a:off x="2849987" y="4096998"/>
            <a:ext cx="1500336" cy="360040"/>
            <a:chOff x="2627784" y="3579862"/>
            <a:chExt cx="1656184" cy="360040"/>
          </a:xfrm>
        </p:grpSpPr>
        <p:sp>
          <p:nvSpPr>
            <p:cNvPr id="10" name="Rounded Rectangle 9"/>
            <p:cNvSpPr/>
            <p:nvPr/>
          </p:nvSpPr>
          <p:spPr>
            <a:xfrm>
              <a:off x="2627784" y="3579862"/>
              <a:ext cx="1656184" cy="36004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889105" y="3621383"/>
              <a:ext cx="11335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9914718"/>
              </p:ext>
            </p:extLst>
          </p:nvPr>
        </p:nvGraphicFramePr>
        <p:xfrm>
          <a:off x="4610167" y="1162008"/>
          <a:ext cx="1872208" cy="36419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71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397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530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9782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$80</a:t>
                      </a:r>
                      <a:endParaRPr lang="ko-KR" altLang="en-US" sz="28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rgbClr val="FD290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84722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0388"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pSp>
        <p:nvGrpSpPr>
          <p:cNvPr id="13" name="Group 12"/>
          <p:cNvGrpSpPr/>
          <p:nvPr/>
        </p:nvGrpSpPr>
        <p:grpSpPr>
          <a:xfrm>
            <a:off x="4794771" y="4096998"/>
            <a:ext cx="1500336" cy="360040"/>
            <a:chOff x="2627784" y="3579862"/>
            <a:chExt cx="1656184" cy="360040"/>
          </a:xfrm>
          <a:solidFill>
            <a:srgbClr val="FD2906"/>
          </a:solidFill>
        </p:grpSpPr>
        <p:sp>
          <p:nvSpPr>
            <p:cNvPr id="14" name="Rounded Rectangle 13"/>
            <p:cNvSpPr/>
            <p:nvPr/>
          </p:nvSpPr>
          <p:spPr>
            <a:xfrm>
              <a:off x="2627784" y="3579862"/>
              <a:ext cx="1656184" cy="36004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889105" y="3621383"/>
              <a:ext cx="11335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5400230"/>
              </p:ext>
            </p:extLst>
          </p:nvPr>
        </p:nvGraphicFramePr>
        <p:xfrm>
          <a:off x="6554951" y="1162008"/>
          <a:ext cx="1872208" cy="36419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71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397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530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9782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$99</a:t>
                      </a:r>
                      <a:endParaRPr lang="ko-KR" altLang="en-US" sz="28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84722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0388"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pSp>
        <p:nvGrpSpPr>
          <p:cNvPr id="17" name="Group 16"/>
          <p:cNvGrpSpPr/>
          <p:nvPr/>
        </p:nvGrpSpPr>
        <p:grpSpPr>
          <a:xfrm>
            <a:off x="6739555" y="4096998"/>
            <a:ext cx="1500336" cy="360040"/>
            <a:chOff x="2627784" y="3579862"/>
            <a:chExt cx="1656184" cy="360040"/>
          </a:xfrm>
          <a:solidFill>
            <a:srgbClr val="FD2906"/>
          </a:solidFill>
        </p:grpSpPr>
        <p:sp>
          <p:nvSpPr>
            <p:cNvPr id="18" name="Rounded Rectangle 17"/>
            <p:cNvSpPr/>
            <p:nvPr/>
          </p:nvSpPr>
          <p:spPr>
            <a:xfrm>
              <a:off x="2627784" y="3579862"/>
              <a:ext cx="1656184" cy="36004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889105" y="3621383"/>
              <a:ext cx="11335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Freeform 23"/>
          <p:cNvSpPr>
            <a:spLocks noChangeAspect="1"/>
          </p:cNvSpPr>
          <p:nvPr/>
        </p:nvSpPr>
        <p:spPr>
          <a:xfrm>
            <a:off x="3408010" y="1329020"/>
            <a:ext cx="437367" cy="437101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Freeform 24"/>
          <p:cNvSpPr/>
          <p:nvPr/>
        </p:nvSpPr>
        <p:spPr>
          <a:xfrm>
            <a:off x="5314694" y="1394021"/>
            <a:ext cx="437367" cy="364248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Freeform 25"/>
          <p:cNvSpPr/>
          <p:nvPr/>
        </p:nvSpPr>
        <p:spPr>
          <a:xfrm>
            <a:off x="7259478" y="1328887"/>
            <a:ext cx="437367" cy="43736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Freeform 26"/>
          <p:cNvSpPr/>
          <p:nvPr/>
        </p:nvSpPr>
        <p:spPr>
          <a:xfrm>
            <a:off x="1392531" y="1398783"/>
            <a:ext cx="525682" cy="39282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71872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1" name="그룹 320">
            <a:extLst>
              <a:ext uri="{FF2B5EF4-FFF2-40B4-BE49-F238E27FC236}">
                <a16:creationId xmlns:a16="http://schemas.microsoft.com/office/drawing/2014/main" xmlns="" id="{3080AF3A-DDD4-435A-BB91-D6269A3E64D6}"/>
              </a:ext>
            </a:extLst>
          </p:cNvPr>
          <p:cNvGrpSpPr/>
          <p:nvPr/>
        </p:nvGrpSpPr>
        <p:grpSpPr>
          <a:xfrm>
            <a:off x="4660638" y="2418114"/>
            <a:ext cx="4142449" cy="2416640"/>
            <a:chOff x="635000" y="1382713"/>
            <a:chExt cx="7869238" cy="4572000"/>
          </a:xfrm>
          <a:solidFill>
            <a:schemeClr val="bg1">
              <a:lumMod val="75000"/>
            </a:schemeClr>
          </a:solidFill>
        </p:grpSpPr>
        <p:sp>
          <p:nvSpPr>
            <p:cNvPr id="322" name="Freeform 8">
              <a:extLst>
                <a:ext uri="{FF2B5EF4-FFF2-40B4-BE49-F238E27FC236}">
                  <a16:creationId xmlns:a16="http://schemas.microsoft.com/office/drawing/2014/main" xmlns="" id="{3227A418-7024-4C03-9FB0-F856C8DDE9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3" name="Freeform 9">
              <a:extLst>
                <a:ext uri="{FF2B5EF4-FFF2-40B4-BE49-F238E27FC236}">
                  <a16:creationId xmlns:a16="http://schemas.microsoft.com/office/drawing/2014/main" xmlns="" id="{7660D955-7548-4975-B63F-417F45D337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4" name="Freeform 10">
              <a:extLst>
                <a:ext uri="{FF2B5EF4-FFF2-40B4-BE49-F238E27FC236}">
                  <a16:creationId xmlns:a16="http://schemas.microsoft.com/office/drawing/2014/main" xmlns="" id="{DA31362D-27BA-456E-8001-4392FC1FFB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5" name="Freeform 11">
              <a:extLst>
                <a:ext uri="{FF2B5EF4-FFF2-40B4-BE49-F238E27FC236}">
                  <a16:creationId xmlns:a16="http://schemas.microsoft.com/office/drawing/2014/main" xmlns="" id="{0662A80F-2B1D-4E47-8598-A53B066572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3" name="Group 2"/>
          <p:cNvGrpSpPr/>
          <p:nvPr/>
        </p:nvGrpSpPr>
        <p:grpSpPr>
          <a:xfrm flipH="1">
            <a:off x="611559" y="411510"/>
            <a:ext cx="864096" cy="4448022"/>
            <a:chOff x="4067944" y="-1055821"/>
            <a:chExt cx="1409422" cy="7255142"/>
          </a:xfrm>
        </p:grpSpPr>
        <p:sp>
          <p:nvSpPr>
            <p:cNvPr id="4" name="Rounded Rectangle 7"/>
            <p:cNvSpPr/>
            <p:nvPr/>
          </p:nvSpPr>
          <p:spPr>
            <a:xfrm>
              <a:off x="4067944" y="-1055821"/>
              <a:ext cx="1409422" cy="7255142"/>
            </a:xfrm>
            <a:custGeom>
              <a:avLst/>
              <a:gdLst/>
              <a:ahLst/>
              <a:cxnLst/>
              <a:rect l="l" t="t" r="r" b="b"/>
              <a:pathLst>
                <a:path w="1409422" h="7255142">
                  <a:moveTo>
                    <a:pt x="704711" y="0"/>
                  </a:moveTo>
                  <a:cubicBezTo>
                    <a:pt x="1072574" y="0"/>
                    <a:pt x="1370785" y="117434"/>
                    <a:pt x="1370785" y="262297"/>
                  </a:cubicBezTo>
                  <a:cubicBezTo>
                    <a:pt x="1370785" y="345582"/>
                    <a:pt x="1272215" y="419801"/>
                    <a:pt x="1118084" y="466488"/>
                  </a:cubicBezTo>
                  <a:lnTo>
                    <a:pt x="1070943" y="803115"/>
                  </a:lnTo>
                  <a:cubicBezTo>
                    <a:pt x="1274015" y="850812"/>
                    <a:pt x="1409422" y="938764"/>
                    <a:pt x="1409422" y="1039170"/>
                  </a:cubicBezTo>
                  <a:cubicBezTo>
                    <a:pt x="1409422" y="1130174"/>
                    <a:pt x="1298186" y="1210947"/>
                    <a:pt x="1126003" y="1260423"/>
                  </a:cubicBezTo>
                  <a:cubicBezTo>
                    <a:pt x="1126434" y="1261870"/>
                    <a:pt x="1126442" y="1263323"/>
                    <a:pt x="1126442" y="1264778"/>
                  </a:cubicBezTo>
                  <a:lnTo>
                    <a:pt x="1126442" y="5050212"/>
                  </a:lnTo>
                  <a:cubicBezTo>
                    <a:pt x="1126442" y="5214603"/>
                    <a:pt x="1024927" y="5355284"/>
                    <a:pt x="880490" y="5410505"/>
                  </a:cubicBezTo>
                  <a:cubicBezTo>
                    <a:pt x="887528" y="5422594"/>
                    <a:pt x="891019" y="5436683"/>
                    <a:pt x="891019" y="5451587"/>
                  </a:cubicBezTo>
                  <a:lnTo>
                    <a:pt x="891019" y="5480845"/>
                  </a:lnTo>
                  <a:cubicBezTo>
                    <a:pt x="891019" y="5532419"/>
                    <a:pt x="849210" y="5574228"/>
                    <a:pt x="797636" y="5574228"/>
                  </a:cubicBezTo>
                  <a:lnTo>
                    <a:pt x="764319" y="5574228"/>
                  </a:lnTo>
                  <a:cubicBezTo>
                    <a:pt x="760551" y="6069812"/>
                    <a:pt x="756761" y="6511449"/>
                    <a:pt x="752970" y="7020893"/>
                  </a:cubicBezTo>
                  <a:lnTo>
                    <a:pt x="671083" y="7255142"/>
                  </a:lnTo>
                  <a:cubicBezTo>
                    <a:pt x="676129" y="6635258"/>
                    <a:pt x="656834" y="6124906"/>
                    <a:pt x="646982" y="5574228"/>
                  </a:cubicBezTo>
                  <a:lnTo>
                    <a:pt x="611786" y="5574228"/>
                  </a:lnTo>
                  <a:cubicBezTo>
                    <a:pt x="560212" y="5574228"/>
                    <a:pt x="518403" y="5532419"/>
                    <a:pt x="518403" y="5480845"/>
                  </a:cubicBezTo>
                  <a:lnTo>
                    <a:pt x="518403" y="5451587"/>
                  </a:lnTo>
                  <a:cubicBezTo>
                    <a:pt x="518403" y="5436685"/>
                    <a:pt x="521894" y="5422598"/>
                    <a:pt x="528930" y="5410510"/>
                  </a:cubicBezTo>
                  <a:cubicBezTo>
                    <a:pt x="384495" y="5355282"/>
                    <a:pt x="282981" y="5214602"/>
                    <a:pt x="282981" y="5050212"/>
                  </a:cubicBezTo>
                  <a:lnTo>
                    <a:pt x="282981" y="1264778"/>
                  </a:lnTo>
                  <a:lnTo>
                    <a:pt x="283420" y="1260424"/>
                  </a:lnTo>
                  <a:cubicBezTo>
                    <a:pt x="111236" y="1210948"/>
                    <a:pt x="0" y="1130174"/>
                    <a:pt x="0" y="1039170"/>
                  </a:cubicBezTo>
                  <a:cubicBezTo>
                    <a:pt x="0" y="938764"/>
                    <a:pt x="135407" y="850812"/>
                    <a:pt x="338481" y="803115"/>
                  </a:cubicBezTo>
                  <a:lnTo>
                    <a:pt x="291339" y="466488"/>
                  </a:lnTo>
                  <a:cubicBezTo>
                    <a:pt x="137207" y="419801"/>
                    <a:pt x="38637" y="345582"/>
                    <a:pt x="38637" y="262297"/>
                  </a:cubicBezTo>
                  <a:cubicBezTo>
                    <a:pt x="38637" y="117434"/>
                    <a:pt x="336848" y="0"/>
                    <a:pt x="704711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Round Same Side Corner Rectangle 4"/>
            <p:cNvSpPr/>
            <p:nvPr/>
          </p:nvSpPr>
          <p:spPr>
            <a:xfrm rot="10800000">
              <a:off x="4433684" y="3365649"/>
              <a:ext cx="669600" cy="93542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" name="Round Same Side Corner Rectangle 5"/>
            <p:cNvSpPr/>
            <p:nvPr/>
          </p:nvSpPr>
          <p:spPr>
            <a:xfrm rot="10800000">
              <a:off x="4433684" y="2439935"/>
              <a:ext cx="669600" cy="935428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" name="Round Same Side Corner Rectangle 6"/>
            <p:cNvSpPr/>
            <p:nvPr/>
          </p:nvSpPr>
          <p:spPr>
            <a:xfrm rot="10800000">
              <a:off x="4433684" y="1514219"/>
              <a:ext cx="669600" cy="935428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" name="Round Same Side Corner Rectangle 7"/>
            <p:cNvSpPr/>
            <p:nvPr/>
          </p:nvSpPr>
          <p:spPr>
            <a:xfrm rot="10800000">
              <a:off x="4433684" y="588503"/>
              <a:ext cx="669600" cy="935428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019923" y="1181295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40</a:t>
            </a:r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19923" y="2069394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30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19923" y="2957493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19923" y="3845591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10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151478" y="354132"/>
            <a:ext cx="35888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Worldmap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Presentation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74265" y="1478859"/>
            <a:ext cx="38009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2771800" y="1106148"/>
            <a:ext cx="1793106" cy="673514"/>
            <a:chOff x="2113657" y="4283314"/>
            <a:chExt cx="3647460" cy="673514"/>
          </a:xfrm>
        </p:grpSpPr>
        <p:sp>
          <p:nvSpPr>
            <p:cNvPr id="25" name="TextBox 24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2771800" y="1994247"/>
            <a:ext cx="1793106" cy="673514"/>
            <a:chOff x="2113657" y="4283314"/>
            <a:chExt cx="3647460" cy="673514"/>
          </a:xfrm>
        </p:grpSpPr>
        <p:sp>
          <p:nvSpPr>
            <p:cNvPr id="28" name="TextBox 27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2771800" y="2882346"/>
            <a:ext cx="1793106" cy="673514"/>
            <a:chOff x="2113657" y="4283314"/>
            <a:chExt cx="3647460" cy="673514"/>
          </a:xfrm>
        </p:grpSpPr>
        <p:sp>
          <p:nvSpPr>
            <p:cNvPr id="31" name="TextBox 30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771800" y="3770444"/>
            <a:ext cx="1793106" cy="673514"/>
            <a:chOff x="2113657" y="4283314"/>
            <a:chExt cx="3647460" cy="673514"/>
          </a:xfrm>
        </p:grpSpPr>
        <p:sp>
          <p:nvSpPr>
            <p:cNvPr id="34" name="TextBox 33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Donut 35"/>
          <p:cNvSpPr/>
          <p:nvPr/>
        </p:nvSpPr>
        <p:spPr>
          <a:xfrm>
            <a:off x="6135028" y="2630253"/>
            <a:ext cx="243733" cy="243733"/>
          </a:xfrm>
          <a:prstGeom prst="donu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7" name="Donut 36"/>
          <p:cNvSpPr/>
          <p:nvPr/>
        </p:nvSpPr>
        <p:spPr>
          <a:xfrm>
            <a:off x="6554377" y="3661625"/>
            <a:ext cx="243733" cy="243733"/>
          </a:xfrm>
          <a:prstGeom prst="donu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8" name="Donut 37"/>
          <p:cNvSpPr/>
          <p:nvPr/>
        </p:nvSpPr>
        <p:spPr>
          <a:xfrm>
            <a:off x="7637283" y="3088391"/>
            <a:ext cx="243733" cy="243733"/>
          </a:xfrm>
          <a:prstGeom prst="donu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9" name="Donut 38"/>
          <p:cNvSpPr/>
          <p:nvPr/>
        </p:nvSpPr>
        <p:spPr>
          <a:xfrm>
            <a:off x="5914784" y="4134527"/>
            <a:ext cx="243733" cy="243733"/>
          </a:xfrm>
          <a:prstGeom prst="donu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40" name="Picture 2" descr="E:\002-KIMS BUSINESS\007-02-Fullslidesppt-Contents\20161216\Stethoscope as symbol of medicine PowerPoint Templates\main-item-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0877" y="520093"/>
            <a:ext cx="983526" cy="729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1" name="Straight Connector 40"/>
          <p:cNvCxnSpPr/>
          <p:nvPr/>
        </p:nvCxnSpPr>
        <p:spPr>
          <a:xfrm>
            <a:off x="4587501" y="1321326"/>
            <a:ext cx="3152851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Freeform 41"/>
          <p:cNvSpPr>
            <a:spLocks noChangeAspect="1"/>
          </p:cNvSpPr>
          <p:nvPr/>
        </p:nvSpPr>
        <p:spPr>
          <a:xfrm>
            <a:off x="1536187" y="3887647"/>
            <a:ext cx="439376" cy="439109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Freeform 43"/>
          <p:cNvSpPr/>
          <p:nvPr/>
        </p:nvSpPr>
        <p:spPr>
          <a:xfrm>
            <a:off x="1536187" y="2110754"/>
            <a:ext cx="439376" cy="439376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5" name="Freeform 44"/>
          <p:cNvSpPr/>
          <p:nvPr/>
        </p:nvSpPr>
        <p:spPr>
          <a:xfrm>
            <a:off x="1580299" y="1199933"/>
            <a:ext cx="351152" cy="439376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Freeform 46"/>
          <p:cNvSpPr/>
          <p:nvPr/>
        </p:nvSpPr>
        <p:spPr>
          <a:xfrm>
            <a:off x="1491827" y="3021575"/>
            <a:ext cx="528096" cy="394628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985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3"/>
          <p:cNvSpPr txBox="1">
            <a:spLocks/>
          </p:cNvSpPr>
          <p:nvPr/>
        </p:nvSpPr>
        <p:spPr>
          <a:xfrm>
            <a:off x="300668" y="2574017"/>
            <a:ext cx="1584176" cy="155107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2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Designed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65164" y="294906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PowerPoint 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Presentation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65164" y="987574"/>
            <a:ext cx="39604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Get a modern PowerPoint  Presentation that is beautifully designed.  Easy to change colors, photos and Text.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51720" y="3075806"/>
            <a:ext cx="23042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C295E85E-4162-49E2-A5E6-AA8589F5242E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xmlns="" id="{D7CD6B75-05E7-4B31-AE99-7D850A1ADC27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16272175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Columns</a:t>
            </a:r>
            <a:r>
              <a:rPr lang="en-US" altLang="ko-KR" dirty="0"/>
              <a:t> Style</a:t>
            </a:r>
            <a:endParaRPr lang="ko-KR" alt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1475656" y="817270"/>
            <a:ext cx="7056784" cy="3914720"/>
            <a:chOff x="1475656" y="817270"/>
            <a:chExt cx="7056784" cy="3914720"/>
          </a:xfrm>
        </p:grpSpPr>
        <p:cxnSp>
          <p:nvCxnSpPr>
            <p:cNvPr id="4" name="Straight Connector 3"/>
            <p:cNvCxnSpPr/>
            <p:nvPr/>
          </p:nvCxnSpPr>
          <p:spPr>
            <a:xfrm>
              <a:off x="2123728" y="817270"/>
              <a:ext cx="6408712" cy="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/>
            <p:nvPr/>
          </p:nvCxnSpPr>
          <p:spPr>
            <a:xfrm>
              <a:off x="8532440" y="817270"/>
              <a:ext cx="0" cy="391472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1475656" y="4731990"/>
              <a:ext cx="7056784" cy="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2129388" y="817270"/>
              <a:ext cx="0" cy="1466448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/>
            <p:cNvSpPr/>
            <p:nvPr/>
          </p:nvSpPr>
          <p:spPr>
            <a:xfrm>
              <a:off x="2057380" y="2283718"/>
              <a:ext cx="144016" cy="144016"/>
            </a:xfrm>
            <a:prstGeom prst="ellipse">
              <a:avLst/>
            </a:prstGeom>
            <a:solidFill>
              <a:srgbClr val="FD29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1992394" y="2226352"/>
              <a:ext cx="273988" cy="273988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2667454" y="1260366"/>
            <a:ext cx="5321260" cy="2986887"/>
            <a:chOff x="2272433" y="1367989"/>
            <a:chExt cx="2659607" cy="2986887"/>
          </a:xfrm>
        </p:grpSpPr>
        <p:sp>
          <p:nvSpPr>
            <p:cNvPr id="16" name="TextBox 15"/>
            <p:cNvSpPr txBox="1"/>
            <p:nvPr/>
          </p:nvSpPr>
          <p:spPr>
            <a:xfrm>
              <a:off x="2272433" y="1367989"/>
              <a:ext cx="26596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272433" y="1677220"/>
              <a:ext cx="2659607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73697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Columns</a:t>
            </a:r>
            <a:r>
              <a:rPr lang="en-US" altLang="ko-KR" dirty="0"/>
              <a:t> Style</a:t>
            </a:r>
            <a:endParaRPr lang="ko-KR" altLang="en-US" dirty="0"/>
          </a:p>
        </p:txBody>
      </p:sp>
      <p:grpSp>
        <p:nvGrpSpPr>
          <p:cNvPr id="17" name="Group 16"/>
          <p:cNvGrpSpPr/>
          <p:nvPr/>
        </p:nvGrpSpPr>
        <p:grpSpPr>
          <a:xfrm>
            <a:off x="1475656" y="817270"/>
            <a:ext cx="7056784" cy="3914720"/>
            <a:chOff x="1475656" y="817270"/>
            <a:chExt cx="7056784" cy="3914720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2129388" y="817270"/>
              <a:ext cx="6403052" cy="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8532440" y="817270"/>
              <a:ext cx="0" cy="391472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1475656" y="4731990"/>
              <a:ext cx="7056784" cy="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2129388" y="817270"/>
              <a:ext cx="0" cy="1466448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Oval 14"/>
            <p:cNvSpPr/>
            <p:nvPr/>
          </p:nvSpPr>
          <p:spPr>
            <a:xfrm>
              <a:off x="2057380" y="2283718"/>
              <a:ext cx="144016" cy="14401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1992394" y="2226352"/>
              <a:ext cx="273988" cy="273988"/>
            </a:xfrm>
            <a:prstGeom prst="ellipse">
              <a:avLst/>
            </a:prstGeom>
            <a:noFill/>
            <a:ln w="127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564657" y="1276052"/>
            <a:ext cx="2659607" cy="3171553"/>
            <a:chOff x="2272433" y="1367989"/>
            <a:chExt cx="2659607" cy="3171553"/>
          </a:xfrm>
        </p:grpSpPr>
        <p:sp>
          <p:nvSpPr>
            <p:cNvPr id="19" name="TextBox 18"/>
            <p:cNvSpPr txBox="1"/>
            <p:nvPr/>
          </p:nvSpPr>
          <p:spPr>
            <a:xfrm>
              <a:off x="2272433" y="1367989"/>
              <a:ext cx="26596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272433" y="1677220"/>
              <a:ext cx="2659607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512296" y="1276052"/>
            <a:ext cx="2659607" cy="3171553"/>
            <a:chOff x="2272433" y="1367989"/>
            <a:chExt cx="2659607" cy="3171553"/>
          </a:xfrm>
        </p:grpSpPr>
        <p:sp>
          <p:nvSpPr>
            <p:cNvPr id="22" name="TextBox 21"/>
            <p:cNvSpPr txBox="1"/>
            <p:nvPr/>
          </p:nvSpPr>
          <p:spPr>
            <a:xfrm>
              <a:off x="2272433" y="1367989"/>
              <a:ext cx="26596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272433" y="1677220"/>
              <a:ext cx="2659607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22006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Section</a:t>
            </a:r>
            <a:r>
              <a:rPr lang="en-US" altLang="ko-KR" dirty="0"/>
              <a:t> Break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910844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Thank you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4585712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A2E4AFB2-8441-498F-A252-168F472FB5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Shapes</a:t>
            </a:r>
          </a:p>
        </p:txBody>
      </p:sp>
      <p:sp>
        <p:nvSpPr>
          <p:cNvPr id="5" name="Heart 1">
            <a:extLst>
              <a:ext uri="{FF2B5EF4-FFF2-40B4-BE49-F238E27FC236}">
                <a16:creationId xmlns:a16="http://schemas.microsoft.com/office/drawing/2014/main" xmlns="" id="{D7033D71-A189-4318-A37E-73EDE17BD17B}"/>
              </a:ext>
            </a:extLst>
          </p:cNvPr>
          <p:cNvSpPr/>
          <p:nvPr/>
        </p:nvSpPr>
        <p:spPr>
          <a:xfrm>
            <a:off x="1142514" y="1347614"/>
            <a:ext cx="1341860" cy="2631291"/>
          </a:xfrm>
          <a:custGeom>
            <a:avLst/>
            <a:gdLst/>
            <a:ahLst/>
            <a:cxnLst/>
            <a:rect l="l" t="t" r="r" b="b"/>
            <a:pathLst>
              <a:path w="1341860" h="2631291">
                <a:moveTo>
                  <a:pt x="636021" y="87"/>
                </a:moveTo>
                <a:cubicBezTo>
                  <a:pt x="902310" y="4722"/>
                  <a:pt x="1185749" y="195958"/>
                  <a:pt x="1341860" y="633069"/>
                </a:cubicBezTo>
                <a:lnTo>
                  <a:pt x="1341860" y="2631291"/>
                </a:lnTo>
                <a:cubicBezTo>
                  <a:pt x="-612998" y="1195069"/>
                  <a:pt x="-44493" y="-11757"/>
                  <a:pt x="636021" y="87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Heart 1">
            <a:extLst>
              <a:ext uri="{FF2B5EF4-FFF2-40B4-BE49-F238E27FC236}">
                <a16:creationId xmlns:a16="http://schemas.microsoft.com/office/drawing/2014/main" xmlns="" id="{C09D3541-A59C-4871-8C3A-97FB3E243291}"/>
              </a:ext>
            </a:extLst>
          </p:cNvPr>
          <p:cNvSpPr/>
          <p:nvPr/>
        </p:nvSpPr>
        <p:spPr>
          <a:xfrm flipH="1">
            <a:off x="2483320" y="1347614"/>
            <a:ext cx="1341860" cy="2631291"/>
          </a:xfrm>
          <a:custGeom>
            <a:avLst/>
            <a:gdLst/>
            <a:ahLst/>
            <a:cxnLst/>
            <a:rect l="l" t="t" r="r" b="b"/>
            <a:pathLst>
              <a:path w="1341860" h="2631291">
                <a:moveTo>
                  <a:pt x="636021" y="87"/>
                </a:moveTo>
                <a:cubicBezTo>
                  <a:pt x="902310" y="4722"/>
                  <a:pt x="1185749" y="195958"/>
                  <a:pt x="1341860" y="633069"/>
                </a:cubicBezTo>
                <a:lnTo>
                  <a:pt x="1341860" y="2631291"/>
                </a:lnTo>
                <a:cubicBezTo>
                  <a:pt x="-612998" y="1195069"/>
                  <a:pt x="-44493" y="-11757"/>
                  <a:pt x="636021" y="8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Freeform 4">
            <a:extLst>
              <a:ext uri="{FF2B5EF4-FFF2-40B4-BE49-F238E27FC236}">
                <a16:creationId xmlns:a16="http://schemas.microsoft.com/office/drawing/2014/main" xmlns="" id="{8F46A7C6-D2D6-4954-9BAE-604BE9E7B532}"/>
              </a:ext>
            </a:extLst>
          </p:cNvPr>
          <p:cNvSpPr/>
          <p:nvPr/>
        </p:nvSpPr>
        <p:spPr>
          <a:xfrm>
            <a:off x="594822" y="1959016"/>
            <a:ext cx="3686861" cy="1089966"/>
          </a:xfrm>
          <a:custGeom>
            <a:avLst/>
            <a:gdLst>
              <a:gd name="connsiteX0" fmla="*/ 0 w 3650285"/>
              <a:gd name="connsiteY0" fmla="*/ 1104596 h 1177748"/>
              <a:gd name="connsiteX1" fmla="*/ 512064 w 3650285"/>
              <a:gd name="connsiteY1" fmla="*/ 1104596 h 1177748"/>
              <a:gd name="connsiteX2" fmla="*/ 833933 w 3650285"/>
              <a:gd name="connsiteY2" fmla="*/ 826618 h 1177748"/>
              <a:gd name="connsiteX3" fmla="*/ 1294791 w 3650285"/>
              <a:gd name="connsiteY3" fmla="*/ 1177748 h 1177748"/>
              <a:gd name="connsiteX4" fmla="*/ 1360628 w 3650285"/>
              <a:gd name="connsiteY4" fmla="*/ 958292 h 1177748"/>
              <a:gd name="connsiteX5" fmla="*/ 1506932 w 3650285"/>
              <a:gd name="connsiteY5" fmla="*/ 1097280 h 1177748"/>
              <a:gd name="connsiteX6" fmla="*/ 1755648 w 3650285"/>
              <a:gd name="connsiteY6" fmla="*/ 0 h 1177748"/>
              <a:gd name="connsiteX7" fmla="*/ 1814170 w 3650285"/>
              <a:gd name="connsiteY7" fmla="*/ 972922 h 1177748"/>
              <a:gd name="connsiteX8" fmla="*/ 1953159 w 3650285"/>
              <a:gd name="connsiteY8" fmla="*/ 870509 h 1177748"/>
              <a:gd name="connsiteX9" fmla="*/ 1989735 w 3650285"/>
              <a:gd name="connsiteY9" fmla="*/ 987552 h 1177748"/>
              <a:gd name="connsiteX10" fmla="*/ 2187245 w 3650285"/>
              <a:gd name="connsiteY10" fmla="*/ 899770 h 1177748"/>
              <a:gd name="connsiteX11" fmla="*/ 2238452 w 3650285"/>
              <a:gd name="connsiteY11" fmla="*/ 1016813 h 1177748"/>
              <a:gd name="connsiteX12" fmla="*/ 2457908 w 3650285"/>
              <a:gd name="connsiteY12" fmla="*/ 643738 h 1177748"/>
              <a:gd name="connsiteX13" fmla="*/ 2706624 w 3650285"/>
              <a:gd name="connsiteY13" fmla="*/ 914400 h 1177748"/>
              <a:gd name="connsiteX14" fmla="*/ 2787092 w 3650285"/>
              <a:gd name="connsiteY14" fmla="*/ 826618 h 1177748"/>
              <a:gd name="connsiteX15" fmla="*/ 2984602 w 3650285"/>
              <a:gd name="connsiteY15" fmla="*/ 980237 h 1177748"/>
              <a:gd name="connsiteX16" fmla="*/ 3650285 w 3650285"/>
              <a:gd name="connsiteY16" fmla="*/ 965607 h 1177748"/>
              <a:gd name="connsiteX17" fmla="*/ 3650285 w 3650285"/>
              <a:gd name="connsiteY17" fmla="*/ 965607 h 1177748"/>
              <a:gd name="connsiteX0" fmla="*/ 0 w 3650285"/>
              <a:gd name="connsiteY0" fmla="*/ 1104596 h 1177748"/>
              <a:gd name="connsiteX1" fmla="*/ 512064 w 3650285"/>
              <a:gd name="connsiteY1" fmla="*/ 1104596 h 1177748"/>
              <a:gd name="connsiteX2" fmla="*/ 797357 w 3650285"/>
              <a:gd name="connsiteY2" fmla="*/ 716890 h 1177748"/>
              <a:gd name="connsiteX3" fmla="*/ 1294791 w 3650285"/>
              <a:gd name="connsiteY3" fmla="*/ 1177748 h 1177748"/>
              <a:gd name="connsiteX4" fmla="*/ 1360628 w 3650285"/>
              <a:gd name="connsiteY4" fmla="*/ 958292 h 1177748"/>
              <a:gd name="connsiteX5" fmla="*/ 1506932 w 3650285"/>
              <a:gd name="connsiteY5" fmla="*/ 1097280 h 1177748"/>
              <a:gd name="connsiteX6" fmla="*/ 1755648 w 3650285"/>
              <a:gd name="connsiteY6" fmla="*/ 0 h 1177748"/>
              <a:gd name="connsiteX7" fmla="*/ 1814170 w 3650285"/>
              <a:gd name="connsiteY7" fmla="*/ 972922 h 1177748"/>
              <a:gd name="connsiteX8" fmla="*/ 1953159 w 3650285"/>
              <a:gd name="connsiteY8" fmla="*/ 870509 h 1177748"/>
              <a:gd name="connsiteX9" fmla="*/ 1989735 w 3650285"/>
              <a:gd name="connsiteY9" fmla="*/ 987552 h 1177748"/>
              <a:gd name="connsiteX10" fmla="*/ 2187245 w 3650285"/>
              <a:gd name="connsiteY10" fmla="*/ 899770 h 1177748"/>
              <a:gd name="connsiteX11" fmla="*/ 2238452 w 3650285"/>
              <a:gd name="connsiteY11" fmla="*/ 1016813 h 1177748"/>
              <a:gd name="connsiteX12" fmla="*/ 2457908 w 3650285"/>
              <a:gd name="connsiteY12" fmla="*/ 643738 h 1177748"/>
              <a:gd name="connsiteX13" fmla="*/ 2706624 w 3650285"/>
              <a:gd name="connsiteY13" fmla="*/ 914400 h 1177748"/>
              <a:gd name="connsiteX14" fmla="*/ 2787092 w 3650285"/>
              <a:gd name="connsiteY14" fmla="*/ 826618 h 1177748"/>
              <a:gd name="connsiteX15" fmla="*/ 2984602 w 3650285"/>
              <a:gd name="connsiteY15" fmla="*/ 980237 h 1177748"/>
              <a:gd name="connsiteX16" fmla="*/ 3650285 w 3650285"/>
              <a:gd name="connsiteY16" fmla="*/ 965607 h 1177748"/>
              <a:gd name="connsiteX17" fmla="*/ 3650285 w 3650285"/>
              <a:gd name="connsiteY17" fmla="*/ 965607 h 1177748"/>
              <a:gd name="connsiteX0" fmla="*/ 0 w 3650285"/>
              <a:gd name="connsiteY0" fmla="*/ 1104596 h 1163118"/>
              <a:gd name="connsiteX1" fmla="*/ 512064 w 3650285"/>
              <a:gd name="connsiteY1" fmla="*/ 1104596 h 1163118"/>
              <a:gd name="connsiteX2" fmla="*/ 797357 w 3650285"/>
              <a:gd name="connsiteY2" fmla="*/ 716890 h 1163118"/>
              <a:gd name="connsiteX3" fmla="*/ 1097280 w 3650285"/>
              <a:gd name="connsiteY3" fmla="*/ 1163118 h 1163118"/>
              <a:gd name="connsiteX4" fmla="*/ 1360628 w 3650285"/>
              <a:gd name="connsiteY4" fmla="*/ 958292 h 1163118"/>
              <a:gd name="connsiteX5" fmla="*/ 1506932 w 3650285"/>
              <a:gd name="connsiteY5" fmla="*/ 1097280 h 1163118"/>
              <a:gd name="connsiteX6" fmla="*/ 1755648 w 3650285"/>
              <a:gd name="connsiteY6" fmla="*/ 0 h 1163118"/>
              <a:gd name="connsiteX7" fmla="*/ 1814170 w 3650285"/>
              <a:gd name="connsiteY7" fmla="*/ 972922 h 1163118"/>
              <a:gd name="connsiteX8" fmla="*/ 1953159 w 3650285"/>
              <a:gd name="connsiteY8" fmla="*/ 870509 h 1163118"/>
              <a:gd name="connsiteX9" fmla="*/ 1989735 w 3650285"/>
              <a:gd name="connsiteY9" fmla="*/ 987552 h 1163118"/>
              <a:gd name="connsiteX10" fmla="*/ 2187245 w 3650285"/>
              <a:gd name="connsiteY10" fmla="*/ 899770 h 1163118"/>
              <a:gd name="connsiteX11" fmla="*/ 2238452 w 3650285"/>
              <a:gd name="connsiteY11" fmla="*/ 1016813 h 1163118"/>
              <a:gd name="connsiteX12" fmla="*/ 2457908 w 3650285"/>
              <a:gd name="connsiteY12" fmla="*/ 643738 h 1163118"/>
              <a:gd name="connsiteX13" fmla="*/ 2706624 w 3650285"/>
              <a:gd name="connsiteY13" fmla="*/ 914400 h 1163118"/>
              <a:gd name="connsiteX14" fmla="*/ 2787092 w 3650285"/>
              <a:gd name="connsiteY14" fmla="*/ 826618 h 1163118"/>
              <a:gd name="connsiteX15" fmla="*/ 2984602 w 3650285"/>
              <a:gd name="connsiteY15" fmla="*/ 980237 h 1163118"/>
              <a:gd name="connsiteX16" fmla="*/ 3650285 w 3650285"/>
              <a:gd name="connsiteY16" fmla="*/ 965607 h 1163118"/>
              <a:gd name="connsiteX17" fmla="*/ 3650285 w 3650285"/>
              <a:gd name="connsiteY17" fmla="*/ 965607 h 1163118"/>
              <a:gd name="connsiteX0" fmla="*/ 0 w 3650285"/>
              <a:gd name="connsiteY0" fmla="*/ 1104596 h 1163118"/>
              <a:gd name="connsiteX1" fmla="*/ 512064 w 3650285"/>
              <a:gd name="connsiteY1" fmla="*/ 1104596 h 1163118"/>
              <a:gd name="connsiteX2" fmla="*/ 797357 w 3650285"/>
              <a:gd name="connsiteY2" fmla="*/ 716890 h 1163118"/>
              <a:gd name="connsiteX3" fmla="*/ 1097280 w 3650285"/>
              <a:gd name="connsiteY3" fmla="*/ 1163118 h 1163118"/>
              <a:gd name="connsiteX4" fmla="*/ 1258216 w 3650285"/>
              <a:gd name="connsiteY4" fmla="*/ 950977 h 1163118"/>
              <a:gd name="connsiteX5" fmla="*/ 1506932 w 3650285"/>
              <a:gd name="connsiteY5" fmla="*/ 1097280 h 1163118"/>
              <a:gd name="connsiteX6" fmla="*/ 1755648 w 3650285"/>
              <a:gd name="connsiteY6" fmla="*/ 0 h 1163118"/>
              <a:gd name="connsiteX7" fmla="*/ 1814170 w 3650285"/>
              <a:gd name="connsiteY7" fmla="*/ 972922 h 1163118"/>
              <a:gd name="connsiteX8" fmla="*/ 1953159 w 3650285"/>
              <a:gd name="connsiteY8" fmla="*/ 870509 h 1163118"/>
              <a:gd name="connsiteX9" fmla="*/ 1989735 w 3650285"/>
              <a:gd name="connsiteY9" fmla="*/ 987552 h 1163118"/>
              <a:gd name="connsiteX10" fmla="*/ 2187245 w 3650285"/>
              <a:gd name="connsiteY10" fmla="*/ 899770 h 1163118"/>
              <a:gd name="connsiteX11" fmla="*/ 2238452 w 3650285"/>
              <a:gd name="connsiteY11" fmla="*/ 1016813 h 1163118"/>
              <a:gd name="connsiteX12" fmla="*/ 2457908 w 3650285"/>
              <a:gd name="connsiteY12" fmla="*/ 643738 h 1163118"/>
              <a:gd name="connsiteX13" fmla="*/ 2706624 w 3650285"/>
              <a:gd name="connsiteY13" fmla="*/ 914400 h 1163118"/>
              <a:gd name="connsiteX14" fmla="*/ 2787092 w 3650285"/>
              <a:gd name="connsiteY14" fmla="*/ 826618 h 1163118"/>
              <a:gd name="connsiteX15" fmla="*/ 2984602 w 3650285"/>
              <a:gd name="connsiteY15" fmla="*/ 980237 h 1163118"/>
              <a:gd name="connsiteX16" fmla="*/ 3650285 w 3650285"/>
              <a:gd name="connsiteY16" fmla="*/ 965607 h 1163118"/>
              <a:gd name="connsiteX17" fmla="*/ 3650285 w 3650285"/>
              <a:gd name="connsiteY17" fmla="*/ 965607 h 1163118"/>
              <a:gd name="connsiteX0" fmla="*/ 0 w 3650285"/>
              <a:gd name="connsiteY0" fmla="*/ 1104596 h 1163118"/>
              <a:gd name="connsiteX1" fmla="*/ 512064 w 3650285"/>
              <a:gd name="connsiteY1" fmla="*/ 1104596 h 1163118"/>
              <a:gd name="connsiteX2" fmla="*/ 797357 w 3650285"/>
              <a:gd name="connsiteY2" fmla="*/ 716890 h 1163118"/>
              <a:gd name="connsiteX3" fmla="*/ 1097280 w 3650285"/>
              <a:gd name="connsiteY3" fmla="*/ 1163118 h 1163118"/>
              <a:gd name="connsiteX4" fmla="*/ 1258216 w 3650285"/>
              <a:gd name="connsiteY4" fmla="*/ 950977 h 1163118"/>
              <a:gd name="connsiteX5" fmla="*/ 1389889 w 3650285"/>
              <a:gd name="connsiteY5" fmla="*/ 1133856 h 1163118"/>
              <a:gd name="connsiteX6" fmla="*/ 1755648 w 3650285"/>
              <a:gd name="connsiteY6" fmla="*/ 0 h 1163118"/>
              <a:gd name="connsiteX7" fmla="*/ 1814170 w 3650285"/>
              <a:gd name="connsiteY7" fmla="*/ 972922 h 1163118"/>
              <a:gd name="connsiteX8" fmla="*/ 1953159 w 3650285"/>
              <a:gd name="connsiteY8" fmla="*/ 870509 h 1163118"/>
              <a:gd name="connsiteX9" fmla="*/ 1989735 w 3650285"/>
              <a:gd name="connsiteY9" fmla="*/ 987552 h 1163118"/>
              <a:gd name="connsiteX10" fmla="*/ 2187245 w 3650285"/>
              <a:gd name="connsiteY10" fmla="*/ 899770 h 1163118"/>
              <a:gd name="connsiteX11" fmla="*/ 2238452 w 3650285"/>
              <a:gd name="connsiteY11" fmla="*/ 1016813 h 1163118"/>
              <a:gd name="connsiteX12" fmla="*/ 2457908 w 3650285"/>
              <a:gd name="connsiteY12" fmla="*/ 643738 h 1163118"/>
              <a:gd name="connsiteX13" fmla="*/ 2706624 w 3650285"/>
              <a:gd name="connsiteY13" fmla="*/ 914400 h 1163118"/>
              <a:gd name="connsiteX14" fmla="*/ 2787092 w 3650285"/>
              <a:gd name="connsiteY14" fmla="*/ 826618 h 1163118"/>
              <a:gd name="connsiteX15" fmla="*/ 2984602 w 3650285"/>
              <a:gd name="connsiteY15" fmla="*/ 980237 h 1163118"/>
              <a:gd name="connsiteX16" fmla="*/ 3650285 w 3650285"/>
              <a:gd name="connsiteY16" fmla="*/ 965607 h 1163118"/>
              <a:gd name="connsiteX17" fmla="*/ 3650285 w 3650285"/>
              <a:gd name="connsiteY17" fmla="*/ 965607 h 1163118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14170 w 3650285"/>
              <a:gd name="connsiteY7" fmla="*/ 899770 h 1089966"/>
              <a:gd name="connsiteX8" fmla="*/ 1953159 w 3650285"/>
              <a:gd name="connsiteY8" fmla="*/ 797357 h 1089966"/>
              <a:gd name="connsiteX9" fmla="*/ 1989735 w 3650285"/>
              <a:gd name="connsiteY9" fmla="*/ 914400 h 1089966"/>
              <a:gd name="connsiteX10" fmla="*/ 2187245 w 3650285"/>
              <a:gd name="connsiteY10" fmla="*/ 826618 h 1089966"/>
              <a:gd name="connsiteX11" fmla="*/ 2238452 w 3650285"/>
              <a:gd name="connsiteY11" fmla="*/ 943661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53159 w 3650285"/>
              <a:gd name="connsiteY8" fmla="*/ 797357 h 1089966"/>
              <a:gd name="connsiteX9" fmla="*/ 1989735 w 3650285"/>
              <a:gd name="connsiteY9" fmla="*/ 914400 h 1089966"/>
              <a:gd name="connsiteX10" fmla="*/ 2187245 w 3650285"/>
              <a:gd name="connsiteY10" fmla="*/ 826618 h 1089966"/>
              <a:gd name="connsiteX11" fmla="*/ 2238452 w 3650285"/>
              <a:gd name="connsiteY11" fmla="*/ 943661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53159 w 3650285"/>
              <a:gd name="connsiteY8" fmla="*/ 797357 h 1089966"/>
              <a:gd name="connsiteX9" fmla="*/ 2040942 w 3650285"/>
              <a:gd name="connsiteY9" fmla="*/ 1016813 h 1089966"/>
              <a:gd name="connsiteX10" fmla="*/ 2187245 w 3650285"/>
              <a:gd name="connsiteY10" fmla="*/ 826618 h 1089966"/>
              <a:gd name="connsiteX11" fmla="*/ 2238452 w 3650285"/>
              <a:gd name="connsiteY11" fmla="*/ 943661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87245 w 3650285"/>
              <a:gd name="connsiteY10" fmla="*/ 826618 h 1089966"/>
              <a:gd name="connsiteX11" fmla="*/ 2238452 w 3650285"/>
              <a:gd name="connsiteY11" fmla="*/ 943661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38452 w 3650285"/>
              <a:gd name="connsiteY11" fmla="*/ 943661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72461 w 3650285"/>
              <a:gd name="connsiteY14" fmla="*/ 790042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72461 w 3650285"/>
              <a:gd name="connsiteY14" fmla="*/ 790042 h 1089966"/>
              <a:gd name="connsiteX15" fmla="*/ 2896819 w 3650285"/>
              <a:gd name="connsiteY15" fmla="*/ 987552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710038"/>
              <a:gd name="connsiteY0" fmla="*/ 1031444 h 1089966"/>
              <a:gd name="connsiteX1" fmla="*/ 512064 w 3710038"/>
              <a:gd name="connsiteY1" fmla="*/ 1031444 h 1089966"/>
              <a:gd name="connsiteX2" fmla="*/ 797357 w 3710038"/>
              <a:gd name="connsiteY2" fmla="*/ 643738 h 1089966"/>
              <a:gd name="connsiteX3" fmla="*/ 1097280 w 3710038"/>
              <a:gd name="connsiteY3" fmla="*/ 1089966 h 1089966"/>
              <a:gd name="connsiteX4" fmla="*/ 1258216 w 3710038"/>
              <a:gd name="connsiteY4" fmla="*/ 877825 h 1089966"/>
              <a:gd name="connsiteX5" fmla="*/ 1389889 w 3710038"/>
              <a:gd name="connsiteY5" fmla="*/ 1060704 h 1089966"/>
              <a:gd name="connsiteX6" fmla="*/ 1609344 w 3710038"/>
              <a:gd name="connsiteY6" fmla="*/ 0 h 1089966"/>
              <a:gd name="connsiteX7" fmla="*/ 1865376 w 3710038"/>
              <a:gd name="connsiteY7" fmla="*/ 1024128 h 1089966"/>
              <a:gd name="connsiteX8" fmla="*/ 1982420 w 3710038"/>
              <a:gd name="connsiteY8" fmla="*/ 870509 h 1089966"/>
              <a:gd name="connsiteX9" fmla="*/ 2040942 w 3710038"/>
              <a:gd name="connsiteY9" fmla="*/ 1016813 h 1089966"/>
              <a:gd name="connsiteX10" fmla="*/ 2172614 w 3710038"/>
              <a:gd name="connsiteY10" fmla="*/ 892455 h 1089966"/>
              <a:gd name="connsiteX11" fmla="*/ 2275028 w 3710038"/>
              <a:gd name="connsiteY11" fmla="*/ 994868 h 1089966"/>
              <a:gd name="connsiteX12" fmla="*/ 2457908 w 3710038"/>
              <a:gd name="connsiteY12" fmla="*/ 570586 h 1089966"/>
              <a:gd name="connsiteX13" fmla="*/ 2626156 w 3710038"/>
              <a:gd name="connsiteY13" fmla="*/ 929030 h 1089966"/>
              <a:gd name="connsiteX14" fmla="*/ 2772461 w 3710038"/>
              <a:gd name="connsiteY14" fmla="*/ 790042 h 1089966"/>
              <a:gd name="connsiteX15" fmla="*/ 2896819 w 3710038"/>
              <a:gd name="connsiteY15" fmla="*/ 987552 h 1089966"/>
              <a:gd name="connsiteX16" fmla="*/ 3650285 w 3710038"/>
              <a:gd name="connsiteY16" fmla="*/ 892455 h 1089966"/>
              <a:gd name="connsiteX17" fmla="*/ 3664916 w 3710038"/>
              <a:gd name="connsiteY17" fmla="*/ 1053390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72461 w 3650285"/>
              <a:gd name="connsiteY14" fmla="*/ 790042 h 1089966"/>
              <a:gd name="connsiteX15" fmla="*/ 2896819 w 3650285"/>
              <a:gd name="connsiteY15" fmla="*/ 987552 h 1089966"/>
              <a:gd name="connsiteX16" fmla="*/ 3650285 w 3650285"/>
              <a:gd name="connsiteY16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72461 w 3650285"/>
              <a:gd name="connsiteY14" fmla="*/ 790042 h 1089966"/>
              <a:gd name="connsiteX15" fmla="*/ 2896819 w 3650285"/>
              <a:gd name="connsiteY15" fmla="*/ 987552 h 1089966"/>
              <a:gd name="connsiteX16" fmla="*/ 3650285 w 3650285"/>
              <a:gd name="connsiteY16" fmla="*/ 965607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72461 w 3650285"/>
              <a:gd name="connsiteY14" fmla="*/ 790042 h 1089966"/>
              <a:gd name="connsiteX15" fmla="*/ 2896819 w 3650285"/>
              <a:gd name="connsiteY15" fmla="*/ 987552 h 1089966"/>
              <a:gd name="connsiteX16" fmla="*/ 3650285 w 3650285"/>
              <a:gd name="connsiteY16" fmla="*/ 965607 h 1089966"/>
              <a:gd name="connsiteX0" fmla="*/ 0 w 3664916"/>
              <a:gd name="connsiteY0" fmla="*/ 1031444 h 1089966"/>
              <a:gd name="connsiteX1" fmla="*/ 512064 w 3664916"/>
              <a:gd name="connsiteY1" fmla="*/ 1031444 h 1089966"/>
              <a:gd name="connsiteX2" fmla="*/ 797357 w 3664916"/>
              <a:gd name="connsiteY2" fmla="*/ 643738 h 1089966"/>
              <a:gd name="connsiteX3" fmla="*/ 1097280 w 3664916"/>
              <a:gd name="connsiteY3" fmla="*/ 1089966 h 1089966"/>
              <a:gd name="connsiteX4" fmla="*/ 1258216 w 3664916"/>
              <a:gd name="connsiteY4" fmla="*/ 877825 h 1089966"/>
              <a:gd name="connsiteX5" fmla="*/ 1389889 w 3664916"/>
              <a:gd name="connsiteY5" fmla="*/ 1060704 h 1089966"/>
              <a:gd name="connsiteX6" fmla="*/ 1609344 w 3664916"/>
              <a:gd name="connsiteY6" fmla="*/ 0 h 1089966"/>
              <a:gd name="connsiteX7" fmla="*/ 1865376 w 3664916"/>
              <a:gd name="connsiteY7" fmla="*/ 1024128 h 1089966"/>
              <a:gd name="connsiteX8" fmla="*/ 1982420 w 3664916"/>
              <a:gd name="connsiteY8" fmla="*/ 870509 h 1089966"/>
              <a:gd name="connsiteX9" fmla="*/ 2040942 w 3664916"/>
              <a:gd name="connsiteY9" fmla="*/ 1016813 h 1089966"/>
              <a:gd name="connsiteX10" fmla="*/ 2172614 w 3664916"/>
              <a:gd name="connsiteY10" fmla="*/ 892455 h 1089966"/>
              <a:gd name="connsiteX11" fmla="*/ 2275028 w 3664916"/>
              <a:gd name="connsiteY11" fmla="*/ 994868 h 1089966"/>
              <a:gd name="connsiteX12" fmla="*/ 2457908 w 3664916"/>
              <a:gd name="connsiteY12" fmla="*/ 570586 h 1089966"/>
              <a:gd name="connsiteX13" fmla="*/ 2626156 w 3664916"/>
              <a:gd name="connsiteY13" fmla="*/ 929030 h 1089966"/>
              <a:gd name="connsiteX14" fmla="*/ 2772461 w 3664916"/>
              <a:gd name="connsiteY14" fmla="*/ 790042 h 1089966"/>
              <a:gd name="connsiteX15" fmla="*/ 2896819 w 3664916"/>
              <a:gd name="connsiteY15" fmla="*/ 987552 h 1089966"/>
              <a:gd name="connsiteX16" fmla="*/ 3664916 w 3664916"/>
              <a:gd name="connsiteY16" fmla="*/ 943661 h 1089966"/>
              <a:gd name="connsiteX0" fmla="*/ 0 w 3686861"/>
              <a:gd name="connsiteY0" fmla="*/ 1031444 h 1089966"/>
              <a:gd name="connsiteX1" fmla="*/ 512064 w 3686861"/>
              <a:gd name="connsiteY1" fmla="*/ 1031444 h 1089966"/>
              <a:gd name="connsiteX2" fmla="*/ 797357 w 3686861"/>
              <a:gd name="connsiteY2" fmla="*/ 643738 h 1089966"/>
              <a:gd name="connsiteX3" fmla="*/ 1097280 w 3686861"/>
              <a:gd name="connsiteY3" fmla="*/ 1089966 h 1089966"/>
              <a:gd name="connsiteX4" fmla="*/ 1258216 w 3686861"/>
              <a:gd name="connsiteY4" fmla="*/ 877825 h 1089966"/>
              <a:gd name="connsiteX5" fmla="*/ 1389889 w 3686861"/>
              <a:gd name="connsiteY5" fmla="*/ 1060704 h 1089966"/>
              <a:gd name="connsiteX6" fmla="*/ 1609344 w 3686861"/>
              <a:gd name="connsiteY6" fmla="*/ 0 h 1089966"/>
              <a:gd name="connsiteX7" fmla="*/ 1865376 w 3686861"/>
              <a:gd name="connsiteY7" fmla="*/ 1024128 h 1089966"/>
              <a:gd name="connsiteX8" fmla="*/ 1982420 w 3686861"/>
              <a:gd name="connsiteY8" fmla="*/ 870509 h 1089966"/>
              <a:gd name="connsiteX9" fmla="*/ 2040942 w 3686861"/>
              <a:gd name="connsiteY9" fmla="*/ 1016813 h 1089966"/>
              <a:gd name="connsiteX10" fmla="*/ 2172614 w 3686861"/>
              <a:gd name="connsiteY10" fmla="*/ 892455 h 1089966"/>
              <a:gd name="connsiteX11" fmla="*/ 2275028 w 3686861"/>
              <a:gd name="connsiteY11" fmla="*/ 994868 h 1089966"/>
              <a:gd name="connsiteX12" fmla="*/ 2457908 w 3686861"/>
              <a:gd name="connsiteY12" fmla="*/ 570586 h 1089966"/>
              <a:gd name="connsiteX13" fmla="*/ 2626156 w 3686861"/>
              <a:gd name="connsiteY13" fmla="*/ 929030 h 1089966"/>
              <a:gd name="connsiteX14" fmla="*/ 2772461 w 3686861"/>
              <a:gd name="connsiteY14" fmla="*/ 790042 h 1089966"/>
              <a:gd name="connsiteX15" fmla="*/ 2896819 w 3686861"/>
              <a:gd name="connsiteY15" fmla="*/ 987552 h 1089966"/>
              <a:gd name="connsiteX16" fmla="*/ 3686861 w 3686861"/>
              <a:gd name="connsiteY16" fmla="*/ 972922 h 1089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86861" h="1089966">
                <a:moveTo>
                  <a:pt x="0" y="1031444"/>
                </a:moveTo>
                <a:lnTo>
                  <a:pt x="512064" y="1031444"/>
                </a:lnTo>
                <a:lnTo>
                  <a:pt x="797357" y="643738"/>
                </a:lnTo>
                <a:lnTo>
                  <a:pt x="1097280" y="1089966"/>
                </a:lnTo>
                <a:lnTo>
                  <a:pt x="1258216" y="877825"/>
                </a:lnTo>
                <a:lnTo>
                  <a:pt x="1389889" y="1060704"/>
                </a:lnTo>
                <a:lnTo>
                  <a:pt x="1609344" y="0"/>
                </a:lnTo>
                <a:lnTo>
                  <a:pt x="1865376" y="1024128"/>
                </a:lnTo>
                <a:lnTo>
                  <a:pt x="1982420" y="870509"/>
                </a:lnTo>
                <a:lnTo>
                  <a:pt x="2040942" y="1016813"/>
                </a:lnTo>
                <a:lnTo>
                  <a:pt x="2172614" y="892455"/>
                </a:lnTo>
                <a:lnTo>
                  <a:pt x="2275028" y="994868"/>
                </a:lnTo>
                <a:lnTo>
                  <a:pt x="2457908" y="570586"/>
                </a:lnTo>
                <a:lnTo>
                  <a:pt x="2626156" y="929030"/>
                </a:lnTo>
                <a:lnTo>
                  <a:pt x="2772461" y="790042"/>
                </a:lnTo>
                <a:lnTo>
                  <a:pt x="2896819" y="987552"/>
                </a:lnTo>
                <a:cubicBezTo>
                  <a:pt x="3147974" y="955853"/>
                  <a:pt x="3529584" y="976580"/>
                  <a:pt x="3686861" y="972922"/>
                </a:cubicBezTo>
              </a:path>
            </a:pathLst>
          </a:custGeom>
          <a:ln w="317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xmlns="" id="{BBDFC465-0AF8-4771-B503-CAC63036974E}"/>
              </a:ext>
            </a:extLst>
          </p:cNvPr>
          <p:cNvGrpSpPr/>
          <p:nvPr/>
        </p:nvGrpSpPr>
        <p:grpSpPr>
          <a:xfrm>
            <a:off x="-15505" y="4319285"/>
            <a:ext cx="9159682" cy="571727"/>
            <a:chOff x="-15505" y="4319285"/>
            <a:chExt cx="9159682" cy="571727"/>
          </a:xfrm>
        </p:grpSpPr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xmlns="" id="{361B7D17-959B-471B-89FA-D2B1B0C03295}"/>
                </a:ext>
              </a:extLst>
            </p:cNvPr>
            <p:cNvGrpSpPr/>
            <p:nvPr/>
          </p:nvGrpSpPr>
          <p:grpSpPr>
            <a:xfrm>
              <a:off x="613048" y="4319285"/>
              <a:ext cx="974361" cy="571351"/>
              <a:chOff x="613048" y="4319285"/>
              <a:chExt cx="974361" cy="571351"/>
            </a:xfrm>
          </p:grpSpPr>
          <p:grpSp>
            <p:nvGrpSpPr>
              <p:cNvPr id="78" name="Group 20">
                <a:extLst>
                  <a:ext uri="{FF2B5EF4-FFF2-40B4-BE49-F238E27FC236}">
                    <a16:creationId xmlns:a16="http://schemas.microsoft.com/office/drawing/2014/main" xmlns="" id="{11AB1A89-7C7A-41CF-B161-D918B3B91C89}"/>
                  </a:ext>
                </a:extLst>
              </p:cNvPr>
              <p:cNvGrpSpPr/>
              <p:nvPr/>
            </p:nvGrpSpPr>
            <p:grpSpPr>
              <a:xfrm>
                <a:off x="706540" y="4319285"/>
                <a:ext cx="779303" cy="554905"/>
                <a:chOff x="2591401" y="2396191"/>
                <a:chExt cx="1497408" cy="1152000"/>
              </a:xfrm>
              <a:solidFill>
                <a:srgbClr val="FD2906"/>
              </a:solidFill>
            </p:grpSpPr>
            <p:sp>
              <p:nvSpPr>
                <p:cNvPr id="80" name="Rectangle 7">
                  <a:extLst>
                    <a:ext uri="{FF2B5EF4-FFF2-40B4-BE49-F238E27FC236}">
                      <a16:creationId xmlns:a16="http://schemas.microsoft.com/office/drawing/2014/main" xmlns="" id="{330E080D-24E8-41AC-872D-B6E8541BAA37}"/>
                    </a:ext>
                  </a:extLst>
                </p:cNvPr>
                <p:cNvSpPr/>
                <p:nvPr/>
              </p:nvSpPr>
              <p:spPr>
                <a:xfrm>
                  <a:off x="2938788" y="2486895"/>
                  <a:ext cx="107860" cy="9720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1" name="Rectangle 9">
                  <a:extLst>
                    <a:ext uri="{FF2B5EF4-FFF2-40B4-BE49-F238E27FC236}">
                      <a16:creationId xmlns:a16="http://schemas.microsoft.com/office/drawing/2014/main" xmlns="" id="{3A7E680A-256C-4027-A76F-A0677C700D85}"/>
                    </a:ext>
                  </a:extLst>
                </p:cNvPr>
                <p:cNvSpPr/>
                <p:nvPr/>
              </p:nvSpPr>
              <p:spPr>
                <a:xfrm>
                  <a:off x="3286174" y="2396191"/>
                  <a:ext cx="107860" cy="11520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2" name="Rectangle 11">
                  <a:extLst>
                    <a:ext uri="{FF2B5EF4-FFF2-40B4-BE49-F238E27FC236}">
                      <a16:creationId xmlns:a16="http://schemas.microsoft.com/office/drawing/2014/main" xmlns="" id="{BC0BDE7A-EB5F-4A0B-AA42-7D30EC4653BC}"/>
                    </a:ext>
                  </a:extLst>
                </p:cNvPr>
                <p:cNvSpPr/>
                <p:nvPr/>
              </p:nvSpPr>
              <p:spPr>
                <a:xfrm>
                  <a:off x="3633563" y="2484497"/>
                  <a:ext cx="107860" cy="10440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3" name="Rectangle 12">
                  <a:extLst>
                    <a:ext uri="{FF2B5EF4-FFF2-40B4-BE49-F238E27FC236}">
                      <a16:creationId xmlns:a16="http://schemas.microsoft.com/office/drawing/2014/main" xmlns="" id="{524DE9C3-9910-4526-BCC8-2F3DED448DEC}"/>
                    </a:ext>
                  </a:extLst>
                </p:cNvPr>
                <p:cNvSpPr/>
                <p:nvPr/>
              </p:nvSpPr>
              <p:spPr>
                <a:xfrm>
                  <a:off x="3980949" y="2728362"/>
                  <a:ext cx="107860" cy="5393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4" name="Rectangle 13">
                  <a:extLst>
                    <a:ext uri="{FF2B5EF4-FFF2-40B4-BE49-F238E27FC236}">
                      <a16:creationId xmlns:a16="http://schemas.microsoft.com/office/drawing/2014/main" xmlns="" id="{317B7C8F-1460-4BCB-A690-DB9553873FB3}"/>
                    </a:ext>
                  </a:extLst>
                </p:cNvPr>
                <p:cNvSpPr/>
                <p:nvPr/>
              </p:nvSpPr>
              <p:spPr>
                <a:xfrm>
                  <a:off x="2591401" y="2751549"/>
                  <a:ext cx="107860" cy="5393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9" name="Diamond 3">
                <a:extLst>
                  <a:ext uri="{FF2B5EF4-FFF2-40B4-BE49-F238E27FC236}">
                    <a16:creationId xmlns:a16="http://schemas.microsoft.com/office/drawing/2014/main" xmlns="" id="{360AEF4F-04B7-4C41-AE08-B9E325E37724}"/>
                  </a:ext>
                </a:extLst>
              </p:cNvPr>
              <p:cNvSpPr/>
              <p:nvPr/>
            </p:nvSpPr>
            <p:spPr>
              <a:xfrm>
                <a:off x="613048" y="4319285"/>
                <a:ext cx="974361" cy="571351"/>
              </a:xfrm>
              <a:custGeom>
                <a:avLst/>
                <a:gdLst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07359 h 1252817"/>
                  <a:gd name="connsiteX1" fmla="*/ 864096 w 1728192"/>
                  <a:gd name="connsiteY1" fmla="*/ 0 h 1252817"/>
                  <a:gd name="connsiteX2" fmla="*/ 1728192 w 1728192"/>
                  <a:gd name="connsiteY2" fmla="*/ 607359 h 1252817"/>
                  <a:gd name="connsiteX3" fmla="*/ 864096 w 1728192"/>
                  <a:gd name="connsiteY3" fmla="*/ 1252817 h 1252817"/>
                  <a:gd name="connsiteX4" fmla="*/ 0 w 1728192"/>
                  <a:gd name="connsiteY4" fmla="*/ 607359 h 1252817"/>
                  <a:gd name="connsiteX0" fmla="*/ 0 w 1728192"/>
                  <a:gd name="connsiteY0" fmla="*/ 607359 h 1186142"/>
                  <a:gd name="connsiteX1" fmla="*/ 864096 w 1728192"/>
                  <a:gd name="connsiteY1" fmla="*/ 0 h 1186142"/>
                  <a:gd name="connsiteX2" fmla="*/ 1728192 w 1728192"/>
                  <a:gd name="connsiteY2" fmla="*/ 607359 h 1186142"/>
                  <a:gd name="connsiteX3" fmla="*/ 873621 w 1728192"/>
                  <a:gd name="connsiteY3" fmla="*/ 1186142 h 1186142"/>
                  <a:gd name="connsiteX4" fmla="*/ 0 w 1728192"/>
                  <a:gd name="connsiteY4" fmla="*/ 607359 h 1186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28192" h="1186142">
                    <a:moveTo>
                      <a:pt x="0" y="607359"/>
                    </a:moveTo>
                    <a:cubicBezTo>
                      <a:pt x="202307" y="306481"/>
                      <a:pt x="499864" y="24653"/>
                      <a:pt x="864096" y="0"/>
                    </a:cubicBezTo>
                    <a:cubicBezTo>
                      <a:pt x="1266428" y="24653"/>
                      <a:pt x="1506835" y="344581"/>
                      <a:pt x="1728192" y="607359"/>
                    </a:cubicBezTo>
                    <a:cubicBezTo>
                      <a:pt x="1525885" y="927287"/>
                      <a:pt x="1199753" y="1171014"/>
                      <a:pt x="873621" y="1186142"/>
                    </a:cubicBezTo>
                    <a:cubicBezTo>
                      <a:pt x="585589" y="1180539"/>
                      <a:pt x="135632" y="908237"/>
                      <a:pt x="0" y="607359"/>
                    </a:cubicBezTo>
                    <a:close/>
                  </a:path>
                </a:pathLst>
              </a:custGeom>
              <a:noFill/>
              <a:ln w="571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xmlns="" id="{A03C6F21-3661-474B-920F-53A4C30D765B}"/>
                </a:ext>
              </a:extLst>
            </p:cNvPr>
            <p:cNvGrpSpPr/>
            <p:nvPr/>
          </p:nvGrpSpPr>
          <p:grpSpPr>
            <a:xfrm>
              <a:off x="1587009" y="4376868"/>
              <a:ext cx="974361" cy="456192"/>
              <a:chOff x="1587009" y="4376868"/>
              <a:chExt cx="974361" cy="456192"/>
            </a:xfrm>
          </p:grpSpPr>
          <p:grpSp>
            <p:nvGrpSpPr>
              <p:cNvPr id="71" name="Group 6">
                <a:extLst>
                  <a:ext uri="{FF2B5EF4-FFF2-40B4-BE49-F238E27FC236}">
                    <a16:creationId xmlns:a16="http://schemas.microsoft.com/office/drawing/2014/main" xmlns="" id="{D36B4E82-5DCB-4B9D-B1DA-5214A211FF9E}"/>
                  </a:ext>
                </a:extLst>
              </p:cNvPr>
              <p:cNvGrpSpPr/>
              <p:nvPr/>
            </p:nvGrpSpPr>
            <p:grpSpPr>
              <a:xfrm>
                <a:off x="1705071" y="4376868"/>
                <a:ext cx="779303" cy="449655"/>
                <a:chOff x="4510050" y="2532515"/>
                <a:chExt cx="1497408" cy="864000"/>
              </a:xfrm>
              <a:solidFill>
                <a:srgbClr val="FD2906"/>
              </a:solidFill>
            </p:grpSpPr>
            <p:sp>
              <p:nvSpPr>
                <p:cNvPr id="73" name="Rectangle 15">
                  <a:extLst>
                    <a:ext uri="{FF2B5EF4-FFF2-40B4-BE49-F238E27FC236}">
                      <a16:creationId xmlns:a16="http://schemas.microsoft.com/office/drawing/2014/main" xmlns="" id="{D13ED2FC-42D4-4842-8136-8A1A427417F4}"/>
                    </a:ext>
                  </a:extLst>
                </p:cNvPr>
                <p:cNvSpPr/>
                <p:nvPr/>
              </p:nvSpPr>
              <p:spPr>
                <a:xfrm>
                  <a:off x="4857437" y="2618868"/>
                  <a:ext cx="107860" cy="7200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4" name="Rectangle 16">
                  <a:extLst>
                    <a:ext uri="{FF2B5EF4-FFF2-40B4-BE49-F238E27FC236}">
                      <a16:creationId xmlns:a16="http://schemas.microsoft.com/office/drawing/2014/main" xmlns="" id="{79ED95B2-B888-40D3-A8DC-31281291559A}"/>
                    </a:ext>
                  </a:extLst>
                </p:cNvPr>
                <p:cNvSpPr/>
                <p:nvPr/>
              </p:nvSpPr>
              <p:spPr>
                <a:xfrm>
                  <a:off x="5204823" y="2532515"/>
                  <a:ext cx="107860" cy="8640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5" name="Rectangle 17">
                  <a:extLst>
                    <a:ext uri="{FF2B5EF4-FFF2-40B4-BE49-F238E27FC236}">
                      <a16:creationId xmlns:a16="http://schemas.microsoft.com/office/drawing/2014/main" xmlns="" id="{4D263E34-59E3-419B-8F1B-3CE079C87E16}"/>
                    </a:ext>
                  </a:extLst>
                </p:cNvPr>
                <p:cNvSpPr/>
                <p:nvPr/>
              </p:nvSpPr>
              <p:spPr>
                <a:xfrm>
                  <a:off x="5552212" y="2632683"/>
                  <a:ext cx="107860" cy="7200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6" name="Rectangle 18">
                  <a:extLst>
                    <a:ext uri="{FF2B5EF4-FFF2-40B4-BE49-F238E27FC236}">
                      <a16:creationId xmlns:a16="http://schemas.microsoft.com/office/drawing/2014/main" xmlns="" id="{BB718A77-A738-4C23-825C-6B7F93A42AF6}"/>
                    </a:ext>
                  </a:extLst>
                </p:cNvPr>
                <p:cNvSpPr/>
                <p:nvPr/>
              </p:nvSpPr>
              <p:spPr>
                <a:xfrm>
                  <a:off x="5899598" y="2820721"/>
                  <a:ext cx="107860" cy="3600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7" name="Rectangle 19">
                  <a:extLst>
                    <a:ext uri="{FF2B5EF4-FFF2-40B4-BE49-F238E27FC236}">
                      <a16:creationId xmlns:a16="http://schemas.microsoft.com/office/drawing/2014/main" xmlns="" id="{34B829F8-39AA-4229-806E-9D45D490A60E}"/>
                    </a:ext>
                  </a:extLst>
                </p:cNvPr>
                <p:cNvSpPr/>
                <p:nvPr/>
              </p:nvSpPr>
              <p:spPr>
                <a:xfrm>
                  <a:off x="4510050" y="2785392"/>
                  <a:ext cx="107860" cy="42671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2" name="Diamond 3">
                <a:extLst>
                  <a:ext uri="{FF2B5EF4-FFF2-40B4-BE49-F238E27FC236}">
                    <a16:creationId xmlns:a16="http://schemas.microsoft.com/office/drawing/2014/main" xmlns="" id="{6F9ABC56-97A3-46D6-BDBA-D52B787E56FE}"/>
                  </a:ext>
                </a:extLst>
              </p:cNvPr>
              <p:cNvSpPr/>
              <p:nvPr/>
            </p:nvSpPr>
            <p:spPr>
              <a:xfrm>
                <a:off x="1587009" y="4388566"/>
                <a:ext cx="974361" cy="444494"/>
              </a:xfrm>
              <a:custGeom>
                <a:avLst/>
                <a:gdLst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07359 h 1252817"/>
                  <a:gd name="connsiteX1" fmla="*/ 864096 w 1728192"/>
                  <a:gd name="connsiteY1" fmla="*/ 0 h 1252817"/>
                  <a:gd name="connsiteX2" fmla="*/ 1728192 w 1728192"/>
                  <a:gd name="connsiteY2" fmla="*/ 607359 h 1252817"/>
                  <a:gd name="connsiteX3" fmla="*/ 864096 w 1728192"/>
                  <a:gd name="connsiteY3" fmla="*/ 1252817 h 1252817"/>
                  <a:gd name="connsiteX4" fmla="*/ 0 w 1728192"/>
                  <a:gd name="connsiteY4" fmla="*/ 607359 h 1252817"/>
                  <a:gd name="connsiteX0" fmla="*/ 0 w 1728192"/>
                  <a:gd name="connsiteY0" fmla="*/ 607359 h 1186142"/>
                  <a:gd name="connsiteX1" fmla="*/ 864096 w 1728192"/>
                  <a:gd name="connsiteY1" fmla="*/ 0 h 1186142"/>
                  <a:gd name="connsiteX2" fmla="*/ 1728192 w 1728192"/>
                  <a:gd name="connsiteY2" fmla="*/ 607359 h 1186142"/>
                  <a:gd name="connsiteX3" fmla="*/ 873621 w 1728192"/>
                  <a:gd name="connsiteY3" fmla="*/ 1186142 h 1186142"/>
                  <a:gd name="connsiteX4" fmla="*/ 0 w 1728192"/>
                  <a:gd name="connsiteY4" fmla="*/ 607359 h 1186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28192" h="1186142">
                    <a:moveTo>
                      <a:pt x="0" y="607359"/>
                    </a:moveTo>
                    <a:cubicBezTo>
                      <a:pt x="202307" y="306481"/>
                      <a:pt x="499864" y="24653"/>
                      <a:pt x="864096" y="0"/>
                    </a:cubicBezTo>
                    <a:cubicBezTo>
                      <a:pt x="1266428" y="24653"/>
                      <a:pt x="1506835" y="344581"/>
                      <a:pt x="1728192" y="607359"/>
                    </a:cubicBezTo>
                    <a:cubicBezTo>
                      <a:pt x="1525885" y="927287"/>
                      <a:pt x="1199753" y="1171014"/>
                      <a:pt x="873621" y="1186142"/>
                    </a:cubicBezTo>
                    <a:cubicBezTo>
                      <a:pt x="585589" y="1180539"/>
                      <a:pt x="135632" y="908237"/>
                      <a:pt x="0" y="607359"/>
                    </a:cubicBezTo>
                    <a:close/>
                  </a:path>
                </a:pathLst>
              </a:custGeom>
              <a:noFill/>
              <a:ln w="571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xmlns="" id="{66FD6C73-212E-4503-9BC3-ABA3F8B4779F}"/>
                </a:ext>
              </a:extLst>
            </p:cNvPr>
            <p:cNvGrpSpPr/>
            <p:nvPr/>
          </p:nvGrpSpPr>
          <p:grpSpPr>
            <a:xfrm>
              <a:off x="2584302" y="4319285"/>
              <a:ext cx="974361" cy="571351"/>
              <a:chOff x="2584302" y="4319285"/>
              <a:chExt cx="974361" cy="571351"/>
            </a:xfrm>
          </p:grpSpPr>
          <p:grpSp>
            <p:nvGrpSpPr>
              <p:cNvPr id="64" name="Group 31">
                <a:extLst>
                  <a:ext uri="{FF2B5EF4-FFF2-40B4-BE49-F238E27FC236}">
                    <a16:creationId xmlns:a16="http://schemas.microsoft.com/office/drawing/2014/main" xmlns="" id="{238F8DC0-A6C2-4720-ABED-303446929C46}"/>
                  </a:ext>
                </a:extLst>
              </p:cNvPr>
              <p:cNvGrpSpPr/>
              <p:nvPr/>
            </p:nvGrpSpPr>
            <p:grpSpPr>
              <a:xfrm>
                <a:off x="2677794" y="4319285"/>
                <a:ext cx="779303" cy="554905"/>
                <a:chOff x="2591401" y="2396191"/>
                <a:chExt cx="1497408" cy="1152000"/>
              </a:xfrm>
              <a:solidFill>
                <a:srgbClr val="FD2906"/>
              </a:solidFill>
            </p:grpSpPr>
            <p:sp>
              <p:nvSpPr>
                <p:cNvPr id="66" name="Rectangle 33">
                  <a:extLst>
                    <a:ext uri="{FF2B5EF4-FFF2-40B4-BE49-F238E27FC236}">
                      <a16:creationId xmlns:a16="http://schemas.microsoft.com/office/drawing/2014/main" xmlns="" id="{D4359A30-DC88-4D22-84A4-B51CC38208FD}"/>
                    </a:ext>
                  </a:extLst>
                </p:cNvPr>
                <p:cNvSpPr/>
                <p:nvPr/>
              </p:nvSpPr>
              <p:spPr>
                <a:xfrm>
                  <a:off x="2938788" y="2486895"/>
                  <a:ext cx="107860" cy="9720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7" name="Rectangle 34">
                  <a:extLst>
                    <a:ext uri="{FF2B5EF4-FFF2-40B4-BE49-F238E27FC236}">
                      <a16:creationId xmlns:a16="http://schemas.microsoft.com/office/drawing/2014/main" xmlns="" id="{8B5D4655-1FF2-4D70-A5A3-2F7DCDFC24E0}"/>
                    </a:ext>
                  </a:extLst>
                </p:cNvPr>
                <p:cNvSpPr/>
                <p:nvPr/>
              </p:nvSpPr>
              <p:spPr>
                <a:xfrm>
                  <a:off x="3286174" y="2396191"/>
                  <a:ext cx="107860" cy="11520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8" name="Rectangle 35">
                  <a:extLst>
                    <a:ext uri="{FF2B5EF4-FFF2-40B4-BE49-F238E27FC236}">
                      <a16:creationId xmlns:a16="http://schemas.microsoft.com/office/drawing/2014/main" xmlns="" id="{2674F7DC-E48C-4876-BDCE-A18632B69774}"/>
                    </a:ext>
                  </a:extLst>
                </p:cNvPr>
                <p:cNvSpPr/>
                <p:nvPr/>
              </p:nvSpPr>
              <p:spPr>
                <a:xfrm>
                  <a:off x="3633563" y="2484497"/>
                  <a:ext cx="107860" cy="10440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9" name="Rectangle 36">
                  <a:extLst>
                    <a:ext uri="{FF2B5EF4-FFF2-40B4-BE49-F238E27FC236}">
                      <a16:creationId xmlns:a16="http://schemas.microsoft.com/office/drawing/2014/main" xmlns="" id="{C6DA755E-8176-4BD9-B47A-74F7B37DC2F5}"/>
                    </a:ext>
                  </a:extLst>
                </p:cNvPr>
                <p:cNvSpPr/>
                <p:nvPr/>
              </p:nvSpPr>
              <p:spPr>
                <a:xfrm>
                  <a:off x="3980949" y="2728362"/>
                  <a:ext cx="107860" cy="5393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0" name="Rectangle 37">
                  <a:extLst>
                    <a:ext uri="{FF2B5EF4-FFF2-40B4-BE49-F238E27FC236}">
                      <a16:creationId xmlns:a16="http://schemas.microsoft.com/office/drawing/2014/main" xmlns="" id="{2D68DD6A-B2DA-4984-B039-04BA02220383}"/>
                    </a:ext>
                  </a:extLst>
                </p:cNvPr>
                <p:cNvSpPr/>
                <p:nvPr/>
              </p:nvSpPr>
              <p:spPr>
                <a:xfrm>
                  <a:off x="2591401" y="2751549"/>
                  <a:ext cx="107860" cy="5393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65" name="Diamond 3">
                <a:extLst>
                  <a:ext uri="{FF2B5EF4-FFF2-40B4-BE49-F238E27FC236}">
                    <a16:creationId xmlns:a16="http://schemas.microsoft.com/office/drawing/2014/main" xmlns="" id="{5F51460B-9FDC-4D9B-BC8F-F34D8DCF18AB}"/>
                  </a:ext>
                </a:extLst>
              </p:cNvPr>
              <p:cNvSpPr/>
              <p:nvPr/>
            </p:nvSpPr>
            <p:spPr>
              <a:xfrm>
                <a:off x="2584302" y="4319285"/>
                <a:ext cx="974361" cy="571351"/>
              </a:xfrm>
              <a:custGeom>
                <a:avLst/>
                <a:gdLst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07359 h 1252817"/>
                  <a:gd name="connsiteX1" fmla="*/ 864096 w 1728192"/>
                  <a:gd name="connsiteY1" fmla="*/ 0 h 1252817"/>
                  <a:gd name="connsiteX2" fmla="*/ 1728192 w 1728192"/>
                  <a:gd name="connsiteY2" fmla="*/ 607359 h 1252817"/>
                  <a:gd name="connsiteX3" fmla="*/ 864096 w 1728192"/>
                  <a:gd name="connsiteY3" fmla="*/ 1252817 h 1252817"/>
                  <a:gd name="connsiteX4" fmla="*/ 0 w 1728192"/>
                  <a:gd name="connsiteY4" fmla="*/ 607359 h 1252817"/>
                  <a:gd name="connsiteX0" fmla="*/ 0 w 1728192"/>
                  <a:gd name="connsiteY0" fmla="*/ 607359 h 1186142"/>
                  <a:gd name="connsiteX1" fmla="*/ 864096 w 1728192"/>
                  <a:gd name="connsiteY1" fmla="*/ 0 h 1186142"/>
                  <a:gd name="connsiteX2" fmla="*/ 1728192 w 1728192"/>
                  <a:gd name="connsiteY2" fmla="*/ 607359 h 1186142"/>
                  <a:gd name="connsiteX3" fmla="*/ 873621 w 1728192"/>
                  <a:gd name="connsiteY3" fmla="*/ 1186142 h 1186142"/>
                  <a:gd name="connsiteX4" fmla="*/ 0 w 1728192"/>
                  <a:gd name="connsiteY4" fmla="*/ 607359 h 1186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28192" h="1186142">
                    <a:moveTo>
                      <a:pt x="0" y="607359"/>
                    </a:moveTo>
                    <a:cubicBezTo>
                      <a:pt x="202307" y="306481"/>
                      <a:pt x="499864" y="24653"/>
                      <a:pt x="864096" y="0"/>
                    </a:cubicBezTo>
                    <a:cubicBezTo>
                      <a:pt x="1266428" y="24653"/>
                      <a:pt x="1506835" y="344581"/>
                      <a:pt x="1728192" y="607359"/>
                    </a:cubicBezTo>
                    <a:cubicBezTo>
                      <a:pt x="1525885" y="927287"/>
                      <a:pt x="1199753" y="1171014"/>
                      <a:pt x="873621" y="1186142"/>
                    </a:cubicBezTo>
                    <a:cubicBezTo>
                      <a:pt x="585589" y="1180539"/>
                      <a:pt x="135632" y="908237"/>
                      <a:pt x="0" y="607359"/>
                    </a:cubicBezTo>
                    <a:close/>
                  </a:path>
                </a:pathLst>
              </a:custGeom>
              <a:noFill/>
              <a:ln w="571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xmlns="" id="{320B1C71-C41E-4BF3-B6EC-19BAB4AECD0D}"/>
                </a:ext>
              </a:extLst>
            </p:cNvPr>
            <p:cNvGrpSpPr/>
            <p:nvPr/>
          </p:nvGrpSpPr>
          <p:grpSpPr>
            <a:xfrm>
              <a:off x="3558263" y="4376868"/>
              <a:ext cx="974361" cy="456192"/>
              <a:chOff x="3558263" y="4376868"/>
              <a:chExt cx="974361" cy="456192"/>
            </a:xfrm>
          </p:grpSpPr>
          <p:grpSp>
            <p:nvGrpSpPr>
              <p:cNvPr id="57" name="Group 39">
                <a:extLst>
                  <a:ext uri="{FF2B5EF4-FFF2-40B4-BE49-F238E27FC236}">
                    <a16:creationId xmlns:a16="http://schemas.microsoft.com/office/drawing/2014/main" xmlns="" id="{C0F7B9B1-5C86-4004-9010-525DFF791F22}"/>
                  </a:ext>
                </a:extLst>
              </p:cNvPr>
              <p:cNvGrpSpPr/>
              <p:nvPr/>
            </p:nvGrpSpPr>
            <p:grpSpPr>
              <a:xfrm>
                <a:off x="3676325" y="4376868"/>
                <a:ext cx="779303" cy="449655"/>
                <a:chOff x="4510050" y="2532515"/>
                <a:chExt cx="1497408" cy="864000"/>
              </a:xfrm>
              <a:solidFill>
                <a:srgbClr val="FD2906"/>
              </a:solidFill>
            </p:grpSpPr>
            <p:sp>
              <p:nvSpPr>
                <p:cNvPr id="59" name="Rectangle 41">
                  <a:extLst>
                    <a:ext uri="{FF2B5EF4-FFF2-40B4-BE49-F238E27FC236}">
                      <a16:creationId xmlns:a16="http://schemas.microsoft.com/office/drawing/2014/main" xmlns="" id="{81D5022D-62CE-4468-A48F-0538178EEE62}"/>
                    </a:ext>
                  </a:extLst>
                </p:cNvPr>
                <p:cNvSpPr/>
                <p:nvPr/>
              </p:nvSpPr>
              <p:spPr>
                <a:xfrm>
                  <a:off x="4857437" y="2618868"/>
                  <a:ext cx="107860" cy="7200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0" name="Rectangle 42">
                  <a:extLst>
                    <a:ext uri="{FF2B5EF4-FFF2-40B4-BE49-F238E27FC236}">
                      <a16:creationId xmlns:a16="http://schemas.microsoft.com/office/drawing/2014/main" xmlns="" id="{D03D3216-EA44-4C8A-92EE-8748A0BF6424}"/>
                    </a:ext>
                  </a:extLst>
                </p:cNvPr>
                <p:cNvSpPr/>
                <p:nvPr/>
              </p:nvSpPr>
              <p:spPr>
                <a:xfrm>
                  <a:off x="5204823" y="2532515"/>
                  <a:ext cx="107860" cy="8640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1" name="Rectangle 43">
                  <a:extLst>
                    <a:ext uri="{FF2B5EF4-FFF2-40B4-BE49-F238E27FC236}">
                      <a16:creationId xmlns:a16="http://schemas.microsoft.com/office/drawing/2014/main" xmlns="" id="{B190C2D3-E310-493A-B9DD-65032A409B3E}"/>
                    </a:ext>
                  </a:extLst>
                </p:cNvPr>
                <p:cNvSpPr/>
                <p:nvPr/>
              </p:nvSpPr>
              <p:spPr>
                <a:xfrm>
                  <a:off x="5552212" y="2632683"/>
                  <a:ext cx="107860" cy="7200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2" name="Rectangle 44">
                  <a:extLst>
                    <a:ext uri="{FF2B5EF4-FFF2-40B4-BE49-F238E27FC236}">
                      <a16:creationId xmlns:a16="http://schemas.microsoft.com/office/drawing/2014/main" xmlns="" id="{BA92FF9B-7031-49B4-AA1A-B2476918EBA1}"/>
                    </a:ext>
                  </a:extLst>
                </p:cNvPr>
                <p:cNvSpPr/>
                <p:nvPr/>
              </p:nvSpPr>
              <p:spPr>
                <a:xfrm>
                  <a:off x="5899598" y="2820721"/>
                  <a:ext cx="107860" cy="3600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3" name="Rectangle 45">
                  <a:extLst>
                    <a:ext uri="{FF2B5EF4-FFF2-40B4-BE49-F238E27FC236}">
                      <a16:creationId xmlns:a16="http://schemas.microsoft.com/office/drawing/2014/main" xmlns="" id="{5170A971-D773-40DB-A612-0AFDCAF9837B}"/>
                    </a:ext>
                  </a:extLst>
                </p:cNvPr>
                <p:cNvSpPr/>
                <p:nvPr/>
              </p:nvSpPr>
              <p:spPr>
                <a:xfrm>
                  <a:off x="4510050" y="2785392"/>
                  <a:ext cx="107860" cy="42671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58" name="Diamond 3">
                <a:extLst>
                  <a:ext uri="{FF2B5EF4-FFF2-40B4-BE49-F238E27FC236}">
                    <a16:creationId xmlns:a16="http://schemas.microsoft.com/office/drawing/2014/main" xmlns="" id="{A1009481-F5E6-4E7C-A21B-3C08EDE19EB2}"/>
                  </a:ext>
                </a:extLst>
              </p:cNvPr>
              <p:cNvSpPr/>
              <p:nvPr/>
            </p:nvSpPr>
            <p:spPr>
              <a:xfrm>
                <a:off x="3558263" y="4388566"/>
                <a:ext cx="974361" cy="444494"/>
              </a:xfrm>
              <a:custGeom>
                <a:avLst/>
                <a:gdLst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07359 h 1252817"/>
                  <a:gd name="connsiteX1" fmla="*/ 864096 w 1728192"/>
                  <a:gd name="connsiteY1" fmla="*/ 0 h 1252817"/>
                  <a:gd name="connsiteX2" fmla="*/ 1728192 w 1728192"/>
                  <a:gd name="connsiteY2" fmla="*/ 607359 h 1252817"/>
                  <a:gd name="connsiteX3" fmla="*/ 864096 w 1728192"/>
                  <a:gd name="connsiteY3" fmla="*/ 1252817 h 1252817"/>
                  <a:gd name="connsiteX4" fmla="*/ 0 w 1728192"/>
                  <a:gd name="connsiteY4" fmla="*/ 607359 h 1252817"/>
                  <a:gd name="connsiteX0" fmla="*/ 0 w 1728192"/>
                  <a:gd name="connsiteY0" fmla="*/ 607359 h 1186142"/>
                  <a:gd name="connsiteX1" fmla="*/ 864096 w 1728192"/>
                  <a:gd name="connsiteY1" fmla="*/ 0 h 1186142"/>
                  <a:gd name="connsiteX2" fmla="*/ 1728192 w 1728192"/>
                  <a:gd name="connsiteY2" fmla="*/ 607359 h 1186142"/>
                  <a:gd name="connsiteX3" fmla="*/ 873621 w 1728192"/>
                  <a:gd name="connsiteY3" fmla="*/ 1186142 h 1186142"/>
                  <a:gd name="connsiteX4" fmla="*/ 0 w 1728192"/>
                  <a:gd name="connsiteY4" fmla="*/ 607359 h 1186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28192" h="1186142">
                    <a:moveTo>
                      <a:pt x="0" y="607359"/>
                    </a:moveTo>
                    <a:cubicBezTo>
                      <a:pt x="202307" y="306481"/>
                      <a:pt x="499864" y="24653"/>
                      <a:pt x="864096" y="0"/>
                    </a:cubicBezTo>
                    <a:cubicBezTo>
                      <a:pt x="1266428" y="24653"/>
                      <a:pt x="1506835" y="344581"/>
                      <a:pt x="1728192" y="607359"/>
                    </a:cubicBezTo>
                    <a:cubicBezTo>
                      <a:pt x="1525885" y="927287"/>
                      <a:pt x="1199753" y="1171014"/>
                      <a:pt x="873621" y="1186142"/>
                    </a:cubicBezTo>
                    <a:cubicBezTo>
                      <a:pt x="585589" y="1180539"/>
                      <a:pt x="135632" y="908237"/>
                      <a:pt x="0" y="607359"/>
                    </a:cubicBezTo>
                    <a:close/>
                  </a:path>
                </a:pathLst>
              </a:custGeom>
              <a:noFill/>
              <a:ln w="571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3" name="그룹 12">
              <a:extLst>
                <a:ext uri="{FF2B5EF4-FFF2-40B4-BE49-F238E27FC236}">
                  <a16:creationId xmlns:a16="http://schemas.microsoft.com/office/drawing/2014/main" xmlns="" id="{1F0CB772-44C1-45F5-BA7D-2B0BDE744C0B}"/>
                </a:ext>
              </a:extLst>
            </p:cNvPr>
            <p:cNvGrpSpPr/>
            <p:nvPr/>
          </p:nvGrpSpPr>
          <p:grpSpPr>
            <a:xfrm>
              <a:off x="4555556" y="4319285"/>
              <a:ext cx="974361" cy="571351"/>
              <a:chOff x="4555556" y="4319285"/>
              <a:chExt cx="974361" cy="571351"/>
            </a:xfrm>
          </p:grpSpPr>
          <p:grpSp>
            <p:nvGrpSpPr>
              <p:cNvPr id="50" name="Group 47">
                <a:extLst>
                  <a:ext uri="{FF2B5EF4-FFF2-40B4-BE49-F238E27FC236}">
                    <a16:creationId xmlns:a16="http://schemas.microsoft.com/office/drawing/2014/main" xmlns="" id="{44F8658C-77D5-4609-A86F-E689DA3EBE31}"/>
                  </a:ext>
                </a:extLst>
              </p:cNvPr>
              <p:cNvGrpSpPr/>
              <p:nvPr/>
            </p:nvGrpSpPr>
            <p:grpSpPr>
              <a:xfrm>
                <a:off x="4649048" y="4319285"/>
                <a:ext cx="779303" cy="554905"/>
                <a:chOff x="2591401" y="2396191"/>
                <a:chExt cx="1497408" cy="1152000"/>
              </a:xfrm>
              <a:solidFill>
                <a:srgbClr val="FD2906"/>
              </a:solidFill>
            </p:grpSpPr>
            <p:sp>
              <p:nvSpPr>
                <p:cNvPr id="52" name="Rectangle 49">
                  <a:extLst>
                    <a:ext uri="{FF2B5EF4-FFF2-40B4-BE49-F238E27FC236}">
                      <a16:creationId xmlns:a16="http://schemas.microsoft.com/office/drawing/2014/main" xmlns="" id="{F46F6237-8733-4F75-913B-828E553B77A1}"/>
                    </a:ext>
                  </a:extLst>
                </p:cNvPr>
                <p:cNvSpPr/>
                <p:nvPr/>
              </p:nvSpPr>
              <p:spPr>
                <a:xfrm>
                  <a:off x="2938788" y="2486895"/>
                  <a:ext cx="107860" cy="9720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3" name="Rectangle 50">
                  <a:extLst>
                    <a:ext uri="{FF2B5EF4-FFF2-40B4-BE49-F238E27FC236}">
                      <a16:creationId xmlns:a16="http://schemas.microsoft.com/office/drawing/2014/main" xmlns="" id="{E94C4816-16A1-4EE9-AE66-DB36043DBA7F}"/>
                    </a:ext>
                  </a:extLst>
                </p:cNvPr>
                <p:cNvSpPr/>
                <p:nvPr/>
              </p:nvSpPr>
              <p:spPr>
                <a:xfrm>
                  <a:off x="3286174" y="2396191"/>
                  <a:ext cx="107860" cy="11520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4" name="Rectangle 51">
                  <a:extLst>
                    <a:ext uri="{FF2B5EF4-FFF2-40B4-BE49-F238E27FC236}">
                      <a16:creationId xmlns:a16="http://schemas.microsoft.com/office/drawing/2014/main" xmlns="" id="{8105984D-75F1-48EF-BE98-819B5E753F47}"/>
                    </a:ext>
                  </a:extLst>
                </p:cNvPr>
                <p:cNvSpPr/>
                <p:nvPr/>
              </p:nvSpPr>
              <p:spPr>
                <a:xfrm>
                  <a:off x="3633563" y="2484497"/>
                  <a:ext cx="107860" cy="10440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5" name="Rectangle 52">
                  <a:extLst>
                    <a:ext uri="{FF2B5EF4-FFF2-40B4-BE49-F238E27FC236}">
                      <a16:creationId xmlns:a16="http://schemas.microsoft.com/office/drawing/2014/main" xmlns="" id="{B1007863-378D-45A6-857C-178C14542154}"/>
                    </a:ext>
                  </a:extLst>
                </p:cNvPr>
                <p:cNvSpPr/>
                <p:nvPr/>
              </p:nvSpPr>
              <p:spPr>
                <a:xfrm>
                  <a:off x="3980949" y="2728362"/>
                  <a:ext cx="107860" cy="5393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6" name="Rectangle 53">
                  <a:extLst>
                    <a:ext uri="{FF2B5EF4-FFF2-40B4-BE49-F238E27FC236}">
                      <a16:creationId xmlns:a16="http://schemas.microsoft.com/office/drawing/2014/main" xmlns="" id="{C3511315-E4F8-4FDE-92E7-87D06CBFF069}"/>
                    </a:ext>
                  </a:extLst>
                </p:cNvPr>
                <p:cNvSpPr/>
                <p:nvPr/>
              </p:nvSpPr>
              <p:spPr>
                <a:xfrm>
                  <a:off x="2591401" y="2751549"/>
                  <a:ext cx="107860" cy="5393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51" name="Diamond 3">
                <a:extLst>
                  <a:ext uri="{FF2B5EF4-FFF2-40B4-BE49-F238E27FC236}">
                    <a16:creationId xmlns:a16="http://schemas.microsoft.com/office/drawing/2014/main" xmlns="" id="{5032BF4D-3BC1-4370-8AE0-73893AAF1916}"/>
                  </a:ext>
                </a:extLst>
              </p:cNvPr>
              <p:cNvSpPr/>
              <p:nvPr/>
            </p:nvSpPr>
            <p:spPr>
              <a:xfrm>
                <a:off x="4555556" y="4319285"/>
                <a:ext cx="974361" cy="571351"/>
              </a:xfrm>
              <a:custGeom>
                <a:avLst/>
                <a:gdLst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07359 h 1252817"/>
                  <a:gd name="connsiteX1" fmla="*/ 864096 w 1728192"/>
                  <a:gd name="connsiteY1" fmla="*/ 0 h 1252817"/>
                  <a:gd name="connsiteX2" fmla="*/ 1728192 w 1728192"/>
                  <a:gd name="connsiteY2" fmla="*/ 607359 h 1252817"/>
                  <a:gd name="connsiteX3" fmla="*/ 864096 w 1728192"/>
                  <a:gd name="connsiteY3" fmla="*/ 1252817 h 1252817"/>
                  <a:gd name="connsiteX4" fmla="*/ 0 w 1728192"/>
                  <a:gd name="connsiteY4" fmla="*/ 607359 h 1252817"/>
                  <a:gd name="connsiteX0" fmla="*/ 0 w 1728192"/>
                  <a:gd name="connsiteY0" fmla="*/ 607359 h 1186142"/>
                  <a:gd name="connsiteX1" fmla="*/ 864096 w 1728192"/>
                  <a:gd name="connsiteY1" fmla="*/ 0 h 1186142"/>
                  <a:gd name="connsiteX2" fmla="*/ 1728192 w 1728192"/>
                  <a:gd name="connsiteY2" fmla="*/ 607359 h 1186142"/>
                  <a:gd name="connsiteX3" fmla="*/ 873621 w 1728192"/>
                  <a:gd name="connsiteY3" fmla="*/ 1186142 h 1186142"/>
                  <a:gd name="connsiteX4" fmla="*/ 0 w 1728192"/>
                  <a:gd name="connsiteY4" fmla="*/ 607359 h 1186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28192" h="1186142">
                    <a:moveTo>
                      <a:pt x="0" y="607359"/>
                    </a:moveTo>
                    <a:cubicBezTo>
                      <a:pt x="202307" y="306481"/>
                      <a:pt x="499864" y="24653"/>
                      <a:pt x="864096" y="0"/>
                    </a:cubicBezTo>
                    <a:cubicBezTo>
                      <a:pt x="1266428" y="24653"/>
                      <a:pt x="1506835" y="344581"/>
                      <a:pt x="1728192" y="607359"/>
                    </a:cubicBezTo>
                    <a:cubicBezTo>
                      <a:pt x="1525885" y="927287"/>
                      <a:pt x="1199753" y="1171014"/>
                      <a:pt x="873621" y="1186142"/>
                    </a:cubicBezTo>
                    <a:cubicBezTo>
                      <a:pt x="585589" y="1180539"/>
                      <a:pt x="135632" y="908237"/>
                      <a:pt x="0" y="607359"/>
                    </a:cubicBezTo>
                    <a:close/>
                  </a:path>
                </a:pathLst>
              </a:custGeom>
              <a:noFill/>
              <a:ln w="571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xmlns="" id="{A5FA22FE-38D5-4508-90BC-92D399E38C91}"/>
                </a:ext>
              </a:extLst>
            </p:cNvPr>
            <p:cNvGrpSpPr/>
            <p:nvPr/>
          </p:nvGrpSpPr>
          <p:grpSpPr>
            <a:xfrm>
              <a:off x="5529517" y="4376868"/>
              <a:ext cx="974361" cy="456192"/>
              <a:chOff x="5529517" y="4376868"/>
              <a:chExt cx="974361" cy="456192"/>
            </a:xfrm>
          </p:grpSpPr>
          <p:grpSp>
            <p:nvGrpSpPr>
              <p:cNvPr id="43" name="Group 55">
                <a:extLst>
                  <a:ext uri="{FF2B5EF4-FFF2-40B4-BE49-F238E27FC236}">
                    <a16:creationId xmlns:a16="http://schemas.microsoft.com/office/drawing/2014/main" xmlns="" id="{B7233524-7565-4935-A455-9DAE8EA6C23B}"/>
                  </a:ext>
                </a:extLst>
              </p:cNvPr>
              <p:cNvGrpSpPr/>
              <p:nvPr/>
            </p:nvGrpSpPr>
            <p:grpSpPr>
              <a:xfrm>
                <a:off x="5647579" y="4376868"/>
                <a:ext cx="779303" cy="449655"/>
                <a:chOff x="4510050" y="2532515"/>
                <a:chExt cx="1497408" cy="864000"/>
              </a:xfrm>
              <a:solidFill>
                <a:srgbClr val="FD2906"/>
              </a:solidFill>
            </p:grpSpPr>
            <p:sp>
              <p:nvSpPr>
                <p:cNvPr id="45" name="Rectangle 57">
                  <a:extLst>
                    <a:ext uri="{FF2B5EF4-FFF2-40B4-BE49-F238E27FC236}">
                      <a16:creationId xmlns:a16="http://schemas.microsoft.com/office/drawing/2014/main" xmlns="" id="{AA934666-C583-4F51-97FD-44B926EA54C8}"/>
                    </a:ext>
                  </a:extLst>
                </p:cNvPr>
                <p:cNvSpPr/>
                <p:nvPr/>
              </p:nvSpPr>
              <p:spPr>
                <a:xfrm>
                  <a:off x="4857437" y="2618868"/>
                  <a:ext cx="107860" cy="7200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6" name="Rectangle 58">
                  <a:extLst>
                    <a:ext uri="{FF2B5EF4-FFF2-40B4-BE49-F238E27FC236}">
                      <a16:creationId xmlns:a16="http://schemas.microsoft.com/office/drawing/2014/main" xmlns="" id="{C8033CEB-3239-48EE-A09F-AED1EA6F54CB}"/>
                    </a:ext>
                  </a:extLst>
                </p:cNvPr>
                <p:cNvSpPr/>
                <p:nvPr/>
              </p:nvSpPr>
              <p:spPr>
                <a:xfrm>
                  <a:off x="5204823" y="2532515"/>
                  <a:ext cx="107860" cy="8640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7" name="Rectangle 59">
                  <a:extLst>
                    <a:ext uri="{FF2B5EF4-FFF2-40B4-BE49-F238E27FC236}">
                      <a16:creationId xmlns:a16="http://schemas.microsoft.com/office/drawing/2014/main" xmlns="" id="{45E22887-BA49-4964-A2D9-A7ACFFC6FC3D}"/>
                    </a:ext>
                  </a:extLst>
                </p:cNvPr>
                <p:cNvSpPr/>
                <p:nvPr/>
              </p:nvSpPr>
              <p:spPr>
                <a:xfrm>
                  <a:off x="5552212" y="2632683"/>
                  <a:ext cx="107860" cy="7200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8" name="Rectangle 60">
                  <a:extLst>
                    <a:ext uri="{FF2B5EF4-FFF2-40B4-BE49-F238E27FC236}">
                      <a16:creationId xmlns:a16="http://schemas.microsoft.com/office/drawing/2014/main" xmlns="" id="{E24C5938-F687-47EF-BAC8-169F07F30597}"/>
                    </a:ext>
                  </a:extLst>
                </p:cNvPr>
                <p:cNvSpPr/>
                <p:nvPr/>
              </p:nvSpPr>
              <p:spPr>
                <a:xfrm>
                  <a:off x="5899598" y="2820721"/>
                  <a:ext cx="107860" cy="3600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9" name="Rectangle 61">
                  <a:extLst>
                    <a:ext uri="{FF2B5EF4-FFF2-40B4-BE49-F238E27FC236}">
                      <a16:creationId xmlns:a16="http://schemas.microsoft.com/office/drawing/2014/main" xmlns="" id="{1B3DD2DC-F355-485D-B996-DD76B37A07C9}"/>
                    </a:ext>
                  </a:extLst>
                </p:cNvPr>
                <p:cNvSpPr/>
                <p:nvPr/>
              </p:nvSpPr>
              <p:spPr>
                <a:xfrm>
                  <a:off x="4510050" y="2785392"/>
                  <a:ext cx="107860" cy="42671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44" name="Diamond 3">
                <a:extLst>
                  <a:ext uri="{FF2B5EF4-FFF2-40B4-BE49-F238E27FC236}">
                    <a16:creationId xmlns:a16="http://schemas.microsoft.com/office/drawing/2014/main" xmlns="" id="{2F7C8F08-C195-44F7-81B7-56EC94D5880F}"/>
                  </a:ext>
                </a:extLst>
              </p:cNvPr>
              <p:cNvSpPr/>
              <p:nvPr/>
            </p:nvSpPr>
            <p:spPr>
              <a:xfrm>
                <a:off x="5529517" y="4388566"/>
                <a:ext cx="974361" cy="444494"/>
              </a:xfrm>
              <a:custGeom>
                <a:avLst/>
                <a:gdLst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07359 h 1252817"/>
                  <a:gd name="connsiteX1" fmla="*/ 864096 w 1728192"/>
                  <a:gd name="connsiteY1" fmla="*/ 0 h 1252817"/>
                  <a:gd name="connsiteX2" fmla="*/ 1728192 w 1728192"/>
                  <a:gd name="connsiteY2" fmla="*/ 607359 h 1252817"/>
                  <a:gd name="connsiteX3" fmla="*/ 864096 w 1728192"/>
                  <a:gd name="connsiteY3" fmla="*/ 1252817 h 1252817"/>
                  <a:gd name="connsiteX4" fmla="*/ 0 w 1728192"/>
                  <a:gd name="connsiteY4" fmla="*/ 607359 h 1252817"/>
                  <a:gd name="connsiteX0" fmla="*/ 0 w 1728192"/>
                  <a:gd name="connsiteY0" fmla="*/ 607359 h 1186142"/>
                  <a:gd name="connsiteX1" fmla="*/ 864096 w 1728192"/>
                  <a:gd name="connsiteY1" fmla="*/ 0 h 1186142"/>
                  <a:gd name="connsiteX2" fmla="*/ 1728192 w 1728192"/>
                  <a:gd name="connsiteY2" fmla="*/ 607359 h 1186142"/>
                  <a:gd name="connsiteX3" fmla="*/ 873621 w 1728192"/>
                  <a:gd name="connsiteY3" fmla="*/ 1186142 h 1186142"/>
                  <a:gd name="connsiteX4" fmla="*/ 0 w 1728192"/>
                  <a:gd name="connsiteY4" fmla="*/ 607359 h 1186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28192" h="1186142">
                    <a:moveTo>
                      <a:pt x="0" y="607359"/>
                    </a:moveTo>
                    <a:cubicBezTo>
                      <a:pt x="202307" y="306481"/>
                      <a:pt x="499864" y="24653"/>
                      <a:pt x="864096" y="0"/>
                    </a:cubicBezTo>
                    <a:cubicBezTo>
                      <a:pt x="1266428" y="24653"/>
                      <a:pt x="1506835" y="344581"/>
                      <a:pt x="1728192" y="607359"/>
                    </a:cubicBezTo>
                    <a:cubicBezTo>
                      <a:pt x="1525885" y="927287"/>
                      <a:pt x="1199753" y="1171014"/>
                      <a:pt x="873621" y="1186142"/>
                    </a:cubicBezTo>
                    <a:cubicBezTo>
                      <a:pt x="585589" y="1180539"/>
                      <a:pt x="135632" y="908237"/>
                      <a:pt x="0" y="607359"/>
                    </a:cubicBezTo>
                    <a:close/>
                  </a:path>
                </a:pathLst>
              </a:custGeom>
              <a:noFill/>
              <a:ln w="571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xmlns="" id="{57CC9858-290F-4D9D-9DAF-6706B2A8EDF2}"/>
                </a:ext>
              </a:extLst>
            </p:cNvPr>
            <p:cNvGrpSpPr/>
            <p:nvPr/>
          </p:nvGrpSpPr>
          <p:grpSpPr>
            <a:xfrm>
              <a:off x="6526810" y="4319285"/>
              <a:ext cx="974361" cy="571351"/>
              <a:chOff x="6526810" y="4319285"/>
              <a:chExt cx="974361" cy="571351"/>
            </a:xfrm>
          </p:grpSpPr>
          <p:grpSp>
            <p:nvGrpSpPr>
              <p:cNvPr id="36" name="Group 63">
                <a:extLst>
                  <a:ext uri="{FF2B5EF4-FFF2-40B4-BE49-F238E27FC236}">
                    <a16:creationId xmlns:a16="http://schemas.microsoft.com/office/drawing/2014/main" xmlns="" id="{2EC59A21-D8AC-4D5C-BDFB-C8E2BB8D194B}"/>
                  </a:ext>
                </a:extLst>
              </p:cNvPr>
              <p:cNvGrpSpPr/>
              <p:nvPr/>
            </p:nvGrpSpPr>
            <p:grpSpPr>
              <a:xfrm>
                <a:off x="6620302" y="4319285"/>
                <a:ext cx="779303" cy="554905"/>
                <a:chOff x="2591401" y="2396191"/>
                <a:chExt cx="1497408" cy="1152000"/>
              </a:xfrm>
              <a:solidFill>
                <a:srgbClr val="FD2906"/>
              </a:solidFill>
            </p:grpSpPr>
            <p:sp>
              <p:nvSpPr>
                <p:cNvPr id="38" name="Rectangle 65">
                  <a:extLst>
                    <a:ext uri="{FF2B5EF4-FFF2-40B4-BE49-F238E27FC236}">
                      <a16:creationId xmlns:a16="http://schemas.microsoft.com/office/drawing/2014/main" xmlns="" id="{A3805DA2-49D9-42EB-88BF-F84CE805E813}"/>
                    </a:ext>
                  </a:extLst>
                </p:cNvPr>
                <p:cNvSpPr/>
                <p:nvPr/>
              </p:nvSpPr>
              <p:spPr>
                <a:xfrm>
                  <a:off x="2938788" y="2486895"/>
                  <a:ext cx="107860" cy="9720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9" name="Rectangle 66">
                  <a:extLst>
                    <a:ext uri="{FF2B5EF4-FFF2-40B4-BE49-F238E27FC236}">
                      <a16:creationId xmlns:a16="http://schemas.microsoft.com/office/drawing/2014/main" xmlns="" id="{355776FA-6507-4D6D-8B62-9CA299CF3BA3}"/>
                    </a:ext>
                  </a:extLst>
                </p:cNvPr>
                <p:cNvSpPr/>
                <p:nvPr/>
              </p:nvSpPr>
              <p:spPr>
                <a:xfrm>
                  <a:off x="3286174" y="2396191"/>
                  <a:ext cx="107860" cy="11520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0" name="Rectangle 67">
                  <a:extLst>
                    <a:ext uri="{FF2B5EF4-FFF2-40B4-BE49-F238E27FC236}">
                      <a16:creationId xmlns:a16="http://schemas.microsoft.com/office/drawing/2014/main" xmlns="" id="{A857D34D-882B-4DEB-84EA-089FA5C9DC8C}"/>
                    </a:ext>
                  </a:extLst>
                </p:cNvPr>
                <p:cNvSpPr/>
                <p:nvPr/>
              </p:nvSpPr>
              <p:spPr>
                <a:xfrm>
                  <a:off x="3633563" y="2484497"/>
                  <a:ext cx="107860" cy="10440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1" name="Rectangle 68">
                  <a:extLst>
                    <a:ext uri="{FF2B5EF4-FFF2-40B4-BE49-F238E27FC236}">
                      <a16:creationId xmlns:a16="http://schemas.microsoft.com/office/drawing/2014/main" xmlns="" id="{3D600A91-7BE5-4F88-A1D5-44E3F435EC4C}"/>
                    </a:ext>
                  </a:extLst>
                </p:cNvPr>
                <p:cNvSpPr/>
                <p:nvPr/>
              </p:nvSpPr>
              <p:spPr>
                <a:xfrm>
                  <a:off x="3980949" y="2728362"/>
                  <a:ext cx="107860" cy="5393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2" name="Rectangle 69">
                  <a:extLst>
                    <a:ext uri="{FF2B5EF4-FFF2-40B4-BE49-F238E27FC236}">
                      <a16:creationId xmlns:a16="http://schemas.microsoft.com/office/drawing/2014/main" xmlns="" id="{E0257CED-4F95-4FB9-B36A-43E083E2EE8F}"/>
                    </a:ext>
                  </a:extLst>
                </p:cNvPr>
                <p:cNvSpPr/>
                <p:nvPr/>
              </p:nvSpPr>
              <p:spPr>
                <a:xfrm>
                  <a:off x="2591401" y="2751549"/>
                  <a:ext cx="107860" cy="5393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37" name="Diamond 3">
                <a:extLst>
                  <a:ext uri="{FF2B5EF4-FFF2-40B4-BE49-F238E27FC236}">
                    <a16:creationId xmlns:a16="http://schemas.microsoft.com/office/drawing/2014/main" xmlns="" id="{BA2B6782-FA92-4FDE-BB7C-1037D958CB91}"/>
                  </a:ext>
                </a:extLst>
              </p:cNvPr>
              <p:cNvSpPr/>
              <p:nvPr/>
            </p:nvSpPr>
            <p:spPr>
              <a:xfrm>
                <a:off x="6526810" y="4319285"/>
                <a:ext cx="974361" cy="571351"/>
              </a:xfrm>
              <a:custGeom>
                <a:avLst/>
                <a:gdLst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07359 h 1252817"/>
                  <a:gd name="connsiteX1" fmla="*/ 864096 w 1728192"/>
                  <a:gd name="connsiteY1" fmla="*/ 0 h 1252817"/>
                  <a:gd name="connsiteX2" fmla="*/ 1728192 w 1728192"/>
                  <a:gd name="connsiteY2" fmla="*/ 607359 h 1252817"/>
                  <a:gd name="connsiteX3" fmla="*/ 864096 w 1728192"/>
                  <a:gd name="connsiteY3" fmla="*/ 1252817 h 1252817"/>
                  <a:gd name="connsiteX4" fmla="*/ 0 w 1728192"/>
                  <a:gd name="connsiteY4" fmla="*/ 607359 h 1252817"/>
                  <a:gd name="connsiteX0" fmla="*/ 0 w 1728192"/>
                  <a:gd name="connsiteY0" fmla="*/ 607359 h 1186142"/>
                  <a:gd name="connsiteX1" fmla="*/ 864096 w 1728192"/>
                  <a:gd name="connsiteY1" fmla="*/ 0 h 1186142"/>
                  <a:gd name="connsiteX2" fmla="*/ 1728192 w 1728192"/>
                  <a:gd name="connsiteY2" fmla="*/ 607359 h 1186142"/>
                  <a:gd name="connsiteX3" fmla="*/ 873621 w 1728192"/>
                  <a:gd name="connsiteY3" fmla="*/ 1186142 h 1186142"/>
                  <a:gd name="connsiteX4" fmla="*/ 0 w 1728192"/>
                  <a:gd name="connsiteY4" fmla="*/ 607359 h 1186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28192" h="1186142">
                    <a:moveTo>
                      <a:pt x="0" y="607359"/>
                    </a:moveTo>
                    <a:cubicBezTo>
                      <a:pt x="202307" y="306481"/>
                      <a:pt x="499864" y="24653"/>
                      <a:pt x="864096" y="0"/>
                    </a:cubicBezTo>
                    <a:cubicBezTo>
                      <a:pt x="1266428" y="24653"/>
                      <a:pt x="1506835" y="344581"/>
                      <a:pt x="1728192" y="607359"/>
                    </a:cubicBezTo>
                    <a:cubicBezTo>
                      <a:pt x="1525885" y="927287"/>
                      <a:pt x="1199753" y="1171014"/>
                      <a:pt x="873621" y="1186142"/>
                    </a:cubicBezTo>
                    <a:cubicBezTo>
                      <a:pt x="585589" y="1180539"/>
                      <a:pt x="135632" y="908237"/>
                      <a:pt x="0" y="607359"/>
                    </a:cubicBezTo>
                    <a:close/>
                  </a:path>
                </a:pathLst>
              </a:custGeom>
              <a:noFill/>
              <a:ln w="571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xmlns="" id="{96EE5243-F32B-4CE0-B349-7E51DEDBFABA}"/>
                </a:ext>
              </a:extLst>
            </p:cNvPr>
            <p:cNvGrpSpPr/>
            <p:nvPr/>
          </p:nvGrpSpPr>
          <p:grpSpPr>
            <a:xfrm>
              <a:off x="7500771" y="4376864"/>
              <a:ext cx="974361" cy="456192"/>
              <a:chOff x="7500771" y="4376864"/>
              <a:chExt cx="974361" cy="456192"/>
            </a:xfrm>
          </p:grpSpPr>
          <p:grpSp>
            <p:nvGrpSpPr>
              <p:cNvPr id="29" name="Group 71">
                <a:extLst>
                  <a:ext uri="{FF2B5EF4-FFF2-40B4-BE49-F238E27FC236}">
                    <a16:creationId xmlns:a16="http://schemas.microsoft.com/office/drawing/2014/main" xmlns="" id="{EF0C76B4-9E39-4F12-B435-EA2651776B6D}"/>
                  </a:ext>
                </a:extLst>
              </p:cNvPr>
              <p:cNvGrpSpPr/>
              <p:nvPr/>
            </p:nvGrpSpPr>
            <p:grpSpPr>
              <a:xfrm>
                <a:off x="7618833" y="4376864"/>
                <a:ext cx="778951" cy="449655"/>
                <a:chOff x="4510050" y="2532515"/>
                <a:chExt cx="1496732" cy="864000"/>
              </a:xfrm>
              <a:solidFill>
                <a:srgbClr val="FD2906"/>
              </a:solidFill>
            </p:grpSpPr>
            <p:sp>
              <p:nvSpPr>
                <p:cNvPr id="31" name="Rectangle 73">
                  <a:extLst>
                    <a:ext uri="{FF2B5EF4-FFF2-40B4-BE49-F238E27FC236}">
                      <a16:creationId xmlns:a16="http://schemas.microsoft.com/office/drawing/2014/main" xmlns="" id="{698864C3-BB01-4522-B410-FB5CEBA99B99}"/>
                    </a:ext>
                  </a:extLst>
                </p:cNvPr>
                <p:cNvSpPr/>
                <p:nvPr/>
              </p:nvSpPr>
              <p:spPr>
                <a:xfrm>
                  <a:off x="4857437" y="2618868"/>
                  <a:ext cx="107860" cy="7200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2" name="Rectangle 74">
                  <a:extLst>
                    <a:ext uri="{FF2B5EF4-FFF2-40B4-BE49-F238E27FC236}">
                      <a16:creationId xmlns:a16="http://schemas.microsoft.com/office/drawing/2014/main" xmlns="" id="{D3D12234-7108-4FDF-A65C-5EC34C1DD3ED}"/>
                    </a:ext>
                  </a:extLst>
                </p:cNvPr>
                <p:cNvSpPr/>
                <p:nvPr/>
              </p:nvSpPr>
              <p:spPr>
                <a:xfrm>
                  <a:off x="5204148" y="2532515"/>
                  <a:ext cx="107860" cy="8640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3" name="Rectangle 75">
                  <a:extLst>
                    <a:ext uri="{FF2B5EF4-FFF2-40B4-BE49-F238E27FC236}">
                      <a16:creationId xmlns:a16="http://schemas.microsoft.com/office/drawing/2014/main" xmlns="" id="{E8560C04-1EAE-401C-8B4F-FEC821882E12}"/>
                    </a:ext>
                  </a:extLst>
                </p:cNvPr>
                <p:cNvSpPr/>
                <p:nvPr/>
              </p:nvSpPr>
              <p:spPr>
                <a:xfrm>
                  <a:off x="5551535" y="2632683"/>
                  <a:ext cx="107860" cy="7200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4" name="Rectangle 76">
                  <a:extLst>
                    <a:ext uri="{FF2B5EF4-FFF2-40B4-BE49-F238E27FC236}">
                      <a16:creationId xmlns:a16="http://schemas.microsoft.com/office/drawing/2014/main" xmlns="" id="{D5F766B7-C008-4A74-9106-FEACBC686C55}"/>
                    </a:ext>
                  </a:extLst>
                </p:cNvPr>
                <p:cNvSpPr/>
                <p:nvPr/>
              </p:nvSpPr>
              <p:spPr>
                <a:xfrm>
                  <a:off x="5898922" y="2820720"/>
                  <a:ext cx="107860" cy="3600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5" name="Rectangle 77">
                  <a:extLst>
                    <a:ext uri="{FF2B5EF4-FFF2-40B4-BE49-F238E27FC236}">
                      <a16:creationId xmlns:a16="http://schemas.microsoft.com/office/drawing/2014/main" xmlns="" id="{891622D3-0DD2-4032-8E95-D7AACB38150C}"/>
                    </a:ext>
                  </a:extLst>
                </p:cNvPr>
                <p:cNvSpPr/>
                <p:nvPr/>
              </p:nvSpPr>
              <p:spPr>
                <a:xfrm>
                  <a:off x="4510050" y="2785392"/>
                  <a:ext cx="107860" cy="42671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30" name="Diamond 3">
                <a:extLst>
                  <a:ext uri="{FF2B5EF4-FFF2-40B4-BE49-F238E27FC236}">
                    <a16:creationId xmlns:a16="http://schemas.microsoft.com/office/drawing/2014/main" xmlns="" id="{0E2D9ABA-04EE-4D0E-874C-8DFCDA9C647B}"/>
                  </a:ext>
                </a:extLst>
              </p:cNvPr>
              <p:cNvSpPr/>
              <p:nvPr/>
            </p:nvSpPr>
            <p:spPr>
              <a:xfrm>
                <a:off x="7500771" y="4388562"/>
                <a:ext cx="974361" cy="444494"/>
              </a:xfrm>
              <a:custGeom>
                <a:avLst/>
                <a:gdLst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07359 h 1252817"/>
                  <a:gd name="connsiteX1" fmla="*/ 864096 w 1728192"/>
                  <a:gd name="connsiteY1" fmla="*/ 0 h 1252817"/>
                  <a:gd name="connsiteX2" fmla="*/ 1728192 w 1728192"/>
                  <a:gd name="connsiteY2" fmla="*/ 607359 h 1252817"/>
                  <a:gd name="connsiteX3" fmla="*/ 864096 w 1728192"/>
                  <a:gd name="connsiteY3" fmla="*/ 1252817 h 1252817"/>
                  <a:gd name="connsiteX4" fmla="*/ 0 w 1728192"/>
                  <a:gd name="connsiteY4" fmla="*/ 607359 h 1252817"/>
                  <a:gd name="connsiteX0" fmla="*/ 0 w 1728192"/>
                  <a:gd name="connsiteY0" fmla="*/ 607359 h 1186142"/>
                  <a:gd name="connsiteX1" fmla="*/ 864096 w 1728192"/>
                  <a:gd name="connsiteY1" fmla="*/ 0 h 1186142"/>
                  <a:gd name="connsiteX2" fmla="*/ 1728192 w 1728192"/>
                  <a:gd name="connsiteY2" fmla="*/ 607359 h 1186142"/>
                  <a:gd name="connsiteX3" fmla="*/ 873621 w 1728192"/>
                  <a:gd name="connsiteY3" fmla="*/ 1186142 h 1186142"/>
                  <a:gd name="connsiteX4" fmla="*/ 0 w 1728192"/>
                  <a:gd name="connsiteY4" fmla="*/ 607359 h 1186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28192" h="1186142">
                    <a:moveTo>
                      <a:pt x="0" y="607359"/>
                    </a:moveTo>
                    <a:cubicBezTo>
                      <a:pt x="202307" y="306481"/>
                      <a:pt x="499864" y="24653"/>
                      <a:pt x="864096" y="0"/>
                    </a:cubicBezTo>
                    <a:cubicBezTo>
                      <a:pt x="1266428" y="24653"/>
                      <a:pt x="1506835" y="344581"/>
                      <a:pt x="1728192" y="607359"/>
                    </a:cubicBezTo>
                    <a:cubicBezTo>
                      <a:pt x="1525885" y="927287"/>
                      <a:pt x="1199753" y="1171014"/>
                      <a:pt x="873621" y="1186142"/>
                    </a:cubicBezTo>
                    <a:cubicBezTo>
                      <a:pt x="585589" y="1180539"/>
                      <a:pt x="135632" y="908237"/>
                      <a:pt x="0" y="607359"/>
                    </a:cubicBezTo>
                    <a:close/>
                  </a:path>
                </a:pathLst>
              </a:custGeom>
              <a:noFill/>
              <a:ln w="571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xmlns="" id="{AC4C7187-6704-4F5C-B0A2-EEA956795179}"/>
                </a:ext>
              </a:extLst>
            </p:cNvPr>
            <p:cNvGrpSpPr/>
            <p:nvPr/>
          </p:nvGrpSpPr>
          <p:grpSpPr>
            <a:xfrm>
              <a:off x="-15505" y="4376867"/>
              <a:ext cx="619725" cy="456188"/>
              <a:chOff x="-15505" y="4376867"/>
              <a:chExt cx="619725" cy="456188"/>
            </a:xfrm>
          </p:grpSpPr>
          <p:grpSp>
            <p:nvGrpSpPr>
              <p:cNvPr id="24" name="Group 79">
                <a:extLst>
                  <a:ext uri="{FF2B5EF4-FFF2-40B4-BE49-F238E27FC236}">
                    <a16:creationId xmlns:a16="http://schemas.microsoft.com/office/drawing/2014/main" xmlns="" id="{6DB11C57-D5D9-4E44-BCF0-FC217BF190A8}"/>
                  </a:ext>
                </a:extLst>
              </p:cNvPr>
              <p:cNvGrpSpPr/>
              <p:nvPr/>
            </p:nvGrpSpPr>
            <p:grpSpPr>
              <a:xfrm>
                <a:off x="109506" y="4376867"/>
                <a:ext cx="417709" cy="449655"/>
                <a:chOff x="5204842" y="2532519"/>
                <a:chExt cx="802618" cy="864001"/>
              </a:xfrm>
              <a:solidFill>
                <a:srgbClr val="FD2906"/>
              </a:solidFill>
            </p:grpSpPr>
            <p:sp>
              <p:nvSpPr>
                <p:cNvPr id="26" name="Rectangle 82">
                  <a:extLst>
                    <a:ext uri="{FF2B5EF4-FFF2-40B4-BE49-F238E27FC236}">
                      <a16:creationId xmlns:a16="http://schemas.microsoft.com/office/drawing/2014/main" xmlns="" id="{6080848C-B7CE-4336-A8DA-191F933AC835}"/>
                    </a:ext>
                  </a:extLst>
                </p:cNvPr>
                <p:cNvSpPr/>
                <p:nvPr/>
              </p:nvSpPr>
              <p:spPr>
                <a:xfrm>
                  <a:off x="5204842" y="2532519"/>
                  <a:ext cx="107860" cy="8640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7" name="Rectangle 83">
                  <a:extLst>
                    <a:ext uri="{FF2B5EF4-FFF2-40B4-BE49-F238E27FC236}">
                      <a16:creationId xmlns:a16="http://schemas.microsoft.com/office/drawing/2014/main" xmlns="" id="{C1BAB40F-FA77-499E-9DE3-D01473EFCE4E}"/>
                    </a:ext>
                  </a:extLst>
                </p:cNvPr>
                <p:cNvSpPr/>
                <p:nvPr/>
              </p:nvSpPr>
              <p:spPr>
                <a:xfrm>
                  <a:off x="5552226" y="2632687"/>
                  <a:ext cx="107860" cy="720002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8" name="Rectangle 84">
                  <a:extLst>
                    <a:ext uri="{FF2B5EF4-FFF2-40B4-BE49-F238E27FC236}">
                      <a16:creationId xmlns:a16="http://schemas.microsoft.com/office/drawing/2014/main" xmlns="" id="{9EC87BD9-E609-45F6-A0CA-C138D3CEAB27}"/>
                    </a:ext>
                  </a:extLst>
                </p:cNvPr>
                <p:cNvSpPr/>
                <p:nvPr/>
              </p:nvSpPr>
              <p:spPr>
                <a:xfrm>
                  <a:off x="5899600" y="2820721"/>
                  <a:ext cx="107860" cy="3600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5" name="Diamond 3">
                <a:extLst>
                  <a:ext uri="{FF2B5EF4-FFF2-40B4-BE49-F238E27FC236}">
                    <a16:creationId xmlns:a16="http://schemas.microsoft.com/office/drawing/2014/main" xmlns="" id="{5DD2F59C-B9AB-44C5-B99B-CC01BF5582CD}"/>
                  </a:ext>
                </a:extLst>
              </p:cNvPr>
              <p:cNvSpPr/>
              <p:nvPr/>
            </p:nvSpPr>
            <p:spPr>
              <a:xfrm>
                <a:off x="-15505" y="4388561"/>
                <a:ext cx="619725" cy="444494"/>
              </a:xfrm>
              <a:custGeom>
                <a:avLst/>
                <a:gdLst/>
                <a:ahLst/>
                <a:cxnLst/>
                <a:rect l="l" t="t" r="r" b="b"/>
                <a:pathLst>
                  <a:path w="619725" h="444494">
                    <a:moveTo>
                      <a:pt x="132545" y="0"/>
                    </a:moveTo>
                    <a:cubicBezTo>
                      <a:pt x="359381" y="9239"/>
                      <a:pt x="494923" y="129128"/>
                      <a:pt x="619725" y="227602"/>
                    </a:cubicBezTo>
                    <a:cubicBezTo>
                      <a:pt x="505664" y="347491"/>
                      <a:pt x="321789" y="438825"/>
                      <a:pt x="137915" y="444494"/>
                    </a:cubicBezTo>
                    <a:cubicBezTo>
                      <a:pt x="96393" y="443957"/>
                      <a:pt x="48904" y="436887"/>
                      <a:pt x="0" y="424506"/>
                    </a:cubicBezTo>
                    <a:lnTo>
                      <a:pt x="0" y="20474"/>
                    </a:lnTo>
                    <a:cubicBezTo>
                      <a:pt x="42050" y="9034"/>
                      <a:pt x="86346" y="2079"/>
                      <a:pt x="132545" y="0"/>
                    </a:cubicBezTo>
                    <a:close/>
                  </a:path>
                </a:pathLst>
              </a:custGeom>
              <a:noFill/>
              <a:ln w="571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xmlns="" id="{B30F55CD-17CD-4B01-98DC-9CFCECC3CC6B}"/>
                </a:ext>
              </a:extLst>
            </p:cNvPr>
            <p:cNvGrpSpPr/>
            <p:nvPr/>
          </p:nvGrpSpPr>
          <p:grpSpPr>
            <a:xfrm>
              <a:off x="8530950" y="4319289"/>
              <a:ext cx="613227" cy="571723"/>
              <a:chOff x="8530950" y="4319289"/>
              <a:chExt cx="613227" cy="571723"/>
            </a:xfrm>
          </p:grpSpPr>
          <p:grpSp>
            <p:nvGrpSpPr>
              <p:cNvPr id="19" name="Group 63">
                <a:extLst>
                  <a:ext uri="{FF2B5EF4-FFF2-40B4-BE49-F238E27FC236}">
                    <a16:creationId xmlns:a16="http://schemas.microsoft.com/office/drawing/2014/main" xmlns="" id="{1014704F-09FD-46B7-8757-877CF4ADA98A}"/>
                  </a:ext>
                </a:extLst>
              </p:cNvPr>
              <p:cNvGrpSpPr/>
              <p:nvPr/>
            </p:nvGrpSpPr>
            <p:grpSpPr>
              <a:xfrm>
                <a:off x="8624443" y="4319289"/>
                <a:ext cx="417718" cy="554905"/>
                <a:chOff x="2591401" y="2396191"/>
                <a:chExt cx="802633" cy="1152000"/>
              </a:xfrm>
              <a:solidFill>
                <a:srgbClr val="FD2906"/>
              </a:solidFill>
            </p:grpSpPr>
            <p:sp>
              <p:nvSpPr>
                <p:cNvPr id="21" name="Rectangle 65">
                  <a:extLst>
                    <a:ext uri="{FF2B5EF4-FFF2-40B4-BE49-F238E27FC236}">
                      <a16:creationId xmlns:a16="http://schemas.microsoft.com/office/drawing/2014/main" xmlns="" id="{F4482326-F230-4BEF-AB60-B607C4927281}"/>
                    </a:ext>
                  </a:extLst>
                </p:cNvPr>
                <p:cNvSpPr/>
                <p:nvPr/>
              </p:nvSpPr>
              <p:spPr>
                <a:xfrm>
                  <a:off x="2938788" y="2486895"/>
                  <a:ext cx="107860" cy="9720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2" name="Rectangle 66">
                  <a:extLst>
                    <a:ext uri="{FF2B5EF4-FFF2-40B4-BE49-F238E27FC236}">
                      <a16:creationId xmlns:a16="http://schemas.microsoft.com/office/drawing/2014/main" xmlns="" id="{92131EB4-039F-485F-B41C-4AE1921D75DF}"/>
                    </a:ext>
                  </a:extLst>
                </p:cNvPr>
                <p:cNvSpPr/>
                <p:nvPr/>
              </p:nvSpPr>
              <p:spPr>
                <a:xfrm>
                  <a:off x="3286174" y="2396191"/>
                  <a:ext cx="107860" cy="11520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3" name="Rectangle 69">
                  <a:extLst>
                    <a:ext uri="{FF2B5EF4-FFF2-40B4-BE49-F238E27FC236}">
                      <a16:creationId xmlns:a16="http://schemas.microsoft.com/office/drawing/2014/main" xmlns="" id="{5ACC66EF-4AF2-40A4-B234-39D55425F881}"/>
                    </a:ext>
                  </a:extLst>
                </p:cNvPr>
                <p:cNvSpPr/>
                <p:nvPr/>
              </p:nvSpPr>
              <p:spPr>
                <a:xfrm>
                  <a:off x="2591401" y="2751549"/>
                  <a:ext cx="107860" cy="5393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0" name="Diamond 3">
                <a:extLst>
                  <a:ext uri="{FF2B5EF4-FFF2-40B4-BE49-F238E27FC236}">
                    <a16:creationId xmlns:a16="http://schemas.microsoft.com/office/drawing/2014/main" xmlns="" id="{6B1E69D5-DB3A-42CE-9C48-3B8AEF785F78}"/>
                  </a:ext>
                </a:extLst>
              </p:cNvPr>
              <p:cNvSpPr/>
              <p:nvPr/>
            </p:nvSpPr>
            <p:spPr>
              <a:xfrm>
                <a:off x="8530950" y="4319289"/>
                <a:ext cx="613227" cy="571723"/>
              </a:xfrm>
              <a:custGeom>
                <a:avLst/>
                <a:gdLst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07359 h 1252817"/>
                  <a:gd name="connsiteX1" fmla="*/ 864096 w 1728192"/>
                  <a:gd name="connsiteY1" fmla="*/ 0 h 1252817"/>
                  <a:gd name="connsiteX2" fmla="*/ 1728192 w 1728192"/>
                  <a:gd name="connsiteY2" fmla="*/ 607359 h 1252817"/>
                  <a:gd name="connsiteX3" fmla="*/ 864096 w 1728192"/>
                  <a:gd name="connsiteY3" fmla="*/ 1252817 h 1252817"/>
                  <a:gd name="connsiteX4" fmla="*/ 0 w 1728192"/>
                  <a:gd name="connsiteY4" fmla="*/ 607359 h 1252817"/>
                  <a:gd name="connsiteX0" fmla="*/ 0 w 1728192"/>
                  <a:gd name="connsiteY0" fmla="*/ 607359 h 1186142"/>
                  <a:gd name="connsiteX1" fmla="*/ 864096 w 1728192"/>
                  <a:gd name="connsiteY1" fmla="*/ 0 h 1186142"/>
                  <a:gd name="connsiteX2" fmla="*/ 1728192 w 1728192"/>
                  <a:gd name="connsiteY2" fmla="*/ 607359 h 1186142"/>
                  <a:gd name="connsiteX3" fmla="*/ 873621 w 1728192"/>
                  <a:gd name="connsiteY3" fmla="*/ 1186142 h 1186142"/>
                  <a:gd name="connsiteX4" fmla="*/ 0 w 1728192"/>
                  <a:gd name="connsiteY4" fmla="*/ 607359 h 1186142"/>
                  <a:gd name="connsiteX0" fmla="*/ 0 w 1729896"/>
                  <a:gd name="connsiteY0" fmla="*/ 659633 h 1238416"/>
                  <a:gd name="connsiteX1" fmla="*/ 864096 w 1729896"/>
                  <a:gd name="connsiteY1" fmla="*/ 52274 h 1238416"/>
                  <a:gd name="connsiteX2" fmla="*/ 1087343 w 1729896"/>
                  <a:gd name="connsiteY2" fmla="*/ 100955 h 1238416"/>
                  <a:gd name="connsiteX3" fmla="*/ 1728192 w 1729896"/>
                  <a:gd name="connsiteY3" fmla="*/ 659633 h 1238416"/>
                  <a:gd name="connsiteX4" fmla="*/ 873621 w 1729896"/>
                  <a:gd name="connsiteY4" fmla="*/ 1238416 h 1238416"/>
                  <a:gd name="connsiteX5" fmla="*/ 0 w 1729896"/>
                  <a:gd name="connsiteY5" fmla="*/ 659633 h 1238416"/>
                  <a:gd name="connsiteX0" fmla="*/ 0 w 1728192"/>
                  <a:gd name="connsiteY0" fmla="*/ 659633 h 1290217"/>
                  <a:gd name="connsiteX1" fmla="*/ 864096 w 1728192"/>
                  <a:gd name="connsiteY1" fmla="*/ 52274 h 1290217"/>
                  <a:gd name="connsiteX2" fmla="*/ 1087343 w 1728192"/>
                  <a:gd name="connsiteY2" fmla="*/ 100955 h 1290217"/>
                  <a:gd name="connsiteX3" fmla="*/ 1728192 w 1728192"/>
                  <a:gd name="connsiteY3" fmla="*/ 659633 h 1290217"/>
                  <a:gd name="connsiteX4" fmla="*/ 1087341 w 1728192"/>
                  <a:gd name="connsiteY4" fmla="*/ 1196781 h 1290217"/>
                  <a:gd name="connsiteX5" fmla="*/ 873621 w 1728192"/>
                  <a:gd name="connsiteY5" fmla="*/ 1238416 h 1290217"/>
                  <a:gd name="connsiteX6" fmla="*/ 0 w 1728192"/>
                  <a:gd name="connsiteY6" fmla="*/ 659633 h 1290217"/>
                  <a:gd name="connsiteX0" fmla="*/ 0 w 1114656"/>
                  <a:gd name="connsiteY0" fmla="*/ 689468 h 1320052"/>
                  <a:gd name="connsiteX1" fmla="*/ 864096 w 1114656"/>
                  <a:gd name="connsiteY1" fmla="*/ 82109 h 1320052"/>
                  <a:gd name="connsiteX2" fmla="*/ 1087343 w 1114656"/>
                  <a:gd name="connsiteY2" fmla="*/ 130790 h 1320052"/>
                  <a:gd name="connsiteX3" fmla="*/ 1087341 w 1114656"/>
                  <a:gd name="connsiteY3" fmla="*/ 1226616 h 1320052"/>
                  <a:gd name="connsiteX4" fmla="*/ 873621 w 1114656"/>
                  <a:gd name="connsiteY4" fmla="*/ 1268251 h 1320052"/>
                  <a:gd name="connsiteX5" fmla="*/ 0 w 1114656"/>
                  <a:gd name="connsiteY5" fmla="*/ 689468 h 1320052"/>
                  <a:gd name="connsiteX0" fmla="*/ 0 w 1114654"/>
                  <a:gd name="connsiteY0" fmla="*/ 689468 h 1303921"/>
                  <a:gd name="connsiteX1" fmla="*/ 864096 w 1114654"/>
                  <a:gd name="connsiteY1" fmla="*/ 82109 h 1303921"/>
                  <a:gd name="connsiteX2" fmla="*/ 1087343 w 1114654"/>
                  <a:gd name="connsiteY2" fmla="*/ 130790 h 1303921"/>
                  <a:gd name="connsiteX3" fmla="*/ 1087341 w 1114654"/>
                  <a:gd name="connsiteY3" fmla="*/ 1226616 h 1303921"/>
                  <a:gd name="connsiteX4" fmla="*/ 873621 w 1114654"/>
                  <a:gd name="connsiteY4" fmla="*/ 1268251 h 1303921"/>
                  <a:gd name="connsiteX5" fmla="*/ 0 w 1114654"/>
                  <a:gd name="connsiteY5" fmla="*/ 689468 h 1303921"/>
                  <a:gd name="connsiteX0" fmla="*/ 0 w 1114656"/>
                  <a:gd name="connsiteY0" fmla="*/ 689468 h 1269164"/>
                  <a:gd name="connsiteX1" fmla="*/ 864096 w 1114656"/>
                  <a:gd name="connsiteY1" fmla="*/ 82109 h 1269164"/>
                  <a:gd name="connsiteX2" fmla="*/ 1087343 w 1114656"/>
                  <a:gd name="connsiteY2" fmla="*/ 130790 h 1269164"/>
                  <a:gd name="connsiteX3" fmla="*/ 1087341 w 1114656"/>
                  <a:gd name="connsiteY3" fmla="*/ 1226616 h 1269164"/>
                  <a:gd name="connsiteX4" fmla="*/ 873621 w 1114656"/>
                  <a:gd name="connsiteY4" fmla="*/ 1268251 h 1269164"/>
                  <a:gd name="connsiteX5" fmla="*/ 0 w 1114656"/>
                  <a:gd name="connsiteY5" fmla="*/ 689468 h 1269164"/>
                  <a:gd name="connsiteX0" fmla="*/ 0 w 1114654"/>
                  <a:gd name="connsiteY0" fmla="*/ 667016 h 1246712"/>
                  <a:gd name="connsiteX1" fmla="*/ 864096 w 1114654"/>
                  <a:gd name="connsiteY1" fmla="*/ 59657 h 1246712"/>
                  <a:gd name="connsiteX2" fmla="*/ 1087343 w 1114654"/>
                  <a:gd name="connsiteY2" fmla="*/ 108338 h 1246712"/>
                  <a:gd name="connsiteX3" fmla="*/ 1087341 w 1114654"/>
                  <a:gd name="connsiteY3" fmla="*/ 1204164 h 1246712"/>
                  <a:gd name="connsiteX4" fmla="*/ 873621 w 1114654"/>
                  <a:gd name="connsiteY4" fmla="*/ 1245799 h 1246712"/>
                  <a:gd name="connsiteX5" fmla="*/ 0 w 1114654"/>
                  <a:gd name="connsiteY5" fmla="*/ 667016 h 1246712"/>
                  <a:gd name="connsiteX0" fmla="*/ 0 w 1114656"/>
                  <a:gd name="connsiteY0" fmla="*/ 657983 h 1237679"/>
                  <a:gd name="connsiteX1" fmla="*/ 864096 w 1114656"/>
                  <a:gd name="connsiteY1" fmla="*/ 50624 h 1237679"/>
                  <a:gd name="connsiteX2" fmla="*/ 1087343 w 1114656"/>
                  <a:gd name="connsiteY2" fmla="*/ 99305 h 1237679"/>
                  <a:gd name="connsiteX3" fmla="*/ 1087341 w 1114656"/>
                  <a:gd name="connsiteY3" fmla="*/ 1195131 h 1237679"/>
                  <a:gd name="connsiteX4" fmla="*/ 873621 w 1114656"/>
                  <a:gd name="connsiteY4" fmla="*/ 1236766 h 1237679"/>
                  <a:gd name="connsiteX5" fmla="*/ 0 w 1114656"/>
                  <a:gd name="connsiteY5" fmla="*/ 657983 h 1237679"/>
                  <a:gd name="connsiteX0" fmla="*/ 0 w 1114654"/>
                  <a:gd name="connsiteY0" fmla="*/ 620903 h 1200599"/>
                  <a:gd name="connsiteX1" fmla="*/ 864096 w 1114654"/>
                  <a:gd name="connsiteY1" fmla="*/ 13544 h 1200599"/>
                  <a:gd name="connsiteX2" fmla="*/ 1087343 w 1114654"/>
                  <a:gd name="connsiteY2" fmla="*/ 62225 h 1200599"/>
                  <a:gd name="connsiteX3" fmla="*/ 1087341 w 1114654"/>
                  <a:gd name="connsiteY3" fmla="*/ 1158051 h 1200599"/>
                  <a:gd name="connsiteX4" fmla="*/ 873621 w 1114654"/>
                  <a:gd name="connsiteY4" fmla="*/ 1199686 h 1200599"/>
                  <a:gd name="connsiteX5" fmla="*/ 0 w 1114654"/>
                  <a:gd name="connsiteY5" fmla="*/ 620903 h 1200599"/>
                  <a:gd name="connsiteX0" fmla="*/ 0 w 1114656"/>
                  <a:gd name="connsiteY0" fmla="*/ 615420 h 1195116"/>
                  <a:gd name="connsiteX1" fmla="*/ 864096 w 1114656"/>
                  <a:gd name="connsiteY1" fmla="*/ 8061 h 1195116"/>
                  <a:gd name="connsiteX2" fmla="*/ 1087343 w 1114656"/>
                  <a:gd name="connsiteY2" fmla="*/ 56742 h 1195116"/>
                  <a:gd name="connsiteX3" fmla="*/ 1087341 w 1114656"/>
                  <a:gd name="connsiteY3" fmla="*/ 1152568 h 1195116"/>
                  <a:gd name="connsiteX4" fmla="*/ 873621 w 1114656"/>
                  <a:gd name="connsiteY4" fmla="*/ 1194203 h 1195116"/>
                  <a:gd name="connsiteX5" fmla="*/ 0 w 1114656"/>
                  <a:gd name="connsiteY5" fmla="*/ 615420 h 1195116"/>
                  <a:gd name="connsiteX0" fmla="*/ 0 w 1114654"/>
                  <a:gd name="connsiteY0" fmla="*/ 615420 h 1194973"/>
                  <a:gd name="connsiteX1" fmla="*/ 864096 w 1114654"/>
                  <a:gd name="connsiteY1" fmla="*/ 8061 h 1194973"/>
                  <a:gd name="connsiteX2" fmla="*/ 1087343 w 1114654"/>
                  <a:gd name="connsiteY2" fmla="*/ 56742 h 1194973"/>
                  <a:gd name="connsiteX3" fmla="*/ 1087341 w 1114654"/>
                  <a:gd name="connsiteY3" fmla="*/ 1152568 h 1194973"/>
                  <a:gd name="connsiteX4" fmla="*/ 873621 w 1114654"/>
                  <a:gd name="connsiteY4" fmla="*/ 1194203 h 1194973"/>
                  <a:gd name="connsiteX5" fmla="*/ 0 w 1114654"/>
                  <a:gd name="connsiteY5" fmla="*/ 615420 h 1194973"/>
                  <a:gd name="connsiteX0" fmla="*/ 0 w 1114656"/>
                  <a:gd name="connsiteY0" fmla="*/ 615420 h 1198502"/>
                  <a:gd name="connsiteX1" fmla="*/ 864096 w 1114656"/>
                  <a:gd name="connsiteY1" fmla="*/ 8061 h 1198502"/>
                  <a:gd name="connsiteX2" fmla="*/ 1087343 w 1114656"/>
                  <a:gd name="connsiteY2" fmla="*/ 56742 h 1198502"/>
                  <a:gd name="connsiteX3" fmla="*/ 1087341 w 1114656"/>
                  <a:gd name="connsiteY3" fmla="*/ 1152568 h 1198502"/>
                  <a:gd name="connsiteX4" fmla="*/ 873621 w 1114656"/>
                  <a:gd name="connsiteY4" fmla="*/ 1194203 h 1198502"/>
                  <a:gd name="connsiteX5" fmla="*/ 0 w 1114656"/>
                  <a:gd name="connsiteY5" fmla="*/ 615420 h 1198502"/>
                  <a:gd name="connsiteX0" fmla="*/ 0 w 1114654"/>
                  <a:gd name="connsiteY0" fmla="*/ 615420 h 1201170"/>
                  <a:gd name="connsiteX1" fmla="*/ 864096 w 1114654"/>
                  <a:gd name="connsiteY1" fmla="*/ 8061 h 1201170"/>
                  <a:gd name="connsiteX2" fmla="*/ 1087343 w 1114654"/>
                  <a:gd name="connsiteY2" fmla="*/ 56742 h 1201170"/>
                  <a:gd name="connsiteX3" fmla="*/ 1087341 w 1114654"/>
                  <a:gd name="connsiteY3" fmla="*/ 1152568 h 1201170"/>
                  <a:gd name="connsiteX4" fmla="*/ 873621 w 1114654"/>
                  <a:gd name="connsiteY4" fmla="*/ 1194203 h 1201170"/>
                  <a:gd name="connsiteX5" fmla="*/ 0 w 1114654"/>
                  <a:gd name="connsiteY5" fmla="*/ 615420 h 1201170"/>
                  <a:gd name="connsiteX0" fmla="*/ 0 w 1107380"/>
                  <a:gd name="connsiteY0" fmla="*/ 615420 h 1201170"/>
                  <a:gd name="connsiteX1" fmla="*/ 864096 w 1107380"/>
                  <a:gd name="connsiteY1" fmla="*/ 8061 h 1201170"/>
                  <a:gd name="connsiteX2" fmla="*/ 1087343 w 1107380"/>
                  <a:gd name="connsiteY2" fmla="*/ 56742 h 1201170"/>
                  <a:gd name="connsiteX3" fmla="*/ 1087341 w 1107380"/>
                  <a:gd name="connsiteY3" fmla="*/ 1152568 h 1201170"/>
                  <a:gd name="connsiteX4" fmla="*/ 873621 w 1107380"/>
                  <a:gd name="connsiteY4" fmla="*/ 1194203 h 1201170"/>
                  <a:gd name="connsiteX5" fmla="*/ 0 w 1107380"/>
                  <a:gd name="connsiteY5" fmla="*/ 615420 h 1201170"/>
                  <a:gd name="connsiteX0" fmla="*/ 0 w 1094916"/>
                  <a:gd name="connsiteY0" fmla="*/ 615420 h 1201170"/>
                  <a:gd name="connsiteX1" fmla="*/ 864096 w 1094916"/>
                  <a:gd name="connsiteY1" fmla="*/ 8061 h 1201170"/>
                  <a:gd name="connsiteX2" fmla="*/ 1087343 w 1094916"/>
                  <a:gd name="connsiteY2" fmla="*/ 56742 h 1201170"/>
                  <a:gd name="connsiteX3" fmla="*/ 1087341 w 1094916"/>
                  <a:gd name="connsiteY3" fmla="*/ 1152568 h 1201170"/>
                  <a:gd name="connsiteX4" fmla="*/ 873621 w 1094916"/>
                  <a:gd name="connsiteY4" fmla="*/ 1194203 h 1201170"/>
                  <a:gd name="connsiteX5" fmla="*/ 0 w 1094916"/>
                  <a:gd name="connsiteY5" fmla="*/ 615420 h 1201170"/>
                  <a:gd name="connsiteX0" fmla="*/ 0 w 1089503"/>
                  <a:gd name="connsiteY0" fmla="*/ 615420 h 1201170"/>
                  <a:gd name="connsiteX1" fmla="*/ 864096 w 1089503"/>
                  <a:gd name="connsiteY1" fmla="*/ 8061 h 1201170"/>
                  <a:gd name="connsiteX2" fmla="*/ 1087343 w 1089503"/>
                  <a:gd name="connsiteY2" fmla="*/ 56742 h 1201170"/>
                  <a:gd name="connsiteX3" fmla="*/ 1087341 w 1089503"/>
                  <a:gd name="connsiteY3" fmla="*/ 1152568 h 1201170"/>
                  <a:gd name="connsiteX4" fmla="*/ 873621 w 1089503"/>
                  <a:gd name="connsiteY4" fmla="*/ 1194203 h 1201170"/>
                  <a:gd name="connsiteX5" fmla="*/ 0 w 1089503"/>
                  <a:gd name="connsiteY5" fmla="*/ 615420 h 1201170"/>
                  <a:gd name="connsiteX0" fmla="*/ 0 w 1089503"/>
                  <a:gd name="connsiteY0" fmla="*/ 607359 h 1193109"/>
                  <a:gd name="connsiteX1" fmla="*/ 864096 w 1089503"/>
                  <a:gd name="connsiteY1" fmla="*/ 0 h 1193109"/>
                  <a:gd name="connsiteX2" fmla="*/ 1087343 w 1089503"/>
                  <a:gd name="connsiteY2" fmla="*/ 48681 h 1193109"/>
                  <a:gd name="connsiteX3" fmla="*/ 1087341 w 1089503"/>
                  <a:gd name="connsiteY3" fmla="*/ 1144507 h 1193109"/>
                  <a:gd name="connsiteX4" fmla="*/ 873621 w 1089503"/>
                  <a:gd name="connsiteY4" fmla="*/ 1186142 h 1193109"/>
                  <a:gd name="connsiteX5" fmla="*/ 0 w 1089503"/>
                  <a:gd name="connsiteY5" fmla="*/ 607359 h 1193109"/>
                  <a:gd name="connsiteX0" fmla="*/ 0 w 1089503"/>
                  <a:gd name="connsiteY0" fmla="*/ 607359 h 1193109"/>
                  <a:gd name="connsiteX1" fmla="*/ 864096 w 1089503"/>
                  <a:gd name="connsiteY1" fmla="*/ 0 h 1193109"/>
                  <a:gd name="connsiteX2" fmla="*/ 1087343 w 1089503"/>
                  <a:gd name="connsiteY2" fmla="*/ 48681 h 1193109"/>
                  <a:gd name="connsiteX3" fmla="*/ 1087341 w 1089503"/>
                  <a:gd name="connsiteY3" fmla="*/ 1144507 h 1193109"/>
                  <a:gd name="connsiteX4" fmla="*/ 873621 w 1089503"/>
                  <a:gd name="connsiteY4" fmla="*/ 1186142 h 1193109"/>
                  <a:gd name="connsiteX5" fmla="*/ 0 w 1089503"/>
                  <a:gd name="connsiteY5" fmla="*/ 607359 h 1193109"/>
                  <a:gd name="connsiteX0" fmla="*/ 0 w 1087660"/>
                  <a:gd name="connsiteY0" fmla="*/ 607359 h 1187255"/>
                  <a:gd name="connsiteX1" fmla="*/ 864096 w 1087660"/>
                  <a:gd name="connsiteY1" fmla="*/ 0 h 1187255"/>
                  <a:gd name="connsiteX2" fmla="*/ 1087343 w 1087660"/>
                  <a:gd name="connsiteY2" fmla="*/ 48681 h 1187255"/>
                  <a:gd name="connsiteX3" fmla="*/ 1087341 w 1087660"/>
                  <a:gd name="connsiteY3" fmla="*/ 1144507 h 1187255"/>
                  <a:gd name="connsiteX4" fmla="*/ 873621 w 1087660"/>
                  <a:gd name="connsiteY4" fmla="*/ 1186142 h 1187255"/>
                  <a:gd name="connsiteX5" fmla="*/ 0 w 1087660"/>
                  <a:gd name="connsiteY5" fmla="*/ 607359 h 1187255"/>
                  <a:gd name="connsiteX0" fmla="*/ 0 w 1087660"/>
                  <a:gd name="connsiteY0" fmla="*/ 607359 h 1186912"/>
                  <a:gd name="connsiteX1" fmla="*/ 864096 w 1087660"/>
                  <a:gd name="connsiteY1" fmla="*/ 0 h 1186912"/>
                  <a:gd name="connsiteX2" fmla="*/ 1087343 w 1087660"/>
                  <a:gd name="connsiteY2" fmla="*/ 48681 h 1186912"/>
                  <a:gd name="connsiteX3" fmla="*/ 1087341 w 1087660"/>
                  <a:gd name="connsiteY3" fmla="*/ 1144507 h 1186912"/>
                  <a:gd name="connsiteX4" fmla="*/ 873621 w 1087660"/>
                  <a:gd name="connsiteY4" fmla="*/ 1186142 h 1186912"/>
                  <a:gd name="connsiteX5" fmla="*/ 0 w 1087660"/>
                  <a:gd name="connsiteY5" fmla="*/ 607359 h 1186912"/>
                  <a:gd name="connsiteX0" fmla="*/ 0 w 1087660"/>
                  <a:gd name="connsiteY0" fmla="*/ 607359 h 1189947"/>
                  <a:gd name="connsiteX1" fmla="*/ 864096 w 1087660"/>
                  <a:gd name="connsiteY1" fmla="*/ 0 h 1189947"/>
                  <a:gd name="connsiteX2" fmla="*/ 1087343 w 1087660"/>
                  <a:gd name="connsiteY2" fmla="*/ 48681 h 1189947"/>
                  <a:gd name="connsiteX3" fmla="*/ 1087341 w 1087660"/>
                  <a:gd name="connsiteY3" fmla="*/ 1144507 h 1189947"/>
                  <a:gd name="connsiteX4" fmla="*/ 873621 w 1087660"/>
                  <a:gd name="connsiteY4" fmla="*/ 1186142 h 1189947"/>
                  <a:gd name="connsiteX5" fmla="*/ 0 w 1087660"/>
                  <a:gd name="connsiteY5" fmla="*/ 607359 h 1189947"/>
                  <a:gd name="connsiteX0" fmla="*/ 0 w 1087660"/>
                  <a:gd name="connsiteY0" fmla="*/ 607359 h 1186912"/>
                  <a:gd name="connsiteX1" fmla="*/ 864096 w 1087660"/>
                  <a:gd name="connsiteY1" fmla="*/ 0 h 1186912"/>
                  <a:gd name="connsiteX2" fmla="*/ 1087343 w 1087660"/>
                  <a:gd name="connsiteY2" fmla="*/ 48681 h 1186912"/>
                  <a:gd name="connsiteX3" fmla="*/ 1087341 w 1087660"/>
                  <a:gd name="connsiteY3" fmla="*/ 1144507 h 1186912"/>
                  <a:gd name="connsiteX4" fmla="*/ 873621 w 1087660"/>
                  <a:gd name="connsiteY4" fmla="*/ 1186142 h 1186912"/>
                  <a:gd name="connsiteX5" fmla="*/ 0 w 1087660"/>
                  <a:gd name="connsiteY5" fmla="*/ 607359 h 1186912"/>
                  <a:gd name="connsiteX0" fmla="*/ 0 w 1087660"/>
                  <a:gd name="connsiteY0" fmla="*/ 607359 h 1186912"/>
                  <a:gd name="connsiteX1" fmla="*/ 864096 w 1087660"/>
                  <a:gd name="connsiteY1" fmla="*/ 0 h 1186912"/>
                  <a:gd name="connsiteX2" fmla="*/ 1087343 w 1087660"/>
                  <a:gd name="connsiteY2" fmla="*/ 48681 h 1186912"/>
                  <a:gd name="connsiteX3" fmla="*/ 1087341 w 1087660"/>
                  <a:gd name="connsiteY3" fmla="*/ 1144507 h 1186912"/>
                  <a:gd name="connsiteX4" fmla="*/ 873621 w 1087660"/>
                  <a:gd name="connsiteY4" fmla="*/ 1186142 h 1186912"/>
                  <a:gd name="connsiteX5" fmla="*/ 0 w 1087660"/>
                  <a:gd name="connsiteY5" fmla="*/ 607359 h 1186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87660" h="1186912">
                    <a:moveTo>
                      <a:pt x="0" y="607359"/>
                    </a:moveTo>
                    <a:cubicBezTo>
                      <a:pt x="202307" y="306481"/>
                      <a:pt x="499864" y="24653"/>
                      <a:pt x="864096" y="0"/>
                    </a:cubicBezTo>
                    <a:cubicBezTo>
                      <a:pt x="1003085" y="814"/>
                      <a:pt x="1016346" y="21063"/>
                      <a:pt x="1087343" y="48681"/>
                    </a:cubicBezTo>
                    <a:cubicBezTo>
                      <a:pt x="1082312" y="481666"/>
                      <a:pt x="1089173" y="925270"/>
                      <a:pt x="1087341" y="1144507"/>
                    </a:cubicBezTo>
                    <a:cubicBezTo>
                      <a:pt x="1046279" y="1166821"/>
                      <a:pt x="1033728" y="1191625"/>
                      <a:pt x="873621" y="1186142"/>
                    </a:cubicBezTo>
                    <a:cubicBezTo>
                      <a:pt x="585589" y="1180539"/>
                      <a:pt x="135632" y="908237"/>
                      <a:pt x="0" y="607359"/>
                    </a:cubicBezTo>
                    <a:close/>
                  </a:path>
                </a:pathLst>
              </a:custGeom>
              <a:noFill/>
              <a:ln w="571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85" name="Group 2">
            <a:extLst>
              <a:ext uri="{FF2B5EF4-FFF2-40B4-BE49-F238E27FC236}">
                <a16:creationId xmlns:a16="http://schemas.microsoft.com/office/drawing/2014/main" xmlns="" id="{64D2D59A-6E15-40A6-8CEB-124EDD97BD36}"/>
              </a:ext>
            </a:extLst>
          </p:cNvPr>
          <p:cNvGrpSpPr/>
          <p:nvPr/>
        </p:nvGrpSpPr>
        <p:grpSpPr>
          <a:xfrm flipH="1">
            <a:off x="7524702" y="616785"/>
            <a:ext cx="718806" cy="3700125"/>
            <a:chOff x="4067944" y="-1055821"/>
            <a:chExt cx="1409422" cy="7255142"/>
          </a:xfrm>
        </p:grpSpPr>
        <p:sp>
          <p:nvSpPr>
            <p:cNvPr id="86" name="Rounded Rectangle 7">
              <a:extLst>
                <a:ext uri="{FF2B5EF4-FFF2-40B4-BE49-F238E27FC236}">
                  <a16:creationId xmlns:a16="http://schemas.microsoft.com/office/drawing/2014/main" xmlns="" id="{F144C45F-BB43-4534-924A-73F964D5CB5C}"/>
                </a:ext>
              </a:extLst>
            </p:cNvPr>
            <p:cNvSpPr/>
            <p:nvPr/>
          </p:nvSpPr>
          <p:spPr>
            <a:xfrm>
              <a:off x="4067944" y="-1055821"/>
              <a:ext cx="1409422" cy="7255142"/>
            </a:xfrm>
            <a:custGeom>
              <a:avLst/>
              <a:gdLst/>
              <a:ahLst/>
              <a:cxnLst/>
              <a:rect l="l" t="t" r="r" b="b"/>
              <a:pathLst>
                <a:path w="1409422" h="7255142">
                  <a:moveTo>
                    <a:pt x="704711" y="0"/>
                  </a:moveTo>
                  <a:cubicBezTo>
                    <a:pt x="1072574" y="0"/>
                    <a:pt x="1370785" y="117434"/>
                    <a:pt x="1370785" y="262297"/>
                  </a:cubicBezTo>
                  <a:cubicBezTo>
                    <a:pt x="1370785" y="345582"/>
                    <a:pt x="1272215" y="419801"/>
                    <a:pt x="1118084" y="466488"/>
                  </a:cubicBezTo>
                  <a:lnTo>
                    <a:pt x="1070943" y="803115"/>
                  </a:lnTo>
                  <a:cubicBezTo>
                    <a:pt x="1274015" y="850812"/>
                    <a:pt x="1409422" y="938764"/>
                    <a:pt x="1409422" y="1039170"/>
                  </a:cubicBezTo>
                  <a:cubicBezTo>
                    <a:pt x="1409422" y="1130174"/>
                    <a:pt x="1298186" y="1210947"/>
                    <a:pt x="1126003" y="1260423"/>
                  </a:cubicBezTo>
                  <a:cubicBezTo>
                    <a:pt x="1126434" y="1261870"/>
                    <a:pt x="1126442" y="1263323"/>
                    <a:pt x="1126442" y="1264778"/>
                  </a:cubicBezTo>
                  <a:lnTo>
                    <a:pt x="1126442" y="5050212"/>
                  </a:lnTo>
                  <a:cubicBezTo>
                    <a:pt x="1126442" y="5214603"/>
                    <a:pt x="1024927" y="5355284"/>
                    <a:pt x="880490" y="5410505"/>
                  </a:cubicBezTo>
                  <a:cubicBezTo>
                    <a:pt x="887528" y="5422594"/>
                    <a:pt x="891019" y="5436683"/>
                    <a:pt x="891019" y="5451587"/>
                  </a:cubicBezTo>
                  <a:lnTo>
                    <a:pt x="891019" y="5480845"/>
                  </a:lnTo>
                  <a:cubicBezTo>
                    <a:pt x="891019" y="5532419"/>
                    <a:pt x="849210" y="5574228"/>
                    <a:pt x="797636" y="5574228"/>
                  </a:cubicBezTo>
                  <a:lnTo>
                    <a:pt x="764319" y="5574228"/>
                  </a:lnTo>
                  <a:cubicBezTo>
                    <a:pt x="760551" y="6069812"/>
                    <a:pt x="756761" y="6511449"/>
                    <a:pt x="752970" y="7020893"/>
                  </a:cubicBezTo>
                  <a:lnTo>
                    <a:pt x="671083" y="7255142"/>
                  </a:lnTo>
                  <a:cubicBezTo>
                    <a:pt x="676129" y="6635258"/>
                    <a:pt x="656834" y="6124906"/>
                    <a:pt x="646982" y="5574228"/>
                  </a:cubicBezTo>
                  <a:lnTo>
                    <a:pt x="611786" y="5574228"/>
                  </a:lnTo>
                  <a:cubicBezTo>
                    <a:pt x="560212" y="5574228"/>
                    <a:pt x="518403" y="5532419"/>
                    <a:pt x="518403" y="5480845"/>
                  </a:cubicBezTo>
                  <a:lnTo>
                    <a:pt x="518403" y="5451587"/>
                  </a:lnTo>
                  <a:cubicBezTo>
                    <a:pt x="518403" y="5436685"/>
                    <a:pt x="521894" y="5422598"/>
                    <a:pt x="528930" y="5410510"/>
                  </a:cubicBezTo>
                  <a:cubicBezTo>
                    <a:pt x="384495" y="5355282"/>
                    <a:pt x="282981" y="5214602"/>
                    <a:pt x="282981" y="5050212"/>
                  </a:cubicBezTo>
                  <a:lnTo>
                    <a:pt x="282981" y="1264778"/>
                  </a:lnTo>
                  <a:lnTo>
                    <a:pt x="283420" y="1260424"/>
                  </a:lnTo>
                  <a:cubicBezTo>
                    <a:pt x="111236" y="1210948"/>
                    <a:pt x="0" y="1130174"/>
                    <a:pt x="0" y="1039170"/>
                  </a:cubicBezTo>
                  <a:cubicBezTo>
                    <a:pt x="0" y="938764"/>
                    <a:pt x="135407" y="850812"/>
                    <a:pt x="338481" y="803115"/>
                  </a:cubicBezTo>
                  <a:lnTo>
                    <a:pt x="291339" y="466488"/>
                  </a:lnTo>
                  <a:cubicBezTo>
                    <a:pt x="137207" y="419801"/>
                    <a:pt x="38637" y="345582"/>
                    <a:pt x="38637" y="262297"/>
                  </a:cubicBezTo>
                  <a:cubicBezTo>
                    <a:pt x="38637" y="117434"/>
                    <a:pt x="336848" y="0"/>
                    <a:pt x="704711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7" name="Round Same Side Corner Rectangle 4">
              <a:extLst>
                <a:ext uri="{FF2B5EF4-FFF2-40B4-BE49-F238E27FC236}">
                  <a16:creationId xmlns:a16="http://schemas.microsoft.com/office/drawing/2014/main" xmlns="" id="{B9BF9A83-AB06-4EAB-BEE2-6A4117323DD5}"/>
                </a:ext>
              </a:extLst>
            </p:cNvPr>
            <p:cNvSpPr/>
            <p:nvPr/>
          </p:nvSpPr>
          <p:spPr>
            <a:xfrm rot="10800000">
              <a:off x="4433684" y="3365649"/>
              <a:ext cx="669600" cy="93542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8" name="Round Same Side Corner Rectangle 5">
              <a:extLst>
                <a:ext uri="{FF2B5EF4-FFF2-40B4-BE49-F238E27FC236}">
                  <a16:creationId xmlns:a16="http://schemas.microsoft.com/office/drawing/2014/main" xmlns="" id="{3C638CFA-CC02-47FD-84A3-F300E2815113}"/>
                </a:ext>
              </a:extLst>
            </p:cNvPr>
            <p:cNvSpPr/>
            <p:nvPr/>
          </p:nvSpPr>
          <p:spPr>
            <a:xfrm rot="10800000">
              <a:off x="4433684" y="2439935"/>
              <a:ext cx="669600" cy="935428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9" name="Round Same Side Corner Rectangle 6">
              <a:extLst>
                <a:ext uri="{FF2B5EF4-FFF2-40B4-BE49-F238E27FC236}">
                  <a16:creationId xmlns:a16="http://schemas.microsoft.com/office/drawing/2014/main" xmlns="" id="{09E0164F-F081-4F85-BFB3-D1F509C18B16}"/>
                </a:ext>
              </a:extLst>
            </p:cNvPr>
            <p:cNvSpPr/>
            <p:nvPr/>
          </p:nvSpPr>
          <p:spPr>
            <a:xfrm rot="10800000">
              <a:off x="4433684" y="1514219"/>
              <a:ext cx="669600" cy="935428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0" name="Round Same Side Corner Rectangle 7">
              <a:extLst>
                <a:ext uri="{FF2B5EF4-FFF2-40B4-BE49-F238E27FC236}">
                  <a16:creationId xmlns:a16="http://schemas.microsoft.com/office/drawing/2014/main" xmlns="" id="{50702FA9-DCAC-486E-9E57-D27CE87EBD88}"/>
                </a:ext>
              </a:extLst>
            </p:cNvPr>
            <p:cNvSpPr/>
            <p:nvPr/>
          </p:nvSpPr>
          <p:spPr>
            <a:xfrm rot="10800000">
              <a:off x="4433684" y="588503"/>
              <a:ext cx="669600" cy="935428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19" name="그룹 118">
            <a:extLst>
              <a:ext uri="{FF2B5EF4-FFF2-40B4-BE49-F238E27FC236}">
                <a16:creationId xmlns:a16="http://schemas.microsoft.com/office/drawing/2014/main" xmlns="" id="{E10C4E19-4F78-47C3-9A72-9492B25348E2}"/>
              </a:ext>
            </a:extLst>
          </p:cNvPr>
          <p:cNvGrpSpPr/>
          <p:nvPr/>
        </p:nvGrpSpPr>
        <p:grpSpPr>
          <a:xfrm>
            <a:off x="4778155" y="1267679"/>
            <a:ext cx="2250075" cy="2726853"/>
            <a:chOff x="4491361" y="985151"/>
            <a:chExt cx="2657207" cy="3220254"/>
          </a:xfrm>
        </p:grpSpPr>
        <p:grpSp>
          <p:nvGrpSpPr>
            <p:cNvPr id="105" name="그룹 104">
              <a:extLst>
                <a:ext uri="{FF2B5EF4-FFF2-40B4-BE49-F238E27FC236}">
                  <a16:creationId xmlns:a16="http://schemas.microsoft.com/office/drawing/2014/main" xmlns="" id="{C9980E72-8A1A-407F-9D8A-536515F009D9}"/>
                </a:ext>
              </a:extLst>
            </p:cNvPr>
            <p:cNvGrpSpPr/>
            <p:nvPr/>
          </p:nvGrpSpPr>
          <p:grpSpPr>
            <a:xfrm>
              <a:off x="4854854" y="1519645"/>
              <a:ext cx="1917809" cy="2370881"/>
              <a:chOff x="5912785" y="1976731"/>
              <a:chExt cx="1917809" cy="2370881"/>
            </a:xfrm>
            <a:solidFill>
              <a:schemeClr val="accent1"/>
            </a:solidFill>
          </p:grpSpPr>
          <p:sp>
            <p:nvSpPr>
              <p:cNvPr id="106" name="Trapezoid 28">
                <a:extLst>
                  <a:ext uri="{FF2B5EF4-FFF2-40B4-BE49-F238E27FC236}">
                    <a16:creationId xmlns:a16="http://schemas.microsoft.com/office/drawing/2014/main" xmlns="" id="{269ED590-5533-4AC4-B76D-C66E492CEAAF}"/>
                  </a:ext>
                </a:extLst>
              </p:cNvPr>
              <p:cNvSpPr/>
              <p:nvPr/>
            </p:nvSpPr>
            <p:spPr>
              <a:xfrm>
                <a:off x="5912785" y="3347157"/>
                <a:ext cx="1917809" cy="1000455"/>
              </a:xfrm>
              <a:custGeom>
                <a:avLst/>
                <a:gdLst>
                  <a:gd name="connsiteX0" fmla="*/ 257208 w 1935138"/>
                  <a:gd name="connsiteY0" fmla="*/ 14741 h 862209"/>
                  <a:gd name="connsiteX1" fmla="*/ 1715038 w 1935138"/>
                  <a:gd name="connsiteY1" fmla="*/ 0 h 862209"/>
                  <a:gd name="connsiteX2" fmla="*/ 1848922 w 1935138"/>
                  <a:gd name="connsiteY2" fmla="*/ 674894 h 862209"/>
                  <a:gd name="connsiteX3" fmla="*/ 48787 w 1935138"/>
                  <a:gd name="connsiteY3" fmla="*/ 674894 h 862209"/>
                  <a:gd name="connsiteX4" fmla="*/ 257208 w 1935138"/>
                  <a:gd name="connsiteY4" fmla="*/ 14741 h 862209"/>
                  <a:gd name="connsiteX0" fmla="*/ 257208 w 1917809"/>
                  <a:gd name="connsiteY0" fmla="*/ 7371 h 854839"/>
                  <a:gd name="connsiteX1" fmla="*/ 1637401 w 1917809"/>
                  <a:gd name="connsiteY1" fmla="*/ 0 h 854839"/>
                  <a:gd name="connsiteX2" fmla="*/ 1848922 w 1917809"/>
                  <a:gd name="connsiteY2" fmla="*/ 667524 h 854839"/>
                  <a:gd name="connsiteX3" fmla="*/ 48787 w 1917809"/>
                  <a:gd name="connsiteY3" fmla="*/ 667524 h 854839"/>
                  <a:gd name="connsiteX4" fmla="*/ 257208 w 1917809"/>
                  <a:gd name="connsiteY4" fmla="*/ 7371 h 85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17809" h="854839">
                    <a:moveTo>
                      <a:pt x="257208" y="7371"/>
                    </a:moveTo>
                    <a:lnTo>
                      <a:pt x="1637401" y="0"/>
                    </a:lnTo>
                    <a:cubicBezTo>
                      <a:pt x="1826058" y="307158"/>
                      <a:pt x="2026593" y="581569"/>
                      <a:pt x="1848922" y="667524"/>
                    </a:cubicBezTo>
                    <a:cubicBezTo>
                      <a:pt x="1392312" y="894490"/>
                      <a:pt x="509274" y="939073"/>
                      <a:pt x="48787" y="667524"/>
                    </a:cubicBezTo>
                    <a:cubicBezTo>
                      <a:pt x="-86208" y="569815"/>
                      <a:pt x="83730" y="306961"/>
                      <a:pt x="257208" y="737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07" name="Oval 35">
                <a:extLst>
                  <a:ext uri="{FF2B5EF4-FFF2-40B4-BE49-F238E27FC236}">
                    <a16:creationId xmlns:a16="http://schemas.microsoft.com/office/drawing/2014/main" xmlns="" id="{0B527C46-4508-4E70-A78B-3943DA8E8D30}"/>
                  </a:ext>
                </a:extLst>
              </p:cNvPr>
              <p:cNvSpPr/>
              <p:nvPr/>
            </p:nvSpPr>
            <p:spPr>
              <a:xfrm>
                <a:off x="6931375" y="3121691"/>
                <a:ext cx="234753" cy="23475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08" name="Oval 38">
                <a:extLst>
                  <a:ext uri="{FF2B5EF4-FFF2-40B4-BE49-F238E27FC236}">
                    <a16:creationId xmlns:a16="http://schemas.microsoft.com/office/drawing/2014/main" xmlns="" id="{9DE0E985-BD29-448A-9363-6F8F52D48DC0}"/>
                  </a:ext>
                </a:extLst>
              </p:cNvPr>
              <p:cNvSpPr/>
              <p:nvPr/>
            </p:nvSpPr>
            <p:spPr>
              <a:xfrm>
                <a:off x="6681878" y="2868427"/>
                <a:ext cx="276548" cy="27654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09" name="Oval 39">
                <a:extLst>
                  <a:ext uri="{FF2B5EF4-FFF2-40B4-BE49-F238E27FC236}">
                    <a16:creationId xmlns:a16="http://schemas.microsoft.com/office/drawing/2014/main" xmlns="" id="{C88558DF-71ED-449D-95A7-B814DBF898C3}"/>
                  </a:ext>
                </a:extLst>
              </p:cNvPr>
              <p:cNvSpPr/>
              <p:nvPr/>
            </p:nvSpPr>
            <p:spPr>
              <a:xfrm>
                <a:off x="6820152" y="2572568"/>
                <a:ext cx="179486" cy="17948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10" name="Oval 40">
                <a:extLst>
                  <a:ext uri="{FF2B5EF4-FFF2-40B4-BE49-F238E27FC236}">
                    <a16:creationId xmlns:a16="http://schemas.microsoft.com/office/drawing/2014/main" xmlns="" id="{4A762541-BCBA-4010-B541-7CC310D4C4D8}"/>
                  </a:ext>
                </a:extLst>
              </p:cNvPr>
              <p:cNvSpPr/>
              <p:nvPr/>
            </p:nvSpPr>
            <p:spPr>
              <a:xfrm>
                <a:off x="6761443" y="2274650"/>
                <a:ext cx="152939" cy="1529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11" name="Oval 41">
                <a:extLst>
                  <a:ext uri="{FF2B5EF4-FFF2-40B4-BE49-F238E27FC236}">
                    <a16:creationId xmlns:a16="http://schemas.microsoft.com/office/drawing/2014/main" xmlns="" id="{6028A9D2-9973-4197-BEA7-E70F8A7A9966}"/>
                  </a:ext>
                </a:extLst>
              </p:cNvPr>
              <p:cNvSpPr/>
              <p:nvPr/>
            </p:nvSpPr>
            <p:spPr>
              <a:xfrm>
                <a:off x="6851533" y="1976731"/>
                <a:ext cx="106893" cy="1068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12" name="Trapezoid 28">
              <a:extLst>
                <a:ext uri="{FF2B5EF4-FFF2-40B4-BE49-F238E27FC236}">
                  <a16:creationId xmlns:a16="http://schemas.microsoft.com/office/drawing/2014/main" xmlns="" id="{9EDDB18E-6CF6-4DD9-BCE2-6798E5F33A14}"/>
                </a:ext>
              </a:extLst>
            </p:cNvPr>
            <p:cNvSpPr/>
            <p:nvPr/>
          </p:nvSpPr>
          <p:spPr>
            <a:xfrm>
              <a:off x="4491361" y="1170374"/>
              <a:ext cx="2657207" cy="3035031"/>
            </a:xfrm>
            <a:custGeom>
              <a:avLst/>
              <a:gdLst/>
              <a:ahLst/>
              <a:cxnLst/>
              <a:rect l="l" t="t" r="r" b="b"/>
              <a:pathLst>
                <a:path w="2657207" h="3035031">
                  <a:moveTo>
                    <a:pt x="1631432" y="134732"/>
                  </a:moveTo>
                  <a:cubicBezTo>
                    <a:pt x="1462279" y="280235"/>
                    <a:pt x="1214463" y="310303"/>
                    <a:pt x="985503" y="145169"/>
                  </a:cubicBezTo>
                  <a:lnTo>
                    <a:pt x="1051676" y="750645"/>
                  </a:lnTo>
                  <a:cubicBezTo>
                    <a:pt x="1070562" y="1013584"/>
                    <a:pt x="-94282" y="2352947"/>
                    <a:pt x="262484" y="2611176"/>
                  </a:cubicBezTo>
                  <a:cubicBezTo>
                    <a:pt x="797623" y="2926747"/>
                    <a:pt x="1823817" y="2874937"/>
                    <a:pt x="2354450" y="2611176"/>
                  </a:cubicBezTo>
                  <a:cubicBezTo>
                    <a:pt x="2810328" y="2390626"/>
                    <a:pt x="1563420" y="1060683"/>
                    <a:pt x="1555274" y="750644"/>
                  </a:cubicBezTo>
                  <a:close/>
                  <a:moveTo>
                    <a:pt x="894916" y="0"/>
                  </a:moveTo>
                  <a:cubicBezTo>
                    <a:pt x="1239659" y="290705"/>
                    <a:pt x="1542116" y="169138"/>
                    <a:pt x="1723008" y="0"/>
                  </a:cubicBezTo>
                  <a:lnTo>
                    <a:pt x="1651224" y="732156"/>
                  </a:lnTo>
                  <a:cubicBezTo>
                    <a:pt x="1660781" y="1080079"/>
                    <a:pt x="3071008" y="2543252"/>
                    <a:pt x="2536153" y="2790751"/>
                  </a:cubicBezTo>
                  <a:cubicBezTo>
                    <a:pt x="1913592" y="3086741"/>
                    <a:pt x="709619" y="3144882"/>
                    <a:pt x="81772" y="2790751"/>
                  </a:cubicBezTo>
                  <a:cubicBezTo>
                    <a:pt x="-336801" y="2500969"/>
                    <a:pt x="988857" y="1027226"/>
                    <a:pt x="966700" y="7321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3" name="Oval 2">
              <a:extLst>
                <a:ext uri="{FF2B5EF4-FFF2-40B4-BE49-F238E27FC236}">
                  <a16:creationId xmlns:a16="http://schemas.microsoft.com/office/drawing/2014/main" xmlns="" id="{94EA1826-8AB1-4663-853C-91F34354E496}"/>
                </a:ext>
              </a:extLst>
            </p:cNvPr>
            <p:cNvSpPr/>
            <p:nvPr/>
          </p:nvSpPr>
          <p:spPr>
            <a:xfrm>
              <a:off x="5386277" y="985151"/>
              <a:ext cx="828092" cy="385312"/>
            </a:xfrm>
            <a:custGeom>
              <a:avLst/>
              <a:gdLst/>
              <a:ahLst/>
              <a:cxnLst/>
              <a:rect l="l" t="t" r="r" b="b"/>
              <a:pathLst>
                <a:path w="828092" h="385312">
                  <a:moveTo>
                    <a:pt x="414046" y="60586"/>
                  </a:moveTo>
                  <a:cubicBezTo>
                    <a:pt x="257285" y="60586"/>
                    <a:pt x="130206" y="119716"/>
                    <a:pt x="130206" y="192657"/>
                  </a:cubicBezTo>
                  <a:cubicBezTo>
                    <a:pt x="130206" y="265598"/>
                    <a:pt x="257285" y="324728"/>
                    <a:pt x="414046" y="324728"/>
                  </a:cubicBezTo>
                  <a:cubicBezTo>
                    <a:pt x="570807" y="324728"/>
                    <a:pt x="697886" y="265598"/>
                    <a:pt x="697886" y="192657"/>
                  </a:cubicBezTo>
                  <a:cubicBezTo>
                    <a:pt x="697886" y="119716"/>
                    <a:pt x="570807" y="60586"/>
                    <a:pt x="414046" y="60586"/>
                  </a:cubicBezTo>
                  <a:close/>
                  <a:moveTo>
                    <a:pt x="414046" y="0"/>
                  </a:moveTo>
                  <a:cubicBezTo>
                    <a:pt x="642717" y="0"/>
                    <a:pt x="828092" y="86255"/>
                    <a:pt x="828092" y="192656"/>
                  </a:cubicBezTo>
                  <a:cubicBezTo>
                    <a:pt x="828092" y="299057"/>
                    <a:pt x="642717" y="385312"/>
                    <a:pt x="414046" y="385312"/>
                  </a:cubicBezTo>
                  <a:cubicBezTo>
                    <a:pt x="185375" y="385312"/>
                    <a:pt x="0" y="299057"/>
                    <a:pt x="0" y="192656"/>
                  </a:cubicBezTo>
                  <a:cubicBezTo>
                    <a:pt x="0" y="86255"/>
                    <a:pt x="185375" y="0"/>
                    <a:pt x="414046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114" name="그룹 113">
              <a:extLst>
                <a:ext uri="{FF2B5EF4-FFF2-40B4-BE49-F238E27FC236}">
                  <a16:creationId xmlns:a16="http://schemas.microsoft.com/office/drawing/2014/main" xmlns="" id="{0BB8EC8B-0A36-417A-A287-D837CDADD227}"/>
                </a:ext>
              </a:extLst>
            </p:cNvPr>
            <p:cNvGrpSpPr/>
            <p:nvPr/>
          </p:nvGrpSpPr>
          <p:grpSpPr>
            <a:xfrm>
              <a:off x="5429752" y="2917273"/>
              <a:ext cx="829366" cy="794528"/>
              <a:chOff x="6487683" y="3374359"/>
              <a:chExt cx="829366" cy="794528"/>
            </a:xfrm>
          </p:grpSpPr>
          <p:sp>
            <p:nvSpPr>
              <p:cNvPr id="115" name="Oval 33">
                <a:extLst>
                  <a:ext uri="{FF2B5EF4-FFF2-40B4-BE49-F238E27FC236}">
                    <a16:creationId xmlns:a16="http://schemas.microsoft.com/office/drawing/2014/main" xmlns="" id="{84D5857A-87EC-4AFE-8F30-2EF784C7B768}"/>
                  </a:ext>
                </a:extLst>
              </p:cNvPr>
              <p:cNvSpPr/>
              <p:nvPr/>
            </p:nvSpPr>
            <p:spPr>
              <a:xfrm>
                <a:off x="6591552" y="3615188"/>
                <a:ext cx="457200" cy="4572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16" name="Oval 36">
                <a:extLst>
                  <a:ext uri="{FF2B5EF4-FFF2-40B4-BE49-F238E27FC236}">
                    <a16:creationId xmlns:a16="http://schemas.microsoft.com/office/drawing/2014/main" xmlns="" id="{53573128-6D98-4E7A-ABB2-7FE06AD77185}"/>
                  </a:ext>
                </a:extLst>
              </p:cNvPr>
              <p:cNvSpPr/>
              <p:nvPr/>
            </p:nvSpPr>
            <p:spPr>
              <a:xfrm>
                <a:off x="7122854" y="3509337"/>
                <a:ext cx="194195" cy="19419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17" name="Oval 37">
                <a:extLst>
                  <a:ext uri="{FF2B5EF4-FFF2-40B4-BE49-F238E27FC236}">
                    <a16:creationId xmlns:a16="http://schemas.microsoft.com/office/drawing/2014/main" xmlns="" id="{E5B81490-EA59-44AF-A0A7-A089ABDAA59B}"/>
                  </a:ext>
                </a:extLst>
              </p:cNvPr>
              <p:cNvSpPr/>
              <p:nvPr/>
            </p:nvSpPr>
            <p:spPr>
              <a:xfrm>
                <a:off x="6487683" y="3374359"/>
                <a:ext cx="194195" cy="19419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18" name="Oval 42">
                <a:extLst>
                  <a:ext uri="{FF2B5EF4-FFF2-40B4-BE49-F238E27FC236}">
                    <a16:creationId xmlns:a16="http://schemas.microsoft.com/office/drawing/2014/main" xmlns="" id="{B3C922AA-9D22-427C-9FB1-00F44F895C85}"/>
                  </a:ext>
                </a:extLst>
              </p:cNvPr>
              <p:cNvSpPr/>
              <p:nvPr/>
            </p:nvSpPr>
            <p:spPr>
              <a:xfrm>
                <a:off x="7048752" y="4015948"/>
                <a:ext cx="152939" cy="15293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86829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Fully Editable Icon Sets : A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5644E8BB-F13A-4AE0-889E-633DE4143787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F2CE2B8B-ED32-491A-95B2-D28904BC432C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962A52DF-2523-4479-BFA3-B5ACE9887E1C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BAAC314F-E96A-4408-95DE-A70E9ED054AF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69" name="Freeform 47">
            <a:extLst>
              <a:ext uri="{FF2B5EF4-FFF2-40B4-BE49-F238E27FC236}">
                <a16:creationId xmlns:a16="http://schemas.microsoft.com/office/drawing/2014/main" xmlns="" id="{E573BFA6-67CE-4600-967F-7DB708E1AFCF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Freeform 48">
            <a:extLst>
              <a:ext uri="{FF2B5EF4-FFF2-40B4-BE49-F238E27FC236}">
                <a16:creationId xmlns:a16="http://schemas.microsoft.com/office/drawing/2014/main" xmlns="" id="{E170EBB4-D60A-4895-8917-29AC594FCB51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Freeform 49">
            <a:extLst>
              <a:ext uri="{FF2B5EF4-FFF2-40B4-BE49-F238E27FC236}">
                <a16:creationId xmlns:a16="http://schemas.microsoft.com/office/drawing/2014/main" xmlns="" id="{1CD97251-905F-4C38-99F3-9F75E54BBA1D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Freeform 50">
            <a:extLst>
              <a:ext uri="{FF2B5EF4-FFF2-40B4-BE49-F238E27FC236}">
                <a16:creationId xmlns:a16="http://schemas.microsoft.com/office/drawing/2014/main" xmlns="" id="{F227248B-5227-4316-9A85-5433D3D3164D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Teardrop 9">
            <a:extLst>
              <a:ext uri="{FF2B5EF4-FFF2-40B4-BE49-F238E27FC236}">
                <a16:creationId xmlns:a16="http://schemas.microsoft.com/office/drawing/2014/main" xmlns="" id="{C34A42EA-7BB8-41B7-9981-97688DE87CC0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Freeform 97">
            <a:extLst>
              <a:ext uri="{FF2B5EF4-FFF2-40B4-BE49-F238E27FC236}">
                <a16:creationId xmlns:a16="http://schemas.microsoft.com/office/drawing/2014/main" xmlns="" id="{BDA55841-5747-4FED-9C6A-E515FCEFEF2E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Donut 22">
            <a:extLst>
              <a:ext uri="{FF2B5EF4-FFF2-40B4-BE49-F238E27FC236}">
                <a16:creationId xmlns:a16="http://schemas.microsoft.com/office/drawing/2014/main" xmlns="" id="{A896B587-4F20-44DB-9E28-205C719BADD6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8" name="Freeform 99">
            <a:extLst>
              <a:ext uri="{FF2B5EF4-FFF2-40B4-BE49-F238E27FC236}">
                <a16:creationId xmlns:a16="http://schemas.microsoft.com/office/drawing/2014/main" xmlns="" id="{1E0E38CF-2A02-433A-9C6B-43969FFB5897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Oval 10">
            <a:extLst>
              <a:ext uri="{FF2B5EF4-FFF2-40B4-BE49-F238E27FC236}">
                <a16:creationId xmlns:a16="http://schemas.microsoft.com/office/drawing/2014/main" xmlns="" id="{DD2F175B-3D49-4F68-B734-77D76C9BDC99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Freeform 101">
            <a:extLst>
              <a:ext uri="{FF2B5EF4-FFF2-40B4-BE49-F238E27FC236}">
                <a16:creationId xmlns:a16="http://schemas.microsoft.com/office/drawing/2014/main" xmlns="" id="{3B2407C2-42B7-4707-A14A-BCAD8F2859C6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1" name="Group 102">
            <a:extLst>
              <a:ext uri="{FF2B5EF4-FFF2-40B4-BE49-F238E27FC236}">
                <a16:creationId xmlns:a16="http://schemas.microsoft.com/office/drawing/2014/main" xmlns="" id="{95A6A86F-109F-4100-B20A-AB9BC49FC068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82" name="Freeform 103">
              <a:extLst>
                <a:ext uri="{FF2B5EF4-FFF2-40B4-BE49-F238E27FC236}">
                  <a16:creationId xmlns:a16="http://schemas.microsoft.com/office/drawing/2014/main" xmlns="" id="{86091A1E-8BE3-4C1C-AB34-95A2A9971EBF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Freeform 104">
              <a:extLst>
                <a:ext uri="{FF2B5EF4-FFF2-40B4-BE49-F238E27FC236}">
                  <a16:creationId xmlns:a16="http://schemas.microsoft.com/office/drawing/2014/main" xmlns="" id="{B0729E40-9540-479D-BAD9-D39B916A4CF5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Freeform 105">
              <a:extLst>
                <a:ext uri="{FF2B5EF4-FFF2-40B4-BE49-F238E27FC236}">
                  <a16:creationId xmlns:a16="http://schemas.microsoft.com/office/drawing/2014/main" xmlns="" id="{354B793E-4ACB-48E9-A4FC-8875E07577C5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Freeform 106">
              <a:extLst>
                <a:ext uri="{FF2B5EF4-FFF2-40B4-BE49-F238E27FC236}">
                  <a16:creationId xmlns:a16="http://schemas.microsoft.com/office/drawing/2014/main" xmlns="" id="{D0F0773C-81BB-4EAD-9EF0-43EC33EC4D46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6" name="Freeform 107">
            <a:extLst>
              <a:ext uri="{FF2B5EF4-FFF2-40B4-BE49-F238E27FC236}">
                <a16:creationId xmlns:a16="http://schemas.microsoft.com/office/drawing/2014/main" xmlns="" id="{1A43543E-0D85-4ED8-8076-E8F1B6F53B21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Freeform 108">
            <a:extLst>
              <a:ext uri="{FF2B5EF4-FFF2-40B4-BE49-F238E27FC236}">
                <a16:creationId xmlns:a16="http://schemas.microsoft.com/office/drawing/2014/main" xmlns="" id="{7562F491-4A4D-48E7-9D8D-85C13BA9A2B2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Oval 8">
            <a:extLst>
              <a:ext uri="{FF2B5EF4-FFF2-40B4-BE49-F238E27FC236}">
                <a16:creationId xmlns:a16="http://schemas.microsoft.com/office/drawing/2014/main" xmlns="" id="{5392B44E-96A1-4C86-AA8D-20ACE6704F63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9" name="Group 110">
            <a:extLst>
              <a:ext uri="{FF2B5EF4-FFF2-40B4-BE49-F238E27FC236}">
                <a16:creationId xmlns:a16="http://schemas.microsoft.com/office/drawing/2014/main" xmlns="" id="{E33F3E04-2A52-4AA3-9B55-2985FBCF0B1A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90" name="Freeform 111">
              <a:extLst>
                <a:ext uri="{FF2B5EF4-FFF2-40B4-BE49-F238E27FC236}">
                  <a16:creationId xmlns:a16="http://schemas.microsoft.com/office/drawing/2014/main" xmlns="" id="{00788132-C3D7-4E1A-8BE1-DAAA98080E74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Oval 37">
              <a:extLst>
                <a:ext uri="{FF2B5EF4-FFF2-40B4-BE49-F238E27FC236}">
                  <a16:creationId xmlns:a16="http://schemas.microsoft.com/office/drawing/2014/main" xmlns="" id="{381CA3F2-1DA3-4D82-9B26-DD39701C1FC4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2" name="Rectangle 19">
            <a:extLst>
              <a:ext uri="{FF2B5EF4-FFF2-40B4-BE49-F238E27FC236}">
                <a16:creationId xmlns:a16="http://schemas.microsoft.com/office/drawing/2014/main" xmlns="" id="{786DC88C-75B6-4708-BB42-160C3A5A03BE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Freeform 114">
            <a:extLst>
              <a:ext uri="{FF2B5EF4-FFF2-40B4-BE49-F238E27FC236}">
                <a16:creationId xmlns:a16="http://schemas.microsoft.com/office/drawing/2014/main" xmlns="" id="{DF8D56B8-89D0-4C5E-B186-A3A258769E0F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Rounded Rectangle 31">
            <a:extLst>
              <a:ext uri="{FF2B5EF4-FFF2-40B4-BE49-F238E27FC236}">
                <a16:creationId xmlns:a16="http://schemas.microsoft.com/office/drawing/2014/main" xmlns="" id="{2B08CAC6-8D03-4D49-821E-1739D776925A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Oval 47">
            <a:extLst>
              <a:ext uri="{FF2B5EF4-FFF2-40B4-BE49-F238E27FC236}">
                <a16:creationId xmlns:a16="http://schemas.microsoft.com/office/drawing/2014/main" xmlns="" id="{2B792EC3-5C83-4A3F-959E-116D20EBE2B4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Oval 50">
            <a:extLst>
              <a:ext uri="{FF2B5EF4-FFF2-40B4-BE49-F238E27FC236}">
                <a16:creationId xmlns:a16="http://schemas.microsoft.com/office/drawing/2014/main" xmlns="" id="{743DBB69-C876-43DD-951E-4479EF469B6B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Heart 17">
            <a:extLst>
              <a:ext uri="{FF2B5EF4-FFF2-40B4-BE49-F238E27FC236}">
                <a16:creationId xmlns:a16="http://schemas.microsoft.com/office/drawing/2014/main" xmlns="" id="{769A5C16-D3DF-4B86-BDC4-D57BEAA6BC6C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8" name="Rounded Rectangle 25">
            <a:extLst>
              <a:ext uri="{FF2B5EF4-FFF2-40B4-BE49-F238E27FC236}">
                <a16:creationId xmlns:a16="http://schemas.microsoft.com/office/drawing/2014/main" xmlns="" id="{75EC75B0-3DA5-4026-A6CB-2DCBC5F89CB1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" name="Chord 32">
            <a:extLst>
              <a:ext uri="{FF2B5EF4-FFF2-40B4-BE49-F238E27FC236}">
                <a16:creationId xmlns:a16="http://schemas.microsoft.com/office/drawing/2014/main" xmlns="" id="{B054C78F-47AD-49CC-B7FD-E9E502B9E17A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0" name="Rounded Rectangle 40">
            <a:extLst>
              <a:ext uri="{FF2B5EF4-FFF2-40B4-BE49-F238E27FC236}">
                <a16:creationId xmlns:a16="http://schemas.microsoft.com/office/drawing/2014/main" xmlns="" id="{ED04BA5E-8AE5-466C-B6EF-1611001C86C2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Rounded Rectangle 7">
            <a:extLst>
              <a:ext uri="{FF2B5EF4-FFF2-40B4-BE49-F238E27FC236}">
                <a16:creationId xmlns:a16="http://schemas.microsoft.com/office/drawing/2014/main" xmlns="" id="{CE1CFB3F-C37A-42D8-88AB-905E63A30E78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2" name="Rounded Rectangle 17">
            <a:extLst>
              <a:ext uri="{FF2B5EF4-FFF2-40B4-BE49-F238E27FC236}">
                <a16:creationId xmlns:a16="http://schemas.microsoft.com/office/drawing/2014/main" xmlns="" id="{B32CA4F7-68E3-49CD-B638-65479C4739CC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Oval 21">
            <a:extLst>
              <a:ext uri="{FF2B5EF4-FFF2-40B4-BE49-F238E27FC236}">
                <a16:creationId xmlns:a16="http://schemas.microsoft.com/office/drawing/2014/main" xmlns="" id="{0B87D8EE-3431-4DC0-A2B1-944B4A02882E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Oval 25">
            <a:extLst>
              <a:ext uri="{FF2B5EF4-FFF2-40B4-BE49-F238E27FC236}">
                <a16:creationId xmlns:a16="http://schemas.microsoft.com/office/drawing/2014/main" xmlns="" id="{61820DFB-CE8F-44A8-961A-826DD54D5754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Block Arc 20">
            <a:extLst>
              <a:ext uri="{FF2B5EF4-FFF2-40B4-BE49-F238E27FC236}">
                <a16:creationId xmlns:a16="http://schemas.microsoft.com/office/drawing/2014/main" xmlns="" id="{98335259-6F05-4545-AAC3-2A2172DA6F33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6" name="Block Arc 11">
            <a:extLst>
              <a:ext uri="{FF2B5EF4-FFF2-40B4-BE49-F238E27FC236}">
                <a16:creationId xmlns:a16="http://schemas.microsoft.com/office/drawing/2014/main" xmlns="" id="{68EA4D07-96C9-42A7-954D-F1571F909569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7" name="Rectangle 21">
            <a:extLst>
              <a:ext uri="{FF2B5EF4-FFF2-40B4-BE49-F238E27FC236}">
                <a16:creationId xmlns:a16="http://schemas.microsoft.com/office/drawing/2014/main" xmlns="" id="{FC1F056A-1740-4EBC-BB40-2D1C7A6861E7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Round Same Side Corner Rectangle 8">
            <a:extLst>
              <a:ext uri="{FF2B5EF4-FFF2-40B4-BE49-F238E27FC236}">
                <a16:creationId xmlns:a16="http://schemas.microsoft.com/office/drawing/2014/main" xmlns="" id="{8B7F84A2-B9C8-4DAF-8C47-AC8C5D80D68A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Rounded Rectangle 51">
            <a:extLst>
              <a:ext uri="{FF2B5EF4-FFF2-40B4-BE49-F238E27FC236}">
                <a16:creationId xmlns:a16="http://schemas.microsoft.com/office/drawing/2014/main" xmlns="" id="{23303952-8007-4AD4-B1C2-0D3F02133CB8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0" name="Isosceles Triangle 5">
            <a:extLst>
              <a:ext uri="{FF2B5EF4-FFF2-40B4-BE49-F238E27FC236}">
                <a16:creationId xmlns:a16="http://schemas.microsoft.com/office/drawing/2014/main" xmlns="" id="{C3C738D2-6A7B-4667-911C-EBD2141B763F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1" name="Trapezoid 22">
            <a:extLst>
              <a:ext uri="{FF2B5EF4-FFF2-40B4-BE49-F238E27FC236}">
                <a16:creationId xmlns:a16="http://schemas.microsoft.com/office/drawing/2014/main" xmlns="" id="{D956AA0E-EE8A-4201-A15F-A210BFDE9C98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2" name="Rounded Rectangle 20">
            <a:extLst>
              <a:ext uri="{FF2B5EF4-FFF2-40B4-BE49-F238E27FC236}">
                <a16:creationId xmlns:a16="http://schemas.microsoft.com/office/drawing/2014/main" xmlns="" id="{08F3AF5E-97D2-4733-8664-DC4EAAB35095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3" name="Trapezoid 28">
            <a:extLst>
              <a:ext uri="{FF2B5EF4-FFF2-40B4-BE49-F238E27FC236}">
                <a16:creationId xmlns:a16="http://schemas.microsoft.com/office/drawing/2014/main" xmlns="" id="{6B00B217-4F6D-4B48-A3B2-FEA4AA2B9FFE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4" name="Rounded Rectangle 2">
            <a:extLst>
              <a:ext uri="{FF2B5EF4-FFF2-40B4-BE49-F238E27FC236}">
                <a16:creationId xmlns:a16="http://schemas.microsoft.com/office/drawing/2014/main" xmlns="" id="{3D37E520-CCF8-439B-A78D-FD084C0E8F9A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5" name="Rounded Rectangle 8">
            <a:extLst>
              <a:ext uri="{FF2B5EF4-FFF2-40B4-BE49-F238E27FC236}">
                <a16:creationId xmlns:a16="http://schemas.microsoft.com/office/drawing/2014/main" xmlns="" id="{E157C050-4B75-499D-910D-AAAACED959E1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6" name="Rounded Rectangle 2">
            <a:extLst>
              <a:ext uri="{FF2B5EF4-FFF2-40B4-BE49-F238E27FC236}">
                <a16:creationId xmlns:a16="http://schemas.microsoft.com/office/drawing/2014/main" xmlns="" id="{1305C6FC-9235-43CD-BACE-A09D7FB57475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7" name="Rounded Rectangle 3">
            <a:extLst>
              <a:ext uri="{FF2B5EF4-FFF2-40B4-BE49-F238E27FC236}">
                <a16:creationId xmlns:a16="http://schemas.microsoft.com/office/drawing/2014/main" xmlns="" id="{2C37F3F9-BA11-42BC-A817-0A9C64E39F93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8" name="Rounded Rectangle 10">
            <a:extLst>
              <a:ext uri="{FF2B5EF4-FFF2-40B4-BE49-F238E27FC236}">
                <a16:creationId xmlns:a16="http://schemas.microsoft.com/office/drawing/2014/main" xmlns="" id="{D165AFA7-178E-49E9-AEDA-154A101001B7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9" name="Block Arc 6">
            <a:extLst>
              <a:ext uri="{FF2B5EF4-FFF2-40B4-BE49-F238E27FC236}">
                <a16:creationId xmlns:a16="http://schemas.microsoft.com/office/drawing/2014/main" xmlns="" id="{0C429FB4-E4F6-4F1B-B318-7D1E282CF85A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0" name="Left Arrow 1">
            <a:extLst>
              <a:ext uri="{FF2B5EF4-FFF2-40B4-BE49-F238E27FC236}">
                <a16:creationId xmlns:a16="http://schemas.microsoft.com/office/drawing/2014/main" xmlns="" id="{32326F30-D01E-4AF8-97D3-7AA34D569150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1" name="Oval 35">
            <a:extLst>
              <a:ext uri="{FF2B5EF4-FFF2-40B4-BE49-F238E27FC236}">
                <a16:creationId xmlns:a16="http://schemas.microsoft.com/office/drawing/2014/main" xmlns="" id="{561DC0D9-BE3B-4044-9119-7D020AB49F2A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05164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Fully Editable Icon Sets : B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FACF23F7-B0F1-461A-8DE9-81E0D4B1712D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7DBFE33C-56F4-4C76-B6A9-93E672A77503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6BDBD1C3-6375-4571-BDEA-85B8E85679EC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5AA98AED-10B5-4B15-AE34-01AAB8BC16EC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75" name="Isosceles Triangle 68">
            <a:extLst>
              <a:ext uri="{FF2B5EF4-FFF2-40B4-BE49-F238E27FC236}">
                <a16:creationId xmlns:a16="http://schemas.microsoft.com/office/drawing/2014/main" xmlns="" id="{870C564B-4826-4504-AD55-BCA183FFA29B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Rectangle 9">
            <a:extLst>
              <a:ext uri="{FF2B5EF4-FFF2-40B4-BE49-F238E27FC236}">
                <a16:creationId xmlns:a16="http://schemas.microsoft.com/office/drawing/2014/main" xmlns="" id="{F4DF7C3C-D955-465B-A7ED-DA6CEFF74209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7" name="Isosceles Triangle 8">
            <a:extLst>
              <a:ext uri="{FF2B5EF4-FFF2-40B4-BE49-F238E27FC236}">
                <a16:creationId xmlns:a16="http://schemas.microsoft.com/office/drawing/2014/main" xmlns="" id="{FED1BF7A-7546-4AF8-89CC-3CEC8A5874C0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8" name="Donut 8">
            <a:extLst>
              <a:ext uri="{FF2B5EF4-FFF2-40B4-BE49-F238E27FC236}">
                <a16:creationId xmlns:a16="http://schemas.microsoft.com/office/drawing/2014/main" xmlns="" id="{E6D41FF5-B672-4C8A-A062-73A4028D9602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9" name="Freeform 18">
            <a:extLst>
              <a:ext uri="{FF2B5EF4-FFF2-40B4-BE49-F238E27FC236}">
                <a16:creationId xmlns:a16="http://schemas.microsoft.com/office/drawing/2014/main" xmlns="" id="{F57ADD61-A5C9-4BA6-A485-F46349246C4A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Oval 7">
            <a:extLst>
              <a:ext uri="{FF2B5EF4-FFF2-40B4-BE49-F238E27FC236}">
                <a16:creationId xmlns:a16="http://schemas.microsoft.com/office/drawing/2014/main" xmlns="" id="{5B3365E1-0E4A-4E37-8487-402BEAEC4C18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Freeform 20">
            <a:extLst>
              <a:ext uri="{FF2B5EF4-FFF2-40B4-BE49-F238E27FC236}">
                <a16:creationId xmlns:a16="http://schemas.microsoft.com/office/drawing/2014/main" xmlns="" id="{E674EC10-6DF4-4D79-8C68-8E0E302F4814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Rounded Rectangle 25">
            <a:extLst>
              <a:ext uri="{FF2B5EF4-FFF2-40B4-BE49-F238E27FC236}">
                <a16:creationId xmlns:a16="http://schemas.microsoft.com/office/drawing/2014/main" xmlns="" id="{52251A18-A73B-4A26-9FEC-6B831E23205B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Block Arc 41">
            <a:extLst>
              <a:ext uri="{FF2B5EF4-FFF2-40B4-BE49-F238E27FC236}">
                <a16:creationId xmlns:a16="http://schemas.microsoft.com/office/drawing/2014/main" xmlns="" id="{36DCD789-FED8-401C-8C81-CF9F331DAB6D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4" name="Round Same Side Corner Rectangle 11">
            <a:extLst>
              <a:ext uri="{FF2B5EF4-FFF2-40B4-BE49-F238E27FC236}">
                <a16:creationId xmlns:a16="http://schemas.microsoft.com/office/drawing/2014/main" xmlns="" id="{AFBCEF67-A3DE-45DE-97FD-374E910A67D8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Donut 39">
            <a:extLst>
              <a:ext uri="{FF2B5EF4-FFF2-40B4-BE49-F238E27FC236}">
                <a16:creationId xmlns:a16="http://schemas.microsoft.com/office/drawing/2014/main" xmlns="" id="{439297A1-2150-467C-8B3E-08A8C9E0E56F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6" name="Freeform 25">
            <a:extLst>
              <a:ext uri="{FF2B5EF4-FFF2-40B4-BE49-F238E27FC236}">
                <a16:creationId xmlns:a16="http://schemas.microsoft.com/office/drawing/2014/main" xmlns="" id="{115A3EAB-6A86-45ED-8F48-A7797A2D6676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7" name="Rectangle 36">
            <a:extLst>
              <a:ext uri="{FF2B5EF4-FFF2-40B4-BE49-F238E27FC236}">
                <a16:creationId xmlns:a16="http://schemas.microsoft.com/office/drawing/2014/main" xmlns="" id="{11A06711-0A15-47E5-AAA2-F0E6DC05BD1B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8" name="Rounded Rectangle 27">
            <a:extLst>
              <a:ext uri="{FF2B5EF4-FFF2-40B4-BE49-F238E27FC236}">
                <a16:creationId xmlns:a16="http://schemas.microsoft.com/office/drawing/2014/main" xmlns="" id="{7A5ED58F-9964-4886-8BFC-E301F23293AB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9" name="Rounded Rectangle 7">
            <a:extLst>
              <a:ext uri="{FF2B5EF4-FFF2-40B4-BE49-F238E27FC236}">
                <a16:creationId xmlns:a16="http://schemas.microsoft.com/office/drawing/2014/main" xmlns="" id="{7D6C3C70-FD86-419A-8B89-365FC328FB88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0" name="Chord 15">
            <a:extLst>
              <a:ext uri="{FF2B5EF4-FFF2-40B4-BE49-F238E27FC236}">
                <a16:creationId xmlns:a16="http://schemas.microsoft.com/office/drawing/2014/main" xmlns="" id="{42E9D490-3DD3-4F66-B124-FE910E0FACBF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1" name="Rectangle 16">
            <a:extLst>
              <a:ext uri="{FF2B5EF4-FFF2-40B4-BE49-F238E27FC236}">
                <a16:creationId xmlns:a16="http://schemas.microsoft.com/office/drawing/2014/main" xmlns="" id="{F1978DC7-2159-40E0-A5D4-88F414868797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2" name="Rounded Rectangle 6">
            <a:extLst>
              <a:ext uri="{FF2B5EF4-FFF2-40B4-BE49-F238E27FC236}">
                <a16:creationId xmlns:a16="http://schemas.microsoft.com/office/drawing/2014/main" xmlns="" id="{48E90455-C4C4-4792-86FF-218C5EFE04F0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3" name="Rounded Rectangle 6">
            <a:extLst>
              <a:ext uri="{FF2B5EF4-FFF2-40B4-BE49-F238E27FC236}">
                <a16:creationId xmlns:a16="http://schemas.microsoft.com/office/drawing/2014/main" xmlns="" id="{8329069E-6F6C-4466-BEA3-223D7C56FECC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4" name="Rounded Rectangle 6">
            <a:extLst>
              <a:ext uri="{FF2B5EF4-FFF2-40B4-BE49-F238E27FC236}">
                <a16:creationId xmlns:a16="http://schemas.microsoft.com/office/drawing/2014/main" xmlns="" id="{740CC869-4793-4E41-A92A-FDB14A2B194C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5" name="Rounded Rectangle 6">
            <a:extLst>
              <a:ext uri="{FF2B5EF4-FFF2-40B4-BE49-F238E27FC236}">
                <a16:creationId xmlns:a16="http://schemas.microsoft.com/office/drawing/2014/main" xmlns="" id="{17C1EAE2-459E-491D-81FC-F8924F353B13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6" name="Teardrop 6">
            <a:extLst>
              <a:ext uri="{FF2B5EF4-FFF2-40B4-BE49-F238E27FC236}">
                <a16:creationId xmlns:a16="http://schemas.microsoft.com/office/drawing/2014/main" xmlns="" id="{3FF8E6D1-A5CA-4857-BFE4-E947E4F2F934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7" name="Donut 24">
            <a:extLst>
              <a:ext uri="{FF2B5EF4-FFF2-40B4-BE49-F238E27FC236}">
                <a16:creationId xmlns:a16="http://schemas.microsoft.com/office/drawing/2014/main" xmlns="" id="{2358F6B7-5407-478C-BBCE-24DB33354B70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8" name="Chord 38">
            <a:extLst>
              <a:ext uri="{FF2B5EF4-FFF2-40B4-BE49-F238E27FC236}">
                <a16:creationId xmlns:a16="http://schemas.microsoft.com/office/drawing/2014/main" xmlns="" id="{284AD387-FD7A-4FAE-86E7-99768FD2F34F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" name="Heart 38">
            <a:extLst>
              <a:ext uri="{FF2B5EF4-FFF2-40B4-BE49-F238E27FC236}">
                <a16:creationId xmlns:a16="http://schemas.microsoft.com/office/drawing/2014/main" xmlns="" id="{07191768-391A-445C-9738-68FC969D5D3B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0" name="Round Same Side Corner Rectangle 19">
            <a:extLst>
              <a:ext uri="{FF2B5EF4-FFF2-40B4-BE49-F238E27FC236}">
                <a16:creationId xmlns:a16="http://schemas.microsoft.com/office/drawing/2014/main" xmlns="" id="{4F6F0E8F-9F3A-4C37-B8FA-77940D946D49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Rectangle 23">
            <a:extLst>
              <a:ext uri="{FF2B5EF4-FFF2-40B4-BE49-F238E27FC236}">
                <a16:creationId xmlns:a16="http://schemas.microsoft.com/office/drawing/2014/main" xmlns="" id="{411254AD-C704-4DA8-B5ED-2CB7E0E42884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Oval 31">
            <a:extLst>
              <a:ext uri="{FF2B5EF4-FFF2-40B4-BE49-F238E27FC236}">
                <a16:creationId xmlns:a16="http://schemas.microsoft.com/office/drawing/2014/main" xmlns="" id="{9CEA4298-5C72-495F-935E-04B7A42F93E1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Rectangle 23">
            <a:extLst>
              <a:ext uri="{FF2B5EF4-FFF2-40B4-BE49-F238E27FC236}">
                <a16:creationId xmlns:a16="http://schemas.microsoft.com/office/drawing/2014/main" xmlns="" id="{D1D013BE-5839-41BC-BC72-D7D6A426C477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Oval 31">
            <a:extLst>
              <a:ext uri="{FF2B5EF4-FFF2-40B4-BE49-F238E27FC236}">
                <a16:creationId xmlns:a16="http://schemas.microsoft.com/office/drawing/2014/main" xmlns="" id="{F2B4C20E-6F83-4700-819A-B889CC4F8028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Teardrop 17">
            <a:extLst>
              <a:ext uri="{FF2B5EF4-FFF2-40B4-BE49-F238E27FC236}">
                <a16:creationId xmlns:a16="http://schemas.microsoft.com/office/drawing/2014/main" xmlns="" id="{04CFE412-7B77-4FD8-A796-DE7E55B89403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Rectangle 23">
            <a:extLst>
              <a:ext uri="{FF2B5EF4-FFF2-40B4-BE49-F238E27FC236}">
                <a16:creationId xmlns:a16="http://schemas.microsoft.com/office/drawing/2014/main" xmlns="" id="{2246F171-72B7-42E7-B6C0-D78C12504E9B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" name="Round Same Side Corner Rectangle 8">
            <a:extLst>
              <a:ext uri="{FF2B5EF4-FFF2-40B4-BE49-F238E27FC236}">
                <a16:creationId xmlns:a16="http://schemas.microsoft.com/office/drawing/2014/main" xmlns="" id="{DB67113F-D303-42DA-95BD-610BBED8BE92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Round Same Side Corner Rectangle 20">
            <a:extLst>
              <a:ext uri="{FF2B5EF4-FFF2-40B4-BE49-F238E27FC236}">
                <a16:creationId xmlns:a16="http://schemas.microsoft.com/office/drawing/2014/main" xmlns="" id="{64493E6A-B33B-4279-A44A-DC445D86772A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Donut 87">
            <a:extLst>
              <a:ext uri="{FF2B5EF4-FFF2-40B4-BE49-F238E27FC236}">
                <a16:creationId xmlns:a16="http://schemas.microsoft.com/office/drawing/2014/main" xmlns="" id="{4E09E652-E42B-4D35-B750-1E418CF08FA6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0" name="Donut 90">
            <a:extLst>
              <a:ext uri="{FF2B5EF4-FFF2-40B4-BE49-F238E27FC236}">
                <a16:creationId xmlns:a16="http://schemas.microsoft.com/office/drawing/2014/main" xmlns="" id="{D86BE85A-63D8-48D0-8B07-9669B75E9D9D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1" name="Oval 6">
            <a:extLst>
              <a:ext uri="{FF2B5EF4-FFF2-40B4-BE49-F238E27FC236}">
                <a16:creationId xmlns:a16="http://schemas.microsoft.com/office/drawing/2014/main" xmlns="" id="{319E467E-1F19-4CBB-A070-3B6CE4078D17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2" name="Block Arc 25">
            <a:extLst>
              <a:ext uri="{FF2B5EF4-FFF2-40B4-BE49-F238E27FC236}">
                <a16:creationId xmlns:a16="http://schemas.microsoft.com/office/drawing/2014/main" xmlns="" id="{5F7FD4D6-1C06-4ABB-98F4-AC79D3C6A6D8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3" name="Block Arc 31">
            <a:extLst>
              <a:ext uri="{FF2B5EF4-FFF2-40B4-BE49-F238E27FC236}">
                <a16:creationId xmlns:a16="http://schemas.microsoft.com/office/drawing/2014/main" xmlns="" id="{7D9DF903-DA8F-4191-AEDF-7DDF26A64847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4" name="Freeform 53">
            <a:extLst>
              <a:ext uri="{FF2B5EF4-FFF2-40B4-BE49-F238E27FC236}">
                <a16:creationId xmlns:a16="http://schemas.microsoft.com/office/drawing/2014/main" xmlns="" id="{D57F2C4B-7240-41A7-B169-E1E9E5390396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5" name="Block Arc 10">
            <a:extLst>
              <a:ext uri="{FF2B5EF4-FFF2-40B4-BE49-F238E27FC236}">
                <a16:creationId xmlns:a16="http://schemas.microsoft.com/office/drawing/2014/main" xmlns="" id="{75C14C12-5F78-4BDD-B8A3-69BB465A2216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6" name="Freeform 55">
            <a:extLst>
              <a:ext uri="{FF2B5EF4-FFF2-40B4-BE49-F238E27FC236}">
                <a16:creationId xmlns:a16="http://schemas.microsoft.com/office/drawing/2014/main" xmlns="" id="{E1F21ECA-3730-4E2A-BB32-69C99B2546BB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7" name="Round Same Side Corner Rectangle 36">
            <a:extLst>
              <a:ext uri="{FF2B5EF4-FFF2-40B4-BE49-F238E27FC236}">
                <a16:creationId xmlns:a16="http://schemas.microsoft.com/office/drawing/2014/main" xmlns="" id="{E0C4F70F-DCCD-48F1-A750-DF4F32AC8F75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8" name="Oval 21">
            <a:extLst>
              <a:ext uri="{FF2B5EF4-FFF2-40B4-BE49-F238E27FC236}">
                <a16:creationId xmlns:a16="http://schemas.microsoft.com/office/drawing/2014/main" xmlns="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9" name="Oval 32">
            <a:extLst>
              <a:ext uri="{FF2B5EF4-FFF2-40B4-BE49-F238E27FC236}">
                <a16:creationId xmlns:a16="http://schemas.microsoft.com/office/drawing/2014/main" xmlns="" id="{06C7F06B-394E-4FE3-88AA-93210AFF9C00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7092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Fully Editable Icon Sets : C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10DCCCA4-490D-450D-BF7D-E83E3800273B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3DC65404-8485-4FE6-9177-1660C959A4DF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690591D4-664A-4639-A2E6-10E239949B4F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9DD7257D-CB28-4DD4-B4B7-B5D6BD823D9B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77" name="Freeform 47">
            <a:extLst>
              <a:ext uri="{FF2B5EF4-FFF2-40B4-BE49-F238E27FC236}">
                <a16:creationId xmlns:a16="http://schemas.microsoft.com/office/drawing/2014/main" xmlns="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Freeform 48">
            <a:extLst>
              <a:ext uri="{FF2B5EF4-FFF2-40B4-BE49-F238E27FC236}">
                <a16:creationId xmlns:a16="http://schemas.microsoft.com/office/drawing/2014/main" xmlns="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9" name="Freeform 49">
            <a:extLst>
              <a:ext uri="{FF2B5EF4-FFF2-40B4-BE49-F238E27FC236}">
                <a16:creationId xmlns:a16="http://schemas.microsoft.com/office/drawing/2014/main" xmlns="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Freeform 50">
            <a:extLst>
              <a:ext uri="{FF2B5EF4-FFF2-40B4-BE49-F238E27FC236}">
                <a16:creationId xmlns:a16="http://schemas.microsoft.com/office/drawing/2014/main" xmlns="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Teardrop 9">
            <a:extLst>
              <a:ext uri="{FF2B5EF4-FFF2-40B4-BE49-F238E27FC236}">
                <a16:creationId xmlns:a16="http://schemas.microsoft.com/office/drawing/2014/main" xmlns="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Freeform 97">
            <a:extLst>
              <a:ext uri="{FF2B5EF4-FFF2-40B4-BE49-F238E27FC236}">
                <a16:creationId xmlns:a16="http://schemas.microsoft.com/office/drawing/2014/main" xmlns="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Donut 22">
            <a:extLst>
              <a:ext uri="{FF2B5EF4-FFF2-40B4-BE49-F238E27FC236}">
                <a16:creationId xmlns:a16="http://schemas.microsoft.com/office/drawing/2014/main" xmlns="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4" name="Freeform 99">
            <a:extLst>
              <a:ext uri="{FF2B5EF4-FFF2-40B4-BE49-F238E27FC236}">
                <a16:creationId xmlns:a16="http://schemas.microsoft.com/office/drawing/2014/main" xmlns="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Oval 10">
            <a:extLst>
              <a:ext uri="{FF2B5EF4-FFF2-40B4-BE49-F238E27FC236}">
                <a16:creationId xmlns:a16="http://schemas.microsoft.com/office/drawing/2014/main" xmlns="" id="{8624E4A5-1602-4F93-B497-F8D7323B39B1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Freeform 101">
            <a:extLst>
              <a:ext uri="{FF2B5EF4-FFF2-40B4-BE49-F238E27FC236}">
                <a16:creationId xmlns:a16="http://schemas.microsoft.com/office/drawing/2014/main" xmlns="" id="{398DE87D-E996-4168-8931-FBF1633FDCD5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7" name="Group 102">
            <a:extLst>
              <a:ext uri="{FF2B5EF4-FFF2-40B4-BE49-F238E27FC236}">
                <a16:creationId xmlns:a16="http://schemas.microsoft.com/office/drawing/2014/main" xmlns="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88" name="Freeform 103">
              <a:extLst>
                <a:ext uri="{FF2B5EF4-FFF2-40B4-BE49-F238E27FC236}">
                  <a16:creationId xmlns:a16="http://schemas.microsoft.com/office/drawing/2014/main" xmlns="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Freeform 104">
              <a:extLst>
                <a:ext uri="{FF2B5EF4-FFF2-40B4-BE49-F238E27FC236}">
                  <a16:creationId xmlns:a16="http://schemas.microsoft.com/office/drawing/2014/main" xmlns="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Freeform 105">
              <a:extLst>
                <a:ext uri="{FF2B5EF4-FFF2-40B4-BE49-F238E27FC236}">
                  <a16:creationId xmlns:a16="http://schemas.microsoft.com/office/drawing/2014/main" xmlns="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Freeform 106">
              <a:extLst>
                <a:ext uri="{FF2B5EF4-FFF2-40B4-BE49-F238E27FC236}">
                  <a16:creationId xmlns:a16="http://schemas.microsoft.com/office/drawing/2014/main" xmlns="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2" name="Freeform 107">
            <a:extLst>
              <a:ext uri="{FF2B5EF4-FFF2-40B4-BE49-F238E27FC236}">
                <a16:creationId xmlns:a16="http://schemas.microsoft.com/office/drawing/2014/main" xmlns="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Freeform 108">
            <a:extLst>
              <a:ext uri="{FF2B5EF4-FFF2-40B4-BE49-F238E27FC236}">
                <a16:creationId xmlns:a16="http://schemas.microsoft.com/office/drawing/2014/main" xmlns="" id="{6A02011B-41CE-4E20-9214-001F7D847E12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Oval 8">
            <a:extLst>
              <a:ext uri="{FF2B5EF4-FFF2-40B4-BE49-F238E27FC236}">
                <a16:creationId xmlns:a16="http://schemas.microsoft.com/office/drawing/2014/main" xmlns="" id="{E3D5639C-49CF-43D9-965F-7653D69F451F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5" name="Group 110">
            <a:extLst>
              <a:ext uri="{FF2B5EF4-FFF2-40B4-BE49-F238E27FC236}">
                <a16:creationId xmlns:a16="http://schemas.microsoft.com/office/drawing/2014/main" xmlns="" id="{D519BD50-C580-4623-8810-E04695FA5F45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96" name="Freeform 111">
              <a:extLst>
                <a:ext uri="{FF2B5EF4-FFF2-40B4-BE49-F238E27FC236}">
                  <a16:creationId xmlns:a16="http://schemas.microsoft.com/office/drawing/2014/main" xmlns="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Oval 37">
              <a:extLst>
                <a:ext uri="{FF2B5EF4-FFF2-40B4-BE49-F238E27FC236}">
                  <a16:creationId xmlns:a16="http://schemas.microsoft.com/office/drawing/2014/main" xmlns="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8" name="Rectangle 19">
            <a:extLst>
              <a:ext uri="{FF2B5EF4-FFF2-40B4-BE49-F238E27FC236}">
                <a16:creationId xmlns:a16="http://schemas.microsoft.com/office/drawing/2014/main" xmlns="" id="{8025BC4E-7A4E-42D9-9569-8844F8906CE5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" name="Freeform 114">
            <a:extLst>
              <a:ext uri="{FF2B5EF4-FFF2-40B4-BE49-F238E27FC236}">
                <a16:creationId xmlns:a16="http://schemas.microsoft.com/office/drawing/2014/main" xmlns="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0" name="Rounded Rectangle 31">
            <a:extLst>
              <a:ext uri="{FF2B5EF4-FFF2-40B4-BE49-F238E27FC236}">
                <a16:creationId xmlns:a16="http://schemas.microsoft.com/office/drawing/2014/main" xmlns="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Oval 47">
            <a:extLst>
              <a:ext uri="{FF2B5EF4-FFF2-40B4-BE49-F238E27FC236}">
                <a16:creationId xmlns:a16="http://schemas.microsoft.com/office/drawing/2014/main" xmlns="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Oval 50">
            <a:extLst>
              <a:ext uri="{FF2B5EF4-FFF2-40B4-BE49-F238E27FC236}">
                <a16:creationId xmlns:a16="http://schemas.microsoft.com/office/drawing/2014/main" xmlns="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Heart 17">
            <a:extLst>
              <a:ext uri="{FF2B5EF4-FFF2-40B4-BE49-F238E27FC236}">
                <a16:creationId xmlns:a16="http://schemas.microsoft.com/office/drawing/2014/main" xmlns="" id="{FD25AA3C-FD36-4FC1-9406-60F9CCE3DC0D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Rounded Rectangle 25">
            <a:extLst>
              <a:ext uri="{FF2B5EF4-FFF2-40B4-BE49-F238E27FC236}">
                <a16:creationId xmlns:a16="http://schemas.microsoft.com/office/drawing/2014/main" xmlns="" id="{A53FDB1A-403D-4EBD-8EB6-3E1911FAEEC5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Chord 32">
            <a:extLst>
              <a:ext uri="{FF2B5EF4-FFF2-40B4-BE49-F238E27FC236}">
                <a16:creationId xmlns:a16="http://schemas.microsoft.com/office/drawing/2014/main" xmlns="" id="{3D1BBD17-EB21-4265-8BCB-65380AD568C6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Rounded Rectangle 40">
            <a:extLst>
              <a:ext uri="{FF2B5EF4-FFF2-40B4-BE49-F238E27FC236}">
                <a16:creationId xmlns:a16="http://schemas.microsoft.com/office/drawing/2014/main" xmlns="" id="{9EAE5B7B-9157-44FC-AC9D-E519CCFB3F84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" name="Rounded Rectangle 7">
            <a:extLst>
              <a:ext uri="{FF2B5EF4-FFF2-40B4-BE49-F238E27FC236}">
                <a16:creationId xmlns:a16="http://schemas.microsoft.com/office/drawing/2014/main" xmlns="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8" name="Rounded Rectangle 17">
            <a:extLst>
              <a:ext uri="{FF2B5EF4-FFF2-40B4-BE49-F238E27FC236}">
                <a16:creationId xmlns:a16="http://schemas.microsoft.com/office/drawing/2014/main" xmlns="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Oval 21">
            <a:extLst>
              <a:ext uri="{FF2B5EF4-FFF2-40B4-BE49-F238E27FC236}">
                <a16:creationId xmlns:a16="http://schemas.microsoft.com/office/drawing/2014/main" xmlns="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0" name="Oval 25">
            <a:extLst>
              <a:ext uri="{FF2B5EF4-FFF2-40B4-BE49-F238E27FC236}">
                <a16:creationId xmlns:a16="http://schemas.microsoft.com/office/drawing/2014/main" xmlns="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1" name="Block Arc 20">
            <a:extLst>
              <a:ext uri="{FF2B5EF4-FFF2-40B4-BE49-F238E27FC236}">
                <a16:creationId xmlns:a16="http://schemas.microsoft.com/office/drawing/2014/main" xmlns="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2" name="Block Arc 11">
            <a:extLst>
              <a:ext uri="{FF2B5EF4-FFF2-40B4-BE49-F238E27FC236}">
                <a16:creationId xmlns:a16="http://schemas.microsoft.com/office/drawing/2014/main" xmlns="" id="{6237B46C-EE2F-45F5-A452-AEF5853F7D2C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3" name="Rectangle 21">
            <a:extLst>
              <a:ext uri="{FF2B5EF4-FFF2-40B4-BE49-F238E27FC236}">
                <a16:creationId xmlns:a16="http://schemas.microsoft.com/office/drawing/2014/main" xmlns="" id="{3DFB5373-0015-4A31-8F01-1597E404815D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4" name="Round Same Side Corner Rectangle 8">
            <a:extLst>
              <a:ext uri="{FF2B5EF4-FFF2-40B4-BE49-F238E27FC236}">
                <a16:creationId xmlns:a16="http://schemas.microsoft.com/office/drawing/2014/main" xmlns="" id="{E4451B41-2F0A-4F98-8F16-0D0192492445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5" name="Rounded Rectangle 51">
            <a:extLst>
              <a:ext uri="{FF2B5EF4-FFF2-40B4-BE49-F238E27FC236}">
                <a16:creationId xmlns:a16="http://schemas.microsoft.com/office/drawing/2014/main" xmlns="" id="{B83253D3-E181-4488-9CD9-39D21527F719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6" name="Isosceles Triangle 5">
            <a:extLst>
              <a:ext uri="{FF2B5EF4-FFF2-40B4-BE49-F238E27FC236}">
                <a16:creationId xmlns:a16="http://schemas.microsoft.com/office/drawing/2014/main" xmlns="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7" name="Trapezoid 22">
            <a:extLst>
              <a:ext uri="{FF2B5EF4-FFF2-40B4-BE49-F238E27FC236}">
                <a16:creationId xmlns:a16="http://schemas.microsoft.com/office/drawing/2014/main" xmlns="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8" name="Rounded Rectangle 20">
            <a:extLst>
              <a:ext uri="{FF2B5EF4-FFF2-40B4-BE49-F238E27FC236}">
                <a16:creationId xmlns:a16="http://schemas.microsoft.com/office/drawing/2014/main" xmlns="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9" name="Trapezoid 28">
            <a:extLst>
              <a:ext uri="{FF2B5EF4-FFF2-40B4-BE49-F238E27FC236}">
                <a16:creationId xmlns:a16="http://schemas.microsoft.com/office/drawing/2014/main" xmlns="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0" name="Rounded Rectangle 2">
            <a:extLst>
              <a:ext uri="{FF2B5EF4-FFF2-40B4-BE49-F238E27FC236}">
                <a16:creationId xmlns:a16="http://schemas.microsoft.com/office/drawing/2014/main" xmlns="" id="{2CB3F902-7F51-468E-928D-DF8ED92CA432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1" name="Rounded Rectangle 8">
            <a:extLst>
              <a:ext uri="{FF2B5EF4-FFF2-40B4-BE49-F238E27FC236}">
                <a16:creationId xmlns:a16="http://schemas.microsoft.com/office/drawing/2014/main" xmlns="" id="{CF999092-51D0-4040-A441-EE93FB3BE0AB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2" name="Rounded Rectangle 2">
            <a:extLst>
              <a:ext uri="{FF2B5EF4-FFF2-40B4-BE49-F238E27FC236}">
                <a16:creationId xmlns:a16="http://schemas.microsoft.com/office/drawing/2014/main" xmlns="" id="{5394194E-40CF-4800-82F4-DA12261F9012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3" name="Rounded Rectangle 3">
            <a:extLst>
              <a:ext uri="{FF2B5EF4-FFF2-40B4-BE49-F238E27FC236}">
                <a16:creationId xmlns:a16="http://schemas.microsoft.com/office/drawing/2014/main" xmlns="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4" name="Rounded Rectangle 10">
            <a:extLst>
              <a:ext uri="{FF2B5EF4-FFF2-40B4-BE49-F238E27FC236}">
                <a16:creationId xmlns:a16="http://schemas.microsoft.com/office/drawing/2014/main" xmlns="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4" name="Block Arc 6">
            <a:extLst>
              <a:ext uri="{FF2B5EF4-FFF2-40B4-BE49-F238E27FC236}">
                <a16:creationId xmlns:a16="http://schemas.microsoft.com/office/drawing/2014/main" xmlns="" id="{62965521-2EFF-4BE9-866C-3D9369FA5C74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5" name="Left Arrow 1">
            <a:extLst>
              <a:ext uri="{FF2B5EF4-FFF2-40B4-BE49-F238E27FC236}">
                <a16:creationId xmlns:a16="http://schemas.microsoft.com/office/drawing/2014/main" xmlns="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6" name="Oval 35">
            <a:extLst>
              <a:ext uri="{FF2B5EF4-FFF2-40B4-BE49-F238E27FC236}">
                <a16:creationId xmlns:a16="http://schemas.microsoft.com/office/drawing/2014/main" xmlns="" id="{BCF76AF1-1ADE-45FB-9D44-99BC7FEECFA3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89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Our </a:t>
            </a:r>
            <a:r>
              <a:rPr lang="en-US" altLang="ko-KR" dirty="0">
                <a:solidFill>
                  <a:schemeClr val="bg1"/>
                </a:solidFill>
              </a:rPr>
              <a:t>Services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393" y="1275606"/>
            <a:ext cx="792088" cy="726000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ectangle 4"/>
          <p:cNvSpPr/>
          <p:nvPr/>
        </p:nvSpPr>
        <p:spPr>
          <a:xfrm>
            <a:off x="5106536" y="1275606"/>
            <a:ext cx="792088" cy="726000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5"/>
          <p:cNvSpPr/>
          <p:nvPr/>
        </p:nvSpPr>
        <p:spPr>
          <a:xfrm>
            <a:off x="6402679" y="1275606"/>
            <a:ext cx="792088" cy="726000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ectangle 6"/>
          <p:cNvSpPr/>
          <p:nvPr/>
        </p:nvSpPr>
        <p:spPr>
          <a:xfrm>
            <a:off x="7698822" y="1275606"/>
            <a:ext cx="792088" cy="726000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ectangle 7"/>
          <p:cNvSpPr/>
          <p:nvPr/>
        </p:nvSpPr>
        <p:spPr>
          <a:xfrm>
            <a:off x="3810393" y="2427734"/>
            <a:ext cx="792088" cy="726000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/>
        </p:nvSpPr>
        <p:spPr>
          <a:xfrm>
            <a:off x="5106536" y="2427734"/>
            <a:ext cx="792088" cy="726000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ectangle 9"/>
          <p:cNvSpPr/>
          <p:nvPr/>
        </p:nvSpPr>
        <p:spPr>
          <a:xfrm>
            <a:off x="6402679" y="2427734"/>
            <a:ext cx="792088" cy="726000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Rectangle 10"/>
          <p:cNvSpPr/>
          <p:nvPr/>
        </p:nvSpPr>
        <p:spPr>
          <a:xfrm>
            <a:off x="7698822" y="2427734"/>
            <a:ext cx="792088" cy="726000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" name="Group 11"/>
          <p:cNvGrpSpPr/>
          <p:nvPr/>
        </p:nvGrpSpPr>
        <p:grpSpPr>
          <a:xfrm>
            <a:off x="3808884" y="3363838"/>
            <a:ext cx="4795563" cy="678692"/>
            <a:chOff x="803640" y="3362835"/>
            <a:chExt cx="2059657" cy="678692"/>
          </a:xfrm>
        </p:grpSpPr>
        <p:sp>
          <p:nvSpPr>
            <p:cNvPr id="13" name="TextBox 12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808884" y="4083918"/>
            <a:ext cx="4795563" cy="678692"/>
            <a:chOff x="803640" y="3362835"/>
            <a:chExt cx="2059657" cy="678692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" name="Freeform 26"/>
          <p:cNvSpPr>
            <a:spLocks noChangeAspect="1"/>
          </p:cNvSpPr>
          <p:nvPr/>
        </p:nvSpPr>
        <p:spPr>
          <a:xfrm>
            <a:off x="5282892" y="2583249"/>
            <a:ext cx="439376" cy="439109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Freeform 27"/>
          <p:cNvSpPr/>
          <p:nvPr/>
        </p:nvSpPr>
        <p:spPr>
          <a:xfrm>
            <a:off x="6579035" y="1492374"/>
            <a:ext cx="439376" cy="365920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Freeform 28"/>
          <p:cNvSpPr/>
          <p:nvPr/>
        </p:nvSpPr>
        <p:spPr>
          <a:xfrm>
            <a:off x="5282892" y="1418918"/>
            <a:ext cx="439376" cy="439376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Freeform 31"/>
          <p:cNvSpPr/>
          <p:nvPr/>
        </p:nvSpPr>
        <p:spPr>
          <a:xfrm>
            <a:off x="7919290" y="1418918"/>
            <a:ext cx="351152" cy="439376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Freeform 32"/>
          <p:cNvSpPr/>
          <p:nvPr/>
        </p:nvSpPr>
        <p:spPr>
          <a:xfrm>
            <a:off x="6633713" y="2574683"/>
            <a:ext cx="330019" cy="439376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Rectangle 19"/>
          <p:cNvSpPr/>
          <p:nvPr/>
        </p:nvSpPr>
        <p:spPr>
          <a:xfrm>
            <a:off x="3982035" y="1418918"/>
            <a:ext cx="396809" cy="436177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Freeform 34"/>
          <p:cNvSpPr/>
          <p:nvPr/>
        </p:nvSpPr>
        <p:spPr>
          <a:xfrm>
            <a:off x="3942389" y="2619431"/>
            <a:ext cx="528096" cy="394628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Donut 22"/>
          <p:cNvSpPr>
            <a:spLocks noChangeAspect="1"/>
          </p:cNvSpPr>
          <p:nvPr/>
        </p:nvSpPr>
        <p:spPr>
          <a:xfrm>
            <a:off x="7856205" y="2672129"/>
            <a:ext cx="477322" cy="244484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137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</a:t>
            </a:r>
            <a:r>
              <a:rPr lang="en-US" altLang="ko-KR" dirty="0">
                <a:solidFill>
                  <a:schemeClr val="accent1"/>
                </a:solidFill>
              </a:rPr>
              <a:t>Team</a:t>
            </a:r>
            <a:r>
              <a:rPr lang="en-US" altLang="ko-KR" dirty="0"/>
              <a:t> Layout</a:t>
            </a:r>
            <a:endParaRPr lang="ko-KR" alt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752576" y="3255086"/>
            <a:ext cx="1584176" cy="1464203"/>
            <a:chOff x="752576" y="3211196"/>
            <a:chExt cx="1584176" cy="1464203"/>
          </a:xfrm>
        </p:grpSpPr>
        <p:sp>
          <p:nvSpPr>
            <p:cNvPr id="7" name="Text Placeholder 17"/>
            <p:cNvSpPr txBox="1">
              <a:spLocks/>
            </p:cNvSpPr>
            <p:nvPr/>
          </p:nvSpPr>
          <p:spPr>
            <a:xfrm>
              <a:off x="752576" y="3211196"/>
              <a:ext cx="1584176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8" name="Text Placeholder 18"/>
            <p:cNvSpPr txBox="1">
              <a:spLocks/>
            </p:cNvSpPr>
            <p:nvPr/>
          </p:nvSpPr>
          <p:spPr>
            <a:xfrm>
              <a:off x="752576" y="3529871"/>
              <a:ext cx="1584176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accent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52576" y="3844402"/>
              <a:ext cx="15841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771800" y="3255086"/>
            <a:ext cx="1584176" cy="1464203"/>
            <a:chOff x="752576" y="3211196"/>
            <a:chExt cx="1584176" cy="1464203"/>
          </a:xfrm>
        </p:grpSpPr>
        <p:sp>
          <p:nvSpPr>
            <p:cNvPr id="12" name="Text Placeholder 17"/>
            <p:cNvSpPr txBox="1">
              <a:spLocks/>
            </p:cNvSpPr>
            <p:nvPr/>
          </p:nvSpPr>
          <p:spPr>
            <a:xfrm>
              <a:off x="752576" y="3211196"/>
              <a:ext cx="1584176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3" name="Text Placeholder 18"/>
            <p:cNvSpPr txBox="1">
              <a:spLocks/>
            </p:cNvSpPr>
            <p:nvPr/>
          </p:nvSpPr>
          <p:spPr>
            <a:xfrm>
              <a:off x="752576" y="3529871"/>
              <a:ext cx="1584176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accent2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52576" y="3844402"/>
              <a:ext cx="15841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791024" y="3255086"/>
            <a:ext cx="1584176" cy="1464203"/>
            <a:chOff x="752576" y="3211196"/>
            <a:chExt cx="1584176" cy="1464203"/>
          </a:xfrm>
        </p:grpSpPr>
        <p:sp>
          <p:nvSpPr>
            <p:cNvPr id="16" name="Text Placeholder 17"/>
            <p:cNvSpPr txBox="1">
              <a:spLocks/>
            </p:cNvSpPr>
            <p:nvPr/>
          </p:nvSpPr>
          <p:spPr>
            <a:xfrm>
              <a:off x="752576" y="3211196"/>
              <a:ext cx="1584176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7" name="Text Placeholder 18"/>
            <p:cNvSpPr txBox="1">
              <a:spLocks/>
            </p:cNvSpPr>
            <p:nvPr/>
          </p:nvSpPr>
          <p:spPr>
            <a:xfrm>
              <a:off x="752576" y="3529871"/>
              <a:ext cx="1584176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accent3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52576" y="3844402"/>
              <a:ext cx="15841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810248" y="3255086"/>
            <a:ext cx="1584176" cy="1464203"/>
            <a:chOff x="752576" y="3211196"/>
            <a:chExt cx="1584176" cy="1464203"/>
          </a:xfrm>
        </p:grpSpPr>
        <p:sp>
          <p:nvSpPr>
            <p:cNvPr id="20" name="Text Placeholder 17"/>
            <p:cNvSpPr txBox="1">
              <a:spLocks/>
            </p:cNvSpPr>
            <p:nvPr/>
          </p:nvSpPr>
          <p:spPr>
            <a:xfrm>
              <a:off x="752576" y="3211196"/>
              <a:ext cx="1584176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1" name="Text Placeholder 18"/>
            <p:cNvSpPr txBox="1">
              <a:spLocks/>
            </p:cNvSpPr>
            <p:nvPr/>
          </p:nvSpPr>
          <p:spPr>
            <a:xfrm>
              <a:off x="752576" y="3529871"/>
              <a:ext cx="1584176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accent4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52576" y="3844402"/>
              <a:ext cx="15841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Rectangle 26"/>
          <p:cNvSpPr/>
          <p:nvPr/>
        </p:nvSpPr>
        <p:spPr>
          <a:xfrm>
            <a:off x="683568" y="3191704"/>
            <a:ext cx="1728192" cy="158400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Rectangle 27"/>
          <p:cNvSpPr/>
          <p:nvPr/>
        </p:nvSpPr>
        <p:spPr>
          <a:xfrm>
            <a:off x="2699792" y="3191704"/>
            <a:ext cx="1728192" cy="158400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Rectangle 28"/>
          <p:cNvSpPr/>
          <p:nvPr/>
        </p:nvSpPr>
        <p:spPr>
          <a:xfrm>
            <a:off x="4716016" y="3191704"/>
            <a:ext cx="1728192" cy="1584000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Rectangle 29"/>
          <p:cNvSpPr/>
          <p:nvPr/>
        </p:nvSpPr>
        <p:spPr>
          <a:xfrm>
            <a:off x="6732240" y="3191704"/>
            <a:ext cx="1728192" cy="158400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xmlns="" id="{C7FEEFA6-78B0-4661-BBE0-30F765B64DF3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xmlns="" id="{386B7225-7AAA-4F4D-AABF-793A72099374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24" name="그림 개체 틀 23">
            <a:extLst>
              <a:ext uri="{FF2B5EF4-FFF2-40B4-BE49-F238E27FC236}">
                <a16:creationId xmlns:a16="http://schemas.microsoft.com/office/drawing/2014/main" xmlns="" id="{CD3D2FE5-9DB0-4E7C-9C7F-D4E1ACFBF4A8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26" name="그림 개체 틀 25">
            <a:extLst>
              <a:ext uri="{FF2B5EF4-FFF2-40B4-BE49-F238E27FC236}">
                <a16:creationId xmlns:a16="http://schemas.microsoft.com/office/drawing/2014/main" xmlns="" id="{79545757-F2B7-437E-8340-7A269B70CE58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276034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Diamond 54"/>
          <p:cNvSpPr/>
          <p:nvPr/>
        </p:nvSpPr>
        <p:spPr>
          <a:xfrm>
            <a:off x="6538318" y="2348874"/>
            <a:ext cx="782551" cy="782551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3" name="Rectangle 42"/>
          <p:cNvSpPr/>
          <p:nvPr/>
        </p:nvSpPr>
        <p:spPr>
          <a:xfrm>
            <a:off x="7048444" y="2612202"/>
            <a:ext cx="1569721" cy="288000"/>
          </a:xfrm>
          <a:custGeom>
            <a:avLst/>
            <a:gdLst/>
            <a:ahLst/>
            <a:cxnLst/>
            <a:rect l="l" t="t" r="r" b="b"/>
            <a:pathLst>
              <a:path w="1569721" h="288000">
                <a:moveTo>
                  <a:pt x="1425721" y="0"/>
                </a:moveTo>
                <a:lnTo>
                  <a:pt x="1569721" y="144000"/>
                </a:lnTo>
                <a:lnTo>
                  <a:pt x="1425721" y="288000"/>
                </a:lnTo>
                <a:lnTo>
                  <a:pt x="1326721" y="189000"/>
                </a:lnTo>
                <a:lnTo>
                  <a:pt x="0" y="189000"/>
                </a:lnTo>
                <a:lnTo>
                  <a:pt x="0" y="99000"/>
                </a:lnTo>
                <a:lnTo>
                  <a:pt x="1326721" y="99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9" name="Group 48"/>
          <p:cNvGrpSpPr/>
          <p:nvPr/>
        </p:nvGrpSpPr>
        <p:grpSpPr>
          <a:xfrm>
            <a:off x="5110645" y="2488122"/>
            <a:ext cx="1951123" cy="504056"/>
            <a:chOff x="1748034" y="2643770"/>
            <a:chExt cx="1951123" cy="50405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50" name="Rectangle 42"/>
            <p:cNvSpPr/>
            <p:nvPr/>
          </p:nvSpPr>
          <p:spPr>
            <a:xfrm>
              <a:off x="2129436" y="2758325"/>
              <a:ext cx="1569721" cy="288000"/>
            </a:xfrm>
            <a:custGeom>
              <a:avLst/>
              <a:gdLst/>
              <a:ahLst/>
              <a:cxnLst/>
              <a:rect l="l" t="t" r="r" b="b"/>
              <a:pathLst>
                <a:path w="1569721" h="288000">
                  <a:moveTo>
                    <a:pt x="1425721" y="0"/>
                  </a:moveTo>
                  <a:lnTo>
                    <a:pt x="1569721" y="144000"/>
                  </a:lnTo>
                  <a:lnTo>
                    <a:pt x="1425721" y="288000"/>
                  </a:lnTo>
                  <a:lnTo>
                    <a:pt x="1326721" y="189000"/>
                  </a:lnTo>
                  <a:lnTo>
                    <a:pt x="0" y="189000"/>
                  </a:lnTo>
                  <a:lnTo>
                    <a:pt x="0" y="99000"/>
                  </a:lnTo>
                  <a:lnTo>
                    <a:pt x="1326721" y="99000"/>
                  </a:lnTo>
                  <a:close/>
                </a:path>
              </a:pathLst>
            </a:custGeom>
            <a:grp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Diamond 50"/>
            <p:cNvSpPr/>
            <p:nvPr/>
          </p:nvSpPr>
          <p:spPr>
            <a:xfrm>
              <a:off x="1748034" y="2643770"/>
              <a:ext cx="504056" cy="504056"/>
            </a:xfrm>
            <a:prstGeom prst="diamon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3534172" y="2478597"/>
            <a:ext cx="1951123" cy="504056"/>
            <a:chOff x="1748034" y="2643770"/>
            <a:chExt cx="1951123" cy="504056"/>
          </a:xfrm>
          <a:solidFill>
            <a:schemeClr val="accent1"/>
          </a:solidFill>
        </p:grpSpPr>
        <p:sp>
          <p:nvSpPr>
            <p:cNvPr id="47" name="Rectangle 42"/>
            <p:cNvSpPr/>
            <p:nvPr/>
          </p:nvSpPr>
          <p:spPr>
            <a:xfrm>
              <a:off x="2129436" y="2758325"/>
              <a:ext cx="1569721" cy="288000"/>
            </a:xfrm>
            <a:custGeom>
              <a:avLst/>
              <a:gdLst/>
              <a:ahLst/>
              <a:cxnLst/>
              <a:rect l="l" t="t" r="r" b="b"/>
              <a:pathLst>
                <a:path w="1569721" h="288000">
                  <a:moveTo>
                    <a:pt x="1425721" y="0"/>
                  </a:moveTo>
                  <a:lnTo>
                    <a:pt x="1569721" y="144000"/>
                  </a:lnTo>
                  <a:lnTo>
                    <a:pt x="1425721" y="288000"/>
                  </a:lnTo>
                  <a:lnTo>
                    <a:pt x="1326721" y="189000"/>
                  </a:lnTo>
                  <a:lnTo>
                    <a:pt x="0" y="189000"/>
                  </a:lnTo>
                  <a:lnTo>
                    <a:pt x="0" y="99000"/>
                  </a:lnTo>
                  <a:lnTo>
                    <a:pt x="1326721" y="99000"/>
                  </a:lnTo>
                  <a:close/>
                </a:path>
              </a:pathLst>
            </a:custGeom>
            <a:grp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Diamond 47"/>
            <p:cNvSpPr/>
            <p:nvPr/>
          </p:nvSpPr>
          <p:spPr>
            <a:xfrm>
              <a:off x="1748034" y="2643770"/>
              <a:ext cx="504056" cy="504056"/>
            </a:xfrm>
            <a:prstGeom prst="diamon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1968250" y="2469072"/>
            <a:ext cx="1951123" cy="504056"/>
            <a:chOff x="1748034" y="2643770"/>
            <a:chExt cx="1951123" cy="50405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3" name="Rectangle 42"/>
            <p:cNvSpPr/>
            <p:nvPr/>
          </p:nvSpPr>
          <p:spPr>
            <a:xfrm>
              <a:off x="2129436" y="2758325"/>
              <a:ext cx="1569721" cy="288000"/>
            </a:xfrm>
            <a:custGeom>
              <a:avLst/>
              <a:gdLst/>
              <a:ahLst/>
              <a:cxnLst/>
              <a:rect l="l" t="t" r="r" b="b"/>
              <a:pathLst>
                <a:path w="1569721" h="288000">
                  <a:moveTo>
                    <a:pt x="1425721" y="0"/>
                  </a:moveTo>
                  <a:lnTo>
                    <a:pt x="1569721" y="144000"/>
                  </a:lnTo>
                  <a:lnTo>
                    <a:pt x="1425721" y="288000"/>
                  </a:lnTo>
                  <a:lnTo>
                    <a:pt x="1326721" y="189000"/>
                  </a:lnTo>
                  <a:lnTo>
                    <a:pt x="0" y="189000"/>
                  </a:lnTo>
                  <a:lnTo>
                    <a:pt x="0" y="99000"/>
                  </a:lnTo>
                  <a:lnTo>
                    <a:pt x="1326721" y="99000"/>
                  </a:lnTo>
                  <a:close/>
                </a:path>
              </a:pathLst>
            </a:custGeom>
            <a:grp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Diamond 22"/>
            <p:cNvSpPr/>
            <p:nvPr/>
          </p:nvSpPr>
          <p:spPr>
            <a:xfrm>
              <a:off x="1748034" y="2643770"/>
              <a:ext cx="504056" cy="504056"/>
            </a:xfrm>
            <a:prstGeom prst="diamon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Timeline</a:t>
            </a:r>
            <a:r>
              <a:rPr lang="en-US" altLang="ko-KR" dirty="0"/>
              <a:t>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Style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Diamond 18"/>
          <p:cNvSpPr/>
          <p:nvPr/>
        </p:nvSpPr>
        <p:spPr>
          <a:xfrm>
            <a:off x="614211" y="2577100"/>
            <a:ext cx="1735441" cy="288000"/>
          </a:xfrm>
          <a:custGeom>
            <a:avLst/>
            <a:gdLst/>
            <a:ahLst/>
            <a:cxnLst/>
            <a:rect l="l" t="t" r="r" b="b"/>
            <a:pathLst>
              <a:path w="1735441" h="288000">
                <a:moveTo>
                  <a:pt x="144000" y="0"/>
                </a:moveTo>
                <a:lnTo>
                  <a:pt x="243000" y="99000"/>
                </a:lnTo>
                <a:lnTo>
                  <a:pt x="1492441" y="99000"/>
                </a:lnTo>
                <a:lnTo>
                  <a:pt x="1591441" y="0"/>
                </a:lnTo>
                <a:lnTo>
                  <a:pt x="1735441" y="144000"/>
                </a:lnTo>
                <a:lnTo>
                  <a:pt x="1591441" y="288000"/>
                </a:lnTo>
                <a:lnTo>
                  <a:pt x="1492441" y="189000"/>
                </a:lnTo>
                <a:lnTo>
                  <a:pt x="243000" y="189000"/>
                </a:lnTo>
                <a:lnTo>
                  <a:pt x="144000" y="288000"/>
                </a:lnTo>
                <a:lnTo>
                  <a:pt x="0" y="144000"/>
                </a:lnTo>
                <a:close/>
              </a:path>
            </a:pathLst>
          </a:cu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TextBox 55"/>
          <p:cNvSpPr txBox="1"/>
          <p:nvPr/>
        </p:nvSpPr>
        <p:spPr>
          <a:xfrm>
            <a:off x="6427624" y="1793379"/>
            <a:ext cx="102299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963250" y="1839545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396986" y="1839545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830722" y="1839545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1" name="Group 60"/>
          <p:cNvGrpSpPr/>
          <p:nvPr/>
        </p:nvGrpSpPr>
        <p:grpSpPr>
          <a:xfrm>
            <a:off x="1518874" y="3269924"/>
            <a:ext cx="1402807" cy="1048024"/>
            <a:chOff x="803640" y="3362835"/>
            <a:chExt cx="2059657" cy="1048024"/>
          </a:xfrm>
        </p:grpSpPr>
        <p:sp>
          <p:nvSpPr>
            <p:cNvPr id="62" name="TextBox 61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3088646" y="3269924"/>
            <a:ext cx="1402807" cy="1048024"/>
            <a:chOff x="803640" y="3362835"/>
            <a:chExt cx="2059657" cy="1048024"/>
          </a:xfrm>
        </p:grpSpPr>
        <p:sp>
          <p:nvSpPr>
            <p:cNvPr id="65" name="TextBox 64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4658418" y="3269924"/>
            <a:ext cx="1402807" cy="1048024"/>
            <a:chOff x="803640" y="3362835"/>
            <a:chExt cx="2059657" cy="1048024"/>
          </a:xfrm>
        </p:grpSpPr>
        <p:sp>
          <p:nvSpPr>
            <p:cNvPr id="68" name="TextBox 67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6228189" y="3269924"/>
            <a:ext cx="1402807" cy="1048024"/>
            <a:chOff x="803640" y="3362835"/>
            <a:chExt cx="2059657" cy="1048024"/>
          </a:xfrm>
        </p:grpSpPr>
        <p:sp>
          <p:nvSpPr>
            <p:cNvPr id="71" name="TextBox 70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091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Infographic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Style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Heart 1"/>
          <p:cNvSpPr/>
          <p:nvPr/>
        </p:nvSpPr>
        <p:spPr>
          <a:xfrm>
            <a:off x="919970" y="1734213"/>
            <a:ext cx="1341860" cy="2631291"/>
          </a:xfrm>
          <a:custGeom>
            <a:avLst/>
            <a:gdLst/>
            <a:ahLst/>
            <a:cxnLst/>
            <a:rect l="l" t="t" r="r" b="b"/>
            <a:pathLst>
              <a:path w="1341860" h="2631291">
                <a:moveTo>
                  <a:pt x="636021" y="87"/>
                </a:moveTo>
                <a:cubicBezTo>
                  <a:pt x="902310" y="4722"/>
                  <a:pt x="1185749" y="195958"/>
                  <a:pt x="1341860" y="633069"/>
                </a:cubicBezTo>
                <a:lnTo>
                  <a:pt x="1341860" y="2631291"/>
                </a:lnTo>
                <a:cubicBezTo>
                  <a:pt x="-612998" y="1195069"/>
                  <a:pt x="-44493" y="-11757"/>
                  <a:pt x="636021" y="87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Heart 1"/>
          <p:cNvSpPr/>
          <p:nvPr/>
        </p:nvSpPr>
        <p:spPr>
          <a:xfrm flipH="1">
            <a:off x="2260776" y="1734213"/>
            <a:ext cx="1341860" cy="2631291"/>
          </a:xfrm>
          <a:custGeom>
            <a:avLst/>
            <a:gdLst/>
            <a:ahLst/>
            <a:cxnLst/>
            <a:rect l="l" t="t" r="r" b="b"/>
            <a:pathLst>
              <a:path w="1341860" h="2631291">
                <a:moveTo>
                  <a:pt x="636021" y="87"/>
                </a:moveTo>
                <a:cubicBezTo>
                  <a:pt x="902310" y="4722"/>
                  <a:pt x="1185749" y="195958"/>
                  <a:pt x="1341860" y="633069"/>
                </a:cubicBezTo>
                <a:lnTo>
                  <a:pt x="1341860" y="2631291"/>
                </a:lnTo>
                <a:cubicBezTo>
                  <a:pt x="-612998" y="1195069"/>
                  <a:pt x="-44493" y="-11757"/>
                  <a:pt x="636021" y="8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Freeform 4"/>
          <p:cNvSpPr/>
          <p:nvPr/>
        </p:nvSpPr>
        <p:spPr>
          <a:xfrm>
            <a:off x="372278" y="2345615"/>
            <a:ext cx="3686861" cy="1089966"/>
          </a:xfrm>
          <a:custGeom>
            <a:avLst/>
            <a:gdLst>
              <a:gd name="connsiteX0" fmla="*/ 0 w 3650285"/>
              <a:gd name="connsiteY0" fmla="*/ 1104596 h 1177748"/>
              <a:gd name="connsiteX1" fmla="*/ 512064 w 3650285"/>
              <a:gd name="connsiteY1" fmla="*/ 1104596 h 1177748"/>
              <a:gd name="connsiteX2" fmla="*/ 833933 w 3650285"/>
              <a:gd name="connsiteY2" fmla="*/ 826618 h 1177748"/>
              <a:gd name="connsiteX3" fmla="*/ 1294791 w 3650285"/>
              <a:gd name="connsiteY3" fmla="*/ 1177748 h 1177748"/>
              <a:gd name="connsiteX4" fmla="*/ 1360628 w 3650285"/>
              <a:gd name="connsiteY4" fmla="*/ 958292 h 1177748"/>
              <a:gd name="connsiteX5" fmla="*/ 1506932 w 3650285"/>
              <a:gd name="connsiteY5" fmla="*/ 1097280 h 1177748"/>
              <a:gd name="connsiteX6" fmla="*/ 1755648 w 3650285"/>
              <a:gd name="connsiteY6" fmla="*/ 0 h 1177748"/>
              <a:gd name="connsiteX7" fmla="*/ 1814170 w 3650285"/>
              <a:gd name="connsiteY7" fmla="*/ 972922 h 1177748"/>
              <a:gd name="connsiteX8" fmla="*/ 1953159 w 3650285"/>
              <a:gd name="connsiteY8" fmla="*/ 870509 h 1177748"/>
              <a:gd name="connsiteX9" fmla="*/ 1989735 w 3650285"/>
              <a:gd name="connsiteY9" fmla="*/ 987552 h 1177748"/>
              <a:gd name="connsiteX10" fmla="*/ 2187245 w 3650285"/>
              <a:gd name="connsiteY10" fmla="*/ 899770 h 1177748"/>
              <a:gd name="connsiteX11" fmla="*/ 2238452 w 3650285"/>
              <a:gd name="connsiteY11" fmla="*/ 1016813 h 1177748"/>
              <a:gd name="connsiteX12" fmla="*/ 2457908 w 3650285"/>
              <a:gd name="connsiteY12" fmla="*/ 643738 h 1177748"/>
              <a:gd name="connsiteX13" fmla="*/ 2706624 w 3650285"/>
              <a:gd name="connsiteY13" fmla="*/ 914400 h 1177748"/>
              <a:gd name="connsiteX14" fmla="*/ 2787092 w 3650285"/>
              <a:gd name="connsiteY14" fmla="*/ 826618 h 1177748"/>
              <a:gd name="connsiteX15" fmla="*/ 2984602 w 3650285"/>
              <a:gd name="connsiteY15" fmla="*/ 980237 h 1177748"/>
              <a:gd name="connsiteX16" fmla="*/ 3650285 w 3650285"/>
              <a:gd name="connsiteY16" fmla="*/ 965607 h 1177748"/>
              <a:gd name="connsiteX17" fmla="*/ 3650285 w 3650285"/>
              <a:gd name="connsiteY17" fmla="*/ 965607 h 1177748"/>
              <a:gd name="connsiteX0" fmla="*/ 0 w 3650285"/>
              <a:gd name="connsiteY0" fmla="*/ 1104596 h 1177748"/>
              <a:gd name="connsiteX1" fmla="*/ 512064 w 3650285"/>
              <a:gd name="connsiteY1" fmla="*/ 1104596 h 1177748"/>
              <a:gd name="connsiteX2" fmla="*/ 797357 w 3650285"/>
              <a:gd name="connsiteY2" fmla="*/ 716890 h 1177748"/>
              <a:gd name="connsiteX3" fmla="*/ 1294791 w 3650285"/>
              <a:gd name="connsiteY3" fmla="*/ 1177748 h 1177748"/>
              <a:gd name="connsiteX4" fmla="*/ 1360628 w 3650285"/>
              <a:gd name="connsiteY4" fmla="*/ 958292 h 1177748"/>
              <a:gd name="connsiteX5" fmla="*/ 1506932 w 3650285"/>
              <a:gd name="connsiteY5" fmla="*/ 1097280 h 1177748"/>
              <a:gd name="connsiteX6" fmla="*/ 1755648 w 3650285"/>
              <a:gd name="connsiteY6" fmla="*/ 0 h 1177748"/>
              <a:gd name="connsiteX7" fmla="*/ 1814170 w 3650285"/>
              <a:gd name="connsiteY7" fmla="*/ 972922 h 1177748"/>
              <a:gd name="connsiteX8" fmla="*/ 1953159 w 3650285"/>
              <a:gd name="connsiteY8" fmla="*/ 870509 h 1177748"/>
              <a:gd name="connsiteX9" fmla="*/ 1989735 w 3650285"/>
              <a:gd name="connsiteY9" fmla="*/ 987552 h 1177748"/>
              <a:gd name="connsiteX10" fmla="*/ 2187245 w 3650285"/>
              <a:gd name="connsiteY10" fmla="*/ 899770 h 1177748"/>
              <a:gd name="connsiteX11" fmla="*/ 2238452 w 3650285"/>
              <a:gd name="connsiteY11" fmla="*/ 1016813 h 1177748"/>
              <a:gd name="connsiteX12" fmla="*/ 2457908 w 3650285"/>
              <a:gd name="connsiteY12" fmla="*/ 643738 h 1177748"/>
              <a:gd name="connsiteX13" fmla="*/ 2706624 w 3650285"/>
              <a:gd name="connsiteY13" fmla="*/ 914400 h 1177748"/>
              <a:gd name="connsiteX14" fmla="*/ 2787092 w 3650285"/>
              <a:gd name="connsiteY14" fmla="*/ 826618 h 1177748"/>
              <a:gd name="connsiteX15" fmla="*/ 2984602 w 3650285"/>
              <a:gd name="connsiteY15" fmla="*/ 980237 h 1177748"/>
              <a:gd name="connsiteX16" fmla="*/ 3650285 w 3650285"/>
              <a:gd name="connsiteY16" fmla="*/ 965607 h 1177748"/>
              <a:gd name="connsiteX17" fmla="*/ 3650285 w 3650285"/>
              <a:gd name="connsiteY17" fmla="*/ 965607 h 1177748"/>
              <a:gd name="connsiteX0" fmla="*/ 0 w 3650285"/>
              <a:gd name="connsiteY0" fmla="*/ 1104596 h 1163118"/>
              <a:gd name="connsiteX1" fmla="*/ 512064 w 3650285"/>
              <a:gd name="connsiteY1" fmla="*/ 1104596 h 1163118"/>
              <a:gd name="connsiteX2" fmla="*/ 797357 w 3650285"/>
              <a:gd name="connsiteY2" fmla="*/ 716890 h 1163118"/>
              <a:gd name="connsiteX3" fmla="*/ 1097280 w 3650285"/>
              <a:gd name="connsiteY3" fmla="*/ 1163118 h 1163118"/>
              <a:gd name="connsiteX4" fmla="*/ 1360628 w 3650285"/>
              <a:gd name="connsiteY4" fmla="*/ 958292 h 1163118"/>
              <a:gd name="connsiteX5" fmla="*/ 1506932 w 3650285"/>
              <a:gd name="connsiteY5" fmla="*/ 1097280 h 1163118"/>
              <a:gd name="connsiteX6" fmla="*/ 1755648 w 3650285"/>
              <a:gd name="connsiteY6" fmla="*/ 0 h 1163118"/>
              <a:gd name="connsiteX7" fmla="*/ 1814170 w 3650285"/>
              <a:gd name="connsiteY7" fmla="*/ 972922 h 1163118"/>
              <a:gd name="connsiteX8" fmla="*/ 1953159 w 3650285"/>
              <a:gd name="connsiteY8" fmla="*/ 870509 h 1163118"/>
              <a:gd name="connsiteX9" fmla="*/ 1989735 w 3650285"/>
              <a:gd name="connsiteY9" fmla="*/ 987552 h 1163118"/>
              <a:gd name="connsiteX10" fmla="*/ 2187245 w 3650285"/>
              <a:gd name="connsiteY10" fmla="*/ 899770 h 1163118"/>
              <a:gd name="connsiteX11" fmla="*/ 2238452 w 3650285"/>
              <a:gd name="connsiteY11" fmla="*/ 1016813 h 1163118"/>
              <a:gd name="connsiteX12" fmla="*/ 2457908 w 3650285"/>
              <a:gd name="connsiteY12" fmla="*/ 643738 h 1163118"/>
              <a:gd name="connsiteX13" fmla="*/ 2706624 w 3650285"/>
              <a:gd name="connsiteY13" fmla="*/ 914400 h 1163118"/>
              <a:gd name="connsiteX14" fmla="*/ 2787092 w 3650285"/>
              <a:gd name="connsiteY14" fmla="*/ 826618 h 1163118"/>
              <a:gd name="connsiteX15" fmla="*/ 2984602 w 3650285"/>
              <a:gd name="connsiteY15" fmla="*/ 980237 h 1163118"/>
              <a:gd name="connsiteX16" fmla="*/ 3650285 w 3650285"/>
              <a:gd name="connsiteY16" fmla="*/ 965607 h 1163118"/>
              <a:gd name="connsiteX17" fmla="*/ 3650285 w 3650285"/>
              <a:gd name="connsiteY17" fmla="*/ 965607 h 1163118"/>
              <a:gd name="connsiteX0" fmla="*/ 0 w 3650285"/>
              <a:gd name="connsiteY0" fmla="*/ 1104596 h 1163118"/>
              <a:gd name="connsiteX1" fmla="*/ 512064 w 3650285"/>
              <a:gd name="connsiteY1" fmla="*/ 1104596 h 1163118"/>
              <a:gd name="connsiteX2" fmla="*/ 797357 w 3650285"/>
              <a:gd name="connsiteY2" fmla="*/ 716890 h 1163118"/>
              <a:gd name="connsiteX3" fmla="*/ 1097280 w 3650285"/>
              <a:gd name="connsiteY3" fmla="*/ 1163118 h 1163118"/>
              <a:gd name="connsiteX4" fmla="*/ 1258216 w 3650285"/>
              <a:gd name="connsiteY4" fmla="*/ 950977 h 1163118"/>
              <a:gd name="connsiteX5" fmla="*/ 1506932 w 3650285"/>
              <a:gd name="connsiteY5" fmla="*/ 1097280 h 1163118"/>
              <a:gd name="connsiteX6" fmla="*/ 1755648 w 3650285"/>
              <a:gd name="connsiteY6" fmla="*/ 0 h 1163118"/>
              <a:gd name="connsiteX7" fmla="*/ 1814170 w 3650285"/>
              <a:gd name="connsiteY7" fmla="*/ 972922 h 1163118"/>
              <a:gd name="connsiteX8" fmla="*/ 1953159 w 3650285"/>
              <a:gd name="connsiteY8" fmla="*/ 870509 h 1163118"/>
              <a:gd name="connsiteX9" fmla="*/ 1989735 w 3650285"/>
              <a:gd name="connsiteY9" fmla="*/ 987552 h 1163118"/>
              <a:gd name="connsiteX10" fmla="*/ 2187245 w 3650285"/>
              <a:gd name="connsiteY10" fmla="*/ 899770 h 1163118"/>
              <a:gd name="connsiteX11" fmla="*/ 2238452 w 3650285"/>
              <a:gd name="connsiteY11" fmla="*/ 1016813 h 1163118"/>
              <a:gd name="connsiteX12" fmla="*/ 2457908 w 3650285"/>
              <a:gd name="connsiteY12" fmla="*/ 643738 h 1163118"/>
              <a:gd name="connsiteX13" fmla="*/ 2706624 w 3650285"/>
              <a:gd name="connsiteY13" fmla="*/ 914400 h 1163118"/>
              <a:gd name="connsiteX14" fmla="*/ 2787092 w 3650285"/>
              <a:gd name="connsiteY14" fmla="*/ 826618 h 1163118"/>
              <a:gd name="connsiteX15" fmla="*/ 2984602 w 3650285"/>
              <a:gd name="connsiteY15" fmla="*/ 980237 h 1163118"/>
              <a:gd name="connsiteX16" fmla="*/ 3650285 w 3650285"/>
              <a:gd name="connsiteY16" fmla="*/ 965607 h 1163118"/>
              <a:gd name="connsiteX17" fmla="*/ 3650285 w 3650285"/>
              <a:gd name="connsiteY17" fmla="*/ 965607 h 1163118"/>
              <a:gd name="connsiteX0" fmla="*/ 0 w 3650285"/>
              <a:gd name="connsiteY0" fmla="*/ 1104596 h 1163118"/>
              <a:gd name="connsiteX1" fmla="*/ 512064 w 3650285"/>
              <a:gd name="connsiteY1" fmla="*/ 1104596 h 1163118"/>
              <a:gd name="connsiteX2" fmla="*/ 797357 w 3650285"/>
              <a:gd name="connsiteY2" fmla="*/ 716890 h 1163118"/>
              <a:gd name="connsiteX3" fmla="*/ 1097280 w 3650285"/>
              <a:gd name="connsiteY3" fmla="*/ 1163118 h 1163118"/>
              <a:gd name="connsiteX4" fmla="*/ 1258216 w 3650285"/>
              <a:gd name="connsiteY4" fmla="*/ 950977 h 1163118"/>
              <a:gd name="connsiteX5" fmla="*/ 1389889 w 3650285"/>
              <a:gd name="connsiteY5" fmla="*/ 1133856 h 1163118"/>
              <a:gd name="connsiteX6" fmla="*/ 1755648 w 3650285"/>
              <a:gd name="connsiteY6" fmla="*/ 0 h 1163118"/>
              <a:gd name="connsiteX7" fmla="*/ 1814170 w 3650285"/>
              <a:gd name="connsiteY7" fmla="*/ 972922 h 1163118"/>
              <a:gd name="connsiteX8" fmla="*/ 1953159 w 3650285"/>
              <a:gd name="connsiteY8" fmla="*/ 870509 h 1163118"/>
              <a:gd name="connsiteX9" fmla="*/ 1989735 w 3650285"/>
              <a:gd name="connsiteY9" fmla="*/ 987552 h 1163118"/>
              <a:gd name="connsiteX10" fmla="*/ 2187245 w 3650285"/>
              <a:gd name="connsiteY10" fmla="*/ 899770 h 1163118"/>
              <a:gd name="connsiteX11" fmla="*/ 2238452 w 3650285"/>
              <a:gd name="connsiteY11" fmla="*/ 1016813 h 1163118"/>
              <a:gd name="connsiteX12" fmla="*/ 2457908 w 3650285"/>
              <a:gd name="connsiteY12" fmla="*/ 643738 h 1163118"/>
              <a:gd name="connsiteX13" fmla="*/ 2706624 w 3650285"/>
              <a:gd name="connsiteY13" fmla="*/ 914400 h 1163118"/>
              <a:gd name="connsiteX14" fmla="*/ 2787092 w 3650285"/>
              <a:gd name="connsiteY14" fmla="*/ 826618 h 1163118"/>
              <a:gd name="connsiteX15" fmla="*/ 2984602 w 3650285"/>
              <a:gd name="connsiteY15" fmla="*/ 980237 h 1163118"/>
              <a:gd name="connsiteX16" fmla="*/ 3650285 w 3650285"/>
              <a:gd name="connsiteY16" fmla="*/ 965607 h 1163118"/>
              <a:gd name="connsiteX17" fmla="*/ 3650285 w 3650285"/>
              <a:gd name="connsiteY17" fmla="*/ 965607 h 1163118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14170 w 3650285"/>
              <a:gd name="connsiteY7" fmla="*/ 899770 h 1089966"/>
              <a:gd name="connsiteX8" fmla="*/ 1953159 w 3650285"/>
              <a:gd name="connsiteY8" fmla="*/ 797357 h 1089966"/>
              <a:gd name="connsiteX9" fmla="*/ 1989735 w 3650285"/>
              <a:gd name="connsiteY9" fmla="*/ 914400 h 1089966"/>
              <a:gd name="connsiteX10" fmla="*/ 2187245 w 3650285"/>
              <a:gd name="connsiteY10" fmla="*/ 826618 h 1089966"/>
              <a:gd name="connsiteX11" fmla="*/ 2238452 w 3650285"/>
              <a:gd name="connsiteY11" fmla="*/ 943661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53159 w 3650285"/>
              <a:gd name="connsiteY8" fmla="*/ 797357 h 1089966"/>
              <a:gd name="connsiteX9" fmla="*/ 1989735 w 3650285"/>
              <a:gd name="connsiteY9" fmla="*/ 914400 h 1089966"/>
              <a:gd name="connsiteX10" fmla="*/ 2187245 w 3650285"/>
              <a:gd name="connsiteY10" fmla="*/ 826618 h 1089966"/>
              <a:gd name="connsiteX11" fmla="*/ 2238452 w 3650285"/>
              <a:gd name="connsiteY11" fmla="*/ 943661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53159 w 3650285"/>
              <a:gd name="connsiteY8" fmla="*/ 797357 h 1089966"/>
              <a:gd name="connsiteX9" fmla="*/ 2040942 w 3650285"/>
              <a:gd name="connsiteY9" fmla="*/ 1016813 h 1089966"/>
              <a:gd name="connsiteX10" fmla="*/ 2187245 w 3650285"/>
              <a:gd name="connsiteY10" fmla="*/ 826618 h 1089966"/>
              <a:gd name="connsiteX11" fmla="*/ 2238452 w 3650285"/>
              <a:gd name="connsiteY11" fmla="*/ 943661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87245 w 3650285"/>
              <a:gd name="connsiteY10" fmla="*/ 826618 h 1089966"/>
              <a:gd name="connsiteX11" fmla="*/ 2238452 w 3650285"/>
              <a:gd name="connsiteY11" fmla="*/ 943661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38452 w 3650285"/>
              <a:gd name="connsiteY11" fmla="*/ 943661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72461 w 3650285"/>
              <a:gd name="connsiteY14" fmla="*/ 790042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72461 w 3650285"/>
              <a:gd name="connsiteY14" fmla="*/ 790042 h 1089966"/>
              <a:gd name="connsiteX15" fmla="*/ 2896819 w 3650285"/>
              <a:gd name="connsiteY15" fmla="*/ 987552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710038"/>
              <a:gd name="connsiteY0" fmla="*/ 1031444 h 1089966"/>
              <a:gd name="connsiteX1" fmla="*/ 512064 w 3710038"/>
              <a:gd name="connsiteY1" fmla="*/ 1031444 h 1089966"/>
              <a:gd name="connsiteX2" fmla="*/ 797357 w 3710038"/>
              <a:gd name="connsiteY2" fmla="*/ 643738 h 1089966"/>
              <a:gd name="connsiteX3" fmla="*/ 1097280 w 3710038"/>
              <a:gd name="connsiteY3" fmla="*/ 1089966 h 1089966"/>
              <a:gd name="connsiteX4" fmla="*/ 1258216 w 3710038"/>
              <a:gd name="connsiteY4" fmla="*/ 877825 h 1089966"/>
              <a:gd name="connsiteX5" fmla="*/ 1389889 w 3710038"/>
              <a:gd name="connsiteY5" fmla="*/ 1060704 h 1089966"/>
              <a:gd name="connsiteX6" fmla="*/ 1609344 w 3710038"/>
              <a:gd name="connsiteY6" fmla="*/ 0 h 1089966"/>
              <a:gd name="connsiteX7" fmla="*/ 1865376 w 3710038"/>
              <a:gd name="connsiteY7" fmla="*/ 1024128 h 1089966"/>
              <a:gd name="connsiteX8" fmla="*/ 1982420 w 3710038"/>
              <a:gd name="connsiteY8" fmla="*/ 870509 h 1089966"/>
              <a:gd name="connsiteX9" fmla="*/ 2040942 w 3710038"/>
              <a:gd name="connsiteY9" fmla="*/ 1016813 h 1089966"/>
              <a:gd name="connsiteX10" fmla="*/ 2172614 w 3710038"/>
              <a:gd name="connsiteY10" fmla="*/ 892455 h 1089966"/>
              <a:gd name="connsiteX11" fmla="*/ 2275028 w 3710038"/>
              <a:gd name="connsiteY11" fmla="*/ 994868 h 1089966"/>
              <a:gd name="connsiteX12" fmla="*/ 2457908 w 3710038"/>
              <a:gd name="connsiteY12" fmla="*/ 570586 h 1089966"/>
              <a:gd name="connsiteX13" fmla="*/ 2626156 w 3710038"/>
              <a:gd name="connsiteY13" fmla="*/ 929030 h 1089966"/>
              <a:gd name="connsiteX14" fmla="*/ 2772461 w 3710038"/>
              <a:gd name="connsiteY14" fmla="*/ 790042 h 1089966"/>
              <a:gd name="connsiteX15" fmla="*/ 2896819 w 3710038"/>
              <a:gd name="connsiteY15" fmla="*/ 987552 h 1089966"/>
              <a:gd name="connsiteX16" fmla="*/ 3650285 w 3710038"/>
              <a:gd name="connsiteY16" fmla="*/ 892455 h 1089966"/>
              <a:gd name="connsiteX17" fmla="*/ 3664916 w 3710038"/>
              <a:gd name="connsiteY17" fmla="*/ 1053390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72461 w 3650285"/>
              <a:gd name="connsiteY14" fmla="*/ 790042 h 1089966"/>
              <a:gd name="connsiteX15" fmla="*/ 2896819 w 3650285"/>
              <a:gd name="connsiteY15" fmla="*/ 987552 h 1089966"/>
              <a:gd name="connsiteX16" fmla="*/ 3650285 w 3650285"/>
              <a:gd name="connsiteY16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72461 w 3650285"/>
              <a:gd name="connsiteY14" fmla="*/ 790042 h 1089966"/>
              <a:gd name="connsiteX15" fmla="*/ 2896819 w 3650285"/>
              <a:gd name="connsiteY15" fmla="*/ 987552 h 1089966"/>
              <a:gd name="connsiteX16" fmla="*/ 3650285 w 3650285"/>
              <a:gd name="connsiteY16" fmla="*/ 965607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72461 w 3650285"/>
              <a:gd name="connsiteY14" fmla="*/ 790042 h 1089966"/>
              <a:gd name="connsiteX15" fmla="*/ 2896819 w 3650285"/>
              <a:gd name="connsiteY15" fmla="*/ 987552 h 1089966"/>
              <a:gd name="connsiteX16" fmla="*/ 3650285 w 3650285"/>
              <a:gd name="connsiteY16" fmla="*/ 965607 h 1089966"/>
              <a:gd name="connsiteX0" fmla="*/ 0 w 3664916"/>
              <a:gd name="connsiteY0" fmla="*/ 1031444 h 1089966"/>
              <a:gd name="connsiteX1" fmla="*/ 512064 w 3664916"/>
              <a:gd name="connsiteY1" fmla="*/ 1031444 h 1089966"/>
              <a:gd name="connsiteX2" fmla="*/ 797357 w 3664916"/>
              <a:gd name="connsiteY2" fmla="*/ 643738 h 1089966"/>
              <a:gd name="connsiteX3" fmla="*/ 1097280 w 3664916"/>
              <a:gd name="connsiteY3" fmla="*/ 1089966 h 1089966"/>
              <a:gd name="connsiteX4" fmla="*/ 1258216 w 3664916"/>
              <a:gd name="connsiteY4" fmla="*/ 877825 h 1089966"/>
              <a:gd name="connsiteX5" fmla="*/ 1389889 w 3664916"/>
              <a:gd name="connsiteY5" fmla="*/ 1060704 h 1089966"/>
              <a:gd name="connsiteX6" fmla="*/ 1609344 w 3664916"/>
              <a:gd name="connsiteY6" fmla="*/ 0 h 1089966"/>
              <a:gd name="connsiteX7" fmla="*/ 1865376 w 3664916"/>
              <a:gd name="connsiteY7" fmla="*/ 1024128 h 1089966"/>
              <a:gd name="connsiteX8" fmla="*/ 1982420 w 3664916"/>
              <a:gd name="connsiteY8" fmla="*/ 870509 h 1089966"/>
              <a:gd name="connsiteX9" fmla="*/ 2040942 w 3664916"/>
              <a:gd name="connsiteY9" fmla="*/ 1016813 h 1089966"/>
              <a:gd name="connsiteX10" fmla="*/ 2172614 w 3664916"/>
              <a:gd name="connsiteY10" fmla="*/ 892455 h 1089966"/>
              <a:gd name="connsiteX11" fmla="*/ 2275028 w 3664916"/>
              <a:gd name="connsiteY11" fmla="*/ 994868 h 1089966"/>
              <a:gd name="connsiteX12" fmla="*/ 2457908 w 3664916"/>
              <a:gd name="connsiteY12" fmla="*/ 570586 h 1089966"/>
              <a:gd name="connsiteX13" fmla="*/ 2626156 w 3664916"/>
              <a:gd name="connsiteY13" fmla="*/ 929030 h 1089966"/>
              <a:gd name="connsiteX14" fmla="*/ 2772461 w 3664916"/>
              <a:gd name="connsiteY14" fmla="*/ 790042 h 1089966"/>
              <a:gd name="connsiteX15" fmla="*/ 2896819 w 3664916"/>
              <a:gd name="connsiteY15" fmla="*/ 987552 h 1089966"/>
              <a:gd name="connsiteX16" fmla="*/ 3664916 w 3664916"/>
              <a:gd name="connsiteY16" fmla="*/ 943661 h 1089966"/>
              <a:gd name="connsiteX0" fmla="*/ 0 w 3686861"/>
              <a:gd name="connsiteY0" fmla="*/ 1031444 h 1089966"/>
              <a:gd name="connsiteX1" fmla="*/ 512064 w 3686861"/>
              <a:gd name="connsiteY1" fmla="*/ 1031444 h 1089966"/>
              <a:gd name="connsiteX2" fmla="*/ 797357 w 3686861"/>
              <a:gd name="connsiteY2" fmla="*/ 643738 h 1089966"/>
              <a:gd name="connsiteX3" fmla="*/ 1097280 w 3686861"/>
              <a:gd name="connsiteY3" fmla="*/ 1089966 h 1089966"/>
              <a:gd name="connsiteX4" fmla="*/ 1258216 w 3686861"/>
              <a:gd name="connsiteY4" fmla="*/ 877825 h 1089966"/>
              <a:gd name="connsiteX5" fmla="*/ 1389889 w 3686861"/>
              <a:gd name="connsiteY5" fmla="*/ 1060704 h 1089966"/>
              <a:gd name="connsiteX6" fmla="*/ 1609344 w 3686861"/>
              <a:gd name="connsiteY6" fmla="*/ 0 h 1089966"/>
              <a:gd name="connsiteX7" fmla="*/ 1865376 w 3686861"/>
              <a:gd name="connsiteY7" fmla="*/ 1024128 h 1089966"/>
              <a:gd name="connsiteX8" fmla="*/ 1982420 w 3686861"/>
              <a:gd name="connsiteY8" fmla="*/ 870509 h 1089966"/>
              <a:gd name="connsiteX9" fmla="*/ 2040942 w 3686861"/>
              <a:gd name="connsiteY9" fmla="*/ 1016813 h 1089966"/>
              <a:gd name="connsiteX10" fmla="*/ 2172614 w 3686861"/>
              <a:gd name="connsiteY10" fmla="*/ 892455 h 1089966"/>
              <a:gd name="connsiteX11" fmla="*/ 2275028 w 3686861"/>
              <a:gd name="connsiteY11" fmla="*/ 994868 h 1089966"/>
              <a:gd name="connsiteX12" fmla="*/ 2457908 w 3686861"/>
              <a:gd name="connsiteY12" fmla="*/ 570586 h 1089966"/>
              <a:gd name="connsiteX13" fmla="*/ 2626156 w 3686861"/>
              <a:gd name="connsiteY13" fmla="*/ 929030 h 1089966"/>
              <a:gd name="connsiteX14" fmla="*/ 2772461 w 3686861"/>
              <a:gd name="connsiteY14" fmla="*/ 790042 h 1089966"/>
              <a:gd name="connsiteX15" fmla="*/ 2896819 w 3686861"/>
              <a:gd name="connsiteY15" fmla="*/ 987552 h 1089966"/>
              <a:gd name="connsiteX16" fmla="*/ 3686861 w 3686861"/>
              <a:gd name="connsiteY16" fmla="*/ 972922 h 1089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86861" h="1089966">
                <a:moveTo>
                  <a:pt x="0" y="1031444"/>
                </a:moveTo>
                <a:lnTo>
                  <a:pt x="512064" y="1031444"/>
                </a:lnTo>
                <a:lnTo>
                  <a:pt x="797357" y="643738"/>
                </a:lnTo>
                <a:lnTo>
                  <a:pt x="1097280" y="1089966"/>
                </a:lnTo>
                <a:lnTo>
                  <a:pt x="1258216" y="877825"/>
                </a:lnTo>
                <a:lnTo>
                  <a:pt x="1389889" y="1060704"/>
                </a:lnTo>
                <a:lnTo>
                  <a:pt x="1609344" y="0"/>
                </a:lnTo>
                <a:lnTo>
                  <a:pt x="1865376" y="1024128"/>
                </a:lnTo>
                <a:lnTo>
                  <a:pt x="1982420" y="870509"/>
                </a:lnTo>
                <a:lnTo>
                  <a:pt x="2040942" y="1016813"/>
                </a:lnTo>
                <a:lnTo>
                  <a:pt x="2172614" y="892455"/>
                </a:lnTo>
                <a:lnTo>
                  <a:pt x="2275028" y="994868"/>
                </a:lnTo>
                <a:lnTo>
                  <a:pt x="2457908" y="570586"/>
                </a:lnTo>
                <a:lnTo>
                  <a:pt x="2626156" y="929030"/>
                </a:lnTo>
                <a:lnTo>
                  <a:pt x="2772461" y="790042"/>
                </a:lnTo>
                <a:lnTo>
                  <a:pt x="2896819" y="987552"/>
                </a:lnTo>
                <a:cubicBezTo>
                  <a:pt x="3147974" y="955853"/>
                  <a:pt x="3529584" y="976580"/>
                  <a:pt x="3686861" y="972922"/>
                </a:cubicBezTo>
              </a:path>
            </a:pathLst>
          </a:custGeom>
          <a:ln w="317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Group 5"/>
          <p:cNvGrpSpPr/>
          <p:nvPr/>
        </p:nvGrpSpPr>
        <p:grpSpPr>
          <a:xfrm>
            <a:off x="5092068" y="1303738"/>
            <a:ext cx="3550480" cy="678692"/>
            <a:chOff x="803640" y="3362835"/>
            <a:chExt cx="2059657" cy="678692"/>
          </a:xfrm>
        </p:grpSpPr>
        <p:sp>
          <p:nvSpPr>
            <p:cNvPr id="7" name="TextBox 6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092068" y="2212621"/>
            <a:ext cx="3550480" cy="678692"/>
            <a:chOff x="803640" y="3362835"/>
            <a:chExt cx="2059657" cy="678692"/>
          </a:xfrm>
        </p:grpSpPr>
        <p:sp>
          <p:nvSpPr>
            <p:cNvPr id="10" name="TextBox 9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092068" y="3121504"/>
            <a:ext cx="3550480" cy="678692"/>
            <a:chOff x="803640" y="3362835"/>
            <a:chExt cx="2059657" cy="678692"/>
          </a:xfrm>
        </p:grpSpPr>
        <p:sp>
          <p:nvSpPr>
            <p:cNvPr id="13" name="TextBox 12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092068" y="4030388"/>
            <a:ext cx="3550480" cy="678692"/>
            <a:chOff x="803640" y="3362835"/>
            <a:chExt cx="2059657" cy="678692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Oval 17"/>
          <p:cNvSpPr/>
          <p:nvPr/>
        </p:nvSpPr>
        <p:spPr>
          <a:xfrm>
            <a:off x="4466084" y="3218168"/>
            <a:ext cx="485364" cy="4853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Oval 18"/>
          <p:cNvSpPr/>
          <p:nvPr/>
        </p:nvSpPr>
        <p:spPr>
          <a:xfrm>
            <a:off x="4466084" y="1400402"/>
            <a:ext cx="485364" cy="48536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Oval 19"/>
          <p:cNvSpPr/>
          <p:nvPr/>
        </p:nvSpPr>
        <p:spPr>
          <a:xfrm>
            <a:off x="4466084" y="4127052"/>
            <a:ext cx="485364" cy="4853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Oval 20"/>
          <p:cNvSpPr/>
          <p:nvPr/>
        </p:nvSpPr>
        <p:spPr>
          <a:xfrm>
            <a:off x="4466084" y="2309285"/>
            <a:ext cx="485364" cy="4853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TextBox 21"/>
          <p:cNvSpPr txBox="1"/>
          <p:nvPr/>
        </p:nvSpPr>
        <p:spPr>
          <a:xfrm>
            <a:off x="4440925" y="1454133"/>
            <a:ext cx="548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434455" y="2367301"/>
            <a:ext cx="548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427985" y="3280469"/>
            <a:ext cx="548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450090" y="4193637"/>
            <a:ext cx="548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632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619672" y="3983335"/>
            <a:ext cx="2952328" cy="576064"/>
          </a:xfrm>
        </p:spPr>
        <p:txBody>
          <a:bodyPr/>
          <a:lstStyle/>
          <a:p>
            <a:r>
              <a:rPr lang="en-US" altLang="ko-KR" b="1" dirty="0">
                <a:solidFill>
                  <a:schemeClr val="accent1"/>
                </a:solidFill>
                <a:latin typeface="+mj-lt"/>
              </a:rPr>
              <a:t>Welcome!!</a:t>
            </a:r>
            <a:endParaRPr lang="ko-KR" altLang="en-US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60032" y="3894018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xmlns="" id="{89AA7E52-0506-42DA-8633-0219A94D14F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850980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Infographic</a:t>
            </a:r>
            <a:r>
              <a:rPr lang="en-US" altLang="ko-KR" dirty="0"/>
              <a:t>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Style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5" name="Round Same Side Corner Rectangle 8"/>
          <p:cNvSpPr/>
          <p:nvPr/>
        </p:nvSpPr>
        <p:spPr>
          <a:xfrm>
            <a:off x="970458" y="1344165"/>
            <a:ext cx="780646" cy="2056029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Round Same Side Corner Rectangle 20"/>
          <p:cNvSpPr/>
          <p:nvPr/>
        </p:nvSpPr>
        <p:spPr>
          <a:xfrm rot="10800000">
            <a:off x="7397192" y="1360836"/>
            <a:ext cx="972723" cy="2075010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TextBox 101"/>
          <p:cNvSpPr txBox="1"/>
          <p:nvPr/>
        </p:nvSpPr>
        <p:spPr>
          <a:xfrm>
            <a:off x="1975786" y="1425795"/>
            <a:ext cx="1189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5965097" y="1425795"/>
            <a:ext cx="1189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28</a:t>
            </a:r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04" name="Group 103"/>
          <p:cNvGrpSpPr/>
          <p:nvPr/>
        </p:nvGrpSpPr>
        <p:grpSpPr>
          <a:xfrm>
            <a:off x="1975786" y="2171956"/>
            <a:ext cx="2360906" cy="1048024"/>
            <a:chOff x="803640" y="3362835"/>
            <a:chExt cx="2059657" cy="1048024"/>
          </a:xfrm>
        </p:grpSpPr>
        <p:sp>
          <p:nvSpPr>
            <p:cNvPr id="105" name="TextBox 104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7" name="Group 106"/>
          <p:cNvGrpSpPr/>
          <p:nvPr/>
        </p:nvGrpSpPr>
        <p:grpSpPr>
          <a:xfrm>
            <a:off x="4793940" y="2171956"/>
            <a:ext cx="2360906" cy="1048024"/>
            <a:chOff x="803640" y="3362835"/>
            <a:chExt cx="2059657" cy="1048024"/>
          </a:xfrm>
        </p:grpSpPr>
        <p:sp>
          <p:nvSpPr>
            <p:cNvPr id="108" name="TextBox 107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0" name="TextBox 109"/>
          <p:cNvSpPr txBox="1"/>
          <p:nvPr/>
        </p:nvSpPr>
        <p:spPr>
          <a:xfrm>
            <a:off x="1232831" y="3615884"/>
            <a:ext cx="667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xmlns="" id="{0245395C-789D-4717-8932-7D48996CBDAD}"/>
              </a:ext>
            </a:extLst>
          </p:cNvPr>
          <p:cNvGrpSpPr/>
          <p:nvPr/>
        </p:nvGrpSpPr>
        <p:grpSpPr>
          <a:xfrm>
            <a:off x="-15505" y="4319285"/>
            <a:ext cx="9159682" cy="571727"/>
            <a:chOff x="-15505" y="4319285"/>
            <a:chExt cx="9159682" cy="571727"/>
          </a:xfrm>
        </p:grpSpPr>
        <p:grpSp>
          <p:nvGrpSpPr>
            <p:cNvPr id="25" name="그룹 24">
              <a:extLst>
                <a:ext uri="{FF2B5EF4-FFF2-40B4-BE49-F238E27FC236}">
                  <a16:creationId xmlns:a16="http://schemas.microsoft.com/office/drawing/2014/main" xmlns="" id="{D5AD6D14-B100-499D-8B60-CA8BC17042A9}"/>
                </a:ext>
              </a:extLst>
            </p:cNvPr>
            <p:cNvGrpSpPr/>
            <p:nvPr/>
          </p:nvGrpSpPr>
          <p:grpSpPr>
            <a:xfrm>
              <a:off x="613048" y="4319285"/>
              <a:ext cx="974361" cy="571351"/>
              <a:chOff x="613048" y="4319285"/>
              <a:chExt cx="974361" cy="571351"/>
            </a:xfrm>
          </p:grpSpPr>
          <p:grpSp>
            <p:nvGrpSpPr>
              <p:cNvPr id="21" name="Group 20"/>
              <p:cNvGrpSpPr/>
              <p:nvPr/>
            </p:nvGrpSpPr>
            <p:grpSpPr>
              <a:xfrm>
                <a:off x="706540" y="4319285"/>
                <a:ext cx="779303" cy="554905"/>
                <a:chOff x="2591401" y="2396191"/>
                <a:chExt cx="1497408" cy="1152000"/>
              </a:xfrm>
              <a:solidFill>
                <a:srgbClr val="FD2906"/>
              </a:solidFill>
            </p:grpSpPr>
            <p:sp>
              <p:nvSpPr>
                <p:cNvPr id="8" name="Rectangle 7"/>
                <p:cNvSpPr/>
                <p:nvPr/>
              </p:nvSpPr>
              <p:spPr>
                <a:xfrm>
                  <a:off x="2938788" y="2486895"/>
                  <a:ext cx="107860" cy="9720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3286174" y="2396191"/>
                  <a:ext cx="107860" cy="11520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3633563" y="2484497"/>
                  <a:ext cx="107860" cy="10440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3980949" y="2728362"/>
                  <a:ext cx="107860" cy="5393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2591401" y="2751549"/>
                  <a:ext cx="107860" cy="5393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4" name="Diamond 3"/>
              <p:cNvSpPr/>
              <p:nvPr/>
            </p:nvSpPr>
            <p:spPr>
              <a:xfrm>
                <a:off x="613048" y="4319285"/>
                <a:ext cx="974361" cy="571351"/>
              </a:xfrm>
              <a:custGeom>
                <a:avLst/>
                <a:gdLst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07359 h 1252817"/>
                  <a:gd name="connsiteX1" fmla="*/ 864096 w 1728192"/>
                  <a:gd name="connsiteY1" fmla="*/ 0 h 1252817"/>
                  <a:gd name="connsiteX2" fmla="*/ 1728192 w 1728192"/>
                  <a:gd name="connsiteY2" fmla="*/ 607359 h 1252817"/>
                  <a:gd name="connsiteX3" fmla="*/ 864096 w 1728192"/>
                  <a:gd name="connsiteY3" fmla="*/ 1252817 h 1252817"/>
                  <a:gd name="connsiteX4" fmla="*/ 0 w 1728192"/>
                  <a:gd name="connsiteY4" fmla="*/ 607359 h 1252817"/>
                  <a:gd name="connsiteX0" fmla="*/ 0 w 1728192"/>
                  <a:gd name="connsiteY0" fmla="*/ 607359 h 1186142"/>
                  <a:gd name="connsiteX1" fmla="*/ 864096 w 1728192"/>
                  <a:gd name="connsiteY1" fmla="*/ 0 h 1186142"/>
                  <a:gd name="connsiteX2" fmla="*/ 1728192 w 1728192"/>
                  <a:gd name="connsiteY2" fmla="*/ 607359 h 1186142"/>
                  <a:gd name="connsiteX3" fmla="*/ 873621 w 1728192"/>
                  <a:gd name="connsiteY3" fmla="*/ 1186142 h 1186142"/>
                  <a:gd name="connsiteX4" fmla="*/ 0 w 1728192"/>
                  <a:gd name="connsiteY4" fmla="*/ 607359 h 1186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28192" h="1186142">
                    <a:moveTo>
                      <a:pt x="0" y="607359"/>
                    </a:moveTo>
                    <a:cubicBezTo>
                      <a:pt x="202307" y="306481"/>
                      <a:pt x="499864" y="24653"/>
                      <a:pt x="864096" y="0"/>
                    </a:cubicBezTo>
                    <a:cubicBezTo>
                      <a:pt x="1266428" y="24653"/>
                      <a:pt x="1506835" y="344581"/>
                      <a:pt x="1728192" y="607359"/>
                    </a:cubicBezTo>
                    <a:cubicBezTo>
                      <a:pt x="1525885" y="927287"/>
                      <a:pt x="1199753" y="1171014"/>
                      <a:pt x="873621" y="1186142"/>
                    </a:cubicBezTo>
                    <a:cubicBezTo>
                      <a:pt x="585589" y="1180539"/>
                      <a:pt x="135632" y="908237"/>
                      <a:pt x="0" y="607359"/>
                    </a:cubicBezTo>
                    <a:close/>
                  </a:path>
                </a:pathLst>
              </a:custGeom>
              <a:noFill/>
              <a:ln w="571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4" name="그룹 23">
              <a:extLst>
                <a:ext uri="{FF2B5EF4-FFF2-40B4-BE49-F238E27FC236}">
                  <a16:creationId xmlns:a16="http://schemas.microsoft.com/office/drawing/2014/main" xmlns="" id="{4DC2064A-855E-4912-9ECC-145254D95233}"/>
                </a:ext>
              </a:extLst>
            </p:cNvPr>
            <p:cNvGrpSpPr/>
            <p:nvPr/>
          </p:nvGrpSpPr>
          <p:grpSpPr>
            <a:xfrm>
              <a:off x="1587009" y="4376868"/>
              <a:ext cx="974361" cy="456192"/>
              <a:chOff x="1587009" y="4376868"/>
              <a:chExt cx="974361" cy="456192"/>
            </a:xfrm>
          </p:grpSpPr>
          <p:grpSp>
            <p:nvGrpSpPr>
              <p:cNvPr id="7" name="Group 6"/>
              <p:cNvGrpSpPr/>
              <p:nvPr/>
            </p:nvGrpSpPr>
            <p:grpSpPr>
              <a:xfrm>
                <a:off x="1705071" y="4376868"/>
                <a:ext cx="779303" cy="449655"/>
                <a:chOff x="4510050" y="2532515"/>
                <a:chExt cx="1497408" cy="864000"/>
              </a:xfrm>
              <a:solidFill>
                <a:srgbClr val="FD2906"/>
              </a:solidFill>
            </p:grpSpPr>
            <p:sp>
              <p:nvSpPr>
                <p:cNvPr id="16" name="Rectangle 15"/>
                <p:cNvSpPr/>
                <p:nvPr/>
              </p:nvSpPr>
              <p:spPr>
                <a:xfrm>
                  <a:off x="4857437" y="2618868"/>
                  <a:ext cx="107860" cy="7200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5204823" y="2532515"/>
                  <a:ext cx="107860" cy="8640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5552212" y="2632683"/>
                  <a:ext cx="107860" cy="7200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5899598" y="2820721"/>
                  <a:ext cx="107860" cy="3600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0" name="Rectangle 19"/>
                <p:cNvSpPr/>
                <p:nvPr/>
              </p:nvSpPr>
              <p:spPr>
                <a:xfrm>
                  <a:off x="4510050" y="2785392"/>
                  <a:ext cx="107860" cy="42671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5" name="Diamond 3"/>
              <p:cNvSpPr/>
              <p:nvPr/>
            </p:nvSpPr>
            <p:spPr>
              <a:xfrm>
                <a:off x="1587009" y="4388566"/>
                <a:ext cx="974361" cy="444494"/>
              </a:xfrm>
              <a:custGeom>
                <a:avLst/>
                <a:gdLst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07359 h 1252817"/>
                  <a:gd name="connsiteX1" fmla="*/ 864096 w 1728192"/>
                  <a:gd name="connsiteY1" fmla="*/ 0 h 1252817"/>
                  <a:gd name="connsiteX2" fmla="*/ 1728192 w 1728192"/>
                  <a:gd name="connsiteY2" fmla="*/ 607359 h 1252817"/>
                  <a:gd name="connsiteX3" fmla="*/ 864096 w 1728192"/>
                  <a:gd name="connsiteY3" fmla="*/ 1252817 h 1252817"/>
                  <a:gd name="connsiteX4" fmla="*/ 0 w 1728192"/>
                  <a:gd name="connsiteY4" fmla="*/ 607359 h 1252817"/>
                  <a:gd name="connsiteX0" fmla="*/ 0 w 1728192"/>
                  <a:gd name="connsiteY0" fmla="*/ 607359 h 1186142"/>
                  <a:gd name="connsiteX1" fmla="*/ 864096 w 1728192"/>
                  <a:gd name="connsiteY1" fmla="*/ 0 h 1186142"/>
                  <a:gd name="connsiteX2" fmla="*/ 1728192 w 1728192"/>
                  <a:gd name="connsiteY2" fmla="*/ 607359 h 1186142"/>
                  <a:gd name="connsiteX3" fmla="*/ 873621 w 1728192"/>
                  <a:gd name="connsiteY3" fmla="*/ 1186142 h 1186142"/>
                  <a:gd name="connsiteX4" fmla="*/ 0 w 1728192"/>
                  <a:gd name="connsiteY4" fmla="*/ 607359 h 1186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28192" h="1186142">
                    <a:moveTo>
                      <a:pt x="0" y="607359"/>
                    </a:moveTo>
                    <a:cubicBezTo>
                      <a:pt x="202307" y="306481"/>
                      <a:pt x="499864" y="24653"/>
                      <a:pt x="864096" y="0"/>
                    </a:cubicBezTo>
                    <a:cubicBezTo>
                      <a:pt x="1266428" y="24653"/>
                      <a:pt x="1506835" y="344581"/>
                      <a:pt x="1728192" y="607359"/>
                    </a:cubicBezTo>
                    <a:cubicBezTo>
                      <a:pt x="1525885" y="927287"/>
                      <a:pt x="1199753" y="1171014"/>
                      <a:pt x="873621" y="1186142"/>
                    </a:cubicBezTo>
                    <a:cubicBezTo>
                      <a:pt x="585589" y="1180539"/>
                      <a:pt x="135632" y="908237"/>
                      <a:pt x="0" y="607359"/>
                    </a:cubicBezTo>
                    <a:close/>
                  </a:path>
                </a:pathLst>
              </a:custGeom>
              <a:noFill/>
              <a:ln w="571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xmlns="" id="{87AB9212-FFA3-4DF9-B90A-0421E4D7FEC5}"/>
                </a:ext>
              </a:extLst>
            </p:cNvPr>
            <p:cNvGrpSpPr/>
            <p:nvPr/>
          </p:nvGrpSpPr>
          <p:grpSpPr>
            <a:xfrm>
              <a:off x="2584302" y="4319285"/>
              <a:ext cx="974361" cy="571351"/>
              <a:chOff x="2584302" y="4319285"/>
              <a:chExt cx="974361" cy="571351"/>
            </a:xfrm>
          </p:grpSpPr>
          <p:grpSp>
            <p:nvGrpSpPr>
              <p:cNvPr id="32" name="Group 31"/>
              <p:cNvGrpSpPr/>
              <p:nvPr/>
            </p:nvGrpSpPr>
            <p:grpSpPr>
              <a:xfrm>
                <a:off x="2677794" y="4319285"/>
                <a:ext cx="779303" cy="554905"/>
                <a:chOff x="2591401" y="2396191"/>
                <a:chExt cx="1497408" cy="1152000"/>
              </a:xfrm>
              <a:solidFill>
                <a:srgbClr val="FD2906"/>
              </a:solidFill>
            </p:grpSpPr>
            <p:sp>
              <p:nvSpPr>
                <p:cNvPr id="34" name="Rectangle 33"/>
                <p:cNvSpPr/>
                <p:nvPr/>
              </p:nvSpPr>
              <p:spPr>
                <a:xfrm>
                  <a:off x="2938788" y="2486895"/>
                  <a:ext cx="107860" cy="9720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5" name="Rectangle 34"/>
                <p:cNvSpPr/>
                <p:nvPr/>
              </p:nvSpPr>
              <p:spPr>
                <a:xfrm>
                  <a:off x="3286174" y="2396191"/>
                  <a:ext cx="107860" cy="11520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6" name="Rectangle 35"/>
                <p:cNvSpPr/>
                <p:nvPr/>
              </p:nvSpPr>
              <p:spPr>
                <a:xfrm>
                  <a:off x="3633563" y="2484497"/>
                  <a:ext cx="107860" cy="10440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7" name="Rectangle 36"/>
                <p:cNvSpPr/>
                <p:nvPr/>
              </p:nvSpPr>
              <p:spPr>
                <a:xfrm>
                  <a:off x="3980949" y="2728362"/>
                  <a:ext cx="107860" cy="5393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8" name="Rectangle 37"/>
                <p:cNvSpPr/>
                <p:nvPr/>
              </p:nvSpPr>
              <p:spPr>
                <a:xfrm>
                  <a:off x="2591401" y="2751549"/>
                  <a:ext cx="107860" cy="5393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33" name="Diamond 3"/>
              <p:cNvSpPr/>
              <p:nvPr/>
            </p:nvSpPr>
            <p:spPr>
              <a:xfrm>
                <a:off x="2584302" y="4319285"/>
                <a:ext cx="974361" cy="571351"/>
              </a:xfrm>
              <a:custGeom>
                <a:avLst/>
                <a:gdLst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07359 h 1252817"/>
                  <a:gd name="connsiteX1" fmla="*/ 864096 w 1728192"/>
                  <a:gd name="connsiteY1" fmla="*/ 0 h 1252817"/>
                  <a:gd name="connsiteX2" fmla="*/ 1728192 w 1728192"/>
                  <a:gd name="connsiteY2" fmla="*/ 607359 h 1252817"/>
                  <a:gd name="connsiteX3" fmla="*/ 864096 w 1728192"/>
                  <a:gd name="connsiteY3" fmla="*/ 1252817 h 1252817"/>
                  <a:gd name="connsiteX4" fmla="*/ 0 w 1728192"/>
                  <a:gd name="connsiteY4" fmla="*/ 607359 h 1252817"/>
                  <a:gd name="connsiteX0" fmla="*/ 0 w 1728192"/>
                  <a:gd name="connsiteY0" fmla="*/ 607359 h 1186142"/>
                  <a:gd name="connsiteX1" fmla="*/ 864096 w 1728192"/>
                  <a:gd name="connsiteY1" fmla="*/ 0 h 1186142"/>
                  <a:gd name="connsiteX2" fmla="*/ 1728192 w 1728192"/>
                  <a:gd name="connsiteY2" fmla="*/ 607359 h 1186142"/>
                  <a:gd name="connsiteX3" fmla="*/ 873621 w 1728192"/>
                  <a:gd name="connsiteY3" fmla="*/ 1186142 h 1186142"/>
                  <a:gd name="connsiteX4" fmla="*/ 0 w 1728192"/>
                  <a:gd name="connsiteY4" fmla="*/ 607359 h 1186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28192" h="1186142">
                    <a:moveTo>
                      <a:pt x="0" y="607359"/>
                    </a:moveTo>
                    <a:cubicBezTo>
                      <a:pt x="202307" y="306481"/>
                      <a:pt x="499864" y="24653"/>
                      <a:pt x="864096" y="0"/>
                    </a:cubicBezTo>
                    <a:cubicBezTo>
                      <a:pt x="1266428" y="24653"/>
                      <a:pt x="1506835" y="344581"/>
                      <a:pt x="1728192" y="607359"/>
                    </a:cubicBezTo>
                    <a:cubicBezTo>
                      <a:pt x="1525885" y="927287"/>
                      <a:pt x="1199753" y="1171014"/>
                      <a:pt x="873621" y="1186142"/>
                    </a:cubicBezTo>
                    <a:cubicBezTo>
                      <a:pt x="585589" y="1180539"/>
                      <a:pt x="135632" y="908237"/>
                      <a:pt x="0" y="607359"/>
                    </a:cubicBezTo>
                    <a:close/>
                  </a:path>
                </a:pathLst>
              </a:custGeom>
              <a:noFill/>
              <a:ln w="571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xmlns="" id="{9984D4D0-5E59-407F-ADFB-A0CB2687CDF3}"/>
                </a:ext>
              </a:extLst>
            </p:cNvPr>
            <p:cNvGrpSpPr/>
            <p:nvPr/>
          </p:nvGrpSpPr>
          <p:grpSpPr>
            <a:xfrm>
              <a:off x="3558263" y="4376868"/>
              <a:ext cx="974361" cy="456192"/>
              <a:chOff x="3558263" y="4376868"/>
              <a:chExt cx="974361" cy="456192"/>
            </a:xfrm>
          </p:grpSpPr>
          <p:grpSp>
            <p:nvGrpSpPr>
              <p:cNvPr id="40" name="Group 39"/>
              <p:cNvGrpSpPr/>
              <p:nvPr/>
            </p:nvGrpSpPr>
            <p:grpSpPr>
              <a:xfrm>
                <a:off x="3676325" y="4376868"/>
                <a:ext cx="779303" cy="449655"/>
                <a:chOff x="4510050" y="2532515"/>
                <a:chExt cx="1497408" cy="864000"/>
              </a:xfrm>
              <a:solidFill>
                <a:srgbClr val="FD2906"/>
              </a:solidFill>
            </p:grpSpPr>
            <p:sp>
              <p:nvSpPr>
                <p:cNvPr id="42" name="Rectangle 41"/>
                <p:cNvSpPr/>
                <p:nvPr/>
              </p:nvSpPr>
              <p:spPr>
                <a:xfrm>
                  <a:off x="4857437" y="2618868"/>
                  <a:ext cx="107860" cy="7200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3" name="Rectangle 42"/>
                <p:cNvSpPr/>
                <p:nvPr/>
              </p:nvSpPr>
              <p:spPr>
                <a:xfrm>
                  <a:off x="5204823" y="2532515"/>
                  <a:ext cx="107860" cy="8640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4" name="Rectangle 43"/>
                <p:cNvSpPr/>
                <p:nvPr/>
              </p:nvSpPr>
              <p:spPr>
                <a:xfrm>
                  <a:off x="5552212" y="2632683"/>
                  <a:ext cx="107860" cy="7200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5" name="Rectangle 44"/>
                <p:cNvSpPr/>
                <p:nvPr/>
              </p:nvSpPr>
              <p:spPr>
                <a:xfrm>
                  <a:off x="5899598" y="2820721"/>
                  <a:ext cx="107860" cy="3600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6" name="Rectangle 45"/>
                <p:cNvSpPr/>
                <p:nvPr/>
              </p:nvSpPr>
              <p:spPr>
                <a:xfrm>
                  <a:off x="4510050" y="2785392"/>
                  <a:ext cx="107860" cy="42671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41" name="Diamond 3"/>
              <p:cNvSpPr/>
              <p:nvPr/>
            </p:nvSpPr>
            <p:spPr>
              <a:xfrm>
                <a:off x="3558263" y="4388566"/>
                <a:ext cx="974361" cy="444494"/>
              </a:xfrm>
              <a:custGeom>
                <a:avLst/>
                <a:gdLst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07359 h 1252817"/>
                  <a:gd name="connsiteX1" fmla="*/ 864096 w 1728192"/>
                  <a:gd name="connsiteY1" fmla="*/ 0 h 1252817"/>
                  <a:gd name="connsiteX2" fmla="*/ 1728192 w 1728192"/>
                  <a:gd name="connsiteY2" fmla="*/ 607359 h 1252817"/>
                  <a:gd name="connsiteX3" fmla="*/ 864096 w 1728192"/>
                  <a:gd name="connsiteY3" fmla="*/ 1252817 h 1252817"/>
                  <a:gd name="connsiteX4" fmla="*/ 0 w 1728192"/>
                  <a:gd name="connsiteY4" fmla="*/ 607359 h 1252817"/>
                  <a:gd name="connsiteX0" fmla="*/ 0 w 1728192"/>
                  <a:gd name="connsiteY0" fmla="*/ 607359 h 1186142"/>
                  <a:gd name="connsiteX1" fmla="*/ 864096 w 1728192"/>
                  <a:gd name="connsiteY1" fmla="*/ 0 h 1186142"/>
                  <a:gd name="connsiteX2" fmla="*/ 1728192 w 1728192"/>
                  <a:gd name="connsiteY2" fmla="*/ 607359 h 1186142"/>
                  <a:gd name="connsiteX3" fmla="*/ 873621 w 1728192"/>
                  <a:gd name="connsiteY3" fmla="*/ 1186142 h 1186142"/>
                  <a:gd name="connsiteX4" fmla="*/ 0 w 1728192"/>
                  <a:gd name="connsiteY4" fmla="*/ 607359 h 1186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28192" h="1186142">
                    <a:moveTo>
                      <a:pt x="0" y="607359"/>
                    </a:moveTo>
                    <a:cubicBezTo>
                      <a:pt x="202307" y="306481"/>
                      <a:pt x="499864" y="24653"/>
                      <a:pt x="864096" y="0"/>
                    </a:cubicBezTo>
                    <a:cubicBezTo>
                      <a:pt x="1266428" y="24653"/>
                      <a:pt x="1506835" y="344581"/>
                      <a:pt x="1728192" y="607359"/>
                    </a:cubicBezTo>
                    <a:cubicBezTo>
                      <a:pt x="1525885" y="927287"/>
                      <a:pt x="1199753" y="1171014"/>
                      <a:pt x="873621" y="1186142"/>
                    </a:cubicBezTo>
                    <a:cubicBezTo>
                      <a:pt x="585589" y="1180539"/>
                      <a:pt x="135632" y="908237"/>
                      <a:pt x="0" y="607359"/>
                    </a:cubicBezTo>
                    <a:close/>
                  </a:path>
                </a:pathLst>
              </a:custGeom>
              <a:noFill/>
              <a:ln w="571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xmlns="" id="{4E01ED0A-6189-4C36-ACB2-6158F0E2BC32}"/>
                </a:ext>
              </a:extLst>
            </p:cNvPr>
            <p:cNvGrpSpPr/>
            <p:nvPr/>
          </p:nvGrpSpPr>
          <p:grpSpPr>
            <a:xfrm>
              <a:off x="4555556" y="4319285"/>
              <a:ext cx="974361" cy="571351"/>
              <a:chOff x="4555556" y="4319285"/>
              <a:chExt cx="974361" cy="571351"/>
            </a:xfrm>
          </p:grpSpPr>
          <p:grpSp>
            <p:nvGrpSpPr>
              <p:cNvPr id="48" name="Group 47"/>
              <p:cNvGrpSpPr/>
              <p:nvPr/>
            </p:nvGrpSpPr>
            <p:grpSpPr>
              <a:xfrm>
                <a:off x="4649048" y="4319285"/>
                <a:ext cx="779303" cy="554905"/>
                <a:chOff x="2591401" y="2396191"/>
                <a:chExt cx="1497408" cy="1152000"/>
              </a:xfrm>
              <a:solidFill>
                <a:srgbClr val="FD2906"/>
              </a:solidFill>
            </p:grpSpPr>
            <p:sp>
              <p:nvSpPr>
                <p:cNvPr id="50" name="Rectangle 49"/>
                <p:cNvSpPr/>
                <p:nvPr/>
              </p:nvSpPr>
              <p:spPr>
                <a:xfrm>
                  <a:off x="2938788" y="2486895"/>
                  <a:ext cx="107860" cy="9720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1" name="Rectangle 50"/>
                <p:cNvSpPr/>
                <p:nvPr/>
              </p:nvSpPr>
              <p:spPr>
                <a:xfrm>
                  <a:off x="3286174" y="2396191"/>
                  <a:ext cx="107860" cy="11520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2" name="Rectangle 51"/>
                <p:cNvSpPr/>
                <p:nvPr/>
              </p:nvSpPr>
              <p:spPr>
                <a:xfrm>
                  <a:off x="3633563" y="2484497"/>
                  <a:ext cx="107860" cy="10440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3" name="Rectangle 52"/>
                <p:cNvSpPr/>
                <p:nvPr/>
              </p:nvSpPr>
              <p:spPr>
                <a:xfrm>
                  <a:off x="3980949" y="2728362"/>
                  <a:ext cx="107860" cy="5393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4" name="Rectangle 53"/>
                <p:cNvSpPr/>
                <p:nvPr/>
              </p:nvSpPr>
              <p:spPr>
                <a:xfrm>
                  <a:off x="2591401" y="2751549"/>
                  <a:ext cx="107860" cy="5393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49" name="Diamond 3"/>
              <p:cNvSpPr/>
              <p:nvPr/>
            </p:nvSpPr>
            <p:spPr>
              <a:xfrm>
                <a:off x="4555556" y="4319285"/>
                <a:ext cx="974361" cy="571351"/>
              </a:xfrm>
              <a:custGeom>
                <a:avLst/>
                <a:gdLst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07359 h 1252817"/>
                  <a:gd name="connsiteX1" fmla="*/ 864096 w 1728192"/>
                  <a:gd name="connsiteY1" fmla="*/ 0 h 1252817"/>
                  <a:gd name="connsiteX2" fmla="*/ 1728192 w 1728192"/>
                  <a:gd name="connsiteY2" fmla="*/ 607359 h 1252817"/>
                  <a:gd name="connsiteX3" fmla="*/ 864096 w 1728192"/>
                  <a:gd name="connsiteY3" fmla="*/ 1252817 h 1252817"/>
                  <a:gd name="connsiteX4" fmla="*/ 0 w 1728192"/>
                  <a:gd name="connsiteY4" fmla="*/ 607359 h 1252817"/>
                  <a:gd name="connsiteX0" fmla="*/ 0 w 1728192"/>
                  <a:gd name="connsiteY0" fmla="*/ 607359 h 1186142"/>
                  <a:gd name="connsiteX1" fmla="*/ 864096 w 1728192"/>
                  <a:gd name="connsiteY1" fmla="*/ 0 h 1186142"/>
                  <a:gd name="connsiteX2" fmla="*/ 1728192 w 1728192"/>
                  <a:gd name="connsiteY2" fmla="*/ 607359 h 1186142"/>
                  <a:gd name="connsiteX3" fmla="*/ 873621 w 1728192"/>
                  <a:gd name="connsiteY3" fmla="*/ 1186142 h 1186142"/>
                  <a:gd name="connsiteX4" fmla="*/ 0 w 1728192"/>
                  <a:gd name="connsiteY4" fmla="*/ 607359 h 1186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28192" h="1186142">
                    <a:moveTo>
                      <a:pt x="0" y="607359"/>
                    </a:moveTo>
                    <a:cubicBezTo>
                      <a:pt x="202307" y="306481"/>
                      <a:pt x="499864" y="24653"/>
                      <a:pt x="864096" y="0"/>
                    </a:cubicBezTo>
                    <a:cubicBezTo>
                      <a:pt x="1266428" y="24653"/>
                      <a:pt x="1506835" y="344581"/>
                      <a:pt x="1728192" y="607359"/>
                    </a:cubicBezTo>
                    <a:cubicBezTo>
                      <a:pt x="1525885" y="927287"/>
                      <a:pt x="1199753" y="1171014"/>
                      <a:pt x="873621" y="1186142"/>
                    </a:cubicBezTo>
                    <a:cubicBezTo>
                      <a:pt x="585589" y="1180539"/>
                      <a:pt x="135632" y="908237"/>
                      <a:pt x="0" y="607359"/>
                    </a:cubicBezTo>
                    <a:close/>
                  </a:path>
                </a:pathLst>
              </a:custGeom>
              <a:noFill/>
              <a:ln w="571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xmlns="" id="{9FF5418D-E9C4-4D2C-9436-770176EC0C24}"/>
                </a:ext>
              </a:extLst>
            </p:cNvPr>
            <p:cNvGrpSpPr/>
            <p:nvPr/>
          </p:nvGrpSpPr>
          <p:grpSpPr>
            <a:xfrm>
              <a:off x="5529517" y="4376868"/>
              <a:ext cx="974361" cy="456192"/>
              <a:chOff x="5529517" y="4376868"/>
              <a:chExt cx="974361" cy="456192"/>
            </a:xfrm>
          </p:grpSpPr>
          <p:grpSp>
            <p:nvGrpSpPr>
              <p:cNvPr id="56" name="Group 55"/>
              <p:cNvGrpSpPr/>
              <p:nvPr/>
            </p:nvGrpSpPr>
            <p:grpSpPr>
              <a:xfrm>
                <a:off x="5647579" y="4376868"/>
                <a:ext cx="779303" cy="449655"/>
                <a:chOff x="4510050" y="2532515"/>
                <a:chExt cx="1497408" cy="864000"/>
              </a:xfrm>
              <a:solidFill>
                <a:srgbClr val="FD2906"/>
              </a:solidFill>
            </p:grpSpPr>
            <p:sp>
              <p:nvSpPr>
                <p:cNvPr id="58" name="Rectangle 57"/>
                <p:cNvSpPr/>
                <p:nvPr/>
              </p:nvSpPr>
              <p:spPr>
                <a:xfrm>
                  <a:off x="4857437" y="2618868"/>
                  <a:ext cx="107860" cy="7200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9" name="Rectangle 58"/>
                <p:cNvSpPr/>
                <p:nvPr/>
              </p:nvSpPr>
              <p:spPr>
                <a:xfrm>
                  <a:off x="5204823" y="2532515"/>
                  <a:ext cx="107860" cy="8640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0" name="Rectangle 59"/>
                <p:cNvSpPr/>
                <p:nvPr/>
              </p:nvSpPr>
              <p:spPr>
                <a:xfrm>
                  <a:off x="5552212" y="2632683"/>
                  <a:ext cx="107860" cy="7200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1" name="Rectangle 60"/>
                <p:cNvSpPr/>
                <p:nvPr/>
              </p:nvSpPr>
              <p:spPr>
                <a:xfrm>
                  <a:off x="5899598" y="2820721"/>
                  <a:ext cx="107860" cy="3600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2" name="Rectangle 61"/>
                <p:cNvSpPr/>
                <p:nvPr/>
              </p:nvSpPr>
              <p:spPr>
                <a:xfrm>
                  <a:off x="4510050" y="2785392"/>
                  <a:ext cx="107860" cy="42671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57" name="Diamond 3"/>
              <p:cNvSpPr/>
              <p:nvPr/>
            </p:nvSpPr>
            <p:spPr>
              <a:xfrm>
                <a:off x="5529517" y="4388566"/>
                <a:ext cx="974361" cy="444494"/>
              </a:xfrm>
              <a:custGeom>
                <a:avLst/>
                <a:gdLst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07359 h 1252817"/>
                  <a:gd name="connsiteX1" fmla="*/ 864096 w 1728192"/>
                  <a:gd name="connsiteY1" fmla="*/ 0 h 1252817"/>
                  <a:gd name="connsiteX2" fmla="*/ 1728192 w 1728192"/>
                  <a:gd name="connsiteY2" fmla="*/ 607359 h 1252817"/>
                  <a:gd name="connsiteX3" fmla="*/ 864096 w 1728192"/>
                  <a:gd name="connsiteY3" fmla="*/ 1252817 h 1252817"/>
                  <a:gd name="connsiteX4" fmla="*/ 0 w 1728192"/>
                  <a:gd name="connsiteY4" fmla="*/ 607359 h 1252817"/>
                  <a:gd name="connsiteX0" fmla="*/ 0 w 1728192"/>
                  <a:gd name="connsiteY0" fmla="*/ 607359 h 1186142"/>
                  <a:gd name="connsiteX1" fmla="*/ 864096 w 1728192"/>
                  <a:gd name="connsiteY1" fmla="*/ 0 h 1186142"/>
                  <a:gd name="connsiteX2" fmla="*/ 1728192 w 1728192"/>
                  <a:gd name="connsiteY2" fmla="*/ 607359 h 1186142"/>
                  <a:gd name="connsiteX3" fmla="*/ 873621 w 1728192"/>
                  <a:gd name="connsiteY3" fmla="*/ 1186142 h 1186142"/>
                  <a:gd name="connsiteX4" fmla="*/ 0 w 1728192"/>
                  <a:gd name="connsiteY4" fmla="*/ 607359 h 1186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28192" h="1186142">
                    <a:moveTo>
                      <a:pt x="0" y="607359"/>
                    </a:moveTo>
                    <a:cubicBezTo>
                      <a:pt x="202307" y="306481"/>
                      <a:pt x="499864" y="24653"/>
                      <a:pt x="864096" y="0"/>
                    </a:cubicBezTo>
                    <a:cubicBezTo>
                      <a:pt x="1266428" y="24653"/>
                      <a:pt x="1506835" y="344581"/>
                      <a:pt x="1728192" y="607359"/>
                    </a:cubicBezTo>
                    <a:cubicBezTo>
                      <a:pt x="1525885" y="927287"/>
                      <a:pt x="1199753" y="1171014"/>
                      <a:pt x="873621" y="1186142"/>
                    </a:cubicBezTo>
                    <a:cubicBezTo>
                      <a:pt x="585589" y="1180539"/>
                      <a:pt x="135632" y="908237"/>
                      <a:pt x="0" y="607359"/>
                    </a:cubicBezTo>
                    <a:close/>
                  </a:path>
                </a:pathLst>
              </a:custGeom>
              <a:noFill/>
              <a:ln w="571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xmlns="" id="{D0574C9A-5023-4E72-8C05-71E24DD16E75}"/>
                </a:ext>
              </a:extLst>
            </p:cNvPr>
            <p:cNvGrpSpPr/>
            <p:nvPr/>
          </p:nvGrpSpPr>
          <p:grpSpPr>
            <a:xfrm>
              <a:off x="6526810" y="4319285"/>
              <a:ext cx="974361" cy="571351"/>
              <a:chOff x="6526810" y="4319285"/>
              <a:chExt cx="974361" cy="571351"/>
            </a:xfrm>
          </p:grpSpPr>
          <p:grpSp>
            <p:nvGrpSpPr>
              <p:cNvPr id="64" name="Group 63"/>
              <p:cNvGrpSpPr/>
              <p:nvPr/>
            </p:nvGrpSpPr>
            <p:grpSpPr>
              <a:xfrm>
                <a:off x="6620302" y="4319285"/>
                <a:ext cx="779303" cy="554905"/>
                <a:chOff x="2591401" y="2396191"/>
                <a:chExt cx="1497408" cy="1152000"/>
              </a:xfrm>
              <a:solidFill>
                <a:srgbClr val="FD2906"/>
              </a:solidFill>
            </p:grpSpPr>
            <p:sp>
              <p:nvSpPr>
                <p:cNvPr id="66" name="Rectangle 65"/>
                <p:cNvSpPr/>
                <p:nvPr/>
              </p:nvSpPr>
              <p:spPr>
                <a:xfrm>
                  <a:off x="2938788" y="2486895"/>
                  <a:ext cx="107860" cy="9720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7" name="Rectangle 66"/>
                <p:cNvSpPr/>
                <p:nvPr/>
              </p:nvSpPr>
              <p:spPr>
                <a:xfrm>
                  <a:off x="3286174" y="2396191"/>
                  <a:ext cx="107860" cy="11520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8" name="Rectangle 67"/>
                <p:cNvSpPr/>
                <p:nvPr/>
              </p:nvSpPr>
              <p:spPr>
                <a:xfrm>
                  <a:off x="3633563" y="2484497"/>
                  <a:ext cx="107860" cy="10440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9" name="Rectangle 68"/>
                <p:cNvSpPr/>
                <p:nvPr/>
              </p:nvSpPr>
              <p:spPr>
                <a:xfrm>
                  <a:off x="3980949" y="2728362"/>
                  <a:ext cx="107860" cy="5393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0" name="Rectangle 69"/>
                <p:cNvSpPr/>
                <p:nvPr/>
              </p:nvSpPr>
              <p:spPr>
                <a:xfrm>
                  <a:off x="2591401" y="2751549"/>
                  <a:ext cx="107860" cy="5393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65" name="Diamond 3"/>
              <p:cNvSpPr/>
              <p:nvPr/>
            </p:nvSpPr>
            <p:spPr>
              <a:xfrm>
                <a:off x="6526810" y="4319285"/>
                <a:ext cx="974361" cy="571351"/>
              </a:xfrm>
              <a:custGeom>
                <a:avLst/>
                <a:gdLst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07359 h 1252817"/>
                  <a:gd name="connsiteX1" fmla="*/ 864096 w 1728192"/>
                  <a:gd name="connsiteY1" fmla="*/ 0 h 1252817"/>
                  <a:gd name="connsiteX2" fmla="*/ 1728192 w 1728192"/>
                  <a:gd name="connsiteY2" fmla="*/ 607359 h 1252817"/>
                  <a:gd name="connsiteX3" fmla="*/ 864096 w 1728192"/>
                  <a:gd name="connsiteY3" fmla="*/ 1252817 h 1252817"/>
                  <a:gd name="connsiteX4" fmla="*/ 0 w 1728192"/>
                  <a:gd name="connsiteY4" fmla="*/ 607359 h 1252817"/>
                  <a:gd name="connsiteX0" fmla="*/ 0 w 1728192"/>
                  <a:gd name="connsiteY0" fmla="*/ 607359 h 1186142"/>
                  <a:gd name="connsiteX1" fmla="*/ 864096 w 1728192"/>
                  <a:gd name="connsiteY1" fmla="*/ 0 h 1186142"/>
                  <a:gd name="connsiteX2" fmla="*/ 1728192 w 1728192"/>
                  <a:gd name="connsiteY2" fmla="*/ 607359 h 1186142"/>
                  <a:gd name="connsiteX3" fmla="*/ 873621 w 1728192"/>
                  <a:gd name="connsiteY3" fmla="*/ 1186142 h 1186142"/>
                  <a:gd name="connsiteX4" fmla="*/ 0 w 1728192"/>
                  <a:gd name="connsiteY4" fmla="*/ 607359 h 1186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28192" h="1186142">
                    <a:moveTo>
                      <a:pt x="0" y="607359"/>
                    </a:moveTo>
                    <a:cubicBezTo>
                      <a:pt x="202307" y="306481"/>
                      <a:pt x="499864" y="24653"/>
                      <a:pt x="864096" y="0"/>
                    </a:cubicBezTo>
                    <a:cubicBezTo>
                      <a:pt x="1266428" y="24653"/>
                      <a:pt x="1506835" y="344581"/>
                      <a:pt x="1728192" y="607359"/>
                    </a:cubicBezTo>
                    <a:cubicBezTo>
                      <a:pt x="1525885" y="927287"/>
                      <a:pt x="1199753" y="1171014"/>
                      <a:pt x="873621" y="1186142"/>
                    </a:cubicBezTo>
                    <a:cubicBezTo>
                      <a:pt x="585589" y="1180539"/>
                      <a:pt x="135632" y="908237"/>
                      <a:pt x="0" y="607359"/>
                    </a:cubicBezTo>
                    <a:close/>
                  </a:path>
                </a:pathLst>
              </a:custGeom>
              <a:noFill/>
              <a:ln w="571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xmlns="" id="{B9AA9812-2CC4-4C77-B9FE-36FCF5E3F4EB}"/>
                </a:ext>
              </a:extLst>
            </p:cNvPr>
            <p:cNvGrpSpPr/>
            <p:nvPr/>
          </p:nvGrpSpPr>
          <p:grpSpPr>
            <a:xfrm>
              <a:off x="7500771" y="4376864"/>
              <a:ext cx="974361" cy="456192"/>
              <a:chOff x="7500771" y="4376864"/>
              <a:chExt cx="974361" cy="456192"/>
            </a:xfrm>
          </p:grpSpPr>
          <p:grpSp>
            <p:nvGrpSpPr>
              <p:cNvPr id="72" name="Group 71"/>
              <p:cNvGrpSpPr/>
              <p:nvPr/>
            </p:nvGrpSpPr>
            <p:grpSpPr>
              <a:xfrm>
                <a:off x="7618833" y="4376864"/>
                <a:ext cx="778951" cy="449655"/>
                <a:chOff x="4510050" y="2532515"/>
                <a:chExt cx="1496732" cy="864000"/>
              </a:xfrm>
              <a:solidFill>
                <a:srgbClr val="FD2906"/>
              </a:solidFill>
            </p:grpSpPr>
            <p:sp>
              <p:nvSpPr>
                <p:cNvPr id="74" name="Rectangle 73"/>
                <p:cNvSpPr/>
                <p:nvPr/>
              </p:nvSpPr>
              <p:spPr>
                <a:xfrm>
                  <a:off x="4857437" y="2618868"/>
                  <a:ext cx="107860" cy="7200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5" name="Rectangle 74"/>
                <p:cNvSpPr/>
                <p:nvPr/>
              </p:nvSpPr>
              <p:spPr>
                <a:xfrm>
                  <a:off x="5204148" y="2532515"/>
                  <a:ext cx="107860" cy="8640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6" name="Rectangle 75"/>
                <p:cNvSpPr/>
                <p:nvPr/>
              </p:nvSpPr>
              <p:spPr>
                <a:xfrm>
                  <a:off x="5551535" y="2632683"/>
                  <a:ext cx="107860" cy="7200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7" name="Rectangle 76"/>
                <p:cNvSpPr/>
                <p:nvPr/>
              </p:nvSpPr>
              <p:spPr>
                <a:xfrm>
                  <a:off x="5898922" y="2820720"/>
                  <a:ext cx="107860" cy="3600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8" name="Rectangle 77"/>
                <p:cNvSpPr/>
                <p:nvPr/>
              </p:nvSpPr>
              <p:spPr>
                <a:xfrm>
                  <a:off x="4510050" y="2785392"/>
                  <a:ext cx="107860" cy="42671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3" name="Diamond 3"/>
              <p:cNvSpPr/>
              <p:nvPr/>
            </p:nvSpPr>
            <p:spPr>
              <a:xfrm>
                <a:off x="7500771" y="4388562"/>
                <a:ext cx="974361" cy="444494"/>
              </a:xfrm>
              <a:custGeom>
                <a:avLst/>
                <a:gdLst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07359 h 1252817"/>
                  <a:gd name="connsiteX1" fmla="*/ 864096 w 1728192"/>
                  <a:gd name="connsiteY1" fmla="*/ 0 h 1252817"/>
                  <a:gd name="connsiteX2" fmla="*/ 1728192 w 1728192"/>
                  <a:gd name="connsiteY2" fmla="*/ 607359 h 1252817"/>
                  <a:gd name="connsiteX3" fmla="*/ 864096 w 1728192"/>
                  <a:gd name="connsiteY3" fmla="*/ 1252817 h 1252817"/>
                  <a:gd name="connsiteX4" fmla="*/ 0 w 1728192"/>
                  <a:gd name="connsiteY4" fmla="*/ 607359 h 1252817"/>
                  <a:gd name="connsiteX0" fmla="*/ 0 w 1728192"/>
                  <a:gd name="connsiteY0" fmla="*/ 607359 h 1186142"/>
                  <a:gd name="connsiteX1" fmla="*/ 864096 w 1728192"/>
                  <a:gd name="connsiteY1" fmla="*/ 0 h 1186142"/>
                  <a:gd name="connsiteX2" fmla="*/ 1728192 w 1728192"/>
                  <a:gd name="connsiteY2" fmla="*/ 607359 h 1186142"/>
                  <a:gd name="connsiteX3" fmla="*/ 873621 w 1728192"/>
                  <a:gd name="connsiteY3" fmla="*/ 1186142 h 1186142"/>
                  <a:gd name="connsiteX4" fmla="*/ 0 w 1728192"/>
                  <a:gd name="connsiteY4" fmla="*/ 607359 h 1186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28192" h="1186142">
                    <a:moveTo>
                      <a:pt x="0" y="607359"/>
                    </a:moveTo>
                    <a:cubicBezTo>
                      <a:pt x="202307" y="306481"/>
                      <a:pt x="499864" y="24653"/>
                      <a:pt x="864096" y="0"/>
                    </a:cubicBezTo>
                    <a:cubicBezTo>
                      <a:pt x="1266428" y="24653"/>
                      <a:pt x="1506835" y="344581"/>
                      <a:pt x="1728192" y="607359"/>
                    </a:cubicBezTo>
                    <a:cubicBezTo>
                      <a:pt x="1525885" y="927287"/>
                      <a:pt x="1199753" y="1171014"/>
                      <a:pt x="873621" y="1186142"/>
                    </a:cubicBezTo>
                    <a:cubicBezTo>
                      <a:pt x="585589" y="1180539"/>
                      <a:pt x="135632" y="908237"/>
                      <a:pt x="0" y="607359"/>
                    </a:cubicBezTo>
                    <a:close/>
                  </a:path>
                </a:pathLst>
              </a:custGeom>
              <a:noFill/>
              <a:ln w="571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xmlns="" id="{7E37372E-0EF7-474B-A3F0-9025B6448293}"/>
                </a:ext>
              </a:extLst>
            </p:cNvPr>
            <p:cNvGrpSpPr/>
            <p:nvPr/>
          </p:nvGrpSpPr>
          <p:grpSpPr>
            <a:xfrm>
              <a:off x="-15505" y="4376867"/>
              <a:ext cx="619725" cy="456188"/>
              <a:chOff x="-15505" y="4376867"/>
              <a:chExt cx="619725" cy="456188"/>
            </a:xfrm>
          </p:grpSpPr>
          <p:grpSp>
            <p:nvGrpSpPr>
              <p:cNvPr id="80" name="Group 79"/>
              <p:cNvGrpSpPr/>
              <p:nvPr/>
            </p:nvGrpSpPr>
            <p:grpSpPr>
              <a:xfrm>
                <a:off x="109506" y="4376867"/>
                <a:ext cx="417709" cy="449655"/>
                <a:chOff x="5204842" y="2532519"/>
                <a:chExt cx="802618" cy="864001"/>
              </a:xfrm>
              <a:solidFill>
                <a:srgbClr val="FD2906"/>
              </a:solidFill>
            </p:grpSpPr>
            <p:sp>
              <p:nvSpPr>
                <p:cNvPr id="83" name="Rectangle 82"/>
                <p:cNvSpPr/>
                <p:nvPr/>
              </p:nvSpPr>
              <p:spPr>
                <a:xfrm>
                  <a:off x="5204842" y="2532519"/>
                  <a:ext cx="107860" cy="8640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4" name="Rectangle 83"/>
                <p:cNvSpPr/>
                <p:nvPr/>
              </p:nvSpPr>
              <p:spPr>
                <a:xfrm>
                  <a:off x="5552226" y="2632687"/>
                  <a:ext cx="107860" cy="720002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5899600" y="2820721"/>
                  <a:ext cx="107860" cy="3600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81" name="Diamond 3"/>
              <p:cNvSpPr/>
              <p:nvPr/>
            </p:nvSpPr>
            <p:spPr>
              <a:xfrm>
                <a:off x="-15505" y="4388561"/>
                <a:ext cx="619725" cy="444494"/>
              </a:xfrm>
              <a:custGeom>
                <a:avLst/>
                <a:gdLst/>
                <a:ahLst/>
                <a:cxnLst/>
                <a:rect l="l" t="t" r="r" b="b"/>
                <a:pathLst>
                  <a:path w="619725" h="444494">
                    <a:moveTo>
                      <a:pt x="132545" y="0"/>
                    </a:moveTo>
                    <a:cubicBezTo>
                      <a:pt x="359381" y="9239"/>
                      <a:pt x="494923" y="129128"/>
                      <a:pt x="619725" y="227602"/>
                    </a:cubicBezTo>
                    <a:cubicBezTo>
                      <a:pt x="505664" y="347491"/>
                      <a:pt x="321789" y="438825"/>
                      <a:pt x="137915" y="444494"/>
                    </a:cubicBezTo>
                    <a:cubicBezTo>
                      <a:pt x="96393" y="443957"/>
                      <a:pt x="48904" y="436887"/>
                      <a:pt x="0" y="424506"/>
                    </a:cubicBezTo>
                    <a:lnTo>
                      <a:pt x="0" y="20474"/>
                    </a:lnTo>
                    <a:cubicBezTo>
                      <a:pt x="42050" y="9034"/>
                      <a:pt x="86346" y="2079"/>
                      <a:pt x="132545" y="0"/>
                    </a:cubicBezTo>
                    <a:close/>
                  </a:path>
                </a:pathLst>
              </a:custGeom>
              <a:noFill/>
              <a:ln w="571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xmlns="" id="{FC8C590C-80CC-44F6-9A79-C7F22FE493FA}"/>
                </a:ext>
              </a:extLst>
            </p:cNvPr>
            <p:cNvGrpSpPr/>
            <p:nvPr/>
          </p:nvGrpSpPr>
          <p:grpSpPr>
            <a:xfrm>
              <a:off x="8530950" y="4319289"/>
              <a:ext cx="613227" cy="571723"/>
              <a:chOff x="8530950" y="4319289"/>
              <a:chExt cx="613227" cy="571723"/>
            </a:xfrm>
          </p:grpSpPr>
          <p:grpSp>
            <p:nvGrpSpPr>
              <p:cNvPr id="93" name="Group 63">
                <a:extLst>
                  <a:ext uri="{FF2B5EF4-FFF2-40B4-BE49-F238E27FC236}">
                    <a16:creationId xmlns:a16="http://schemas.microsoft.com/office/drawing/2014/main" xmlns="" id="{BD421333-2D4F-4F8B-8E40-79A2D92017EF}"/>
                  </a:ext>
                </a:extLst>
              </p:cNvPr>
              <p:cNvGrpSpPr/>
              <p:nvPr/>
            </p:nvGrpSpPr>
            <p:grpSpPr>
              <a:xfrm>
                <a:off x="8624443" y="4319289"/>
                <a:ext cx="417718" cy="554905"/>
                <a:chOff x="2591401" y="2396191"/>
                <a:chExt cx="802633" cy="1152000"/>
              </a:xfrm>
              <a:solidFill>
                <a:srgbClr val="FD2906"/>
              </a:solidFill>
            </p:grpSpPr>
            <p:sp>
              <p:nvSpPr>
                <p:cNvPr id="98" name="Rectangle 65">
                  <a:extLst>
                    <a:ext uri="{FF2B5EF4-FFF2-40B4-BE49-F238E27FC236}">
                      <a16:creationId xmlns:a16="http://schemas.microsoft.com/office/drawing/2014/main" xmlns="" id="{2F7AA01C-AEA2-43D1-9FF8-C8EDC7FAD74E}"/>
                    </a:ext>
                  </a:extLst>
                </p:cNvPr>
                <p:cNvSpPr/>
                <p:nvPr/>
              </p:nvSpPr>
              <p:spPr>
                <a:xfrm>
                  <a:off x="2938788" y="2486895"/>
                  <a:ext cx="107860" cy="9720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99" name="Rectangle 66">
                  <a:extLst>
                    <a:ext uri="{FF2B5EF4-FFF2-40B4-BE49-F238E27FC236}">
                      <a16:creationId xmlns:a16="http://schemas.microsoft.com/office/drawing/2014/main" xmlns="" id="{E93A9AA4-BAB5-496A-981D-5FD625A2417D}"/>
                    </a:ext>
                  </a:extLst>
                </p:cNvPr>
                <p:cNvSpPr/>
                <p:nvPr/>
              </p:nvSpPr>
              <p:spPr>
                <a:xfrm>
                  <a:off x="3286174" y="2396191"/>
                  <a:ext cx="107860" cy="11520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1" name="Rectangle 69">
                  <a:extLst>
                    <a:ext uri="{FF2B5EF4-FFF2-40B4-BE49-F238E27FC236}">
                      <a16:creationId xmlns:a16="http://schemas.microsoft.com/office/drawing/2014/main" xmlns="" id="{B833C675-AFF6-489A-9038-B3DDAC77473F}"/>
                    </a:ext>
                  </a:extLst>
                </p:cNvPr>
                <p:cNvSpPr/>
                <p:nvPr/>
              </p:nvSpPr>
              <p:spPr>
                <a:xfrm>
                  <a:off x="2591401" y="2751549"/>
                  <a:ext cx="107860" cy="53930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97" name="Diamond 3">
                <a:extLst>
                  <a:ext uri="{FF2B5EF4-FFF2-40B4-BE49-F238E27FC236}">
                    <a16:creationId xmlns:a16="http://schemas.microsoft.com/office/drawing/2014/main" xmlns="" id="{617C7334-A80A-4FC3-9C38-FEC87690FD71}"/>
                  </a:ext>
                </a:extLst>
              </p:cNvPr>
              <p:cNvSpPr/>
              <p:nvPr/>
            </p:nvSpPr>
            <p:spPr>
              <a:xfrm>
                <a:off x="8530950" y="4319289"/>
                <a:ext cx="613227" cy="571723"/>
              </a:xfrm>
              <a:custGeom>
                <a:avLst/>
                <a:gdLst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07359 h 1252817"/>
                  <a:gd name="connsiteX1" fmla="*/ 864096 w 1728192"/>
                  <a:gd name="connsiteY1" fmla="*/ 0 h 1252817"/>
                  <a:gd name="connsiteX2" fmla="*/ 1728192 w 1728192"/>
                  <a:gd name="connsiteY2" fmla="*/ 607359 h 1252817"/>
                  <a:gd name="connsiteX3" fmla="*/ 864096 w 1728192"/>
                  <a:gd name="connsiteY3" fmla="*/ 1252817 h 1252817"/>
                  <a:gd name="connsiteX4" fmla="*/ 0 w 1728192"/>
                  <a:gd name="connsiteY4" fmla="*/ 607359 h 1252817"/>
                  <a:gd name="connsiteX0" fmla="*/ 0 w 1728192"/>
                  <a:gd name="connsiteY0" fmla="*/ 607359 h 1186142"/>
                  <a:gd name="connsiteX1" fmla="*/ 864096 w 1728192"/>
                  <a:gd name="connsiteY1" fmla="*/ 0 h 1186142"/>
                  <a:gd name="connsiteX2" fmla="*/ 1728192 w 1728192"/>
                  <a:gd name="connsiteY2" fmla="*/ 607359 h 1186142"/>
                  <a:gd name="connsiteX3" fmla="*/ 873621 w 1728192"/>
                  <a:gd name="connsiteY3" fmla="*/ 1186142 h 1186142"/>
                  <a:gd name="connsiteX4" fmla="*/ 0 w 1728192"/>
                  <a:gd name="connsiteY4" fmla="*/ 607359 h 1186142"/>
                  <a:gd name="connsiteX0" fmla="*/ 0 w 1729896"/>
                  <a:gd name="connsiteY0" fmla="*/ 659633 h 1238416"/>
                  <a:gd name="connsiteX1" fmla="*/ 864096 w 1729896"/>
                  <a:gd name="connsiteY1" fmla="*/ 52274 h 1238416"/>
                  <a:gd name="connsiteX2" fmla="*/ 1087343 w 1729896"/>
                  <a:gd name="connsiteY2" fmla="*/ 100955 h 1238416"/>
                  <a:gd name="connsiteX3" fmla="*/ 1728192 w 1729896"/>
                  <a:gd name="connsiteY3" fmla="*/ 659633 h 1238416"/>
                  <a:gd name="connsiteX4" fmla="*/ 873621 w 1729896"/>
                  <a:gd name="connsiteY4" fmla="*/ 1238416 h 1238416"/>
                  <a:gd name="connsiteX5" fmla="*/ 0 w 1729896"/>
                  <a:gd name="connsiteY5" fmla="*/ 659633 h 1238416"/>
                  <a:gd name="connsiteX0" fmla="*/ 0 w 1728192"/>
                  <a:gd name="connsiteY0" fmla="*/ 659633 h 1290217"/>
                  <a:gd name="connsiteX1" fmla="*/ 864096 w 1728192"/>
                  <a:gd name="connsiteY1" fmla="*/ 52274 h 1290217"/>
                  <a:gd name="connsiteX2" fmla="*/ 1087343 w 1728192"/>
                  <a:gd name="connsiteY2" fmla="*/ 100955 h 1290217"/>
                  <a:gd name="connsiteX3" fmla="*/ 1728192 w 1728192"/>
                  <a:gd name="connsiteY3" fmla="*/ 659633 h 1290217"/>
                  <a:gd name="connsiteX4" fmla="*/ 1087341 w 1728192"/>
                  <a:gd name="connsiteY4" fmla="*/ 1196781 h 1290217"/>
                  <a:gd name="connsiteX5" fmla="*/ 873621 w 1728192"/>
                  <a:gd name="connsiteY5" fmla="*/ 1238416 h 1290217"/>
                  <a:gd name="connsiteX6" fmla="*/ 0 w 1728192"/>
                  <a:gd name="connsiteY6" fmla="*/ 659633 h 1290217"/>
                  <a:gd name="connsiteX0" fmla="*/ 0 w 1114656"/>
                  <a:gd name="connsiteY0" fmla="*/ 689468 h 1320052"/>
                  <a:gd name="connsiteX1" fmla="*/ 864096 w 1114656"/>
                  <a:gd name="connsiteY1" fmla="*/ 82109 h 1320052"/>
                  <a:gd name="connsiteX2" fmla="*/ 1087343 w 1114656"/>
                  <a:gd name="connsiteY2" fmla="*/ 130790 h 1320052"/>
                  <a:gd name="connsiteX3" fmla="*/ 1087341 w 1114656"/>
                  <a:gd name="connsiteY3" fmla="*/ 1226616 h 1320052"/>
                  <a:gd name="connsiteX4" fmla="*/ 873621 w 1114656"/>
                  <a:gd name="connsiteY4" fmla="*/ 1268251 h 1320052"/>
                  <a:gd name="connsiteX5" fmla="*/ 0 w 1114656"/>
                  <a:gd name="connsiteY5" fmla="*/ 689468 h 1320052"/>
                  <a:gd name="connsiteX0" fmla="*/ 0 w 1114654"/>
                  <a:gd name="connsiteY0" fmla="*/ 689468 h 1303921"/>
                  <a:gd name="connsiteX1" fmla="*/ 864096 w 1114654"/>
                  <a:gd name="connsiteY1" fmla="*/ 82109 h 1303921"/>
                  <a:gd name="connsiteX2" fmla="*/ 1087343 w 1114654"/>
                  <a:gd name="connsiteY2" fmla="*/ 130790 h 1303921"/>
                  <a:gd name="connsiteX3" fmla="*/ 1087341 w 1114654"/>
                  <a:gd name="connsiteY3" fmla="*/ 1226616 h 1303921"/>
                  <a:gd name="connsiteX4" fmla="*/ 873621 w 1114654"/>
                  <a:gd name="connsiteY4" fmla="*/ 1268251 h 1303921"/>
                  <a:gd name="connsiteX5" fmla="*/ 0 w 1114654"/>
                  <a:gd name="connsiteY5" fmla="*/ 689468 h 1303921"/>
                  <a:gd name="connsiteX0" fmla="*/ 0 w 1114656"/>
                  <a:gd name="connsiteY0" fmla="*/ 689468 h 1269164"/>
                  <a:gd name="connsiteX1" fmla="*/ 864096 w 1114656"/>
                  <a:gd name="connsiteY1" fmla="*/ 82109 h 1269164"/>
                  <a:gd name="connsiteX2" fmla="*/ 1087343 w 1114656"/>
                  <a:gd name="connsiteY2" fmla="*/ 130790 h 1269164"/>
                  <a:gd name="connsiteX3" fmla="*/ 1087341 w 1114656"/>
                  <a:gd name="connsiteY3" fmla="*/ 1226616 h 1269164"/>
                  <a:gd name="connsiteX4" fmla="*/ 873621 w 1114656"/>
                  <a:gd name="connsiteY4" fmla="*/ 1268251 h 1269164"/>
                  <a:gd name="connsiteX5" fmla="*/ 0 w 1114656"/>
                  <a:gd name="connsiteY5" fmla="*/ 689468 h 1269164"/>
                  <a:gd name="connsiteX0" fmla="*/ 0 w 1114654"/>
                  <a:gd name="connsiteY0" fmla="*/ 667016 h 1246712"/>
                  <a:gd name="connsiteX1" fmla="*/ 864096 w 1114654"/>
                  <a:gd name="connsiteY1" fmla="*/ 59657 h 1246712"/>
                  <a:gd name="connsiteX2" fmla="*/ 1087343 w 1114654"/>
                  <a:gd name="connsiteY2" fmla="*/ 108338 h 1246712"/>
                  <a:gd name="connsiteX3" fmla="*/ 1087341 w 1114654"/>
                  <a:gd name="connsiteY3" fmla="*/ 1204164 h 1246712"/>
                  <a:gd name="connsiteX4" fmla="*/ 873621 w 1114654"/>
                  <a:gd name="connsiteY4" fmla="*/ 1245799 h 1246712"/>
                  <a:gd name="connsiteX5" fmla="*/ 0 w 1114654"/>
                  <a:gd name="connsiteY5" fmla="*/ 667016 h 1246712"/>
                  <a:gd name="connsiteX0" fmla="*/ 0 w 1114656"/>
                  <a:gd name="connsiteY0" fmla="*/ 657983 h 1237679"/>
                  <a:gd name="connsiteX1" fmla="*/ 864096 w 1114656"/>
                  <a:gd name="connsiteY1" fmla="*/ 50624 h 1237679"/>
                  <a:gd name="connsiteX2" fmla="*/ 1087343 w 1114656"/>
                  <a:gd name="connsiteY2" fmla="*/ 99305 h 1237679"/>
                  <a:gd name="connsiteX3" fmla="*/ 1087341 w 1114656"/>
                  <a:gd name="connsiteY3" fmla="*/ 1195131 h 1237679"/>
                  <a:gd name="connsiteX4" fmla="*/ 873621 w 1114656"/>
                  <a:gd name="connsiteY4" fmla="*/ 1236766 h 1237679"/>
                  <a:gd name="connsiteX5" fmla="*/ 0 w 1114656"/>
                  <a:gd name="connsiteY5" fmla="*/ 657983 h 1237679"/>
                  <a:gd name="connsiteX0" fmla="*/ 0 w 1114654"/>
                  <a:gd name="connsiteY0" fmla="*/ 620903 h 1200599"/>
                  <a:gd name="connsiteX1" fmla="*/ 864096 w 1114654"/>
                  <a:gd name="connsiteY1" fmla="*/ 13544 h 1200599"/>
                  <a:gd name="connsiteX2" fmla="*/ 1087343 w 1114654"/>
                  <a:gd name="connsiteY2" fmla="*/ 62225 h 1200599"/>
                  <a:gd name="connsiteX3" fmla="*/ 1087341 w 1114654"/>
                  <a:gd name="connsiteY3" fmla="*/ 1158051 h 1200599"/>
                  <a:gd name="connsiteX4" fmla="*/ 873621 w 1114654"/>
                  <a:gd name="connsiteY4" fmla="*/ 1199686 h 1200599"/>
                  <a:gd name="connsiteX5" fmla="*/ 0 w 1114654"/>
                  <a:gd name="connsiteY5" fmla="*/ 620903 h 1200599"/>
                  <a:gd name="connsiteX0" fmla="*/ 0 w 1114656"/>
                  <a:gd name="connsiteY0" fmla="*/ 615420 h 1195116"/>
                  <a:gd name="connsiteX1" fmla="*/ 864096 w 1114656"/>
                  <a:gd name="connsiteY1" fmla="*/ 8061 h 1195116"/>
                  <a:gd name="connsiteX2" fmla="*/ 1087343 w 1114656"/>
                  <a:gd name="connsiteY2" fmla="*/ 56742 h 1195116"/>
                  <a:gd name="connsiteX3" fmla="*/ 1087341 w 1114656"/>
                  <a:gd name="connsiteY3" fmla="*/ 1152568 h 1195116"/>
                  <a:gd name="connsiteX4" fmla="*/ 873621 w 1114656"/>
                  <a:gd name="connsiteY4" fmla="*/ 1194203 h 1195116"/>
                  <a:gd name="connsiteX5" fmla="*/ 0 w 1114656"/>
                  <a:gd name="connsiteY5" fmla="*/ 615420 h 1195116"/>
                  <a:gd name="connsiteX0" fmla="*/ 0 w 1114654"/>
                  <a:gd name="connsiteY0" fmla="*/ 615420 h 1194973"/>
                  <a:gd name="connsiteX1" fmla="*/ 864096 w 1114654"/>
                  <a:gd name="connsiteY1" fmla="*/ 8061 h 1194973"/>
                  <a:gd name="connsiteX2" fmla="*/ 1087343 w 1114654"/>
                  <a:gd name="connsiteY2" fmla="*/ 56742 h 1194973"/>
                  <a:gd name="connsiteX3" fmla="*/ 1087341 w 1114654"/>
                  <a:gd name="connsiteY3" fmla="*/ 1152568 h 1194973"/>
                  <a:gd name="connsiteX4" fmla="*/ 873621 w 1114654"/>
                  <a:gd name="connsiteY4" fmla="*/ 1194203 h 1194973"/>
                  <a:gd name="connsiteX5" fmla="*/ 0 w 1114654"/>
                  <a:gd name="connsiteY5" fmla="*/ 615420 h 1194973"/>
                  <a:gd name="connsiteX0" fmla="*/ 0 w 1114656"/>
                  <a:gd name="connsiteY0" fmla="*/ 615420 h 1198502"/>
                  <a:gd name="connsiteX1" fmla="*/ 864096 w 1114656"/>
                  <a:gd name="connsiteY1" fmla="*/ 8061 h 1198502"/>
                  <a:gd name="connsiteX2" fmla="*/ 1087343 w 1114656"/>
                  <a:gd name="connsiteY2" fmla="*/ 56742 h 1198502"/>
                  <a:gd name="connsiteX3" fmla="*/ 1087341 w 1114656"/>
                  <a:gd name="connsiteY3" fmla="*/ 1152568 h 1198502"/>
                  <a:gd name="connsiteX4" fmla="*/ 873621 w 1114656"/>
                  <a:gd name="connsiteY4" fmla="*/ 1194203 h 1198502"/>
                  <a:gd name="connsiteX5" fmla="*/ 0 w 1114656"/>
                  <a:gd name="connsiteY5" fmla="*/ 615420 h 1198502"/>
                  <a:gd name="connsiteX0" fmla="*/ 0 w 1114654"/>
                  <a:gd name="connsiteY0" fmla="*/ 615420 h 1201170"/>
                  <a:gd name="connsiteX1" fmla="*/ 864096 w 1114654"/>
                  <a:gd name="connsiteY1" fmla="*/ 8061 h 1201170"/>
                  <a:gd name="connsiteX2" fmla="*/ 1087343 w 1114654"/>
                  <a:gd name="connsiteY2" fmla="*/ 56742 h 1201170"/>
                  <a:gd name="connsiteX3" fmla="*/ 1087341 w 1114654"/>
                  <a:gd name="connsiteY3" fmla="*/ 1152568 h 1201170"/>
                  <a:gd name="connsiteX4" fmla="*/ 873621 w 1114654"/>
                  <a:gd name="connsiteY4" fmla="*/ 1194203 h 1201170"/>
                  <a:gd name="connsiteX5" fmla="*/ 0 w 1114654"/>
                  <a:gd name="connsiteY5" fmla="*/ 615420 h 1201170"/>
                  <a:gd name="connsiteX0" fmla="*/ 0 w 1107380"/>
                  <a:gd name="connsiteY0" fmla="*/ 615420 h 1201170"/>
                  <a:gd name="connsiteX1" fmla="*/ 864096 w 1107380"/>
                  <a:gd name="connsiteY1" fmla="*/ 8061 h 1201170"/>
                  <a:gd name="connsiteX2" fmla="*/ 1087343 w 1107380"/>
                  <a:gd name="connsiteY2" fmla="*/ 56742 h 1201170"/>
                  <a:gd name="connsiteX3" fmla="*/ 1087341 w 1107380"/>
                  <a:gd name="connsiteY3" fmla="*/ 1152568 h 1201170"/>
                  <a:gd name="connsiteX4" fmla="*/ 873621 w 1107380"/>
                  <a:gd name="connsiteY4" fmla="*/ 1194203 h 1201170"/>
                  <a:gd name="connsiteX5" fmla="*/ 0 w 1107380"/>
                  <a:gd name="connsiteY5" fmla="*/ 615420 h 1201170"/>
                  <a:gd name="connsiteX0" fmla="*/ 0 w 1094916"/>
                  <a:gd name="connsiteY0" fmla="*/ 615420 h 1201170"/>
                  <a:gd name="connsiteX1" fmla="*/ 864096 w 1094916"/>
                  <a:gd name="connsiteY1" fmla="*/ 8061 h 1201170"/>
                  <a:gd name="connsiteX2" fmla="*/ 1087343 w 1094916"/>
                  <a:gd name="connsiteY2" fmla="*/ 56742 h 1201170"/>
                  <a:gd name="connsiteX3" fmla="*/ 1087341 w 1094916"/>
                  <a:gd name="connsiteY3" fmla="*/ 1152568 h 1201170"/>
                  <a:gd name="connsiteX4" fmla="*/ 873621 w 1094916"/>
                  <a:gd name="connsiteY4" fmla="*/ 1194203 h 1201170"/>
                  <a:gd name="connsiteX5" fmla="*/ 0 w 1094916"/>
                  <a:gd name="connsiteY5" fmla="*/ 615420 h 1201170"/>
                  <a:gd name="connsiteX0" fmla="*/ 0 w 1089503"/>
                  <a:gd name="connsiteY0" fmla="*/ 615420 h 1201170"/>
                  <a:gd name="connsiteX1" fmla="*/ 864096 w 1089503"/>
                  <a:gd name="connsiteY1" fmla="*/ 8061 h 1201170"/>
                  <a:gd name="connsiteX2" fmla="*/ 1087343 w 1089503"/>
                  <a:gd name="connsiteY2" fmla="*/ 56742 h 1201170"/>
                  <a:gd name="connsiteX3" fmla="*/ 1087341 w 1089503"/>
                  <a:gd name="connsiteY3" fmla="*/ 1152568 h 1201170"/>
                  <a:gd name="connsiteX4" fmla="*/ 873621 w 1089503"/>
                  <a:gd name="connsiteY4" fmla="*/ 1194203 h 1201170"/>
                  <a:gd name="connsiteX5" fmla="*/ 0 w 1089503"/>
                  <a:gd name="connsiteY5" fmla="*/ 615420 h 1201170"/>
                  <a:gd name="connsiteX0" fmla="*/ 0 w 1089503"/>
                  <a:gd name="connsiteY0" fmla="*/ 607359 h 1193109"/>
                  <a:gd name="connsiteX1" fmla="*/ 864096 w 1089503"/>
                  <a:gd name="connsiteY1" fmla="*/ 0 h 1193109"/>
                  <a:gd name="connsiteX2" fmla="*/ 1087343 w 1089503"/>
                  <a:gd name="connsiteY2" fmla="*/ 48681 h 1193109"/>
                  <a:gd name="connsiteX3" fmla="*/ 1087341 w 1089503"/>
                  <a:gd name="connsiteY3" fmla="*/ 1144507 h 1193109"/>
                  <a:gd name="connsiteX4" fmla="*/ 873621 w 1089503"/>
                  <a:gd name="connsiteY4" fmla="*/ 1186142 h 1193109"/>
                  <a:gd name="connsiteX5" fmla="*/ 0 w 1089503"/>
                  <a:gd name="connsiteY5" fmla="*/ 607359 h 1193109"/>
                  <a:gd name="connsiteX0" fmla="*/ 0 w 1089503"/>
                  <a:gd name="connsiteY0" fmla="*/ 607359 h 1193109"/>
                  <a:gd name="connsiteX1" fmla="*/ 864096 w 1089503"/>
                  <a:gd name="connsiteY1" fmla="*/ 0 h 1193109"/>
                  <a:gd name="connsiteX2" fmla="*/ 1087343 w 1089503"/>
                  <a:gd name="connsiteY2" fmla="*/ 48681 h 1193109"/>
                  <a:gd name="connsiteX3" fmla="*/ 1087341 w 1089503"/>
                  <a:gd name="connsiteY3" fmla="*/ 1144507 h 1193109"/>
                  <a:gd name="connsiteX4" fmla="*/ 873621 w 1089503"/>
                  <a:gd name="connsiteY4" fmla="*/ 1186142 h 1193109"/>
                  <a:gd name="connsiteX5" fmla="*/ 0 w 1089503"/>
                  <a:gd name="connsiteY5" fmla="*/ 607359 h 1193109"/>
                  <a:gd name="connsiteX0" fmla="*/ 0 w 1087660"/>
                  <a:gd name="connsiteY0" fmla="*/ 607359 h 1187255"/>
                  <a:gd name="connsiteX1" fmla="*/ 864096 w 1087660"/>
                  <a:gd name="connsiteY1" fmla="*/ 0 h 1187255"/>
                  <a:gd name="connsiteX2" fmla="*/ 1087343 w 1087660"/>
                  <a:gd name="connsiteY2" fmla="*/ 48681 h 1187255"/>
                  <a:gd name="connsiteX3" fmla="*/ 1087341 w 1087660"/>
                  <a:gd name="connsiteY3" fmla="*/ 1144507 h 1187255"/>
                  <a:gd name="connsiteX4" fmla="*/ 873621 w 1087660"/>
                  <a:gd name="connsiteY4" fmla="*/ 1186142 h 1187255"/>
                  <a:gd name="connsiteX5" fmla="*/ 0 w 1087660"/>
                  <a:gd name="connsiteY5" fmla="*/ 607359 h 1187255"/>
                  <a:gd name="connsiteX0" fmla="*/ 0 w 1087660"/>
                  <a:gd name="connsiteY0" fmla="*/ 607359 h 1186912"/>
                  <a:gd name="connsiteX1" fmla="*/ 864096 w 1087660"/>
                  <a:gd name="connsiteY1" fmla="*/ 0 h 1186912"/>
                  <a:gd name="connsiteX2" fmla="*/ 1087343 w 1087660"/>
                  <a:gd name="connsiteY2" fmla="*/ 48681 h 1186912"/>
                  <a:gd name="connsiteX3" fmla="*/ 1087341 w 1087660"/>
                  <a:gd name="connsiteY3" fmla="*/ 1144507 h 1186912"/>
                  <a:gd name="connsiteX4" fmla="*/ 873621 w 1087660"/>
                  <a:gd name="connsiteY4" fmla="*/ 1186142 h 1186912"/>
                  <a:gd name="connsiteX5" fmla="*/ 0 w 1087660"/>
                  <a:gd name="connsiteY5" fmla="*/ 607359 h 1186912"/>
                  <a:gd name="connsiteX0" fmla="*/ 0 w 1087660"/>
                  <a:gd name="connsiteY0" fmla="*/ 607359 h 1189947"/>
                  <a:gd name="connsiteX1" fmla="*/ 864096 w 1087660"/>
                  <a:gd name="connsiteY1" fmla="*/ 0 h 1189947"/>
                  <a:gd name="connsiteX2" fmla="*/ 1087343 w 1087660"/>
                  <a:gd name="connsiteY2" fmla="*/ 48681 h 1189947"/>
                  <a:gd name="connsiteX3" fmla="*/ 1087341 w 1087660"/>
                  <a:gd name="connsiteY3" fmla="*/ 1144507 h 1189947"/>
                  <a:gd name="connsiteX4" fmla="*/ 873621 w 1087660"/>
                  <a:gd name="connsiteY4" fmla="*/ 1186142 h 1189947"/>
                  <a:gd name="connsiteX5" fmla="*/ 0 w 1087660"/>
                  <a:gd name="connsiteY5" fmla="*/ 607359 h 1189947"/>
                  <a:gd name="connsiteX0" fmla="*/ 0 w 1087660"/>
                  <a:gd name="connsiteY0" fmla="*/ 607359 h 1186912"/>
                  <a:gd name="connsiteX1" fmla="*/ 864096 w 1087660"/>
                  <a:gd name="connsiteY1" fmla="*/ 0 h 1186912"/>
                  <a:gd name="connsiteX2" fmla="*/ 1087343 w 1087660"/>
                  <a:gd name="connsiteY2" fmla="*/ 48681 h 1186912"/>
                  <a:gd name="connsiteX3" fmla="*/ 1087341 w 1087660"/>
                  <a:gd name="connsiteY3" fmla="*/ 1144507 h 1186912"/>
                  <a:gd name="connsiteX4" fmla="*/ 873621 w 1087660"/>
                  <a:gd name="connsiteY4" fmla="*/ 1186142 h 1186912"/>
                  <a:gd name="connsiteX5" fmla="*/ 0 w 1087660"/>
                  <a:gd name="connsiteY5" fmla="*/ 607359 h 1186912"/>
                  <a:gd name="connsiteX0" fmla="*/ 0 w 1087660"/>
                  <a:gd name="connsiteY0" fmla="*/ 607359 h 1186912"/>
                  <a:gd name="connsiteX1" fmla="*/ 864096 w 1087660"/>
                  <a:gd name="connsiteY1" fmla="*/ 0 h 1186912"/>
                  <a:gd name="connsiteX2" fmla="*/ 1087343 w 1087660"/>
                  <a:gd name="connsiteY2" fmla="*/ 48681 h 1186912"/>
                  <a:gd name="connsiteX3" fmla="*/ 1087341 w 1087660"/>
                  <a:gd name="connsiteY3" fmla="*/ 1144507 h 1186912"/>
                  <a:gd name="connsiteX4" fmla="*/ 873621 w 1087660"/>
                  <a:gd name="connsiteY4" fmla="*/ 1186142 h 1186912"/>
                  <a:gd name="connsiteX5" fmla="*/ 0 w 1087660"/>
                  <a:gd name="connsiteY5" fmla="*/ 607359 h 1186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87660" h="1186912">
                    <a:moveTo>
                      <a:pt x="0" y="607359"/>
                    </a:moveTo>
                    <a:cubicBezTo>
                      <a:pt x="202307" y="306481"/>
                      <a:pt x="499864" y="24653"/>
                      <a:pt x="864096" y="0"/>
                    </a:cubicBezTo>
                    <a:cubicBezTo>
                      <a:pt x="1003085" y="814"/>
                      <a:pt x="1016346" y="21063"/>
                      <a:pt x="1087343" y="48681"/>
                    </a:cubicBezTo>
                    <a:cubicBezTo>
                      <a:pt x="1082312" y="481666"/>
                      <a:pt x="1089173" y="925270"/>
                      <a:pt x="1087341" y="1144507"/>
                    </a:cubicBezTo>
                    <a:cubicBezTo>
                      <a:pt x="1046279" y="1166821"/>
                      <a:pt x="1033728" y="1191625"/>
                      <a:pt x="873621" y="1186142"/>
                    </a:cubicBezTo>
                    <a:cubicBezTo>
                      <a:pt x="585589" y="1180539"/>
                      <a:pt x="135632" y="908237"/>
                      <a:pt x="0" y="607359"/>
                    </a:cubicBezTo>
                    <a:close/>
                  </a:path>
                </a:pathLst>
              </a:custGeom>
              <a:noFill/>
              <a:ln w="571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86427726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2906"/>
      </a:accent1>
      <a:accent2>
        <a:srgbClr val="FD2906"/>
      </a:accent2>
      <a:accent3>
        <a:srgbClr val="FD2906"/>
      </a:accent3>
      <a:accent4>
        <a:srgbClr val="FD2906"/>
      </a:accent4>
      <a:accent5>
        <a:srgbClr val="FD2906"/>
      </a:accent5>
      <a:accent6>
        <a:srgbClr val="FD2906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2906"/>
      </a:accent1>
      <a:accent2>
        <a:srgbClr val="FD2906"/>
      </a:accent2>
      <a:accent3>
        <a:srgbClr val="FD2906"/>
      </a:accent3>
      <a:accent4>
        <a:srgbClr val="FD2906"/>
      </a:accent4>
      <a:accent5>
        <a:srgbClr val="FD2906"/>
      </a:accent5>
      <a:accent6>
        <a:srgbClr val="FD2906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>
            <a:lumMod val="75000"/>
            <a:lumOff val="2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2906"/>
      </a:accent1>
      <a:accent2>
        <a:srgbClr val="FD2906"/>
      </a:accent2>
      <a:accent3>
        <a:srgbClr val="FD2906"/>
      </a:accent3>
      <a:accent4>
        <a:srgbClr val="FD2906"/>
      </a:accent4>
      <a:accent5>
        <a:srgbClr val="FD2906"/>
      </a:accent5>
      <a:accent6>
        <a:srgbClr val="FD2906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1905</TotalTime>
  <Words>2195</Words>
  <Application>Microsoft Office PowerPoint</Application>
  <PresentationFormat>On-screen Show (16:9)</PresentationFormat>
  <Paragraphs>332</Paragraphs>
  <Slides>34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Arial Unicode MS</vt:lpstr>
      <vt:lpstr>맑은 고딕</vt:lpstr>
      <vt:lpstr>Arial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Admin</cp:lastModifiedBy>
  <cp:revision>99</cp:revision>
  <dcterms:created xsi:type="dcterms:W3CDTF">2016-12-05T23:26:54Z</dcterms:created>
  <dcterms:modified xsi:type="dcterms:W3CDTF">2018-07-19T06:09:50Z</dcterms:modified>
</cp:coreProperties>
</file>