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BA1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8045" y="4192525"/>
            <a:ext cx="7772400" cy="859205"/>
          </a:xfrm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9645" y="534223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017BA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17BA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6"/>
            <a:ext cx="6710784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017BA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15</cp:revision>
  <dcterms:created xsi:type="dcterms:W3CDTF">2013-08-21T19:17:07Z</dcterms:created>
  <dcterms:modified xsi:type="dcterms:W3CDTF">2013-09-29T15:27:47Z</dcterms:modified>
</cp:coreProperties>
</file>