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2014-04-26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88025" y="1966069"/>
            <a:ext cx="41044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788024" y="990476"/>
            <a:ext cx="410445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4057772" y="4033396"/>
            <a:ext cx="1152128" cy="338554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LOGO</a:t>
            </a:r>
            <a:endParaRPr lang="en-US" altLang="ko-KR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0" y="27216"/>
            <a:ext cx="7452320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123728" y="1200151"/>
            <a:ext cx="6563072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04478" y="4268470"/>
            <a:ext cx="1008112" cy="338554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LOGO</a:t>
            </a:r>
            <a:endParaRPr lang="en-US" altLang="ko-KR" sz="1600" b="1" dirty="0" smtClean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</TotalTime>
  <Words>107</Words>
  <Application>Microsoft Office PowerPoint</Application>
  <PresentationFormat>On-screen Show (16:9)</PresentationFormat>
  <Paragraphs>12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10</cp:revision>
  <dcterms:created xsi:type="dcterms:W3CDTF">2014-04-01T16:27:38Z</dcterms:created>
  <dcterms:modified xsi:type="dcterms:W3CDTF">2014-04-26T03:44:50Z</dcterms:modified>
</cp:coreProperties>
</file>