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33" name="Group 1332">
            <a:extLst>
              <a:ext uri="{FF2B5EF4-FFF2-40B4-BE49-F238E27FC236}">
                <a16:creationId xmlns:a16="http://schemas.microsoft.com/office/drawing/2014/main" id="{FC6B88DA-77E8-49C1-BD70-F2DC8F7AD634}"/>
              </a:ext>
            </a:extLst>
          </p:cNvPr>
          <p:cNvGrpSpPr/>
          <p:nvPr/>
        </p:nvGrpSpPr>
        <p:grpSpPr>
          <a:xfrm>
            <a:off x="937901" y="1825190"/>
            <a:ext cx="3343276" cy="646331"/>
            <a:chOff x="4981575" y="3429000"/>
            <a:chExt cx="3343276" cy="646331"/>
          </a:xfrm>
        </p:grpSpPr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B0C4A21D-9B8D-4964-9ECB-5CCF77AE4B8F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35" name="TextBox 1334">
              <a:extLst>
                <a:ext uri="{FF2B5EF4-FFF2-40B4-BE49-F238E27FC236}">
                  <a16:creationId xmlns:a16="http://schemas.microsoft.com/office/drawing/2014/main" id="{50BFDE21-D80D-478E-9451-E598875A888A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336" name="Group 1335">
            <a:extLst>
              <a:ext uri="{FF2B5EF4-FFF2-40B4-BE49-F238E27FC236}">
                <a16:creationId xmlns:a16="http://schemas.microsoft.com/office/drawing/2014/main" id="{26277149-067C-4C58-93D6-74318B98ADF3}"/>
              </a:ext>
            </a:extLst>
          </p:cNvPr>
          <p:cNvGrpSpPr/>
          <p:nvPr/>
        </p:nvGrpSpPr>
        <p:grpSpPr>
          <a:xfrm>
            <a:off x="6070666" y="4618818"/>
            <a:ext cx="2030753" cy="1649539"/>
            <a:chOff x="6315646" y="2425792"/>
            <a:chExt cx="2030753" cy="1649539"/>
          </a:xfrm>
        </p:grpSpPr>
        <p:sp>
          <p:nvSpPr>
            <p:cNvPr id="1337" name="TextBox 1336">
              <a:extLst>
                <a:ext uri="{FF2B5EF4-FFF2-40B4-BE49-F238E27FC236}">
                  <a16:creationId xmlns:a16="http://schemas.microsoft.com/office/drawing/2014/main" id="{469FF160-E280-4999-96F6-52CD83FEF3BB}"/>
                </a:ext>
              </a:extLst>
            </p:cNvPr>
            <p:cNvSpPr txBox="1"/>
            <p:nvPr/>
          </p:nvSpPr>
          <p:spPr>
            <a:xfrm>
              <a:off x="6315646" y="2425792"/>
              <a:ext cx="20307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38" name="TextBox 1337">
              <a:extLst>
                <a:ext uri="{FF2B5EF4-FFF2-40B4-BE49-F238E27FC236}">
                  <a16:creationId xmlns:a16="http://schemas.microsoft.com/office/drawing/2014/main" id="{2191E407-D6BB-46DD-AD0A-FE335A7CF926}"/>
                </a:ext>
              </a:extLst>
            </p:cNvPr>
            <p:cNvSpPr txBox="1"/>
            <p:nvPr/>
          </p:nvSpPr>
          <p:spPr>
            <a:xfrm>
              <a:off x="6315646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339" name="Rectangle 1338">
            <a:extLst>
              <a:ext uri="{FF2B5EF4-FFF2-40B4-BE49-F238E27FC236}">
                <a16:creationId xmlns:a16="http://schemas.microsoft.com/office/drawing/2014/main" id="{1A8B6F2F-0B7A-46F3-B8F0-5B22E7415C19}"/>
              </a:ext>
            </a:extLst>
          </p:cNvPr>
          <p:cNvSpPr/>
          <p:nvPr/>
        </p:nvSpPr>
        <p:spPr>
          <a:xfrm>
            <a:off x="8362519" y="3642865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0" name="TextBox 1339">
            <a:extLst>
              <a:ext uri="{FF2B5EF4-FFF2-40B4-BE49-F238E27FC236}">
                <a16:creationId xmlns:a16="http://schemas.microsoft.com/office/drawing/2014/main" id="{8B204A36-9C95-4538-B2F5-9860C83961AA}"/>
              </a:ext>
            </a:extLst>
          </p:cNvPr>
          <p:cNvSpPr txBox="1"/>
          <p:nvPr/>
        </p:nvSpPr>
        <p:spPr>
          <a:xfrm>
            <a:off x="8689640" y="37343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341" name="TextBox 1340">
            <a:extLst>
              <a:ext uri="{FF2B5EF4-FFF2-40B4-BE49-F238E27FC236}">
                <a16:creationId xmlns:a16="http://schemas.microsoft.com/office/drawing/2014/main" id="{1B5F4358-A680-4ED8-AF81-F6716EF06CFF}"/>
              </a:ext>
            </a:extLst>
          </p:cNvPr>
          <p:cNvSpPr txBox="1"/>
          <p:nvPr/>
        </p:nvSpPr>
        <p:spPr>
          <a:xfrm>
            <a:off x="8689640" y="40554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342" name="TextBox 1341">
            <a:extLst>
              <a:ext uri="{FF2B5EF4-FFF2-40B4-BE49-F238E27FC236}">
                <a16:creationId xmlns:a16="http://schemas.microsoft.com/office/drawing/2014/main" id="{3690B12D-0F1C-47A8-B0AD-5656FCE9201A}"/>
              </a:ext>
            </a:extLst>
          </p:cNvPr>
          <p:cNvSpPr txBox="1"/>
          <p:nvPr/>
        </p:nvSpPr>
        <p:spPr>
          <a:xfrm>
            <a:off x="8689640" y="50189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343" name="TextBox 1342">
            <a:extLst>
              <a:ext uri="{FF2B5EF4-FFF2-40B4-BE49-F238E27FC236}">
                <a16:creationId xmlns:a16="http://schemas.microsoft.com/office/drawing/2014/main" id="{40A0BD07-90E5-4184-8544-8648563902F3}"/>
              </a:ext>
            </a:extLst>
          </p:cNvPr>
          <p:cNvSpPr txBox="1"/>
          <p:nvPr/>
        </p:nvSpPr>
        <p:spPr>
          <a:xfrm>
            <a:off x="8689640" y="46978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344" name="TextBox 1343">
            <a:extLst>
              <a:ext uri="{FF2B5EF4-FFF2-40B4-BE49-F238E27FC236}">
                <a16:creationId xmlns:a16="http://schemas.microsoft.com/office/drawing/2014/main" id="{46B48497-A3C2-4EBE-862A-3A40AA5C552E}"/>
              </a:ext>
            </a:extLst>
          </p:cNvPr>
          <p:cNvSpPr txBox="1"/>
          <p:nvPr/>
        </p:nvSpPr>
        <p:spPr>
          <a:xfrm>
            <a:off x="8689640" y="437665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BD2E264B-73E6-4219-8CEC-BA97DD2CB4F6}"/>
              </a:ext>
            </a:extLst>
          </p:cNvPr>
          <p:cNvSpPr txBox="1"/>
          <p:nvPr/>
        </p:nvSpPr>
        <p:spPr>
          <a:xfrm>
            <a:off x="8689640" y="53401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346" name="TextBox 1345">
            <a:extLst>
              <a:ext uri="{FF2B5EF4-FFF2-40B4-BE49-F238E27FC236}">
                <a16:creationId xmlns:a16="http://schemas.microsoft.com/office/drawing/2014/main" id="{2B6AA910-4195-4430-8D11-E7B5133C5015}"/>
              </a:ext>
            </a:extLst>
          </p:cNvPr>
          <p:cNvSpPr txBox="1"/>
          <p:nvPr/>
        </p:nvSpPr>
        <p:spPr>
          <a:xfrm>
            <a:off x="8689640" y="59824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347" name="TextBox 1346">
            <a:extLst>
              <a:ext uri="{FF2B5EF4-FFF2-40B4-BE49-F238E27FC236}">
                <a16:creationId xmlns:a16="http://schemas.microsoft.com/office/drawing/2014/main" id="{5FB7F068-84FD-48D0-A9D4-C8BEDB37BF40}"/>
              </a:ext>
            </a:extLst>
          </p:cNvPr>
          <p:cNvSpPr txBox="1"/>
          <p:nvPr/>
        </p:nvSpPr>
        <p:spPr>
          <a:xfrm>
            <a:off x="8689640" y="56612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348" name="TextBox 1347">
            <a:extLst>
              <a:ext uri="{FF2B5EF4-FFF2-40B4-BE49-F238E27FC236}">
                <a16:creationId xmlns:a16="http://schemas.microsoft.com/office/drawing/2014/main" id="{A1BB802F-8D0D-469B-875B-FE20E1508DD6}"/>
              </a:ext>
            </a:extLst>
          </p:cNvPr>
          <p:cNvSpPr txBox="1"/>
          <p:nvPr/>
        </p:nvSpPr>
        <p:spPr>
          <a:xfrm>
            <a:off x="8219365" y="212198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49" name="TextBox 1348">
            <a:extLst>
              <a:ext uri="{FF2B5EF4-FFF2-40B4-BE49-F238E27FC236}">
                <a16:creationId xmlns:a16="http://schemas.microsoft.com/office/drawing/2014/main" id="{7A317E91-80AF-49CD-9CB7-5F06CDB27E42}"/>
              </a:ext>
            </a:extLst>
          </p:cNvPr>
          <p:cNvSpPr txBox="1"/>
          <p:nvPr/>
        </p:nvSpPr>
        <p:spPr>
          <a:xfrm>
            <a:off x="8219365" y="2698992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62" name="Group 1361">
            <a:extLst>
              <a:ext uri="{FF2B5EF4-FFF2-40B4-BE49-F238E27FC236}">
                <a16:creationId xmlns:a16="http://schemas.microsoft.com/office/drawing/2014/main" id="{5BCAD2E6-4420-4D35-8B61-C876DD743270}"/>
              </a:ext>
            </a:extLst>
          </p:cNvPr>
          <p:cNvGrpSpPr/>
          <p:nvPr/>
        </p:nvGrpSpPr>
        <p:grpSpPr>
          <a:xfrm>
            <a:off x="0" y="1608803"/>
            <a:ext cx="8309702" cy="4990957"/>
            <a:chOff x="-39754" y="1073273"/>
            <a:chExt cx="9267226" cy="5566063"/>
          </a:xfrm>
        </p:grpSpPr>
        <p:grpSp>
          <p:nvGrpSpPr>
            <p:cNvPr id="1251" name="Group 1250">
              <a:extLst>
                <a:ext uri="{FF2B5EF4-FFF2-40B4-BE49-F238E27FC236}">
                  <a16:creationId xmlns:a16="http://schemas.microsoft.com/office/drawing/2014/main" id="{7FD0830A-1828-4F95-AF2B-FD3379F96B79}"/>
                </a:ext>
              </a:extLst>
            </p:cNvPr>
            <p:cNvGrpSpPr/>
            <p:nvPr/>
          </p:nvGrpSpPr>
          <p:grpSpPr>
            <a:xfrm>
              <a:off x="1501348" y="3070168"/>
              <a:ext cx="3028217" cy="3026664"/>
              <a:chOff x="4574848" y="1897856"/>
              <a:chExt cx="3028217" cy="3026664"/>
            </a:xfrm>
          </p:grpSpPr>
          <p:sp>
            <p:nvSpPr>
              <p:cNvPr id="1252" name="Freeform: Shape 1251">
                <a:extLst>
                  <a:ext uri="{FF2B5EF4-FFF2-40B4-BE49-F238E27FC236}">
                    <a16:creationId xmlns:a16="http://schemas.microsoft.com/office/drawing/2014/main" id="{0F86FA1E-0854-4F18-96BF-945DFDC37CDD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3" name="Freeform: Shape 1252">
                <a:extLst>
                  <a:ext uri="{FF2B5EF4-FFF2-40B4-BE49-F238E27FC236}">
                    <a16:creationId xmlns:a16="http://schemas.microsoft.com/office/drawing/2014/main" id="{E9CD28E4-9BBF-4E46-BA07-1EBB9FB95CB8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15E6C72B-08B8-4654-B4B0-B9B3813AC928}"/>
                </a:ext>
              </a:extLst>
            </p:cNvPr>
            <p:cNvSpPr/>
            <p:nvPr/>
          </p:nvSpPr>
          <p:spPr>
            <a:xfrm>
              <a:off x="861541" y="1530909"/>
              <a:ext cx="7454831" cy="4231251"/>
            </a:xfrm>
            <a:custGeom>
              <a:avLst/>
              <a:gdLst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515226"/>
                <a:gd name="connsiteY0" fmla="*/ 4453346 h 4502109"/>
                <a:gd name="connsiteX1" fmla="*/ 1456566 w 7515226"/>
                <a:gd name="connsiteY1" fmla="*/ 3247633 h 4502109"/>
                <a:gd name="connsiteX2" fmla="*/ 2152481 w 7515226"/>
                <a:gd name="connsiteY2" fmla="*/ 4501899 h 4502109"/>
                <a:gd name="connsiteX3" fmla="*/ 3002145 w 7515226"/>
                <a:gd name="connsiteY3" fmla="*/ 2754019 h 4502109"/>
                <a:gd name="connsiteX4" fmla="*/ 3625232 w 7515226"/>
                <a:gd name="connsiteY4" fmla="*/ 3935456 h 4502109"/>
                <a:gd name="connsiteX5" fmla="*/ 4474895 w 7515226"/>
                <a:gd name="connsiteY5" fmla="*/ 1564490 h 4502109"/>
                <a:gd name="connsiteX6" fmla="*/ 5081798 w 7515226"/>
                <a:gd name="connsiteY6" fmla="*/ 2292773 h 4502109"/>
                <a:gd name="connsiteX7" fmla="*/ 5648241 w 7515226"/>
                <a:gd name="connsiteY7" fmla="*/ 779562 h 4502109"/>
                <a:gd name="connsiteX8" fmla="*/ 6271327 w 7515226"/>
                <a:gd name="connsiteY8" fmla="*/ 1532122 h 4502109"/>
                <a:gd name="connsiteX9" fmla="*/ 7515226 w 7515226"/>
                <a:gd name="connsiteY9" fmla="*/ 0 h 4502109"/>
                <a:gd name="connsiteX0" fmla="*/ 0 w 7515226"/>
                <a:gd name="connsiteY0" fmla="*/ 4453346 h 4502109"/>
                <a:gd name="connsiteX1" fmla="*/ 1456566 w 7515226"/>
                <a:gd name="connsiteY1" fmla="*/ 3247633 h 4502109"/>
                <a:gd name="connsiteX2" fmla="*/ 2152481 w 7515226"/>
                <a:gd name="connsiteY2" fmla="*/ 4501899 h 4502109"/>
                <a:gd name="connsiteX3" fmla="*/ 3002145 w 7515226"/>
                <a:gd name="connsiteY3" fmla="*/ 2754019 h 4502109"/>
                <a:gd name="connsiteX4" fmla="*/ 3625232 w 7515226"/>
                <a:gd name="connsiteY4" fmla="*/ 3935456 h 4502109"/>
                <a:gd name="connsiteX5" fmla="*/ 4474895 w 7515226"/>
                <a:gd name="connsiteY5" fmla="*/ 1564490 h 4502109"/>
                <a:gd name="connsiteX6" fmla="*/ 5081798 w 7515226"/>
                <a:gd name="connsiteY6" fmla="*/ 2292773 h 4502109"/>
                <a:gd name="connsiteX7" fmla="*/ 5648241 w 7515226"/>
                <a:gd name="connsiteY7" fmla="*/ 779562 h 4502109"/>
                <a:gd name="connsiteX8" fmla="*/ 6271327 w 7515226"/>
                <a:gd name="connsiteY8" fmla="*/ 1532122 h 4502109"/>
                <a:gd name="connsiteX9" fmla="*/ 7515226 w 7515226"/>
                <a:gd name="connsiteY9" fmla="*/ 0 h 4502109"/>
                <a:gd name="connsiteX0" fmla="*/ 0 w 7608896"/>
                <a:gd name="connsiteY0" fmla="*/ 4566268 h 4615031"/>
                <a:gd name="connsiteX1" fmla="*/ 1456566 w 7608896"/>
                <a:gd name="connsiteY1" fmla="*/ 3360555 h 4615031"/>
                <a:gd name="connsiteX2" fmla="*/ 2152481 w 7608896"/>
                <a:gd name="connsiteY2" fmla="*/ 4614821 h 4615031"/>
                <a:gd name="connsiteX3" fmla="*/ 3002145 w 7608896"/>
                <a:gd name="connsiteY3" fmla="*/ 2866941 h 4615031"/>
                <a:gd name="connsiteX4" fmla="*/ 3625232 w 7608896"/>
                <a:gd name="connsiteY4" fmla="*/ 4048378 h 4615031"/>
                <a:gd name="connsiteX5" fmla="*/ 4474895 w 7608896"/>
                <a:gd name="connsiteY5" fmla="*/ 1677412 h 4615031"/>
                <a:gd name="connsiteX6" fmla="*/ 5081798 w 7608896"/>
                <a:gd name="connsiteY6" fmla="*/ 2405695 h 4615031"/>
                <a:gd name="connsiteX7" fmla="*/ 5648241 w 7608896"/>
                <a:gd name="connsiteY7" fmla="*/ 892484 h 4615031"/>
                <a:gd name="connsiteX8" fmla="*/ 6271327 w 7608896"/>
                <a:gd name="connsiteY8" fmla="*/ 1645044 h 4615031"/>
                <a:gd name="connsiteX9" fmla="*/ 7515226 w 7608896"/>
                <a:gd name="connsiteY9" fmla="*/ 112922 h 4615031"/>
                <a:gd name="connsiteX10" fmla="*/ 7520505 w 7608896"/>
                <a:gd name="connsiteY10" fmla="*/ 114905 h 4615031"/>
                <a:gd name="connsiteX0" fmla="*/ 0 w 10085844"/>
                <a:gd name="connsiteY0" fmla="*/ 4788909 h 4837672"/>
                <a:gd name="connsiteX1" fmla="*/ 1456566 w 10085844"/>
                <a:gd name="connsiteY1" fmla="*/ 3583196 h 4837672"/>
                <a:gd name="connsiteX2" fmla="*/ 2152481 w 10085844"/>
                <a:gd name="connsiteY2" fmla="*/ 4837462 h 4837672"/>
                <a:gd name="connsiteX3" fmla="*/ 3002145 w 10085844"/>
                <a:gd name="connsiteY3" fmla="*/ 3089582 h 4837672"/>
                <a:gd name="connsiteX4" fmla="*/ 3625232 w 10085844"/>
                <a:gd name="connsiteY4" fmla="*/ 4271019 h 4837672"/>
                <a:gd name="connsiteX5" fmla="*/ 4474895 w 10085844"/>
                <a:gd name="connsiteY5" fmla="*/ 1900053 h 4837672"/>
                <a:gd name="connsiteX6" fmla="*/ 5081798 w 10085844"/>
                <a:gd name="connsiteY6" fmla="*/ 2628336 h 4837672"/>
                <a:gd name="connsiteX7" fmla="*/ 5648241 w 10085844"/>
                <a:gd name="connsiteY7" fmla="*/ 1115125 h 4837672"/>
                <a:gd name="connsiteX8" fmla="*/ 6271327 w 10085844"/>
                <a:gd name="connsiteY8" fmla="*/ 1867685 h 4837672"/>
                <a:gd name="connsiteX9" fmla="*/ 7515226 w 10085844"/>
                <a:gd name="connsiteY9" fmla="*/ 335563 h 4837672"/>
                <a:gd name="connsiteX10" fmla="*/ 10085844 w 10085844"/>
                <a:gd name="connsiteY10" fmla="*/ 2 h 4837672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271327 w 10085844"/>
                <a:gd name="connsiteY8" fmla="*/ 1867684 h 4837671"/>
                <a:gd name="connsiteX9" fmla="*/ 7650244 w 10085844"/>
                <a:gd name="connsiteY9" fmla="*/ 416573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650244 w 10085844"/>
                <a:gd name="connsiteY9" fmla="*/ 416573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652918"/>
                <a:gd name="connsiteY0" fmla="*/ 4368042 h 4416805"/>
                <a:gd name="connsiteX1" fmla="*/ 1456566 w 10652918"/>
                <a:gd name="connsiteY1" fmla="*/ 3162329 h 4416805"/>
                <a:gd name="connsiteX2" fmla="*/ 2152481 w 10652918"/>
                <a:gd name="connsiteY2" fmla="*/ 4416595 h 4416805"/>
                <a:gd name="connsiteX3" fmla="*/ 3002145 w 10652918"/>
                <a:gd name="connsiteY3" fmla="*/ 2668715 h 4416805"/>
                <a:gd name="connsiteX4" fmla="*/ 3625232 w 10652918"/>
                <a:gd name="connsiteY4" fmla="*/ 3850152 h 4416805"/>
                <a:gd name="connsiteX5" fmla="*/ 4474895 w 10652918"/>
                <a:gd name="connsiteY5" fmla="*/ 1479186 h 4416805"/>
                <a:gd name="connsiteX6" fmla="*/ 5081798 w 10652918"/>
                <a:gd name="connsiteY6" fmla="*/ 2207469 h 4416805"/>
                <a:gd name="connsiteX7" fmla="*/ 5648241 w 10652918"/>
                <a:gd name="connsiteY7" fmla="*/ 694258 h 4416805"/>
                <a:gd name="connsiteX8" fmla="*/ 6392843 w 10652918"/>
                <a:gd name="connsiteY8" fmla="*/ 1460320 h 4416805"/>
                <a:gd name="connsiteX9" fmla="*/ 7947284 w 10652918"/>
                <a:gd name="connsiteY9" fmla="*/ 9208 h 4416805"/>
                <a:gd name="connsiteX10" fmla="*/ 10652918 w 10652918"/>
                <a:gd name="connsiteY10" fmla="*/ 146209 h 4416805"/>
                <a:gd name="connsiteX0" fmla="*/ 0 w 11314504"/>
                <a:gd name="connsiteY0" fmla="*/ 4559378 h 4608141"/>
                <a:gd name="connsiteX1" fmla="*/ 1456566 w 11314504"/>
                <a:gd name="connsiteY1" fmla="*/ 3353665 h 4608141"/>
                <a:gd name="connsiteX2" fmla="*/ 2152481 w 11314504"/>
                <a:gd name="connsiteY2" fmla="*/ 4607931 h 4608141"/>
                <a:gd name="connsiteX3" fmla="*/ 3002145 w 11314504"/>
                <a:gd name="connsiteY3" fmla="*/ 2860051 h 4608141"/>
                <a:gd name="connsiteX4" fmla="*/ 3625232 w 11314504"/>
                <a:gd name="connsiteY4" fmla="*/ 4041488 h 4608141"/>
                <a:gd name="connsiteX5" fmla="*/ 4474895 w 11314504"/>
                <a:gd name="connsiteY5" fmla="*/ 1670522 h 4608141"/>
                <a:gd name="connsiteX6" fmla="*/ 5081798 w 11314504"/>
                <a:gd name="connsiteY6" fmla="*/ 2398805 h 4608141"/>
                <a:gd name="connsiteX7" fmla="*/ 5648241 w 11314504"/>
                <a:gd name="connsiteY7" fmla="*/ 885594 h 4608141"/>
                <a:gd name="connsiteX8" fmla="*/ 6392843 w 11314504"/>
                <a:gd name="connsiteY8" fmla="*/ 1651656 h 4608141"/>
                <a:gd name="connsiteX9" fmla="*/ 7947284 w 11314504"/>
                <a:gd name="connsiteY9" fmla="*/ 200544 h 4608141"/>
                <a:gd name="connsiteX10" fmla="*/ 11314504 w 11314504"/>
                <a:gd name="connsiteY10" fmla="*/ 0 h 4608141"/>
                <a:gd name="connsiteX0" fmla="*/ 0 w 11409016"/>
                <a:gd name="connsiteY0" fmla="*/ 4399227 h 4447990"/>
                <a:gd name="connsiteX1" fmla="*/ 1456566 w 11409016"/>
                <a:gd name="connsiteY1" fmla="*/ 3193514 h 4447990"/>
                <a:gd name="connsiteX2" fmla="*/ 2152481 w 11409016"/>
                <a:gd name="connsiteY2" fmla="*/ 4447780 h 4447990"/>
                <a:gd name="connsiteX3" fmla="*/ 3002145 w 11409016"/>
                <a:gd name="connsiteY3" fmla="*/ 2699900 h 4447990"/>
                <a:gd name="connsiteX4" fmla="*/ 3625232 w 11409016"/>
                <a:gd name="connsiteY4" fmla="*/ 3881337 h 4447990"/>
                <a:gd name="connsiteX5" fmla="*/ 4474895 w 11409016"/>
                <a:gd name="connsiteY5" fmla="*/ 1510371 h 4447990"/>
                <a:gd name="connsiteX6" fmla="*/ 5081798 w 11409016"/>
                <a:gd name="connsiteY6" fmla="*/ 2238654 h 4447990"/>
                <a:gd name="connsiteX7" fmla="*/ 5648241 w 11409016"/>
                <a:gd name="connsiteY7" fmla="*/ 725443 h 4447990"/>
                <a:gd name="connsiteX8" fmla="*/ 6392843 w 11409016"/>
                <a:gd name="connsiteY8" fmla="*/ 1491505 h 4447990"/>
                <a:gd name="connsiteX9" fmla="*/ 7947284 w 11409016"/>
                <a:gd name="connsiteY9" fmla="*/ 40393 h 4447990"/>
                <a:gd name="connsiteX10" fmla="*/ 11409016 w 11409016"/>
                <a:gd name="connsiteY10" fmla="*/ 1871 h 4447990"/>
                <a:gd name="connsiteX0" fmla="*/ 0 w 11048122"/>
                <a:gd name="connsiteY0" fmla="*/ 4365166 h 4413929"/>
                <a:gd name="connsiteX1" fmla="*/ 1456566 w 11048122"/>
                <a:gd name="connsiteY1" fmla="*/ 3159453 h 4413929"/>
                <a:gd name="connsiteX2" fmla="*/ 2152481 w 11048122"/>
                <a:gd name="connsiteY2" fmla="*/ 4413719 h 4413929"/>
                <a:gd name="connsiteX3" fmla="*/ 3002145 w 11048122"/>
                <a:gd name="connsiteY3" fmla="*/ 2665839 h 4413929"/>
                <a:gd name="connsiteX4" fmla="*/ 3625232 w 11048122"/>
                <a:gd name="connsiteY4" fmla="*/ 3847276 h 4413929"/>
                <a:gd name="connsiteX5" fmla="*/ 4474895 w 11048122"/>
                <a:gd name="connsiteY5" fmla="*/ 1476310 h 4413929"/>
                <a:gd name="connsiteX6" fmla="*/ 5081798 w 11048122"/>
                <a:gd name="connsiteY6" fmla="*/ 2204593 h 4413929"/>
                <a:gd name="connsiteX7" fmla="*/ 5648241 w 11048122"/>
                <a:gd name="connsiteY7" fmla="*/ 691382 h 4413929"/>
                <a:gd name="connsiteX8" fmla="*/ 6392843 w 11048122"/>
                <a:gd name="connsiteY8" fmla="*/ 1457444 h 4413929"/>
                <a:gd name="connsiteX9" fmla="*/ 7947284 w 11048122"/>
                <a:gd name="connsiteY9" fmla="*/ 6332 h 4413929"/>
                <a:gd name="connsiteX10" fmla="*/ 11048122 w 11048122"/>
                <a:gd name="connsiteY10" fmla="*/ 245422 h 4413929"/>
                <a:gd name="connsiteX0" fmla="*/ 0 w 11048122"/>
                <a:gd name="connsiteY0" fmla="*/ 4365166 h 4413929"/>
                <a:gd name="connsiteX1" fmla="*/ 1456566 w 11048122"/>
                <a:gd name="connsiteY1" fmla="*/ 3159453 h 4413929"/>
                <a:gd name="connsiteX2" fmla="*/ 2152481 w 11048122"/>
                <a:gd name="connsiteY2" fmla="*/ 4413719 h 4413929"/>
                <a:gd name="connsiteX3" fmla="*/ 3002145 w 11048122"/>
                <a:gd name="connsiteY3" fmla="*/ 2665839 h 4413929"/>
                <a:gd name="connsiteX4" fmla="*/ 3625232 w 11048122"/>
                <a:gd name="connsiteY4" fmla="*/ 3847276 h 4413929"/>
                <a:gd name="connsiteX5" fmla="*/ 4474895 w 11048122"/>
                <a:gd name="connsiteY5" fmla="*/ 1476310 h 4413929"/>
                <a:gd name="connsiteX6" fmla="*/ 5081798 w 11048122"/>
                <a:gd name="connsiteY6" fmla="*/ 2204593 h 4413929"/>
                <a:gd name="connsiteX7" fmla="*/ 5648241 w 11048122"/>
                <a:gd name="connsiteY7" fmla="*/ 691382 h 4413929"/>
                <a:gd name="connsiteX8" fmla="*/ 6392843 w 11048122"/>
                <a:gd name="connsiteY8" fmla="*/ 1457444 h 4413929"/>
                <a:gd name="connsiteX9" fmla="*/ 7947284 w 11048122"/>
                <a:gd name="connsiteY9" fmla="*/ 6332 h 4413929"/>
                <a:gd name="connsiteX10" fmla="*/ 11048122 w 11048122"/>
                <a:gd name="connsiteY10" fmla="*/ 245422 h 4413929"/>
                <a:gd name="connsiteX0" fmla="*/ 0 w 11171063"/>
                <a:gd name="connsiteY0" fmla="*/ 4365573 h 4414336"/>
                <a:gd name="connsiteX1" fmla="*/ 1456566 w 11171063"/>
                <a:gd name="connsiteY1" fmla="*/ 3159860 h 4414336"/>
                <a:gd name="connsiteX2" fmla="*/ 2152481 w 11171063"/>
                <a:gd name="connsiteY2" fmla="*/ 4414126 h 4414336"/>
                <a:gd name="connsiteX3" fmla="*/ 3002145 w 11171063"/>
                <a:gd name="connsiteY3" fmla="*/ 2666246 h 4414336"/>
                <a:gd name="connsiteX4" fmla="*/ 3625232 w 11171063"/>
                <a:gd name="connsiteY4" fmla="*/ 3847683 h 4414336"/>
                <a:gd name="connsiteX5" fmla="*/ 4474895 w 11171063"/>
                <a:gd name="connsiteY5" fmla="*/ 1476717 h 4414336"/>
                <a:gd name="connsiteX6" fmla="*/ 5081798 w 11171063"/>
                <a:gd name="connsiteY6" fmla="*/ 2205000 h 4414336"/>
                <a:gd name="connsiteX7" fmla="*/ 5648241 w 11171063"/>
                <a:gd name="connsiteY7" fmla="*/ 691789 h 4414336"/>
                <a:gd name="connsiteX8" fmla="*/ 6392843 w 11171063"/>
                <a:gd name="connsiteY8" fmla="*/ 1457851 h 4414336"/>
                <a:gd name="connsiteX9" fmla="*/ 7947284 w 11171063"/>
                <a:gd name="connsiteY9" fmla="*/ 6739 h 4414336"/>
                <a:gd name="connsiteX10" fmla="*/ 11171063 w 11171063"/>
                <a:gd name="connsiteY10" fmla="*/ 225999 h 4414336"/>
                <a:gd name="connsiteX0" fmla="*/ 0 w 10980700"/>
                <a:gd name="connsiteY0" fmla="*/ 4365662 h 4414425"/>
                <a:gd name="connsiteX1" fmla="*/ 1456566 w 10980700"/>
                <a:gd name="connsiteY1" fmla="*/ 3159949 h 4414425"/>
                <a:gd name="connsiteX2" fmla="*/ 2152481 w 10980700"/>
                <a:gd name="connsiteY2" fmla="*/ 4414215 h 4414425"/>
                <a:gd name="connsiteX3" fmla="*/ 3002145 w 10980700"/>
                <a:gd name="connsiteY3" fmla="*/ 2666335 h 4414425"/>
                <a:gd name="connsiteX4" fmla="*/ 3625232 w 10980700"/>
                <a:gd name="connsiteY4" fmla="*/ 3847772 h 4414425"/>
                <a:gd name="connsiteX5" fmla="*/ 4474895 w 10980700"/>
                <a:gd name="connsiteY5" fmla="*/ 1476806 h 4414425"/>
                <a:gd name="connsiteX6" fmla="*/ 5081798 w 10980700"/>
                <a:gd name="connsiteY6" fmla="*/ 2205089 h 4414425"/>
                <a:gd name="connsiteX7" fmla="*/ 5648241 w 10980700"/>
                <a:gd name="connsiteY7" fmla="*/ 691878 h 4414425"/>
                <a:gd name="connsiteX8" fmla="*/ 6392843 w 10980700"/>
                <a:gd name="connsiteY8" fmla="*/ 1457940 h 4414425"/>
                <a:gd name="connsiteX9" fmla="*/ 7947284 w 10980700"/>
                <a:gd name="connsiteY9" fmla="*/ 6828 h 4414425"/>
                <a:gd name="connsiteX10" fmla="*/ 10980700 w 10980700"/>
                <a:gd name="connsiteY10" fmla="*/ 222123 h 4414425"/>
                <a:gd name="connsiteX0" fmla="*/ 0 w 10980700"/>
                <a:gd name="connsiteY0" fmla="*/ 4365663 h 4414426"/>
                <a:gd name="connsiteX1" fmla="*/ 1456566 w 10980700"/>
                <a:gd name="connsiteY1" fmla="*/ 3159950 h 4414426"/>
                <a:gd name="connsiteX2" fmla="*/ 2152481 w 10980700"/>
                <a:gd name="connsiteY2" fmla="*/ 4414216 h 4414426"/>
                <a:gd name="connsiteX3" fmla="*/ 3002145 w 10980700"/>
                <a:gd name="connsiteY3" fmla="*/ 2666336 h 4414426"/>
                <a:gd name="connsiteX4" fmla="*/ 3625232 w 10980700"/>
                <a:gd name="connsiteY4" fmla="*/ 3847773 h 4414426"/>
                <a:gd name="connsiteX5" fmla="*/ 4474895 w 10980700"/>
                <a:gd name="connsiteY5" fmla="*/ 1476807 h 4414426"/>
                <a:gd name="connsiteX6" fmla="*/ 5081798 w 10980700"/>
                <a:gd name="connsiteY6" fmla="*/ 2205090 h 4414426"/>
                <a:gd name="connsiteX7" fmla="*/ 5648241 w 10980700"/>
                <a:gd name="connsiteY7" fmla="*/ 691879 h 4414426"/>
                <a:gd name="connsiteX8" fmla="*/ 6392843 w 10980700"/>
                <a:gd name="connsiteY8" fmla="*/ 1457941 h 4414426"/>
                <a:gd name="connsiteX9" fmla="*/ 7947284 w 10980700"/>
                <a:gd name="connsiteY9" fmla="*/ 6829 h 4414426"/>
                <a:gd name="connsiteX10" fmla="*/ 10980700 w 10980700"/>
                <a:gd name="connsiteY10" fmla="*/ 222124 h 4414426"/>
                <a:gd name="connsiteX0" fmla="*/ 0 w 11123472"/>
                <a:gd name="connsiteY0" fmla="*/ 4367331 h 4416094"/>
                <a:gd name="connsiteX1" fmla="*/ 1456566 w 11123472"/>
                <a:gd name="connsiteY1" fmla="*/ 3161618 h 4416094"/>
                <a:gd name="connsiteX2" fmla="*/ 2152481 w 11123472"/>
                <a:gd name="connsiteY2" fmla="*/ 4415884 h 4416094"/>
                <a:gd name="connsiteX3" fmla="*/ 3002145 w 11123472"/>
                <a:gd name="connsiteY3" fmla="*/ 2668004 h 4416094"/>
                <a:gd name="connsiteX4" fmla="*/ 3625232 w 11123472"/>
                <a:gd name="connsiteY4" fmla="*/ 3849441 h 4416094"/>
                <a:gd name="connsiteX5" fmla="*/ 4474895 w 11123472"/>
                <a:gd name="connsiteY5" fmla="*/ 1478475 h 4416094"/>
                <a:gd name="connsiteX6" fmla="*/ 5081798 w 11123472"/>
                <a:gd name="connsiteY6" fmla="*/ 2206758 h 4416094"/>
                <a:gd name="connsiteX7" fmla="*/ 5648241 w 11123472"/>
                <a:gd name="connsiteY7" fmla="*/ 693547 h 4416094"/>
                <a:gd name="connsiteX8" fmla="*/ 6392843 w 11123472"/>
                <a:gd name="connsiteY8" fmla="*/ 1459609 h 4416094"/>
                <a:gd name="connsiteX9" fmla="*/ 7947284 w 11123472"/>
                <a:gd name="connsiteY9" fmla="*/ 8497 h 4416094"/>
                <a:gd name="connsiteX10" fmla="*/ 11123472 w 11123472"/>
                <a:gd name="connsiteY10" fmla="*/ 164303 h 4416094"/>
                <a:gd name="connsiteX0" fmla="*/ 0 w 7947283"/>
                <a:gd name="connsiteY0" fmla="*/ 4358834 h 4407597"/>
                <a:gd name="connsiteX1" fmla="*/ 1456566 w 7947283"/>
                <a:gd name="connsiteY1" fmla="*/ 3153121 h 4407597"/>
                <a:gd name="connsiteX2" fmla="*/ 2152481 w 7947283"/>
                <a:gd name="connsiteY2" fmla="*/ 4407387 h 4407597"/>
                <a:gd name="connsiteX3" fmla="*/ 3002145 w 7947283"/>
                <a:gd name="connsiteY3" fmla="*/ 2659507 h 4407597"/>
                <a:gd name="connsiteX4" fmla="*/ 3625232 w 7947283"/>
                <a:gd name="connsiteY4" fmla="*/ 3840944 h 4407597"/>
                <a:gd name="connsiteX5" fmla="*/ 4474895 w 7947283"/>
                <a:gd name="connsiteY5" fmla="*/ 1469978 h 4407597"/>
                <a:gd name="connsiteX6" fmla="*/ 5081798 w 7947283"/>
                <a:gd name="connsiteY6" fmla="*/ 2198261 h 4407597"/>
                <a:gd name="connsiteX7" fmla="*/ 5648241 w 7947283"/>
                <a:gd name="connsiteY7" fmla="*/ 685050 h 4407597"/>
                <a:gd name="connsiteX8" fmla="*/ 6392843 w 7947283"/>
                <a:gd name="connsiteY8" fmla="*/ 1451112 h 4407597"/>
                <a:gd name="connsiteX9" fmla="*/ 7947284 w 7947283"/>
                <a:gd name="connsiteY9" fmla="*/ 0 h 4407597"/>
                <a:gd name="connsiteX0" fmla="*/ 0 w 9910390"/>
                <a:gd name="connsiteY0" fmla="*/ 4672137 h 4720900"/>
                <a:gd name="connsiteX1" fmla="*/ 1456566 w 9910390"/>
                <a:gd name="connsiteY1" fmla="*/ 3466424 h 4720900"/>
                <a:gd name="connsiteX2" fmla="*/ 2152481 w 9910390"/>
                <a:gd name="connsiteY2" fmla="*/ 4720690 h 4720900"/>
                <a:gd name="connsiteX3" fmla="*/ 3002145 w 9910390"/>
                <a:gd name="connsiteY3" fmla="*/ 2972810 h 4720900"/>
                <a:gd name="connsiteX4" fmla="*/ 3625232 w 9910390"/>
                <a:gd name="connsiteY4" fmla="*/ 4154247 h 4720900"/>
                <a:gd name="connsiteX5" fmla="*/ 4474895 w 9910390"/>
                <a:gd name="connsiteY5" fmla="*/ 1783281 h 4720900"/>
                <a:gd name="connsiteX6" fmla="*/ 5081798 w 9910390"/>
                <a:gd name="connsiteY6" fmla="*/ 2511564 h 4720900"/>
                <a:gd name="connsiteX7" fmla="*/ 5648241 w 9910390"/>
                <a:gd name="connsiteY7" fmla="*/ 998353 h 4720900"/>
                <a:gd name="connsiteX8" fmla="*/ 6392843 w 9910390"/>
                <a:gd name="connsiteY8" fmla="*/ 1764415 h 4720900"/>
                <a:gd name="connsiteX9" fmla="*/ 9910390 w 9910390"/>
                <a:gd name="connsiteY9" fmla="*/ 0 h 4720900"/>
                <a:gd name="connsiteX0" fmla="*/ 0 w 9910390"/>
                <a:gd name="connsiteY0" fmla="*/ 4672137 h 4720900"/>
                <a:gd name="connsiteX1" fmla="*/ 1456566 w 9910390"/>
                <a:gd name="connsiteY1" fmla="*/ 3466424 h 4720900"/>
                <a:gd name="connsiteX2" fmla="*/ 2152481 w 9910390"/>
                <a:gd name="connsiteY2" fmla="*/ 4720690 h 4720900"/>
                <a:gd name="connsiteX3" fmla="*/ 3002145 w 9910390"/>
                <a:gd name="connsiteY3" fmla="*/ 2972810 h 4720900"/>
                <a:gd name="connsiteX4" fmla="*/ 3625232 w 9910390"/>
                <a:gd name="connsiteY4" fmla="*/ 4154247 h 4720900"/>
                <a:gd name="connsiteX5" fmla="*/ 4474895 w 9910390"/>
                <a:gd name="connsiteY5" fmla="*/ 1783281 h 4720900"/>
                <a:gd name="connsiteX6" fmla="*/ 5081798 w 9910390"/>
                <a:gd name="connsiteY6" fmla="*/ 2511564 h 4720900"/>
                <a:gd name="connsiteX7" fmla="*/ 5648241 w 9910390"/>
                <a:gd name="connsiteY7" fmla="*/ 998353 h 4720900"/>
                <a:gd name="connsiteX8" fmla="*/ 6392843 w 9910390"/>
                <a:gd name="connsiteY8" fmla="*/ 1764415 h 4720900"/>
                <a:gd name="connsiteX9" fmla="*/ 9910390 w 9910390"/>
                <a:gd name="connsiteY9" fmla="*/ 0 h 4720900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115593 w 9907006"/>
                <a:gd name="connsiteY0" fmla="*/ 4680069 h 4817244"/>
                <a:gd name="connsiteX1" fmla="*/ 105750 w 9907006"/>
                <a:gd name="connsiteY1" fmla="*/ 4739396 h 4817244"/>
                <a:gd name="connsiteX2" fmla="*/ 1572159 w 9907006"/>
                <a:gd name="connsiteY2" fmla="*/ 3474356 h 4817244"/>
                <a:gd name="connsiteX3" fmla="*/ 2268074 w 9907006"/>
                <a:gd name="connsiteY3" fmla="*/ 4728622 h 4817244"/>
                <a:gd name="connsiteX4" fmla="*/ 3117738 w 9907006"/>
                <a:gd name="connsiteY4" fmla="*/ 2980742 h 4817244"/>
                <a:gd name="connsiteX5" fmla="*/ 3740825 w 9907006"/>
                <a:gd name="connsiteY5" fmla="*/ 4162179 h 4817244"/>
                <a:gd name="connsiteX6" fmla="*/ 4590488 w 9907006"/>
                <a:gd name="connsiteY6" fmla="*/ 1791213 h 4817244"/>
                <a:gd name="connsiteX7" fmla="*/ 5197391 w 9907006"/>
                <a:gd name="connsiteY7" fmla="*/ 2519496 h 4817244"/>
                <a:gd name="connsiteX8" fmla="*/ 5763834 w 9907006"/>
                <a:gd name="connsiteY8" fmla="*/ 1006285 h 4817244"/>
                <a:gd name="connsiteX9" fmla="*/ 6508436 w 9907006"/>
                <a:gd name="connsiteY9" fmla="*/ 1772347 h 4817244"/>
                <a:gd name="connsiteX10" fmla="*/ 9907006 w 9907006"/>
                <a:gd name="connsiteY10" fmla="*/ 0 h 4817244"/>
                <a:gd name="connsiteX0" fmla="*/ 1530 w 10018254"/>
                <a:gd name="connsiteY0" fmla="*/ 4143077 h 4772205"/>
                <a:gd name="connsiteX1" fmla="*/ 216998 w 10018254"/>
                <a:gd name="connsiteY1" fmla="*/ 4739396 h 4772205"/>
                <a:gd name="connsiteX2" fmla="*/ 1683407 w 10018254"/>
                <a:gd name="connsiteY2" fmla="*/ 3474356 h 4772205"/>
                <a:gd name="connsiteX3" fmla="*/ 2379322 w 10018254"/>
                <a:gd name="connsiteY3" fmla="*/ 4728622 h 4772205"/>
                <a:gd name="connsiteX4" fmla="*/ 3228986 w 10018254"/>
                <a:gd name="connsiteY4" fmla="*/ 2980742 h 4772205"/>
                <a:gd name="connsiteX5" fmla="*/ 3852073 w 10018254"/>
                <a:gd name="connsiteY5" fmla="*/ 4162179 h 4772205"/>
                <a:gd name="connsiteX6" fmla="*/ 4701736 w 10018254"/>
                <a:gd name="connsiteY6" fmla="*/ 1791213 h 4772205"/>
                <a:gd name="connsiteX7" fmla="*/ 5308639 w 10018254"/>
                <a:gd name="connsiteY7" fmla="*/ 2519496 h 4772205"/>
                <a:gd name="connsiteX8" fmla="*/ 5875082 w 10018254"/>
                <a:gd name="connsiteY8" fmla="*/ 1006285 h 4772205"/>
                <a:gd name="connsiteX9" fmla="*/ 6619684 w 10018254"/>
                <a:gd name="connsiteY9" fmla="*/ 1772347 h 4772205"/>
                <a:gd name="connsiteX10" fmla="*/ 10018254 w 10018254"/>
                <a:gd name="connsiteY10" fmla="*/ 0 h 4772205"/>
                <a:gd name="connsiteX0" fmla="*/ 210538 w 10227262"/>
                <a:gd name="connsiteY0" fmla="*/ 4143077 h 5190965"/>
                <a:gd name="connsiteX1" fmla="*/ 82675 w 10227262"/>
                <a:gd name="connsiteY1" fmla="*/ 5168559 h 5190965"/>
                <a:gd name="connsiteX2" fmla="*/ 1892415 w 10227262"/>
                <a:gd name="connsiteY2" fmla="*/ 3474356 h 5190965"/>
                <a:gd name="connsiteX3" fmla="*/ 2588330 w 10227262"/>
                <a:gd name="connsiteY3" fmla="*/ 4728622 h 5190965"/>
                <a:gd name="connsiteX4" fmla="*/ 3437994 w 10227262"/>
                <a:gd name="connsiteY4" fmla="*/ 2980742 h 5190965"/>
                <a:gd name="connsiteX5" fmla="*/ 4061081 w 10227262"/>
                <a:gd name="connsiteY5" fmla="*/ 4162179 h 5190965"/>
                <a:gd name="connsiteX6" fmla="*/ 4910744 w 10227262"/>
                <a:gd name="connsiteY6" fmla="*/ 1791213 h 5190965"/>
                <a:gd name="connsiteX7" fmla="*/ 5517647 w 10227262"/>
                <a:gd name="connsiteY7" fmla="*/ 2519496 h 5190965"/>
                <a:gd name="connsiteX8" fmla="*/ 6084090 w 10227262"/>
                <a:gd name="connsiteY8" fmla="*/ 1006285 h 5190965"/>
                <a:gd name="connsiteX9" fmla="*/ 6828692 w 10227262"/>
                <a:gd name="connsiteY9" fmla="*/ 1772347 h 5190965"/>
                <a:gd name="connsiteX10" fmla="*/ 10227262 w 10227262"/>
                <a:gd name="connsiteY10" fmla="*/ 0 h 5190965"/>
                <a:gd name="connsiteX0" fmla="*/ 260723 w 10277447"/>
                <a:gd name="connsiteY0" fmla="*/ 4143077 h 5168559"/>
                <a:gd name="connsiteX1" fmla="*/ 132860 w 10277447"/>
                <a:gd name="connsiteY1" fmla="*/ 5168559 h 5168559"/>
                <a:gd name="connsiteX2" fmla="*/ 1942600 w 10277447"/>
                <a:gd name="connsiteY2" fmla="*/ 3474356 h 5168559"/>
                <a:gd name="connsiteX3" fmla="*/ 2638515 w 10277447"/>
                <a:gd name="connsiteY3" fmla="*/ 4728622 h 5168559"/>
                <a:gd name="connsiteX4" fmla="*/ 3488179 w 10277447"/>
                <a:gd name="connsiteY4" fmla="*/ 2980742 h 5168559"/>
                <a:gd name="connsiteX5" fmla="*/ 4111266 w 10277447"/>
                <a:gd name="connsiteY5" fmla="*/ 4162179 h 5168559"/>
                <a:gd name="connsiteX6" fmla="*/ 4960929 w 10277447"/>
                <a:gd name="connsiteY6" fmla="*/ 1791213 h 5168559"/>
                <a:gd name="connsiteX7" fmla="*/ 5567832 w 10277447"/>
                <a:gd name="connsiteY7" fmla="*/ 2519496 h 5168559"/>
                <a:gd name="connsiteX8" fmla="*/ 6134275 w 10277447"/>
                <a:gd name="connsiteY8" fmla="*/ 1006285 h 5168559"/>
                <a:gd name="connsiteX9" fmla="*/ 6878877 w 10277447"/>
                <a:gd name="connsiteY9" fmla="*/ 1772347 h 5168559"/>
                <a:gd name="connsiteX10" fmla="*/ 10277447 w 10277447"/>
                <a:gd name="connsiteY10" fmla="*/ 0 h 5168559"/>
                <a:gd name="connsiteX0" fmla="*/ 260723 w 10277447"/>
                <a:gd name="connsiteY0" fmla="*/ 4143077 h 5168559"/>
                <a:gd name="connsiteX1" fmla="*/ 132860 w 10277447"/>
                <a:gd name="connsiteY1" fmla="*/ 5168559 h 5168559"/>
                <a:gd name="connsiteX2" fmla="*/ 1942600 w 10277447"/>
                <a:gd name="connsiteY2" fmla="*/ 3474356 h 5168559"/>
                <a:gd name="connsiteX3" fmla="*/ 2638515 w 10277447"/>
                <a:gd name="connsiteY3" fmla="*/ 4728622 h 5168559"/>
                <a:gd name="connsiteX4" fmla="*/ 3488179 w 10277447"/>
                <a:gd name="connsiteY4" fmla="*/ 2980742 h 5168559"/>
                <a:gd name="connsiteX5" fmla="*/ 4111266 w 10277447"/>
                <a:gd name="connsiteY5" fmla="*/ 4162179 h 5168559"/>
                <a:gd name="connsiteX6" fmla="*/ 4960929 w 10277447"/>
                <a:gd name="connsiteY6" fmla="*/ 1791213 h 5168559"/>
                <a:gd name="connsiteX7" fmla="*/ 5567832 w 10277447"/>
                <a:gd name="connsiteY7" fmla="*/ 2519496 h 5168559"/>
                <a:gd name="connsiteX8" fmla="*/ 6134275 w 10277447"/>
                <a:gd name="connsiteY8" fmla="*/ 1006285 h 5168559"/>
                <a:gd name="connsiteX9" fmla="*/ 6878877 w 10277447"/>
                <a:gd name="connsiteY9" fmla="*/ 1772347 h 5168559"/>
                <a:gd name="connsiteX10" fmla="*/ 10277447 w 10277447"/>
                <a:gd name="connsiteY10" fmla="*/ 0 h 5168559"/>
                <a:gd name="connsiteX0" fmla="*/ 1088827 w 10204307"/>
                <a:gd name="connsiteY0" fmla="*/ 3228771 h 5168559"/>
                <a:gd name="connsiteX1" fmla="*/ 59720 w 10204307"/>
                <a:gd name="connsiteY1" fmla="*/ 5168559 h 5168559"/>
                <a:gd name="connsiteX2" fmla="*/ 1869460 w 10204307"/>
                <a:gd name="connsiteY2" fmla="*/ 3474356 h 5168559"/>
                <a:gd name="connsiteX3" fmla="*/ 2565375 w 10204307"/>
                <a:gd name="connsiteY3" fmla="*/ 4728622 h 5168559"/>
                <a:gd name="connsiteX4" fmla="*/ 3415039 w 10204307"/>
                <a:gd name="connsiteY4" fmla="*/ 2980742 h 5168559"/>
                <a:gd name="connsiteX5" fmla="*/ 4038126 w 10204307"/>
                <a:gd name="connsiteY5" fmla="*/ 4162179 h 5168559"/>
                <a:gd name="connsiteX6" fmla="*/ 4887789 w 10204307"/>
                <a:gd name="connsiteY6" fmla="*/ 1791213 h 5168559"/>
                <a:gd name="connsiteX7" fmla="*/ 5494692 w 10204307"/>
                <a:gd name="connsiteY7" fmla="*/ 2519496 h 5168559"/>
                <a:gd name="connsiteX8" fmla="*/ 6061135 w 10204307"/>
                <a:gd name="connsiteY8" fmla="*/ 1006285 h 5168559"/>
                <a:gd name="connsiteX9" fmla="*/ 6805737 w 10204307"/>
                <a:gd name="connsiteY9" fmla="*/ 1772347 h 5168559"/>
                <a:gd name="connsiteX10" fmla="*/ 10204307 w 10204307"/>
                <a:gd name="connsiteY10" fmla="*/ 0 h 5168559"/>
                <a:gd name="connsiteX0" fmla="*/ 938428 w 10210645"/>
                <a:gd name="connsiteY0" fmla="*/ 3359386 h 5168559"/>
                <a:gd name="connsiteX1" fmla="*/ 66058 w 10210645"/>
                <a:gd name="connsiteY1" fmla="*/ 5168559 h 5168559"/>
                <a:gd name="connsiteX2" fmla="*/ 1875798 w 10210645"/>
                <a:gd name="connsiteY2" fmla="*/ 3474356 h 5168559"/>
                <a:gd name="connsiteX3" fmla="*/ 2571713 w 10210645"/>
                <a:gd name="connsiteY3" fmla="*/ 4728622 h 5168559"/>
                <a:gd name="connsiteX4" fmla="*/ 3421377 w 10210645"/>
                <a:gd name="connsiteY4" fmla="*/ 2980742 h 5168559"/>
                <a:gd name="connsiteX5" fmla="*/ 4044464 w 10210645"/>
                <a:gd name="connsiteY5" fmla="*/ 4162179 h 5168559"/>
                <a:gd name="connsiteX6" fmla="*/ 4894127 w 10210645"/>
                <a:gd name="connsiteY6" fmla="*/ 1791213 h 5168559"/>
                <a:gd name="connsiteX7" fmla="*/ 5501030 w 10210645"/>
                <a:gd name="connsiteY7" fmla="*/ 2519496 h 5168559"/>
                <a:gd name="connsiteX8" fmla="*/ 6067473 w 10210645"/>
                <a:gd name="connsiteY8" fmla="*/ 1006285 h 5168559"/>
                <a:gd name="connsiteX9" fmla="*/ 6812075 w 10210645"/>
                <a:gd name="connsiteY9" fmla="*/ 1772347 h 5168559"/>
                <a:gd name="connsiteX10" fmla="*/ 10210645 w 10210645"/>
                <a:gd name="connsiteY10" fmla="*/ 0 h 5168559"/>
                <a:gd name="connsiteX0" fmla="*/ 789529 w 10218485"/>
                <a:gd name="connsiteY0" fmla="*/ 3777354 h 5168559"/>
                <a:gd name="connsiteX1" fmla="*/ 73898 w 10218485"/>
                <a:gd name="connsiteY1" fmla="*/ 5168559 h 5168559"/>
                <a:gd name="connsiteX2" fmla="*/ 1883638 w 10218485"/>
                <a:gd name="connsiteY2" fmla="*/ 3474356 h 5168559"/>
                <a:gd name="connsiteX3" fmla="*/ 2579553 w 10218485"/>
                <a:gd name="connsiteY3" fmla="*/ 4728622 h 5168559"/>
                <a:gd name="connsiteX4" fmla="*/ 3429217 w 10218485"/>
                <a:gd name="connsiteY4" fmla="*/ 2980742 h 5168559"/>
                <a:gd name="connsiteX5" fmla="*/ 4052304 w 10218485"/>
                <a:gd name="connsiteY5" fmla="*/ 4162179 h 5168559"/>
                <a:gd name="connsiteX6" fmla="*/ 4901967 w 10218485"/>
                <a:gd name="connsiteY6" fmla="*/ 1791213 h 5168559"/>
                <a:gd name="connsiteX7" fmla="*/ 5508870 w 10218485"/>
                <a:gd name="connsiteY7" fmla="*/ 2519496 h 5168559"/>
                <a:gd name="connsiteX8" fmla="*/ 6075313 w 10218485"/>
                <a:gd name="connsiteY8" fmla="*/ 1006285 h 5168559"/>
                <a:gd name="connsiteX9" fmla="*/ 6819915 w 10218485"/>
                <a:gd name="connsiteY9" fmla="*/ 1772347 h 5168559"/>
                <a:gd name="connsiteX10" fmla="*/ 10218485 w 10218485"/>
                <a:gd name="connsiteY10" fmla="*/ 0 h 5168559"/>
                <a:gd name="connsiteX0" fmla="*/ 1051109 w 10480065"/>
                <a:gd name="connsiteY0" fmla="*/ 3777354 h 5064067"/>
                <a:gd name="connsiteX1" fmla="*/ 61187 w 10480065"/>
                <a:gd name="connsiteY1" fmla="*/ 5064067 h 5064067"/>
                <a:gd name="connsiteX2" fmla="*/ 2145218 w 10480065"/>
                <a:gd name="connsiteY2" fmla="*/ 3474356 h 5064067"/>
                <a:gd name="connsiteX3" fmla="*/ 2841133 w 10480065"/>
                <a:gd name="connsiteY3" fmla="*/ 4728622 h 5064067"/>
                <a:gd name="connsiteX4" fmla="*/ 3690797 w 10480065"/>
                <a:gd name="connsiteY4" fmla="*/ 2980742 h 5064067"/>
                <a:gd name="connsiteX5" fmla="*/ 4313884 w 10480065"/>
                <a:gd name="connsiteY5" fmla="*/ 4162179 h 5064067"/>
                <a:gd name="connsiteX6" fmla="*/ 5163547 w 10480065"/>
                <a:gd name="connsiteY6" fmla="*/ 1791213 h 5064067"/>
                <a:gd name="connsiteX7" fmla="*/ 5770450 w 10480065"/>
                <a:gd name="connsiteY7" fmla="*/ 2519496 h 5064067"/>
                <a:gd name="connsiteX8" fmla="*/ 6336893 w 10480065"/>
                <a:gd name="connsiteY8" fmla="*/ 1006285 h 5064067"/>
                <a:gd name="connsiteX9" fmla="*/ 7081495 w 10480065"/>
                <a:gd name="connsiteY9" fmla="*/ 1772347 h 5064067"/>
                <a:gd name="connsiteX10" fmla="*/ 10480065 w 10480065"/>
                <a:gd name="connsiteY10" fmla="*/ 0 h 5064067"/>
                <a:gd name="connsiteX0" fmla="*/ 1253002 w 10472973"/>
                <a:gd name="connsiteY0" fmla="*/ 5292489 h 5292778"/>
                <a:gd name="connsiteX1" fmla="*/ 54095 w 10472973"/>
                <a:gd name="connsiteY1" fmla="*/ 5064067 h 5292778"/>
                <a:gd name="connsiteX2" fmla="*/ 2138126 w 10472973"/>
                <a:gd name="connsiteY2" fmla="*/ 3474356 h 5292778"/>
                <a:gd name="connsiteX3" fmla="*/ 2834041 w 10472973"/>
                <a:gd name="connsiteY3" fmla="*/ 4728622 h 5292778"/>
                <a:gd name="connsiteX4" fmla="*/ 3683705 w 10472973"/>
                <a:gd name="connsiteY4" fmla="*/ 2980742 h 5292778"/>
                <a:gd name="connsiteX5" fmla="*/ 4306792 w 10472973"/>
                <a:gd name="connsiteY5" fmla="*/ 4162179 h 5292778"/>
                <a:gd name="connsiteX6" fmla="*/ 5156455 w 10472973"/>
                <a:gd name="connsiteY6" fmla="*/ 1791213 h 5292778"/>
                <a:gd name="connsiteX7" fmla="*/ 5763358 w 10472973"/>
                <a:gd name="connsiteY7" fmla="*/ 2519496 h 5292778"/>
                <a:gd name="connsiteX8" fmla="*/ 6329801 w 10472973"/>
                <a:gd name="connsiteY8" fmla="*/ 1006285 h 5292778"/>
                <a:gd name="connsiteX9" fmla="*/ 7074403 w 10472973"/>
                <a:gd name="connsiteY9" fmla="*/ 1772347 h 5292778"/>
                <a:gd name="connsiteX10" fmla="*/ 10472973 w 10472973"/>
                <a:gd name="connsiteY10" fmla="*/ 0 h 5292778"/>
                <a:gd name="connsiteX0" fmla="*/ 1253002 w 10472973"/>
                <a:gd name="connsiteY0" fmla="*/ 5292489 h 5292778"/>
                <a:gd name="connsiteX1" fmla="*/ 54095 w 10472973"/>
                <a:gd name="connsiteY1" fmla="*/ 5064067 h 5292778"/>
                <a:gd name="connsiteX2" fmla="*/ 2138126 w 10472973"/>
                <a:gd name="connsiteY2" fmla="*/ 3474356 h 5292778"/>
                <a:gd name="connsiteX3" fmla="*/ 2834041 w 10472973"/>
                <a:gd name="connsiteY3" fmla="*/ 4728622 h 5292778"/>
                <a:gd name="connsiteX4" fmla="*/ 3683705 w 10472973"/>
                <a:gd name="connsiteY4" fmla="*/ 2980742 h 5292778"/>
                <a:gd name="connsiteX5" fmla="*/ 4306792 w 10472973"/>
                <a:gd name="connsiteY5" fmla="*/ 4162179 h 5292778"/>
                <a:gd name="connsiteX6" fmla="*/ 5156455 w 10472973"/>
                <a:gd name="connsiteY6" fmla="*/ 1791213 h 5292778"/>
                <a:gd name="connsiteX7" fmla="*/ 5763358 w 10472973"/>
                <a:gd name="connsiteY7" fmla="*/ 2519496 h 5292778"/>
                <a:gd name="connsiteX8" fmla="*/ 6329801 w 10472973"/>
                <a:gd name="connsiteY8" fmla="*/ 1006285 h 5292778"/>
                <a:gd name="connsiteX9" fmla="*/ 7074403 w 10472973"/>
                <a:gd name="connsiteY9" fmla="*/ 1772347 h 5292778"/>
                <a:gd name="connsiteX10" fmla="*/ 10472973 w 10472973"/>
                <a:gd name="connsiteY10" fmla="*/ 0 h 5292778"/>
                <a:gd name="connsiteX0" fmla="*/ 1278351 w 10498322"/>
                <a:gd name="connsiteY0" fmla="*/ 5292489 h 5294168"/>
                <a:gd name="connsiteX1" fmla="*/ 53321 w 10498322"/>
                <a:gd name="connsiteY1" fmla="*/ 5273051 h 5294168"/>
                <a:gd name="connsiteX2" fmla="*/ 2163475 w 10498322"/>
                <a:gd name="connsiteY2" fmla="*/ 3474356 h 5294168"/>
                <a:gd name="connsiteX3" fmla="*/ 2859390 w 10498322"/>
                <a:gd name="connsiteY3" fmla="*/ 4728622 h 5294168"/>
                <a:gd name="connsiteX4" fmla="*/ 3709054 w 10498322"/>
                <a:gd name="connsiteY4" fmla="*/ 2980742 h 5294168"/>
                <a:gd name="connsiteX5" fmla="*/ 4332141 w 10498322"/>
                <a:gd name="connsiteY5" fmla="*/ 4162179 h 5294168"/>
                <a:gd name="connsiteX6" fmla="*/ 5181804 w 10498322"/>
                <a:gd name="connsiteY6" fmla="*/ 1791213 h 5294168"/>
                <a:gd name="connsiteX7" fmla="*/ 5788707 w 10498322"/>
                <a:gd name="connsiteY7" fmla="*/ 2519496 h 5294168"/>
                <a:gd name="connsiteX8" fmla="*/ 6355150 w 10498322"/>
                <a:gd name="connsiteY8" fmla="*/ 1006285 h 5294168"/>
                <a:gd name="connsiteX9" fmla="*/ 7099752 w 10498322"/>
                <a:gd name="connsiteY9" fmla="*/ 1772347 h 5294168"/>
                <a:gd name="connsiteX10" fmla="*/ 10498322 w 10498322"/>
                <a:gd name="connsiteY10" fmla="*/ 0 h 5294168"/>
                <a:gd name="connsiteX0" fmla="*/ 1227036 w 10447007"/>
                <a:gd name="connsiteY0" fmla="*/ 5292489 h 5538136"/>
                <a:gd name="connsiteX1" fmla="*/ 2006 w 10447007"/>
                <a:gd name="connsiteY1" fmla="*/ 5273051 h 5538136"/>
                <a:gd name="connsiteX2" fmla="*/ 2112160 w 10447007"/>
                <a:gd name="connsiteY2" fmla="*/ 3474356 h 5538136"/>
                <a:gd name="connsiteX3" fmla="*/ 2808075 w 10447007"/>
                <a:gd name="connsiteY3" fmla="*/ 4728622 h 5538136"/>
                <a:gd name="connsiteX4" fmla="*/ 3657739 w 10447007"/>
                <a:gd name="connsiteY4" fmla="*/ 2980742 h 5538136"/>
                <a:gd name="connsiteX5" fmla="*/ 4280826 w 10447007"/>
                <a:gd name="connsiteY5" fmla="*/ 4162179 h 5538136"/>
                <a:gd name="connsiteX6" fmla="*/ 5130489 w 10447007"/>
                <a:gd name="connsiteY6" fmla="*/ 1791213 h 5538136"/>
                <a:gd name="connsiteX7" fmla="*/ 5737392 w 10447007"/>
                <a:gd name="connsiteY7" fmla="*/ 2519496 h 5538136"/>
                <a:gd name="connsiteX8" fmla="*/ 6303835 w 10447007"/>
                <a:gd name="connsiteY8" fmla="*/ 1006285 h 5538136"/>
                <a:gd name="connsiteX9" fmla="*/ 7048437 w 10447007"/>
                <a:gd name="connsiteY9" fmla="*/ 1772347 h 5538136"/>
                <a:gd name="connsiteX10" fmla="*/ 10447007 w 10447007"/>
                <a:gd name="connsiteY10" fmla="*/ 0 h 5538136"/>
                <a:gd name="connsiteX0" fmla="*/ 1122664 w 10342635"/>
                <a:gd name="connsiteY0" fmla="*/ 5292489 h 5626951"/>
                <a:gd name="connsiteX1" fmla="*/ 2125 w 10342635"/>
                <a:gd name="connsiteY1" fmla="*/ 5390604 h 5626951"/>
                <a:gd name="connsiteX2" fmla="*/ 2007788 w 10342635"/>
                <a:gd name="connsiteY2" fmla="*/ 3474356 h 5626951"/>
                <a:gd name="connsiteX3" fmla="*/ 2703703 w 10342635"/>
                <a:gd name="connsiteY3" fmla="*/ 4728622 h 5626951"/>
                <a:gd name="connsiteX4" fmla="*/ 3553367 w 10342635"/>
                <a:gd name="connsiteY4" fmla="*/ 2980742 h 5626951"/>
                <a:gd name="connsiteX5" fmla="*/ 4176454 w 10342635"/>
                <a:gd name="connsiteY5" fmla="*/ 4162179 h 5626951"/>
                <a:gd name="connsiteX6" fmla="*/ 5026117 w 10342635"/>
                <a:gd name="connsiteY6" fmla="*/ 1791213 h 5626951"/>
                <a:gd name="connsiteX7" fmla="*/ 5633020 w 10342635"/>
                <a:gd name="connsiteY7" fmla="*/ 2519496 h 5626951"/>
                <a:gd name="connsiteX8" fmla="*/ 6199463 w 10342635"/>
                <a:gd name="connsiteY8" fmla="*/ 1006285 h 5626951"/>
                <a:gd name="connsiteX9" fmla="*/ 6944065 w 10342635"/>
                <a:gd name="connsiteY9" fmla="*/ 1772347 h 5626951"/>
                <a:gd name="connsiteX10" fmla="*/ 10342635 w 10342635"/>
                <a:gd name="connsiteY10" fmla="*/ 0 h 5626951"/>
                <a:gd name="connsiteX0" fmla="*/ 1126652 w 10346623"/>
                <a:gd name="connsiteY0" fmla="*/ 5292489 h 5626951"/>
                <a:gd name="connsiteX1" fmla="*/ 6113 w 10346623"/>
                <a:gd name="connsiteY1" fmla="*/ 5390604 h 5626951"/>
                <a:gd name="connsiteX2" fmla="*/ 2011776 w 10346623"/>
                <a:gd name="connsiteY2" fmla="*/ 3474356 h 5626951"/>
                <a:gd name="connsiteX3" fmla="*/ 2707691 w 10346623"/>
                <a:gd name="connsiteY3" fmla="*/ 4728622 h 5626951"/>
                <a:gd name="connsiteX4" fmla="*/ 3557355 w 10346623"/>
                <a:gd name="connsiteY4" fmla="*/ 2980742 h 5626951"/>
                <a:gd name="connsiteX5" fmla="*/ 4180442 w 10346623"/>
                <a:gd name="connsiteY5" fmla="*/ 4162179 h 5626951"/>
                <a:gd name="connsiteX6" fmla="*/ 5030105 w 10346623"/>
                <a:gd name="connsiteY6" fmla="*/ 1791213 h 5626951"/>
                <a:gd name="connsiteX7" fmla="*/ 5637008 w 10346623"/>
                <a:gd name="connsiteY7" fmla="*/ 2519496 h 5626951"/>
                <a:gd name="connsiteX8" fmla="*/ 6203451 w 10346623"/>
                <a:gd name="connsiteY8" fmla="*/ 1006285 h 5626951"/>
                <a:gd name="connsiteX9" fmla="*/ 6948053 w 10346623"/>
                <a:gd name="connsiteY9" fmla="*/ 1772347 h 5626951"/>
                <a:gd name="connsiteX10" fmla="*/ 10346623 w 10346623"/>
                <a:gd name="connsiteY10" fmla="*/ 0 h 5626951"/>
                <a:gd name="connsiteX0" fmla="*/ 1126653 w 10346624"/>
                <a:gd name="connsiteY0" fmla="*/ 5292489 h 5603903"/>
                <a:gd name="connsiteX1" fmla="*/ 6114 w 10346624"/>
                <a:gd name="connsiteY1" fmla="*/ 5390604 h 5603903"/>
                <a:gd name="connsiteX2" fmla="*/ 2011777 w 10346624"/>
                <a:gd name="connsiteY2" fmla="*/ 3474356 h 5603903"/>
                <a:gd name="connsiteX3" fmla="*/ 2707692 w 10346624"/>
                <a:gd name="connsiteY3" fmla="*/ 4728622 h 5603903"/>
                <a:gd name="connsiteX4" fmla="*/ 3557356 w 10346624"/>
                <a:gd name="connsiteY4" fmla="*/ 2980742 h 5603903"/>
                <a:gd name="connsiteX5" fmla="*/ 4180443 w 10346624"/>
                <a:gd name="connsiteY5" fmla="*/ 4162179 h 5603903"/>
                <a:gd name="connsiteX6" fmla="*/ 5030106 w 10346624"/>
                <a:gd name="connsiteY6" fmla="*/ 1791213 h 5603903"/>
                <a:gd name="connsiteX7" fmla="*/ 5637009 w 10346624"/>
                <a:gd name="connsiteY7" fmla="*/ 2519496 h 5603903"/>
                <a:gd name="connsiteX8" fmla="*/ 6203452 w 10346624"/>
                <a:gd name="connsiteY8" fmla="*/ 1006285 h 5603903"/>
                <a:gd name="connsiteX9" fmla="*/ 6948054 w 10346624"/>
                <a:gd name="connsiteY9" fmla="*/ 1772347 h 5603903"/>
                <a:gd name="connsiteX10" fmla="*/ 10346624 w 10346624"/>
                <a:gd name="connsiteY10" fmla="*/ 0 h 5603903"/>
                <a:gd name="connsiteX0" fmla="*/ 1178899 w 10346624"/>
                <a:gd name="connsiteY0" fmla="*/ 5462289 h 5647731"/>
                <a:gd name="connsiteX1" fmla="*/ 6114 w 10346624"/>
                <a:gd name="connsiteY1" fmla="*/ 5390604 h 5647731"/>
                <a:gd name="connsiteX2" fmla="*/ 2011777 w 10346624"/>
                <a:gd name="connsiteY2" fmla="*/ 3474356 h 5647731"/>
                <a:gd name="connsiteX3" fmla="*/ 2707692 w 10346624"/>
                <a:gd name="connsiteY3" fmla="*/ 4728622 h 5647731"/>
                <a:gd name="connsiteX4" fmla="*/ 3557356 w 10346624"/>
                <a:gd name="connsiteY4" fmla="*/ 2980742 h 5647731"/>
                <a:gd name="connsiteX5" fmla="*/ 4180443 w 10346624"/>
                <a:gd name="connsiteY5" fmla="*/ 4162179 h 5647731"/>
                <a:gd name="connsiteX6" fmla="*/ 5030106 w 10346624"/>
                <a:gd name="connsiteY6" fmla="*/ 1791213 h 5647731"/>
                <a:gd name="connsiteX7" fmla="*/ 5637009 w 10346624"/>
                <a:gd name="connsiteY7" fmla="*/ 2519496 h 5647731"/>
                <a:gd name="connsiteX8" fmla="*/ 6203452 w 10346624"/>
                <a:gd name="connsiteY8" fmla="*/ 1006285 h 5647731"/>
                <a:gd name="connsiteX9" fmla="*/ 6948054 w 10346624"/>
                <a:gd name="connsiteY9" fmla="*/ 1772347 h 5647731"/>
                <a:gd name="connsiteX10" fmla="*/ 10346624 w 10346624"/>
                <a:gd name="connsiteY10" fmla="*/ 0 h 5647731"/>
                <a:gd name="connsiteX0" fmla="*/ 1178899 w 10346624"/>
                <a:gd name="connsiteY0" fmla="*/ 5462289 h 5684628"/>
                <a:gd name="connsiteX1" fmla="*/ 6114 w 10346624"/>
                <a:gd name="connsiteY1" fmla="*/ 5390604 h 5684628"/>
                <a:gd name="connsiteX2" fmla="*/ 2011777 w 10346624"/>
                <a:gd name="connsiteY2" fmla="*/ 3474356 h 5684628"/>
                <a:gd name="connsiteX3" fmla="*/ 2707692 w 10346624"/>
                <a:gd name="connsiteY3" fmla="*/ 4728622 h 5684628"/>
                <a:gd name="connsiteX4" fmla="*/ 3557356 w 10346624"/>
                <a:gd name="connsiteY4" fmla="*/ 2980742 h 5684628"/>
                <a:gd name="connsiteX5" fmla="*/ 4180443 w 10346624"/>
                <a:gd name="connsiteY5" fmla="*/ 4162179 h 5684628"/>
                <a:gd name="connsiteX6" fmla="*/ 5030106 w 10346624"/>
                <a:gd name="connsiteY6" fmla="*/ 1791213 h 5684628"/>
                <a:gd name="connsiteX7" fmla="*/ 5637009 w 10346624"/>
                <a:gd name="connsiteY7" fmla="*/ 2519496 h 5684628"/>
                <a:gd name="connsiteX8" fmla="*/ 6203452 w 10346624"/>
                <a:gd name="connsiteY8" fmla="*/ 1006285 h 5684628"/>
                <a:gd name="connsiteX9" fmla="*/ 6948054 w 10346624"/>
                <a:gd name="connsiteY9" fmla="*/ 1772347 h 5684628"/>
                <a:gd name="connsiteX10" fmla="*/ 10346624 w 10346624"/>
                <a:gd name="connsiteY10" fmla="*/ 0 h 5684628"/>
                <a:gd name="connsiteX0" fmla="*/ 1244207 w 10346624"/>
                <a:gd name="connsiteY0" fmla="*/ 5514536 h 5705666"/>
                <a:gd name="connsiteX1" fmla="*/ 6114 w 10346624"/>
                <a:gd name="connsiteY1" fmla="*/ 5390604 h 5705666"/>
                <a:gd name="connsiteX2" fmla="*/ 2011777 w 10346624"/>
                <a:gd name="connsiteY2" fmla="*/ 3474356 h 5705666"/>
                <a:gd name="connsiteX3" fmla="*/ 2707692 w 10346624"/>
                <a:gd name="connsiteY3" fmla="*/ 4728622 h 5705666"/>
                <a:gd name="connsiteX4" fmla="*/ 3557356 w 10346624"/>
                <a:gd name="connsiteY4" fmla="*/ 2980742 h 5705666"/>
                <a:gd name="connsiteX5" fmla="*/ 4180443 w 10346624"/>
                <a:gd name="connsiteY5" fmla="*/ 4162179 h 5705666"/>
                <a:gd name="connsiteX6" fmla="*/ 5030106 w 10346624"/>
                <a:gd name="connsiteY6" fmla="*/ 1791213 h 5705666"/>
                <a:gd name="connsiteX7" fmla="*/ 5637009 w 10346624"/>
                <a:gd name="connsiteY7" fmla="*/ 2519496 h 5705666"/>
                <a:gd name="connsiteX8" fmla="*/ 6203452 w 10346624"/>
                <a:gd name="connsiteY8" fmla="*/ 1006285 h 5705666"/>
                <a:gd name="connsiteX9" fmla="*/ 6948054 w 10346624"/>
                <a:gd name="connsiteY9" fmla="*/ 1772347 h 5705666"/>
                <a:gd name="connsiteX10" fmla="*/ 10346624 w 10346624"/>
                <a:gd name="connsiteY10" fmla="*/ 0 h 5705666"/>
                <a:gd name="connsiteX0" fmla="*/ 1244207 w 10346624"/>
                <a:gd name="connsiteY0" fmla="*/ 5514536 h 5680480"/>
                <a:gd name="connsiteX1" fmla="*/ 6114 w 10346624"/>
                <a:gd name="connsiteY1" fmla="*/ 5390604 h 5680480"/>
                <a:gd name="connsiteX2" fmla="*/ 2011777 w 10346624"/>
                <a:gd name="connsiteY2" fmla="*/ 3474356 h 5680480"/>
                <a:gd name="connsiteX3" fmla="*/ 2707692 w 10346624"/>
                <a:gd name="connsiteY3" fmla="*/ 4728622 h 5680480"/>
                <a:gd name="connsiteX4" fmla="*/ 3557356 w 10346624"/>
                <a:gd name="connsiteY4" fmla="*/ 2980742 h 5680480"/>
                <a:gd name="connsiteX5" fmla="*/ 4180443 w 10346624"/>
                <a:gd name="connsiteY5" fmla="*/ 4162179 h 5680480"/>
                <a:gd name="connsiteX6" fmla="*/ 5030106 w 10346624"/>
                <a:gd name="connsiteY6" fmla="*/ 1791213 h 5680480"/>
                <a:gd name="connsiteX7" fmla="*/ 5637009 w 10346624"/>
                <a:gd name="connsiteY7" fmla="*/ 2519496 h 5680480"/>
                <a:gd name="connsiteX8" fmla="*/ 6203452 w 10346624"/>
                <a:gd name="connsiteY8" fmla="*/ 1006285 h 5680480"/>
                <a:gd name="connsiteX9" fmla="*/ 6948054 w 10346624"/>
                <a:gd name="connsiteY9" fmla="*/ 1772347 h 5680480"/>
                <a:gd name="connsiteX10" fmla="*/ 10346624 w 10346624"/>
                <a:gd name="connsiteY10" fmla="*/ 0 h 5680480"/>
                <a:gd name="connsiteX0" fmla="*/ 1218172 w 10320589"/>
                <a:gd name="connsiteY0" fmla="*/ 5514536 h 5713996"/>
                <a:gd name="connsiteX1" fmla="*/ 6202 w 10320589"/>
                <a:gd name="connsiteY1" fmla="*/ 5442849 h 5713996"/>
                <a:gd name="connsiteX2" fmla="*/ 1985742 w 10320589"/>
                <a:gd name="connsiteY2" fmla="*/ 3474356 h 5713996"/>
                <a:gd name="connsiteX3" fmla="*/ 2681657 w 10320589"/>
                <a:gd name="connsiteY3" fmla="*/ 4728622 h 5713996"/>
                <a:gd name="connsiteX4" fmla="*/ 3531321 w 10320589"/>
                <a:gd name="connsiteY4" fmla="*/ 2980742 h 5713996"/>
                <a:gd name="connsiteX5" fmla="*/ 4154408 w 10320589"/>
                <a:gd name="connsiteY5" fmla="*/ 4162179 h 5713996"/>
                <a:gd name="connsiteX6" fmla="*/ 5004071 w 10320589"/>
                <a:gd name="connsiteY6" fmla="*/ 1791213 h 5713996"/>
                <a:gd name="connsiteX7" fmla="*/ 5610974 w 10320589"/>
                <a:gd name="connsiteY7" fmla="*/ 2519496 h 5713996"/>
                <a:gd name="connsiteX8" fmla="*/ 6177417 w 10320589"/>
                <a:gd name="connsiteY8" fmla="*/ 1006285 h 5713996"/>
                <a:gd name="connsiteX9" fmla="*/ 6922019 w 10320589"/>
                <a:gd name="connsiteY9" fmla="*/ 1772347 h 5713996"/>
                <a:gd name="connsiteX10" fmla="*/ 10320589 w 10320589"/>
                <a:gd name="connsiteY10" fmla="*/ 0 h 5713996"/>
                <a:gd name="connsiteX0" fmla="*/ 1229345 w 10331762"/>
                <a:gd name="connsiteY0" fmla="*/ 5514536 h 5713996"/>
                <a:gd name="connsiteX1" fmla="*/ 17375 w 10331762"/>
                <a:gd name="connsiteY1" fmla="*/ 5442849 h 5713996"/>
                <a:gd name="connsiteX2" fmla="*/ 1996915 w 10331762"/>
                <a:gd name="connsiteY2" fmla="*/ 3474356 h 5713996"/>
                <a:gd name="connsiteX3" fmla="*/ 2692830 w 10331762"/>
                <a:gd name="connsiteY3" fmla="*/ 4728622 h 5713996"/>
                <a:gd name="connsiteX4" fmla="*/ 3542494 w 10331762"/>
                <a:gd name="connsiteY4" fmla="*/ 2980742 h 5713996"/>
                <a:gd name="connsiteX5" fmla="*/ 4165581 w 10331762"/>
                <a:gd name="connsiteY5" fmla="*/ 4162179 h 5713996"/>
                <a:gd name="connsiteX6" fmla="*/ 5015244 w 10331762"/>
                <a:gd name="connsiteY6" fmla="*/ 1791213 h 5713996"/>
                <a:gd name="connsiteX7" fmla="*/ 5622147 w 10331762"/>
                <a:gd name="connsiteY7" fmla="*/ 2519496 h 5713996"/>
                <a:gd name="connsiteX8" fmla="*/ 6188590 w 10331762"/>
                <a:gd name="connsiteY8" fmla="*/ 1006285 h 5713996"/>
                <a:gd name="connsiteX9" fmla="*/ 6933192 w 10331762"/>
                <a:gd name="connsiteY9" fmla="*/ 1772347 h 5713996"/>
                <a:gd name="connsiteX10" fmla="*/ 10331762 w 10331762"/>
                <a:gd name="connsiteY10" fmla="*/ 0 h 5713996"/>
                <a:gd name="connsiteX0" fmla="*/ 1190511 w 10292928"/>
                <a:gd name="connsiteY0" fmla="*/ 5514536 h 5816280"/>
                <a:gd name="connsiteX1" fmla="*/ 17726 w 10292928"/>
                <a:gd name="connsiteY1" fmla="*/ 5586525 h 5816280"/>
                <a:gd name="connsiteX2" fmla="*/ 1958081 w 10292928"/>
                <a:gd name="connsiteY2" fmla="*/ 3474356 h 5816280"/>
                <a:gd name="connsiteX3" fmla="*/ 2653996 w 10292928"/>
                <a:gd name="connsiteY3" fmla="*/ 4728622 h 5816280"/>
                <a:gd name="connsiteX4" fmla="*/ 3503660 w 10292928"/>
                <a:gd name="connsiteY4" fmla="*/ 2980742 h 5816280"/>
                <a:gd name="connsiteX5" fmla="*/ 4126747 w 10292928"/>
                <a:gd name="connsiteY5" fmla="*/ 4162179 h 5816280"/>
                <a:gd name="connsiteX6" fmla="*/ 4976410 w 10292928"/>
                <a:gd name="connsiteY6" fmla="*/ 1791213 h 5816280"/>
                <a:gd name="connsiteX7" fmla="*/ 5583313 w 10292928"/>
                <a:gd name="connsiteY7" fmla="*/ 2519496 h 5816280"/>
                <a:gd name="connsiteX8" fmla="*/ 6149756 w 10292928"/>
                <a:gd name="connsiteY8" fmla="*/ 1006285 h 5816280"/>
                <a:gd name="connsiteX9" fmla="*/ 6894358 w 10292928"/>
                <a:gd name="connsiteY9" fmla="*/ 1772347 h 5816280"/>
                <a:gd name="connsiteX10" fmla="*/ 10292928 w 10292928"/>
                <a:gd name="connsiteY10" fmla="*/ 0 h 5816280"/>
                <a:gd name="connsiteX0" fmla="*/ 1190510 w 10292927"/>
                <a:gd name="connsiteY0" fmla="*/ 5514536 h 5816280"/>
                <a:gd name="connsiteX1" fmla="*/ 17725 w 10292927"/>
                <a:gd name="connsiteY1" fmla="*/ 5586525 h 5816280"/>
                <a:gd name="connsiteX2" fmla="*/ 1958080 w 10292927"/>
                <a:gd name="connsiteY2" fmla="*/ 3474356 h 5816280"/>
                <a:gd name="connsiteX3" fmla="*/ 2653995 w 10292927"/>
                <a:gd name="connsiteY3" fmla="*/ 4728622 h 5816280"/>
                <a:gd name="connsiteX4" fmla="*/ 3503659 w 10292927"/>
                <a:gd name="connsiteY4" fmla="*/ 2980742 h 5816280"/>
                <a:gd name="connsiteX5" fmla="*/ 4126746 w 10292927"/>
                <a:gd name="connsiteY5" fmla="*/ 4162179 h 5816280"/>
                <a:gd name="connsiteX6" fmla="*/ 4976409 w 10292927"/>
                <a:gd name="connsiteY6" fmla="*/ 1791213 h 5816280"/>
                <a:gd name="connsiteX7" fmla="*/ 5583312 w 10292927"/>
                <a:gd name="connsiteY7" fmla="*/ 2519496 h 5816280"/>
                <a:gd name="connsiteX8" fmla="*/ 6149755 w 10292927"/>
                <a:gd name="connsiteY8" fmla="*/ 1006285 h 5816280"/>
                <a:gd name="connsiteX9" fmla="*/ 6894357 w 10292927"/>
                <a:gd name="connsiteY9" fmla="*/ 1772347 h 5816280"/>
                <a:gd name="connsiteX10" fmla="*/ 10292927 w 10292927"/>
                <a:gd name="connsiteY10" fmla="*/ 0 h 5816280"/>
                <a:gd name="connsiteX0" fmla="*/ 1190510 w 9809651"/>
                <a:gd name="connsiteY0" fmla="*/ 5658213 h 5959957"/>
                <a:gd name="connsiteX1" fmla="*/ 17725 w 9809651"/>
                <a:gd name="connsiteY1" fmla="*/ 5730202 h 5959957"/>
                <a:gd name="connsiteX2" fmla="*/ 1958080 w 9809651"/>
                <a:gd name="connsiteY2" fmla="*/ 3618033 h 5959957"/>
                <a:gd name="connsiteX3" fmla="*/ 2653995 w 9809651"/>
                <a:gd name="connsiteY3" fmla="*/ 4872299 h 5959957"/>
                <a:gd name="connsiteX4" fmla="*/ 3503659 w 9809651"/>
                <a:gd name="connsiteY4" fmla="*/ 3124419 h 5959957"/>
                <a:gd name="connsiteX5" fmla="*/ 4126746 w 9809651"/>
                <a:gd name="connsiteY5" fmla="*/ 4305856 h 5959957"/>
                <a:gd name="connsiteX6" fmla="*/ 4976409 w 9809651"/>
                <a:gd name="connsiteY6" fmla="*/ 1934890 h 5959957"/>
                <a:gd name="connsiteX7" fmla="*/ 5583312 w 9809651"/>
                <a:gd name="connsiteY7" fmla="*/ 2663173 h 5959957"/>
                <a:gd name="connsiteX8" fmla="*/ 6149755 w 9809651"/>
                <a:gd name="connsiteY8" fmla="*/ 1149962 h 5959957"/>
                <a:gd name="connsiteX9" fmla="*/ 6894357 w 9809651"/>
                <a:gd name="connsiteY9" fmla="*/ 1916024 h 5959957"/>
                <a:gd name="connsiteX10" fmla="*/ 9809651 w 9809651"/>
                <a:gd name="connsiteY10" fmla="*/ 0 h 5959957"/>
                <a:gd name="connsiteX0" fmla="*/ 1190510 w 9809651"/>
                <a:gd name="connsiteY0" fmla="*/ 5658213 h 5959957"/>
                <a:gd name="connsiteX1" fmla="*/ 17725 w 9809651"/>
                <a:gd name="connsiteY1" fmla="*/ 5730202 h 5959957"/>
                <a:gd name="connsiteX2" fmla="*/ 1958080 w 9809651"/>
                <a:gd name="connsiteY2" fmla="*/ 3618033 h 5959957"/>
                <a:gd name="connsiteX3" fmla="*/ 2653995 w 9809651"/>
                <a:gd name="connsiteY3" fmla="*/ 4872299 h 5959957"/>
                <a:gd name="connsiteX4" fmla="*/ 3503659 w 9809651"/>
                <a:gd name="connsiteY4" fmla="*/ 3124419 h 5959957"/>
                <a:gd name="connsiteX5" fmla="*/ 4126746 w 9809651"/>
                <a:gd name="connsiteY5" fmla="*/ 4305856 h 5959957"/>
                <a:gd name="connsiteX6" fmla="*/ 4976409 w 9809651"/>
                <a:gd name="connsiteY6" fmla="*/ 1934890 h 5959957"/>
                <a:gd name="connsiteX7" fmla="*/ 5583312 w 9809651"/>
                <a:gd name="connsiteY7" fmla="*/ 2663173 h 5959957"/>
                <a:gd name="connsiteX8" fmla="*/ 6149755 w 9809651"/>
                <a:gd name="connsiteY8" fmla="*/ 1149962 h 5959957"/>
                <a:gd name="connsiteX9" fmla="*/ 6894357 w 9809651"/>
                <a:gd name="connsiteY9" fmla="*/ 1916024 h 5959957"/>
                <a:gd name="connsiteX10" fmla="*/ 9809651 w 9809651"/>
                <a:gd name="connsiteY10" fmla="*/ 0 h 5959957"/>
                <a:gd name="connsiteX0" fmla="*/ 1190510 w 9796766"/>
                <a:gd name="connsiteY0" fmla="*/ 5258752 h 5560496"/>
                <a:gd name="connsiteX1" fmla="*/ 17725 w 9796766"/>
                <a:gd name="connsiteY1" fmla="*/ 5330741 h 5560496"/>
                <a:gd name="connsiteX2" fmla="*/ 1958080 w 9796766"/>
                <a:gd name="connsiteY2" fmla="*/ 3218572 h 5560496"/>
                <a:gd name="connsiteX3" fmla="*/ 2653995 w 9796766"/>
                <a:gd name="connsiteY3" fmla="*/ 4472838 h 5560496"/>
                <a:gd name="connsiteX4" fmla="*/ 3503659 w 9796766"/>
                <a:gd name="connsiteY4" fmla="*/ 2724958 h 5560496"/>
                <a:gd name="connsiteX5" fmla="*/ 4126746 w 9796766"/>
                <a:gd name="connsiteY5" fmla="*/ 3906395 h 5560496"/>
                <a:gd name="connsiteX6" fmla="*/ 4976409 w 9796766"/>
                <a:gd name="connsiteY6" fmla="*/ 1535429 h 5560496"/>
                <a:gd name="connsiteX7" fmla="*/ 5583312 w 9796766"/>
                <a:gd name="connsiteY7" fmla="*/ 2263712 h 5560496"/>
                <a:gd name="connsiteX8" fmla="*/ 6149755 w 9796766"/>
                <a:gd name="connsiteY8" fmla="*/ 750501 h 5560496"/>
                <a:gd name="connsiteX9" fmla="*/ 6894357 w 9796766"/>
                <a:gd name="connsiteY9" fmla="*/ 1516563 h 5560496"/>
                <a:gd name="connsiteX10" fmla="*/ 9796766 w 9796766"/>
                <a:gd name="connsiteY10" fmla="*/ 0 h 556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96766" h="5560496">
                  <a:moveTo>
                    <a:pt x="1190510" y="5258752"/>
                  </a:moveTo>
                  <a:cubicBezTo>
                    <a:pt x="992947" y="5320886"/>
                    <a:pt x="284364" y="5858231"/>
                    <a:pt x="17725" y="5330741"/>
                  </a:cubicBezTo>
                  <a:cubicBezTo>
                    <a:pt x="-196667" y="4777128"/>
                    <a:pt x="1597693" y="3220368"/>
                    <a:pt x="1958080" y="3218572"/>
                  </a:cubicBezTo>
                  <a:cubicBezTo>
                    <a:pt x="2343801" y="3232059"/>
                    <a:pt x="2438207" y="4491719"/>
                    <a:pt x="2653995" y="4472838"/>
                  </a:cubicBezTo>
                  <a:cubicBezTo>
                    <a:pt x="2880571" y="4472838"/>
                    <a:pt x="3244714" y="2741143"/>
                    <a:pt x="3503659" y="2724958"/>
                  </a:cubicBezTo>
                  <a:cubicBezTo>
                    <a:pt x="3703263" y="2706076"/>
                    <a:pt x="3959510" y="3909092"/>
                    <a:pt x="4126746" y="3906395"/>
                  </a:cubicBezTo>
                  <a:cubicBezTo>
                    <a:pt x="4296679" y="3892908"/>
                    <a:pt x="4652728" y="1532732"/>
                    <a:pt x="4976409" y="1535429"/>
                  </a:cubicBezTo>
                  <a:cubicBezTo>
                    <a:pt x="5267723" y="1543521"/>
                    <a:pt x="5381011" y="2263712"/>
                    <a:pt x="5583312" y="2263712"/>
                  </a:cubicBezTo>
                  <a:cubicBezTo>
                    <a:pt x="5796402" y="2247528"/>
                    <a:pt x="5952849" y="758593"/>
                    <a:pt x="6149755" y="750501"/>
                  </a:cubicBezTo>
                  <a:cubicBezTo>
                    <a:pt x="6373634" y="750501"/>
                    <a:pt x="6630018" y="1500379"/>
                    <a:pt x="6894357" y="1516563"/>
                  </a:cubicBezTo>
                  <a:cubicBezTo>
                    <a:pt x="7178365" y="1512116"/>
                    <a:pt x="8368850" y="563131"/>
                    <a:pt x="9796766" y="0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55" name="Group 1254">
              <a:extLst>
                <a:ext uri="{FF2B5EF4-FFF2-40B4-BE49-F238E27FC236}">
                  <a16:creationId xmlns:a16="http://schemas.microsoft.com/office/drawing/2014/main" id="{F789A61E-BDB0-4A36-AD82-CA7540B53E85}"/>
                </a:ext>
              </a:extLst>
            </p:cNvPr>
            <p:cNvGrpSpPr/>
            <p:nvPr/>
          </p:nvGrpSpPr>
          <p:grpSpPr>
            <a:xfrm>
              <a:off x="1308291" y="1779112"/>
              <a:ext cx="5383089" cy="3796702"/>
              <a:chOff x="1102808" y="1419517"/>
              <a:chExt cx="5383089" cy="3796702"/>
            </a:xfrm>
          </p:grpSpPr>
          <p:grpSp>
            <p:nvGrpSpPr>
              <p:cNvPr id="1256" name="Group 1255">
                <a:extLst>
                  <a:ext uri="{FF2B5EF4-FFF2-40B4-BE49-F238E27FC236}">
                    <a16:creationId xmlns:a16="http://schemas.microsoft.com/office/drawing/2014/main" id="{E5734511-B6CE-41EA-B101-DCABAA267B02}"/>
                  </a:ext>
                </a:extLst>
              </p:cNvPr>
              <p:cNvGrpSpPr/>
              <p:nvPr/>
            </p:nvGrpSpPr>
            <p:grpSpPr>
              <a:xfrm>
                <a:off x="3564744" y="2898363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329" name="Rectangle: Rounded Corners 1328">
                  <a:extLst>
                    <a:ext uri="{FF2B5EF4-FFF2-40B4-BE49-F238E27FC236}">
                      <a16:creationId xmlns:a16="http://schemas.microsoft.com/office/drawing/2014/main" id="{892A689B-6CC6-4269-BFE5-D9217A55C0B5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0" name="Rectangle: Rounded Corners 1329">
                  <a:extLst>
                    <a:ext uri="{FF2B5EF4-FFF2-40B4-BE49-F238E27FC236}">
                      <a16:creationId xmlns:a16="http://schemas.microsoft.com/office/drawing/2014/main" id="{1E45676B-2411-4CC7-88C7-600EA0AB0CC6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7" name="Group 1256">
                <a:extLst>
                  <a:ext uri="{FF2B5EF4-FFF2-40B4-BE49-F238E27FC236}">
                    <a16:creationId xmlns:a16="http://schemas.microsoft.com/office/drawing/2014/main" id="{02ECAAA6-5DAF-4DA3-8175-B604AC8F01FE}"/>
                  </a:ext>
                </a:extLst>
              </p:cNvPr>
              <p:cNvGrpSpPr/>
              <p:nvPr/>
            </p:nvGrpSpPr>
            <p:grpSpPr>
              <a:xfrm>
                <a:off x="1537138" y="3468044"/>
                <a:ext cx="188449" cy="1391622"/>
                <a:chOff x="10641180" y="-97372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327" name="Rectangle: Rounded Corners 1326">
                  <a:extLst>
                    <a:ext uri="{FF2B5EF4-FFF2-40B4-BE49-F238E27FC236}">
                      <a16:creationId xmlns:a16="http://schemas.microsoft.com/office/drawing/2014/main" id="{1372B143-A2EC-45A8-B6AB-786F9AF73BB1}"/>
                    </a:ext>
                  </a:extLst>
                </p:cNvPr>
                <p:cNvSpPr/>
                <p:nvPr/>
              </p:nvSpPr>
              <p:spPr>
                <a:xfrm>
                  <a:off x="10751289" y="-97372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8" name="Rectangle: Rounded Corners 1327">
                  <a:extLst>
                    <a:ext uri="{FF2B5EF4-FFF2-40B4-BE49-F238E27FC236}">
                      <a16:creationId xmlns:a16="http://schemas.microsoft.com/office/drawing/2014/main" id="{48B629D6-EF2A-419E-9BD7-8AC6A919A770}"/>
                    </a:ext>
                  </a:extLst>
                </p:cNvPr>
                <p:cNvSpPr/>
                <p:nvPr/>
              </p:nvSpPr>
              <p:spPr>
                <a:xfrm>
                  <a:off x="10641180" y="509010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8" name="Group 1257">
                <a:extLst>
                  <a:ext uri="{FF2B5EF4-FFF2-40B4-BE49-F238E27FC236}">
                    <a16:creationId xmlns:a16="http://schemas.microsoft.com/office/drawing/2014/main" id="{F24E166D-86C5-4223-920F-3B5DCEEA4D80}"/>
                  </a:ext>
                </a:extLst>
              </p:cNvPr>
              <p:cNvGrpSpPr/>
              <p:nvPr/>
            </p:nvGrpSpPr>
            <p:grpSpPr>
              <a:xfrm>
                <a:off x="4244956" y="2379454"/>
                <a:ext cx="188449" cy="1600365"/>
                <a:chOff x="10641180" y="362514"/>
                <a:chExt cx="247650" cy="1989158"/>
              </a:xfrm>
            </p:grpSpPr>
            <p:sp>
              <p:nvSpPr>
                <p:cNvPr id="1325" name="Rectangle: Rounded Corners 1324">
                  <a:extLst>
                    <a:ext uri="{FF2B5EF4-FFF2-40B4-BE49-F238E27FC236}">
                      <a16:creationId xmlns:a16="http://schemas.microsoft.com/office/drawing/2014/main" id="{92EB4046-9CCF-4C07-9FFB-E4D322F6F29C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6" name="Rectangle: Rounded Corners 1325">
                  <a:extLst>
                    <a:ext uri="{FF2B5EF4-FFF2-40B4-BE49-F238E27FC236}">
                      <a16:creationId xmlns:a16="http://schemas.microsoft.com/office/drawing/2014/main" id="{C84DB585-E55A-44C1-BC8E-9FB1EB52E651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9" name="Group 1258">
                <a:extLst>
                  <a:ext uri="{FF2B5EF4-FFF2-40B4-BE49-F238E27FC236}">
                    <a16:creationId xmlns:a16="http://schemas.microsoft.com/office/drawing/2014/main" id="{2A6E1513-A657-45BB-9FAE-6859D0A85F70}"/>
                  </a:ext>
                </a:extLst>
              </p:cNvPr>
              <p:cNvGrpSpPr/>
              <p:nvPr/>
            </p:nvGrpSpPr>
            <p:grpSpPr>
              <a:xfrm>
                <a:off x="4916748" y="1757491"/>
                <a:ext cx="188449" cy="1600365"/>
                <a:chOff x="10641180" y="362514"/>
                <a:chExt cx="247650" cy="1989158"/>
              </a:xfrm>
            </p:grpSpPr>
            <p:sp>
              <p:nvSpPr>
                <p:cNvPr id="1323" name="Rectangle: Rounded Corners 1322">
                  <a:extLst>
                    <a:ext uri="{FF2B5EF4-FFF2-40B4-BE49-F238E27FC236}">
                      <a16:creationId xmlns:a16="http://schemas.microsoft.com/office/drawing/2014/main" id="{E3AEB544-5314-4374-9E9F-92DB324A58A0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4" name="Rectangle: Rounded Corners 1323">
                  <a:extLst>
                    <a:ext uri="{FF2B5EF4-FFF2-40B4-BE49-F238E27FC236}">
                      <a16:creationId xmlns:a16="http://schemas.microsoft.com/office/drawing/2014/main" id="{4FAE32E2-406D-4C00-B4D2-6F6BA6B1ABFD}"/>
                    </a:ext>
                  </a:extLst>
                </p:cNvPr>
                <p:cNvSpPr/>
                <p:nvPr/>
              </p:nvSpPr>
              <p:spPr>
                <a:xfrm>
                  <a:off x="10641180" y="820641"/>
                  <a:ext cx="247650" cy="959907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0" name="Group 1259">
                <a:extLst>
                  <a:ext uri="{FF2B5EF4-FFF2-40B4-BE49-F238E27FC236}">
                    <a16:creationId xmlns:a16="http://schemas.microsoft.com/office/drawing/2014/main" id="{1F32469D-F884-4039-8230-B5D2D78F7515}"/>
                  </a:ext>
                </a:extLst>
              </p:cNvPr>
              <p:cNvGrpSpPr/>
              <p:nvPr/>
            </p:nvGrpSpPr>
            <p:grpSpPr>
              <a:xfrm>
                <a:off x="1976173" y="3527844"/>
                <a:ext cx="188449" cy="834973"/>
                <a:chOff x="10641180" y="500718"/>
                <a:chExt cx="247650" cy="1097280"/>
              </a:xfrm>
            </p:grpSpPr>
            <p:sp>
              <p:nvSpPr>
                <p:cNvPr id="1321" name="Rectangle: Rounded Corners 1320">
                  <a:extLst>
                    <a:ext uri="{FF2B5EF4-FFF2-40B4-BE49-F238E27FC236}">
                      <a16:creationId xmlns:a16="http://schemas.microsoft.com/office/drawing/2014/main" id="{50E3E060-D0F6-47F5-BC37-886176CBD405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2" name="Rectangle: Rounded Corners 1321">
                  <a:extLst>
                    <a:ext uri="{FF2B5EF4-FFF2-40B4-BE49-F238E27FC236}">
                      <a16:creationId xmlns:a16="http://schemas.microsoft.com/office/drawing/2014/main" id="{A2668B69-6BAA-46C4-ACCF-EB153406B2B5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1" name="Group 1260">
                <a:extLst>
                  <a:ext uri="{FF2B5EF4-FFF2-40B4-BE49-F238E27FC236}">
                    <a16:creationId xmlns:a16="http://schemas.microsoft.com/office/drawing/2014/main" id="{6F1E49C1-5DC6-4E9F-9D09-549B4B725858}"/>
                  </a:ext>
                </a:extLst>
              </p:cNvPr>
              <p:cNvGrpSpPr/>
              <p:nvPr/>
            </p:nvGrpSpPr>
            <p:grpSpPr>
              <a:xfrm>
                <a:off x="2673093" y="3824597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1319" name="Rectangle: Rounded Corners 1318">
                  <a:extLst>
                    <a:ext uri="{FF2B5EF4-FFF2-40B4-BE49-F238E27FC236}">
                      <a16:creationId xmlns:a16="http://schemas.microsoft.com/office/drawing/2014/main" id="{10DAC3DB-4AAD-4341-A543-D1C2B1E32677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20" name="Rectangle: Rounded Corners 1319">
                  <a:extLst>
                    <a:ext uri="{FF2B5EF4-FFF2-40B4-BE49-F238E27FC236}">
                      <a16:creationId xmlns:a16="http://schemas.microsoft.com/office/drawing/2014/main" id="{9C8FB1A7-9993-4768-AC29-CEEC8C4DD1C2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262" name="Group 1261">
                <a:extLst>
                  <a:ext uri="{FF2B5EF4-FFF2-40B4-BE49-F238E27FC236}">
                    <a16:creationId xmlns:a16="http://schemas.microsoft.com/office/drawing/2014/main" id="{A29CCA3E-0FDF-4E98-A5A8-EBE510BE20F1}"/>
                  </a:ext>
                </a:extLst>
              </p:cNvPr>
              <p:cNvGrpSpPr/>
              <p:nvPr/>
            </p:nvGrpSpPr>
            <p:grpSpPr>
              <a:xfrm>
                <a:off x="4916748" y="1881571"/>
                <a:ext cx="188449" cy="1391622"/>
                <a:chOff x="10662618" y="438150"/>
                <a:chExt cx="247650" cy="1828800"/>
              </a:xfrm>
            </p:grpSpPr>
            <p:sp>
              <p:nvSpPr>
                <p:cNvPr id="1317" name="Rectangle: Rounded Corners 1316">
                  <a:extLst>
                    <a:ext uri="{FF2B5EF4-FFF2-40B4-BE49-F238E27FC236}">
                      <a16:creationId xmlns:a16="http://schemas.microsoft.com/office/drawing/2014/main" id="{235DF2E1-005C-456F-AFB6-E868E28BB506}"/>
                    </a:ext>
                  </a:extLst>
                </p:cNvPr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8" name="Rectangle: Rounded Corners 1317">
                  <a:extLst>
                    <a:ext uri="{FF2B5EF4-FFF2-40B4-BE49-F238E27FC236}">
                      <a16:creationId xmlns:a16="http://schemas.microsoft.com/office/drawing/2014/main" id="{ADFDC170-70F3-45E7-A166-4E3B8FC0B302}"/>
                    </a:ext>
                  </a:extLst>
                </p:cNvPr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263" name="Group 1262">
                <a:extLst>
                  <a:ext uri="{FF2B5EF4-FFF2-40B4-BE49-F238E27FC236}">
                    <a16:creationId xmlns:a16="http://schemas.microsoft.com/office/drawing/2014/main" id="{91AF8089-AAB2-4FE8-BBB4-C5FB6876AC91}"/>
                  </a:ext>
                </a:extLst>
              </p:cNvPr>
              <p:cNvGrpSpPr/>
              <p:nvPr/>
            </p:nvGrpSpPr>
            <p:grpSpPr>
              <a:xfrm>
                <a:off x="4469241" y="2121847"/>
                <a:ext cx="188449" cy="834973"/>
                <a:chOff x="10641180" y="500718"/>
                <a:chExt cx="247650" cy="1097280"/>
              </a:xfrm>
            </p:grpSpPr>
            <p:sp>
              <p:nvSpPr>
                <p:cNvPr id="1315" name="Rectangle: Rounded Corners 1314">
                  <a:extLst>
                    <a:ext uri="{FF2B5EF4-FFF2-40B4-BE49-F238E27FC236}">
                      <a16:creationId xmlns:a16="http://schemas.microsoft.com/office/drawing/2014/main" id="{AB3328C0-C8C2-480C-B451-823EF8102EF1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6" name="Rectangle: Rounded Corners 1315">
                  <a:extLst>
                    <a:ext uri="{FF2B5EF4-FFF2-40B4-BE49-F238E27FC236}">
                      <a16:creationId xmlns:a16="http://schemas.microsoft.com/office/drawing/2014/main" id="{853BAB79-711D-45E9-B8BB-7CA56F72FA11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4" name="Group 1263">
                <a:extLst>
                  <a:ext uri="{FF2B5EF4-FFF2-40B4-BE49-F238E27FC236}">
                    <a16:creationId xmlns:a16="http://schemas.microsoft.com/office/drawing/2014/main" id="{7CFC75D3-C2E0-4B88-949E-5D46B8830FD6}"/>
                  </a:ext>
                </a:extLst>
              </p:cNvPr>
              <p:cNvGrpSpPr/>
              <p:nvPr/>
            </p:nvGrpSpPr>
            <p:grpSpPr>
              <a:xfrm>
                <a:off x="4685783" y="2027235"/>
                <a:ext cx="188449" cy="1391622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313" name="Rectangle: Rounded Corners 1312">
                  <a:extLst>
                    <a:ext uri="{FF2B5EF4-FFF2-40B4-BE49-F238E27FC236}">
                      <a16:creationId xmlns:a16="http://schemas.microsoft.com/office/drawing/2014/main" id="{F776FC5A-EC15-43E7-9F4C-02CD6C8C29B6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4" name="Rectangle: Rounded Corners 1313">
                  <a:extLst>
                    <a:ext uri="{FF2B5EF4-FFF2-40B4-BE49-F238E27FC236}">
                      <a16:creationId xmlns:a16="http://schemas.microsoft.com/office/drawing/2014/main" id="{23062387-341A-445A-A276-1880AAA3ECD6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5" name="Group 1264">
                <a:extLst>
                  <a:ext uri="{FF2B5EF4-FFF2-40B4-BE49-F238E27FC236}">
                    <a16:creationId xmlns:a16="http://schemas.microsoft.com/office/drawing/2014/main" id="{1F261C86-1B86-49E0-8643-FAA48B4F2DF5}"/>
                  </a:ext>
                </a:extLst>
              </p:cNvPr>
              <p:cNvGrpSpPr/>
              <p:nvPr/>
            </p:nvGrpSpPr>
            <p:grpSpPr>
              <a:xfrm>
                <a:off x="2217350" y="3528766"/>
                <a:ext cx="188449" cy="1391622"/>
                <a:chOff x="10653055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311" name="Rectangle: Rounded Corners 1310">
                  <a:extLst>
                    <a:ext uri="{FF2B5EF4-FFF2-40B4-BE49-F238E27FC236}">
                      <a16:creationId xmlns:a16="http://schemas.microsoft.com/office/drawing/2014/main" id="{5A9D8226-F3E8-4D34-868C-5E03BCFD7400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2" name="Rectangle: Rounded Corners 1311">
                  <a:extLst>
                    <a:ext uri="{FF2B5EF4-FFF2-40B4-BE49-F238E27FC236}">
                      <a16:creationId xmlns:a16="http://schemas.microsoft.com/office/drawing/2014/main" id="{712CA63C-B431-475A-99C5-7E563FC3A198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6" name="Group 1265">
                <a:extLst>
                  <a:ext uri="{FF2B5EF4-FFF2-40B4-BE49-F238E27FC236}">
                    <a16:creationId xmlns:a16="http://schemas.microsoft.com/office/drawing/2014/main" id="{B6814AD3-4ABD-4428-977F-23DB846D0601}"/>
                  </a:ext>
                </a:extLst>
              </p:cNvPr>
              <p:cNvGrpSpPr/>
              <p:nvPr/>
            </p:nvGrpSpPr>
            <p:grpSpPr>
              <a:xfrm>
                <a:off x="2440455" y="3979819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309" name="Rectangle: Rounded Corners 1308">
                  <a:extLst>
                    <a:ext uri="{FF2B5EF4-FFF2-40B4-BE49-F238E27FC236}">
                      <a16:creationId xmlns:a16="http://schemas.microsoft.com/office/drawing/2014/main" id="{F736C198-4048-45EB-A183-D1FE91AFE650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0" name="Rectangle: Rounded Corners 1309">
                  <a:extLst>
                    <a:ext uri="{FF2B5EF4-FFF2-40B4-BE49-F238E27FC236}">
                      <a16:creationId xmlns:a16="http://schemas.microsoft.com/office/drawing/2014/main" id="{8B2DE1DB-6FE7-4CC4-AE35-683E21F41EDF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7" name="Group 1266">
                <a:extLst>
                  <a:ext uri="{FF2B5EF4-FFF2-40B4-BE49-F238E27FC236}">
                    <a16:creationId xmlns:a16="http://schemas.microsoft.com/office/drawing/2014/main" id="{5EBF5BF2-5A04-4975-BFB1-2CED918F6F64}"/>
                  </a:ext>
                </a:extLst>
              </p:cNvPr>
              <p:cNvGrpSpPr/>
              <p:nvPr/>
            </p:nvGrpSpPr>
            <p:grpSpPr>
              <a:xfrm>
                <a:off x="1317620" y="3801808"/>
                <a:ext cx="188449" cy="834973"/>
                <a:chOff x="10641180" y="278676"/>
                <a:chExt cx="247650" cy="1097280"/>
              </a:xfrm>
            </p:grpSpPr>
            <p:sp>
              <p:nvSpPr>
                <p:cNvPr id="1307" name="Rectangle: Rounded Corners 1306">
                  <a:extLst>
                    <a:ext uri="{FF2B5EF4-FFF2-40B4-BE49-F238E27FC236}">
                      <a16:creationId xmlns:a16="http://schemas.microsoft.com/office/drawing/2014/main" id="{E0539CCD-37A9-4D7E-9E07-04C4AB0B5F4E}"/>
                    </a:ext>
                  </a:extLst>
                </p:cNvPr>
                <p:cNvSpPr/>
                <p:nvPr/>
              </p:nvSpPr>
              <p:spPr>
                <a:xfrm>
                  <a:off x="10751289" y="27867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8" name="Rectangle: Rounded Corners 1307">
                  <a:extLst>
                    <a:ext uri="{FF2B5EF4-FFF2-40B4-BE49-F238E27FC236}">
                      <a16:creationId xmlns:a16="http://schemas.microsoft.com/office/drawing/2014/main" id="{21796732-7C27-4E21-84D3-609182085257}"/>
                    </a:ext>
                  </a:extLst>
                </p:cNvPr>
                <p:cNvSpPr/>
                <p:nvPr/>
              </p:nvSpPr>
              <p:spPr>
                <a:xfrm>
                  <a:off x="10641180" y="519299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8" name="Group 1267">
                <a:extLst>
                  <a:ext uri="{FF2B5EF4-FFF2-40B4-BE49-F238E27FC236}">
                    <a16:creationId xmlns:a16="http://schemas.microsoft.com/office/drawing/2014/main" id="{3CEE835C-5DD5-482E-A680-EFCA93FC039A}"/>
                  </a:ext>
                </a:extLst>
              </p:cNvPr>
              <p:cNvGrpSpPr/>
              <p:nvPr/>
            </p:nvGrpSpPr>
            <p:grpSpPr>
              <a:xfrm>
                <a:off x="1102808" y="4055614"/>
                <a:ext cx="188449" cy="834973"/>
                <a:chOff x="10641180" y="278676"/>
                <a:chExt cx="247650" cy="1097280"/>
              </a:xfrm>
            </p:grpSpPr>
            <p:sp>
              <p:nvSpPr>
                <p:cNvPr id="1305" name="Rectangle: Rounded Corners 1304">
                  <a:extLst>
                    <a:ext uri="{FF2B5EF4-FFF2-40B4-BE49-F238E27FC236}">
                      <a16:creationId xmlns:a16="http://schemas.microsoft.com/office/drawing/2014/main" id="{64C15E42-C923-4EB8-997F-245C14AD6DC7}"/>
                    </a:ext>
                  </a:extLst>
                </p:cNvPr>
                <p:cNvSpPr/>
                <p:nvPr/>
              </p:nvSpPr>
              <p:spPr>
                <a:xfrm>
                  <a:off x="10751289" y="27867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6" name="Rectangle: Rounded Corners 1305">
                  <a:extLst>
                    <a:ext uri="{FF2B5EF4-FFF2-40B4-BE49-F238E27FC236}">
                      <a16:creationId xmlns:a16="http://schemas.microsoft.com/office/drawing/2014/main" id="{99E12E53-9665-4073-B361-4603455DBAC1}"/>
                    </a:ext>
                  </a:extLst>
                </p:cNvPr>
                <p:cNvSpPr/>
                <p:nvPr/>
              </p:nvSpPr>
              <p:spPr>
                <a:xfrm>
                  <a:off x="10641180" y="357773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9" name="Group 1268">
                <a:extLst>
                  <a:ext uri="{FF2B5EF4-FFF2-40B4-BE49-F238E27FC236}">
                    <a16:creationId xmlns:a16="http://schemas.microsoft.com/office/drawing/2014/main" id="{4AD2B72B-82BA-4876-B87B-6F455C523EDA}"/>
                  </a:ext>
                </a:extLst>
              </p:cNvPr>
              <p:cNvGrpSpPr/>
              <p:nvPr/>
            </p:nvGrpSpPr>
            <p:grpSpPr>
              <a:xfrm>
                <a:off x="6297448" y="1419517"/>
                <a:ext cx="188449" cy="834973"/>
                <a:chOff x="10641180" y="605206"/>
                <a:chExt cx="247650" cy="1097280"/>
              </a:xfrm>
            </p:grpSpPr>
            <p:sp>
              <p:nvSpPr>
                <p:cNvPr id="1303" name="Rectangle: Rounded Corners 1302">
                  <a:extLst>
                    <a:ext uri="{FF2B5EF4-FFF2-40B4-BE49-F238E27FC236}">
                      <a16:creationId xmlns:a16="http://schemas.microsoft.com/office/drawing/2014/main" id="{B7076B71-1A70-4C57-82FD-5EF5E687EF66}"/>
                    </a:ext>
                  </a:extLst>
                </p:cNvPr>
                <p:cNvSpPr/>
                <p:nvPr/>
              </p:nvSpPr>
              <p:spPr>
                <a:xfrm>
                  <a:off x="10751289" y="60520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4" name="Rectangle: Rounded Corners 1303">
                  <a:extLst>
                    <a:ext uri="{FF2B5EF4-FFF2-40B4-BE49-F238E27FC236}">
                      <a16:creationId xmlns:a16="http://schemas.microsoft.com/office/drawing/2014/main" id="{22BEB320-0DD7-4446-A325-E9C060A30DF6}"/>
                    </a:ext>
                  </a:extLst>
                </p:cNvPr>
                <p:cNvSpPr/>
                <p:nvPr/>
              </p:nvSpPr>
              <p:spPr>
                <a:xfrm>
                  <a:off x="10641180" y="684304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0" name="Group 1269">
                <a:extLst>
                  <a:ext uri="{FF2B5EF4-FFF2-40B4-BE49-F238E27FC236}">
                    <a16:creationId xmlns:a16="http://schemas.microsoft.com/office/drawing/2014/main" id="{1BD65213-B0E6-4D60-BDFC-253F73AC4318}"/>
                  </a:ext>
                </a:extLst>
              </p:cNvPr>
              <p:cNvGrpSpPr/>
              <p:nvPr/>
            </p:nvGrpSpPr>
            <p:grpSpPr>
              <a:xfrm>
                <a:off x="5615340" y="1500297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301" name="Rectangle: Rounded Corners 1300">
                  <a:extLst>
                    <a:ext uri="{FF2B5EF4-FFF2-40B4-BE49-F238E27FC236}">
                      <a16:creationId xmlns:a16="http://schemas.microsoft.com/office/drawing/2014/main" id="{5F7C571E-8070-459F-857B-6CE5CC4DC3DE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2" name="Rectangle: Rounded Corners 1301">
                  <a:extLst>
                    <a:ext uri="{FF2B5EF4-FFF2-40B4-BE49-F238E27FC236}">
                      <a16:creationId xmlns:a16="http://schemas.microsoft.com/office/drawing/2014/main" id="{7638018A-9B79-4A1A-AE28-61BD78FB5142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1" name="Group 1270">
                <a:extLst>
                  <a:ext uri="{FF2B5EF4-FFF2-40B4-BE49-F238E27FC236}">
                    <a16:creationId xmlns:a16="http://schemas.microsoft.com/office/drawing/2014/main" id="{A47BE2AD-F6D3-4254-B6E5-7E99C63BFB67}"/>
                  </a:ext>
                </a:extLst>
              </p:cNvPr>
              <p:cNvGrpSpPr/>
              <p:nvPr/>
            </p:nvGrpSpPr>
            <p:grpSpPr>
              <a:xfrm>
                <a:off x="5378386" y="1777351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299" name="Rectangle: Rounded Corners 1298">
                  <a:extLst>
                    <a:ext uri="{FF2B5EF4-FFF2-40B4-BE49-F238E27FC236}">
                      <a16:creationId xmlns:a16="http://schemas.microsoft.com/office/drawing/2014/main" id="{DB25C115-1542-4523-9DD3-C5F72D1BF9F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0" name="Rectangle: Rounded Corners 1299">
                  <a:extLst>
                    <a:ext uri="{FF2B5EF4-FFF2-40B4-BE49-F238E27FC236}">
                      <a16:creationId xmlns:a16="http://schemas.microsoft.com/office/drawing/2014/main" id="{37028FA1-CBC4-4584-BE84-4F914F5726B2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2" name="Group 1271">
                <a:extLst>
                  <a:ext uri="{FF2B5EF4-FFF2-40B4-BE49-F238E27FC236}">
                    <a16:creationId xmlns:a16="http://schemas.microsoft.com/office/drawing/2014/main" id="{31F67C48-DBDE-45D9-86B5-11792B6A1527}"/>
                  </a:ext>
                </a:extLst>
              </p:cNvPr>
              <p:cNvGrpSpPr/>
              <p:nvPr/>
            </p:nvGrpSpPr>
            <p:grpSpPr>
              <a:xfrm>
                <a:off x="5836292" y="1859500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97" name="Rectangle: Rounded Corners 1296">
                  <a:extLst>
                    <a:ext uri="{FF2B5EF4-FFF2-40B4-BE49-F238E27FC236}">
                      <a16:creationId xmlns:a16="http://schemas.microsoft.com/office/drawing/2014/main" id="{9A42A40F-9BD9-432F-A9B3-016B76A5537F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8" name="Rectangle: Rounded Corners 1297">
                  <a:extLst>
                    <a:ext uri="{FF2B5EF4-FFF2-40B4-BE49-F238E27FC236}">
                      <a16:creationId xmlns:a16="http://schemas.microsoft.com/office/drawing/2014/main" id="{964EF070-4B69-49C0-BA20-96985C002A8B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3" name="Group 1272">
                <a:extLst>
                  <a:ext uri="{FF2B5EF4-FFF2-40B4-BE49-F238E27FC236}">
                    <a16:creationId xmlns:a16="http://schemas.microsoft.com/office/drawing/2014/main" id="{C33A6E8B-3F84-4C82-819E-91E6F02311F0}"/>
                  </a:ext>
                </a:extLst>
              </p:cNvPr>
              <p:cNvGrpSpPr/>
              <p:nvPr/>
            </p:nvGrpSpPr>
            <p:grpSpPr>
              <a:xfrm>
                <a:off x="5161382" y="1476120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295" name="Rectangle: Rounded Corners 1294">
                  <a:extLst>
                    <a:ext uri="{FF2B5EF4-FFF2-40B4-BE49-F238E27FC236}">
                      <a16:creationId xmlns:a16="http://schemas.microsoft.com/office/drawing/2014/main" id="{DDE56C23-1E30-42C4-84D4-0AC13A12FE1D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6" name="Rectangle: Rounded Corners 1295">
                  <a:extLst>
                    <a:ext uri="{FF2B5EF4-FFF2-40B4-BE49-F238E27FC236}">
                      <a16:creationId xmlns:a16="http://schemas.microsoft.com/office/drawing/2014/main" id="{9A2A59FF-C1FC-416B-8474-B3616FED6EDE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4" name="Group 1273">
                <a:extLst>
                  <a:ext uri="{FF2B5EF4-FFF2-40B4-BE49-F238E27FC236}">
                    <a16:creationId xmlns:a16="http://schemas.microsoft.com/office/drawing/2014/main" id="{5914A339-20BB-4043-A489-970AFCA36CDB}"/>
                  </a:ext>
                </a:extLst>
              </p:cNvPr>
              <p:cNvGrpSpPr/>
              <p:nvPr/>
            </p:nvGrpSpPr>
            <p:grpSpPr>
              <a:xfrm>
                <a:off x="1758760" y="3523581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293" name="Rectangle: Rounded Corners 1292">
                  <a:extLst>
                    <a:ext uri="{FF2B5EF4-FFF2-40B4-BE49-F238E27FC236}">
                      <a16:creationId xmlns:a16="http://schemas.microsoft.com/office/drawing/2014/main" id="{F912C4E0-A85B-4BD2-871B-63A689AFCBC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4" name="Rectangle: Rounded Corners 1293">
                  <a:extLst>
                    <a:ext uri="{FF2B5EF4-FFF2-40B4-BE49-F238E27FC236}">
                      <a16:creationId xmlns:a16="http://schemas.microsoft.com/office/drawing/2014/main" id="{52F3737D-24FF-487C-B668-723F0C97415A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5" name="Group 1274">
                <a:extLst>
                  <a:ext uri="{FF2B5EF4-FFF2-40B4-BE49-F238E27FC236}">
                    <a16:creationId xmlns:a16="http://schemas.microsoft.com/office/drawing/2014/main" id="{7C1CF9E3-80B5-48B1-B2B4-EE9F3DC4B76D}"/>
                  </a:ext>
                </a:extLst>
              </p:cNvPr>
              <p:cNvGrpSpPr/>
              <p:nvPr/>
            </p:nvGrpSpPr>
            <p:grpSpPr>
              <a:xfrm>
                <a:off x="2890003" y="3736385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91" name="Rectangle: Rounded Corners 1290">
                  <a:extLst>
                    <a:ext uri="{FF2B5EF4-FFF2-40B4-BE49-F238E27FC236}">
                      <a16:creationId xmlns:a16="http://schemas.microsoft.com/office/drawing/2014/main" id="{AF6EE06F-0D05-40E1-9730-0BC5E7A3E997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2" name="Rectangle: Rounded Corners 1291">
                  <a:extLst>
                    <a:ext uri="{FF2B5EF4-FFF2-40B4-BE49-F238E27FC236}">
                      <a16:creationId xmlns:a16="http://schemas.microsoft.com/office/drawing/2014/main" id="{07A6DE04-6BB5-44D8-B797-1CDCEF3E7829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6" name="Group 1275">
                <a:extLst>
                  <a:ext uri="{FF2B5EF4-FFF2-40B4-BE49-F238E27FC236}">
                    <a16:creationId xmlns:a16="http://schemas.microsoft.com/office/drawing/2014/main" id="{A90162D9-8614-4405-B744-8A42E757C230}"/>
                  </a:ext>
                </a:extLst>
              </p:cNvPr>
              <p:cNvGrpSpPr/>
              <p:nvPr/>
            </p:nvGrpSpPr>
            <p:grpSpPr>
              <a:xfrm>
                <a:off x="3127455" y="3327948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89" name="Rectangle: Rounded Corners 1288">
                  <a:extLst>
                    <a:ext uri="{FF2B5EF4-FFF2-40B4-BE49-F238E27FC236}">
                      <a16:creationId xmlns:a16="http://schemas.microsoft.com/office/drawing/2014/main" id="{52A7CC55-04B3-41DA-8A6C-E229B719C727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0" name="Rectangle: Rounded Corners 1289">
                  <a:extLst>
                    <a:ext uri="{FF2B5EF4-FFF2-40B4-BE49-F238E27FC236}">
                      <a16:creationId xmlns:a16="http://schemas.microsoft.com/office/drawing/2014/main" id="{79307314-C505-4E87-98AE-0DC719C6A844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7" name="Group 1276">
                <a:extLst>
                  <a:ext uri="{FF2B5EF4-FFF2-40B4-BE49-F238E27FC236}">
                    <a16:creationId xmlns:a16="http://schemas.microsoft.com/office/drawing/2014/main" id="{648FBE24-2702-454D-9B86-04C8FE6FE57B}"/>
                  </a:ext>
                </a:extLst>
              </p:cNvPr>
              <p:cNvGrpSpPr/>
              <p:nvPr/>
            </p:nvGrpSpPr>
            <p:grpSpPr>
              <a:xfrm>
                <a:off x="3351373" y="3111280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287" name="Rectangle: Rounded Corners 1286">
                  <a:extLst>
                    <a:ext uri="{FF2B5EF4-FFF2-40B4-BE49-F238E27FC236}">
                      <a16:creationId xmlns:a16="http://schemas.microsoft.com/office/drawing/2014/main" id="{EB49F2CA-DA48-488E-8228-3021D0FCC3DA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8" name="Rectangle: Rounded Corners 1287">
                  <a:extLst>
                    <a:ext uri="{FF2B5EF4-FFF2-40B4-BE49-F238E27FC236}">
                      <a16:creationId xmlns:a16="http://schemas.microsoft.com/office/drawing/2014/main" id="{0C6C908B-67A3-42FB-A5AF-70D2C7638D5C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8" name="Group 1277">
                <a:extLst>
                  <a:ext uri="{FF2B5EF4-FFF2-40B4-BE49-F238E27FC236}">
                    <a16:creationId xmlns:a16="http://schemas.microsoft.com/office/drawing/2014/main" id="{3333BC11-BEC7-46CA-AE4F-66090659F8E0}"/>
                  </a:ext>
                </a:extLst>
              </p:cNvPr>
              <p:cNvGrpSpPr/>
              <p:nvPr/>
            </p:nvGrpSpPr>
            <p:grpSpPr>
              <a:xfrm>
                <a:off x="4028873" y="3339995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85" name="Rectangle: Rounded Corners 1284">
                  <a:extLst>
                    <a:ext uri="{FF2B5EF4-FFF2-40B4-BE49-F238E27FC236}">
                      <a16:creationId xmlns:a16="http://schemas.microsoft.com/office/drawing/2014/main" id="{E4BEB93C-99FB-485F-B94B-3FD2FD6187C5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6" name="Rectangle: Rounded Corners 1285">
                  <a:extLst>
                    <a:ext uri="{FF2B5EF4-FFF2-40B4-BE49-F238E27FC236}">
                      <a16:creationId xmlns:a16="http://schemas.microsoft.com/office/drawing/2014/main" id="{4FB99EA0-3665-45CD-974F-F3C008B80DDF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9" name="Group 1278">
                <a:extLst>
                  <a:ext uri="{FF2B5EF4-FFF2-40B4-BE49-F238E27FC236}">
                    <a16:creationId xmlns:a16="http://schemas.microsoft.com/office/drawing/2014/main" id="{F728781A-F222-4B3B-9B3B-213502E829BA}"/>
                  </a:ext>
                </a:extLst>
              </p:cNvPr>
              <p:cNvGrpSpPr/>
              <p:nvPr/>
            </p:nvGrpSpPr>
            <p:grpSpPr>
              <a:xfrm>
                <a:off x="3780152" y="3424981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283" name="Rectangle: Rounded Corners 1282">
                  <a:extLst>
                    <a:ext uri="{FF2B5EF4-FFF2-40B4-BE49-F238E27FC236}">
                      <a16:creationId xmlns:a16="http://schemas.microsoft.com/office/drawing/2014/main" id="{2F9A8057-70E3-4D7B-BB9A-533CFC7EC71E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4" name="Rectangle: Rounded Corners 1283">
                  <a:extLst>
                    <a:ext uri="{FF2B5EF4-FFF2-40B4-BE49-F238E27FC236}">
                      <a16:creationId xmlns:a16="http://schemas.microsoft.com/office/drawing/2014/main" id="{63849EB0-8112-48AD-BD4D-F2983EEC228D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80" name="Group 1279">
                <a:extLst>
                  <a:ext uri="{FF2B5EF4-FFF2-40B4-BE49-F238E27FC236}">
                    <a16:creationId xmlns:a16="http://schemas.microsoft.com/office/drawing/2014/main" id="{E566E0E9-E751-4A50-8D49-6D78B8F89C63}"/>
                  </a:ext>
                </a:extLst>
              </p:cNvPr>
              <p:cNvGrpSpPr/>
              <p:nvPr/>
            </p:nvGrpSpPr>
            <p:grpSpPr>
              <a:xfrm>
                <a:off x="6056432" y="1499565"/>
                <a:ext cx="188449" cy="834973"/>
                <a:chOff x="10641180" y="605206"/>
                <a:chExt cx="247650" cy="1097280"/>
              </a:xfrm>
            </p:grpSpPr>
            <p:sp>
              <p:nvSpPr>
                <p:cNvPr id="1281" name="Rectangle: Rounded Corners 1280">
                  <a:extLst>
                    <a:ext uri="{FF2B5EF4-FFF2-40B4-BE49-F238E27FC236}">
                      <a16:creationId xmlns:a16="http://schemas.microsoft.com/office/drawing/2014/main" id="{C75D566D-BAB7-4D4C-B220-192CDCFF338B}"/>
                    </a:ext>
                  </a:extLst>
                </p:cNvPr>
                <p:cNvSpPr/>
                <p:nvPr/>
              </p:nvSpPr>
              <p:spPr>
                <a:xfrm>
                  <a:off x="10751289" y="60520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2" name="Rectangle: Rounded Corners 1281">
                  <a:extLst>
                    <a:ext uri="{FF2B5EF4-FFF2-40B4-BE49-F238E27FC236}">
                      <a16:creationId xmlns:a16="http://schemas.microsoft.com/office/drawing/2014/main" id="{C100ADC1-C1BD-4DB9-B175-1465542065C1}"/>
                    </a:ext>
                  </a:extLst>
                </p:cNvPr>
                <p:cNvSpPr/>
                <p:nvPr/>
              </p:nvSpPr>
              <p:spPr>
                <a:xfrm>
                  <a:off x="10641180" y="684304"/>
                  <a:ext cx="247650" cy="8257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31" name="Freeform: Shape 1330">
              <a:extLst>
                <a:ext uri="{FF2B5EF4-FFF2-40B4-BE49-F238E27FC236}">
                  <a16:creationId xmlns:a16="http://schemas.microsoft.com/office/drawing/2014/main" id="{13F8AAB0-1948-4CEF-88B2-320EA7D81889}"/>
                </a:ext>
              </a:extLst>
            </p:cNvPr>
            <p:cNvSpPr/>
            <p:nvPr/>
          </p:nvSpPr>
          <p:spPr>
            <a:xfrm>
              <a:off x="-39754" y="4173201"/>
              <a:ext cx="5802859" cy="2466135"/>
            </a:xfrm>
            <a:custGeom>
              <a:avLst/>
              <a:gdLst>
                <a:gd name="connsiteX0" fmla="*/ 4273826 w 4939748"/>
                <a:gd name="connsiteY0" fmla="*/ 0 h 2554356"/>
                <a:gd name="connsiteX1" fmla="*/ 4273826 w 4939748"/>
                <a:gd name="connsiteY1" fmla="*/ 0 h 2554356"/>
                <a:gd name="connsiteX2" fmla="*/ 4939748 w 4939748"/>
                <a:gd name="connsiteY2" fmla="*/ 993913 h 2554356"/>
                <a:gd name="connsiteX3" fmla="*/ 0 w 4939748"/>
                <a:gd name="connsiteY3" fmla="*/ 2554356 h 2554356"/>
                <a:gd name="connsiteX0" fmla="*/ 4273826 w 4939748"/>
                <a:gd name="connsiteY0" fmla="*/ 129209 h 2683565"/>
                <a:gd name="connsiteX1" fmla="*/ 4283766 w 4939748"/>
                <a:gd name="connsiteY1" fmla="*/ 0 h 2683565"/>
                <a:gd name="connsiteX2" fmla="*/ 4939748 w 4939748"/>
                <a:gd name="connsiteY2" fmla="*/ 1123122 h 2683565"/>
                <a:gd name="connsiteX3" fmla="*/ 0 w 4939748"/>
                <a:gd name="connsiteY3" fmla="*/ 2683565 h 2683565"/>
                <a:gd name="connsiteX0" fmla="*/ 4273826 w 4939748"/>
                <a:gd name="connsiteY0" fmla="*/ 129290 h 2683646"/>
                <a:gd name="connsiteX1" fmla="*/ 4283766 w 4939748"/>
                <a:gd name="connsiteY1" fmla="*/ 81 h 2683646"/>
                <a:gd name="connsiteX2" fmla="*/ 4939748 w 4939748"/>
                <a:gd name="connsiteY2" fmla="*/ 1123203 h 2683646"/>
                <a:gd name="connsiteX3" fmla="*/ 0 w 4939748"/>
                <a:gd name="connsiteY3" fmla="*/ 2683646 h 2683646"/>
                <a:gd name="connsiteX0" fmla="*/ 4273826 w 5118652"/>
                <a:gd name="connsiteY0" fmla="*/ 149273 h 2703629"/>
                <a:gd name="connsiteX1" fmla="*/ 4283766 w 5118652"/>
                <a:gd name="connsiteY1" fmla="*/ 20064 h 2703629"/>
                <a:gd name="connsiteX2" fmla="*/ 5118652 w 5118652"/>
                <a:gd name="connsiteY2" fmla="*/ 606473 h 2703629"/>
                <a:gd name="connsiteX3" fmla="*/ 0 w 5118652"/>
                <a:gd name="connsiteY3" fmla="*/ 2703629 h 2703629"/>
                <a:gd name="connsiteX0" fmla="*/ 4273826 w 5218571"/>
                <a:gd name="connsiteY0" fmla="*/ 149273 h 2703629"/>
                <a:gd name="connsiteX1" fmla="*/ 4283766 w 5218571"/>
                <a:gd name="connsiteY1" fmla="*/ 20064 h 2703629"/>
                <a:gd name="connsiteX2" fmla="*/ 5118652 w 5218571"/>
                <a:gd name="connsiteY2" fmla="*/ 606473 h 2703629"/>
                <a:gd name="connsiteX3" fmla="*/ 0 w 5218571"/>
                <a:gd name="connsiteY3" fmla="*/ 2703629 h 2703629"/>
                <a:gd name="connsiteX0" fmla="*/ 4492487 w 5437232"/>
                <a:gd name="connsiteY0" fmla="*/ 149273 h 2733446"/>
                <a:gd name="connsiteX1" fmla="*/ 4502427 w 5437232"/>
                <a:gd name="connsiteY1" fmla="*/ 20064 h 2733446"/>
                <a:gd name="connsiteX2" fmla="*/ 5337313 w 5437232"/>
                <a:gd name="connsiteY2" fmla="*/ 606473 h 2733446"/>
                <a:gd name="connsiteX3" fmla="*/ 0 w 5437232"/>
                <a:gd name="connsiteY3" fmla="*/ 2733446 h 2733446"/>
                <a:gd name="connsiteX0" fmla="*/ 4492487 w 5437232"/>
                <a:gd name="connsiteY0" fmla="*/ 149273 h 2733446"/>
                <a:gd name="connsiteX1" fmla="*/ 4502427 w 5437232"/>
                <a:gd name="connsiteY1" fmla="*/ 20064 h 2733446"/>
                <a:gd name="connsiteX2" fmla="*/ 5337313 w 5437232"/>
                <a:gd name="connsiteY2" fmla="*/ 606473 h 2733446"/>
                <a:gd name="connsiteX3" fmla="*/ 0 w 5437232"/>
                <a:gd name="connsiteY3" fmla="*/ 2733446 h 2733446"/>
                <a:gd name="connsiteX0" fmla="*/ 4492487 w 5454374"/>
                <a:gd name="connsiteY0" fmla="*/ 149273 h 2733446"/>
                <a:gd name="connsiteX1" fmla="*/ 4502427 w 5454374"/>
                <a:gd name="connsiteY1" fmla="*/ 20064 h 2733446"/>
                <a:gd name="connsiteX2" fmla="*/ 5337313 w 5454374"/>
                <a:gd name="connsiteY2" fmla="*/ 606473 h 2733446"/>
                <a:gd name="connsiteX3" fmla="*/ 0 w 5454374"/>
                <a:gd name="connsiteY3" fmla="*/ 2733446 h 2733446"/>
                <a:gd name="connsiteX0" fmla="*/ 4492487 w 5454374"/>
                <a:gd name="connsiteY0" fmla="*/ 149273 h 2733446"/>
                <a:gd name="connsiteX1" fmla="*/ 4502427 w 5454374"/>
                <a:gd name="connsiteY1" fmla="*/ 20064 h 2733446"/>
                <a:gd name="connsiteX2" fmla="*/ 5337313 w 5454374"/>
                <a:gd name="connsiteY2" fmla="*/ 606473 h 2733446"/>
                <a:gd name="connsiteX3" fmla="*/ 0 w 5454374"/>
                <a:gd name="connsiteY3" fmla="*/ 2733446 h 2733446"/>
                <a:gd name="connsiteX0" fmla="*/ 4552122 w 5514009"/>
                <a:gd name="connsiteY0" fmla="*/ 149273 h 2475029"/>
                <a:gd name="connsiteX1" fmla="*/ 4562062 w 5514009"/>
                <a:gd name="connsiteY1" fmla="*/ 20064 h 2475029"/>
                <a:gd name="connsiteX2" fmla="*/ 5396948 w 5514009"/>
                <a:gd name="connsiteY2" fmla="*/ 606473 h 2475029"/>
                <a:gd name="connsiteX3" fmla="*/ 0 w 5514009"/>
                <a:gd name="connsiteY3" fmla="*/ 2475029 h 2475029"/>
                <a:gd name="connsiteX0" fmla="*/ 4552122 w 5569930"/>
                <a:gd name="connsiteY0" fmla="*/ 150503 h 2476259"/>
                <a:gd name="connsiteX1" fmla="*/ 4562062 w 5569930"/>
                <a:gd name="connsiteY1" fmla="*/ 21294 h 2476259"/>
                <a:gd name="connsiteX2" fmla="*/ 5456582 w 5569930"/>
                <a:gd name="connsiteY2" fmla="*/ 627581 h 2476259"/>
                <a:gd name="connsiteX3" fmla="*/ 0 w 5569930"/>
                <a:gd name="connsiteY3" fmla="*/ 2476259 h 2476259"/>
                <a:gd name="connsiteX0" fmla="*/ 4552122 w 5569930"/>
                <a:gd name="connsiteY0" fmla="*/ 150503 h 2476259"/>
                <a:gd name="connsiteX1" fmla="*/ 4562062 w 5569930"/>
                <a:gd name="connsiteY1" fmla="*/ 21294 h 2476259"/>
                <a:gd name="connsiteX2" fmla="*/ 5456582 w 5569930"/>
                <a:gd name="connsiteY2" fmla="*/ 627581 h 2476259"/>
                <a:gd name="connsiteX3" fmla="*/ 0 w 5569930"/>
                <a:gd name="connsiteY3" fmla="*/ 2476259 h 2476259"/>
                <a:gd name="connsiteX0" fmla="*/ 4552122 w 5612233"/>
                <a:gd name="connsiteY0" fmla="*/ 150503 h 2476259"/>
                <a:gd name="connsiteX1" fmla="*/ 4562062 w 5612233"/>
                <a:gd name="connsiteY1" fmla="*/ 21294 h 2476259"/>
                <a:gd name="connsiteX2" fmla="*/ 5456582 w 5612233"/>
                <a:gd name="connsiteY2" fmla="*/ 627581 h 2476259"/>
                <a:gd name="connsiteX3" fmla="*/ 0 w 5612233"/>
                <a:gd name="connsiteY3" fmla="*/ 2476259 h 2476259"/>
                <a:gd name="connsiteX0" fmla="*/ 4552122 w 5613979"/>
                <a:gd name="connsiteY0" fmla="*/ 12811 h 2338567"/>
                <a:gd name="connsiteX1" fmla="*/ 4581941 w 5613979"/>
                <a:gd name="connsiteY1" fmla="*/ 122141 h 2338567"/>
                <a:gd name="connsiteX2" fmla="*/ 5456582 w 5613979"/>
                <a:gd name="connsiteY2" fmla="*/ 489889 h 2338567"/>
                <a:gd name="connsiteX3" fmla="*/ 0 w 5613979"/>
                <a:gd name="connsiteY3" fmla="*/ 2338567 h 2338567"/>
                <a:gd name="connsiteX0" fmla="*/ 4581941 w 5613979"/>
                <a:gd name="connsiteY0" fmla="*/ 0 h 2216426"/>
                <a:gd name="connsiteX1" fmla="*/ 5456582 w 5613979"/>
                <a:gd name="connsiteY1" fmla="*/ 367748 h 2216426"/>
                <a:gd name="connsiteX2" fmla="*/ 0 w 5613979"/>
                <a:gd name="connsiteY2" fmla="*/ 2216426 h 2216426"/>
                <a:gd name="connsiteX0" fmla="*/ 4581941 w 5639288"/>
                <a:gd name="connsiteY0" fmla="*/ 41497 h 2257923"/>
                <a:gd name="connsiteX1" fmla="*/ 5456582 w 5639288"/>
                <a:gd name="connsiteY1" fmla="*/ 409245 h 2257923"/>
                <a:gd name="connsiteX2" fmla="*/ 0 w 5639288"/>
                <a:gd name="connsiteY2" fmla="*/ 2257923 h 2257923"/>
                <a:gd name="connsiteX0" fmla="*/ 4581941 w 5667067"/>
                <a:gd name="connsiteY0" fmla="*/ 35887 h 2252313"/>
                <a:gd name="connsiteX1" fmla="*/ 5456582 w 5667067"/>
                <a:gd name="connsiteY1" fmla="*/ 403635 h 2252313"/>
                <a:gd name="connsiteX2" fmla="*/ 0 w 5667067"/>
                <a:gd name="connsiteY2" fmla="*/ 2252313 h 2252313"/>
                <a:gd name="connsiteX0" fmla="*/ 4581941 w 5706272"/>
                <a:gd name="connsiteY0" fmla="*/ 118468 h 2334894"/>
                <a:gd name="connsiteX1" fmla="*/ 5456582 w 5706272"/>
                <a:gd name="connsiteY1" fmla="*/ 486216 h 2334894"/>
                <a:gd name="connsiteX2" fmla="*/ 0 w 5706272"/>
                <a:gd name="connsiteY2" fmla="*/ 2334894 h 2334894"/>
                <a:gd name="connsiteX0" fmla="*/ 4581941 w 5747857"/>
                <a:gd name="connsiteY0" fmla="*/ 133734 h 2350160"/>
                <a:gd name="connsiteX1" fmla="*/ 5506278 w 5747857"/>
                <a:gd name="connsiteY1" fmla="*/ 421969 h 2350160"/>
                <a:gd name="connsiteX2" fmla="*/ 0 w 5747857"/>
                <a:gd name="connsiteY2" fmla="*/ 2350160 h 2350160"/>
                <a:gd name="connsiteX0" fmla="*/ 4581941 w 5798478"/>
                <a:gd name="connsiteY0" fmla="*/ 217171 h 2433597"/>
                <a:gd name="connsiteX1" fmla="*/ 5506278 w 5798478"/>
                <a:gd name="connsiteY1" fmla="*/ 505406 h 2433597"/>
                <a:gd name="connsiteX2" fmla="*/ 0 w 5798478"/>
                <a:gd name="connsiteY2" fmla="*/ 2433597 h 2433597"/>
                <a:gd name="connsiteX0" fmla="*/ 4581941 w 5837931"/>
                <a:gd name="connsiteY0" fmla="*/ 217171 h 2433597"/>
                <a:gd name="connsiteX1" fmla="*/ 5506278 w 5837931"/>
                <a:gd name="connsiteY1" fmla="*/ 505406 h 2433597"/>
                <a:gd name="connsiteX2" fmla="*/ 0 w 5837931"/>
                <a:gd name="connsiteY2" fmla="*/ 2433597 h 2433597"/>
                <a:gd name="connsiteX0" fmla="*/ 4581941 w 5802859"/>
                <a:gd name="connsiteY0" fmla="*/ 249709 h 2466135"/>
                <a:gd name="connsiteX1" fmla="*/ 5506278 w 5802859"/>
                <a:gd name="connsiteY1" fmla="*/ 537944 h 2466135"/>
                <a:gd name="connsiteX2" fmla="*/ 0 w 5802859"/>
                <a:gd name="connsiteY2" fmla="*/ 2466135 h 2466135"/>
                <a:gd name="connsiteX0" fmla="*/ 4581941 w 5802859"/>
                <a:gd name="connsiteY0" fmla="*/ 249709 h 2466135"/>
                <a:gd name="connsiteX1" fmla="*/ 5506278 w 5802859"/>
                <a:gd name="connsiteY1" fmla="*/ 537944 h 2466135"/>
                <a:gd name="connsiteX2" fmla="*/ 0 w 5802859"/>
                <a:gd name="connsiteY2" fmla="*/ 2466135 h 246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02859" h="2466135">
                  <a:moveTo>
                    <a:pt x="4581941" y="249709"/>
                  </a:moveTo>
                  <a:cubicBezTo>
                    <a:pt x="5607327" y="-257186"/>
                    <a:pt x="6192078" y="93996"/>
                    <a:pt x="5506278" y="537944"/>
                  </a:cubicBezTo>
                  <a:cubicBezTo>
                    <a:pt x="4204253" y="1256874"/>
                    <a:pt x="2961860" y="1558361"/>
                    <a:pt x="0" y="2466135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" name="Freeform: Shape 1331">
              <a:extLst>
                <a:ext uri="{FF2B5EF4-FFF2-40B4-BE49-F238E27FC236}">
                  <a16:creationId xmlns:a16="http://schemas.microsoft.com/office/drawing/2014/main" id="{DC45C3E9-A682-430C-AD0D-23D4E9DA0672}"/>
                </a:ext>
              </a:extLst>
            </p:cNvPr>
            <p:cNvSpPr/>
            <p:nvPr/>
          </p:nvSpPr>
          <p:spPr>
            <a:xfrm>
              <a:off x="7954812" y="1073273"/>
              <a:ext cx="1272660" cy="612166"/>
            </a:xfrm>
            <a:custGeom>
              <a:avLst/>
              <a:gdLst>
                <a:gd name="connsiteX0" fmla="*/ 1330868 w 1417917"/>
                <a:gd name="connsiteY0" fmla="*/ 154 h 682036"/>
                <a:gd name="connsiteX1" fmla="*/ 1351060 w 1417917"/>
                <a:gd name="connsiteY1" fmla="*/ 11372 h 682036"/>
                <a:gd name="connsiteX2" fmla="*/ 1345227 w 1417917"/>
                <a:gd name="connsiteY2" fmla="*/ 44576 h 682036"/>
                <a:gd name="connsiteX3" fmla="*/ 1317855 w 1417917"/>
                <a:gd name="connsiteY3" fmla="*/ 76434 h 682036"/>
                <a:gd name="connsiteX4" fmla="*/ 1283754 w 1417917"/>
                <a:gd name="connsiteY4" fmla="*/ 73742 h 682036"/>
                <a:gd name="connsiteX5" fmla="*/ 1288689 w 1417917"/>
                <a:gd name="connsiteY5" fmla="*/ 47268 h 682036"/>
                <a:gd name="connsiteX6" fmla="*/ 1307535 w 1417917"/>
                <a:gd name="connsiteY6" fmla="*/ 29320 h 682036"/>
                <a:gd name="connsiteX7" fmla="*/ 1316061 w 1417917"/>
                <a:gd name="connsiteY7" fmla="*/ 603 h 682036"/>
                <a:gd name="connsiteX8" fmla="*/ 1211511 w 1417917"/>
                <a:gd name="connsiteY8" fmla="*/ 20346 h 682036"/>
                <a:gd name="connsiteX9" fmla="*/ 925236 w 1417917"/>
                <a:gd name="connsiteY9" fmla="*/ 167073 h 682036"/>
                <a:gd name="connsiteX10" fmla="*/ 897416 w 1417917"/>
                <a:gd name="connsiteY10" fmla="*/ 174253 h 682036"/>
                <a:gd name="connsiteX11" fmla="*/ 828315 w 1417917"/>
                <a:gd name="connsiteY11" fmla="*/ 163484 h 682036"/>
                <a:gd name="connsiteX12" fmla="*/ 795559 w 1417917"/>
                <a:gd name="connsiteY12" fmla="*/ 133869 h 682036"/>
                <a:gd name="connsiteX13" fmla="*/ 768637 w 1417917"/>
                <a:gd name="connsiteY13" fmla="*/ 146433 h 682036"/>
                <a:gd name="connsiteX14" fmla="*/ 749791 w 1417917"/>
                <a:gd name="connsiteY14" fmla="*/ 150920 h 682036"/>
                <a:gd name="connsiteX15" fmla="*/ 527232 w 1417917"/>
                <a:gd name="connsiteY15" fmla="*/ 115023 h 682036"/>
                <a:gd name="connsiteX16" fmla="*/ 518258 w 1417917"/>
                <a:gd name="connsiteY16" fmla="*/ 83614 h 682036"/>
                <a:gd name="connsiteX17" fmla="*/ 485053 w 1417917"/>
                <a:gd name="connsiteY17" fmla="*/ 87652 h 682036"/>
                <a:gd name="connsiteX18" fmla="*/ 471143 w 1417917"/>
                <a:gd name="connsiteY18" fmla="*/ 95280 h 682036"/>
                <a:gd name="connsiteX19" fmla="*/ 439734 w 1417917"/>
                <a:gd name="connsiteY19" fmla="*/ 100665 h 682036"/>
                <a:gd name="connsiteX20" fmla="*/ 187111 w 1417917"/>
                <a:gd name="connsiteY20" fmla="*/ 61178 h 682036"/>
                <a:gd name="connsiteX21" fmla="*/ 168265 w 1417917"/>
                <a:gd name="connsiteY21" fmla="*/ 64768 h 682036"/>
                <a:gd name="connsiteX22" fmla="*/ 120703 w 1417917"/>
                <a:gd name="connsiteY22" fmla="*/ 95729 h 682036"/>
                <a:gd name="connsiteX23" fmla="*/ 680690 w 1417917"/>
                <a:gd name="connsiteY23" fmla="*/ 280148 h 682036"/>
                <a:gd name="connsiteX24" fmla="*/ 676203 w 1417917"/>
                <a:gd name="connsiteY24" fmla="*/ 285084 h 682036"/>
                <a:gd name="connsiteX25" fmla="*/ 431657 w 1417917"/>
                <a:gd name="connsiteY25" fmla="*/ 412517 h 682036"/>
                <a:gd name="connsiteX26" fmla="*/ 408773 w 1417917"/>
                <a:gd name="connsiteY26" fmla="*/ 409824 h 682036"/>
                <a:gd name="connsiteX27" fmla="*/ 268776 w 1417917"/>
                <a:gd name="connsiteY27" fmla="*/ 324570 h 682036"/>
                <a:gd name="connsiteX28" fmla="*/ 251276 w 1417917"/>
                <a:gd name="connsiteY28" fmla="*/ 319634 h 682036"/>
                <a:gd name="connsiteX29" fmla="*/ 188009 w 1417917"/>
                <a:gd name="connsiteY29" fmla="*/ 348800 h 682036"/>
                <a:gd name="connsiteX30" fmla="*/ 211342 w 1417917"/>
                <a:gd name="connsiteY30" fmla="*/ 451106 h 682036"/>
                <a:gd name="connsiteX31" fmla="*/ 0 w 1417917"/>
                <a:gd name="connsiteY31" fmla="*/ 428670 h 682036"/>
                <a:gd name="connsiteX32" fmla="*/ 7628 w 1417917"/>
                <a:gd name="connsiteY32" fmla="*/ 436298 h 682036"/>
                <a:gd name="connsiteX33" fmla="*/ 189804 w 1417917"/>
                <a:gd name="connsiteY33" fmla="*/ 527835 h 682036"/>
                <a:gd name="connsiteX34" fmla="*/ 206406 w 1417917"/>
                <a:gd name="connsiteY34" fmla="*/ 548924 h 682036"/>
                <a:gd name="connsiteX35" fmla="*/ 227495 w 1417917"/>
                <a:gd name="connsiteY35" fmla="*/ 564629 h 682036"/>
                <a:gd name="connsiteX36" fmla="*/ 300634 w 1417917"/>
                <a:gd name="connsiteY36" fmla="*/ 587961 h 682036"/>
                <a:gd name="connsiteX37" fmla="*/ 402491 w 1417917"/>
                <a:gd name="connsiteY37" fmla="*/ 655268 h 682036"/>
                <a:gd name="connsiteX38" fmla="*/ 422234 w 1417917"/>
                <a:gd name="connsiteY38" fmla="*/ 666037 h 682036"/>
                <a:gd name="connsiteX39" fmla="*/ 421785 w 1417917"/>
                <a:gd name="connsiteY39" fmla="*/ 550270 h 682036"/>
                <a:gd name="connsiteX40" fmla="*/ 438388 w 1417917"/>
                <a:gd name="connsiteY40" fmla="*/ 531424 h 682036"/>
                <a:gd name="connsiteX41" fmla="*/ 645691 w 1417917"/>
                <a:gd name="connsiteY41" fmla="*/ 481618 h 682036"/>
                <a:gd name="connsiteX42" fmla="*/ 861968 w 1417917"/>
                <a:gd name="connsiteY42" fmla="*/ 393222 h 682036"/>
                <a:gd name="connsiteX43" fmla="*/ 898762 w 1417917"/>
                <a:gd name="connsiteY43" fmla="*/ 396363 h 682036"/>
                <a:gd name="connsiteX44" fmla="*/ 1064335 w 1417917"/>
                <a:gd name="connsiteY44" fmla="*/ 557001 h 682036"/>
                <a:gd name="connsiteX45" fmla="*/ 1141065 w 1417917"/>
                <a:gd name="connsiteY45" fmla="*/ 685331 h 682036"/>
                <a:gd name="connsiteX46" fmla="*/ 1167538 w 1417917"/>
                <a:gd name="connsiteY46" fmla="*/ 667383 h 682036"/>
                <a:gd name="connsiteX47" fmla="*/ 1188627 w 1417917"/>
                <a:gd name="connsiteY47" fmla="*/ 619820 h 682036"/>
                <a:gd name="connsiteX48" fmla="*/ 1202089 w 1417917"/>
                <a:gd name="connsiteY48" fmla="*/ 598730 h 682036"/>
                <a:gd name="connsiteX49" fmla="*/ 1239331 w 1417917"/>
                <a:gd name="connsiteY49" fmla="*/ 584820 h 682036"/>
                <a:gd name="connsiteX50" fmla="*/ 1255934 w 1417917"/>
                <a:gd name="connsiteY50" fmla="*/ 544886 h 682036"/>
                <a:gd name="connsiteX51" fmla="*/ 1219588 w 1417917"/>
                <a:gd name="connsiteY51" fmla="*/ 533668 h 682036"/>
                <a:gd name="connsiteX52" fmla="*/ 1176961 w 1417917"/>
                <a:gd name="connsiteY52" fmla="*/ 547578 h 682036"/>
                <a:gd name="connsiteX53" fmla="*/ 1163948 w 1417917"/>
                <a:gd name="connsiteY53" fmla="*/ 469054 h 682036"/>
                <a:gd name="connsiteX54" fmla="*/ 1163051 w 1417917"/>
                <a:gd name="connsiteY54" fmla="*/ 454695 h 682036"/>
                <a:gd name="connsiteX55" fmla="*/ 1186384 w 1417917"/>
                <a:gd name="connsiteY55" fmla="*/ 447067 h 682036"/>
                <a:gd name="connsiteX56" fmla="*/ 1210614 w 1417917"/>
                <a:gd name="connsiteY56" fmla="*/ 438542 h 682036"/>
                <a:gd name="connsiteX57" fmla="*/ 1232601 w 1417917"/>
                <a:gd name="connsiteY57" fmla="*/ 390979 h 682036"/>
                <a:gd name="connsiteX58" fmla="*/ 1188627 w 1417917"/>
                <a:gd name="connsiteY58" fmla="*/ 379312 h 682036"/>
                <a:gd name="connsiteX59" fmla="*/ 1150936 w 1417917"/>
                <a:gd name="connsiteY59" fmla="*/ 390979 h 682036"/>
                <a:gd name="connsiteX60" fmla="*/ 1132539 w 1417917"/>
                <a:gd name="connsiteY60" fmla="*/ 283289 h 682036"/>
                <a:gd name="connsiteX61" fmla="*/ 1146449 w 1417917"/>
                <a:gd name="connsiteY61" fmla="*/ 250982 h 682036"/>
                <a:gd name="connsiteX62" fmla="*/ 1328175 w 1417917"/>
                <a:gd name="connsiteY62" fmla="*/ 133869 h 682036"/>
                <a:gd name="connsiteX63" fmla="*/ 1420609 w 1417917"/>
                <a:gd name="connsiteY63" fmla="*/ 29320 h 682036"/>
                <a:gd name="connsiteX64" fmla="*/ 1330868 w 1417917"/>
                <a:gd name="connsiteY64" fmla="*/ 154 h 682036"/>
                <a:gd name="connsiteX65" fmla="*/ 261148 w 1417917"/>
                <a:gd name="connsiteY65" fmla="*/ 546232 h 682036"/>
                <a:gd name="connsiteX66" fmla="*/ 253520 w 1417917"/>
                <a:gd name="connsiteY66" fmla="*/ 547578 h 682036"/>
                <a:gd name="connsiteX67" fmla="*/ 245443 w 1417917"/>
                <a:gd name="connsiteY67" fmla="*/ 513925 h 682036"/>
                <a:gd name="connsiteX68" fmla="*/ 215829 w 1417917"/>
                <a:gd name="connsiteY68" fmla="*/ 387838 h 682036"/>
                <a:gd name="connsiteX69" fmla="*/ 227944 w 1417917"/>
                <a:gd name="connsiteY69" fmla="*/ 361364 h 682036"/>
                <a:gd name="connsiteX70" fmla="*/ 260699 w 1417917"/>
                <a:gd name="connsiteY70" fmla="*/ 345210 h 682036"/>
                <a:gd name="connsiteX71" fmla="*/ 263840 w 1417917"/>
                <a:gd name="connsiteY71" fmla="*/ 350595 h 682036"/>
                <a:gd name="connsiteX72" fmla="*/ 223008 w 1417917"/>
                <a:gd name="connsiteY72" fmla="*/ 375274 h 682036"/>
                <a:gd name="connsiteX73" fmla="*/ 261148 w 1417917"/>
                <a:gd name="connsiteY73" fmla="*/ 546232 h 682036"/>
                <a:gd name="connsiteX74" fmla="*/ 717484 w 1417917"/>
                <a:gd name="connsiteY74" fmla="*/ 259956 h 682036"/>
                <a:gd name="connsiteX75" fmla="*/ 170060 w 1417917"/>
                <a:gd name="connsiteY75" fmla="*/ 93934 h 682036"/>
                <a:gd name="connsiteX76" fmla="*/ 172753 w 1417917"/>
                <a:gd name="connsiteY76" fmla="*/ 85857 h 682036"/>
                <a:gd name="connsiteX77" fmla="*/ 720176 w 1417917"/>
                <a:gd name="connsiteY77" fmla="*/ 251879 h 682036"/>
                <a:gd name="connsiteX78" fmla="*/ 717484 w 1417917"/>
                <a:gd name="connsiteY78" fmla="*/ 259956 h 682036"/>
                <a:gd name="connsiteX79" fmla="*/ 1132090 w 1417917"/>
                <a:gd name="connsiteY79" fmla="*/ 605461 h 682036"/>
                <a:gd name="connsiteX80" fmla="*/ 956645 w 1417917"/>
                <a:gd name="connsiteY80" fmla="*/ 354633 h 682036"/>
                <a:gd name="connsiteX81" fmla="*/ 1132090 w 1417917"/>
                <a:gd name="connsiteY81" fmla="*/ 605461 h 6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417917" h="682036">
                  <a:moveTo>
                    <a:pt x="1330868" y="154"/>
                  </a:moveTo>
                  <a:cubicBezTo>
                    <a:pt x="1337150" y="3295"/>
                    <a:pt x="1350162" y="6436"/>
                    <a:pt x="1351060" y="11372"/>
                  </a:cubicBezTo>
                  <a:cubicBezTo>
                    <a:pt x="1352854" y="22141"/>
                    <a:pt x="1350611" y="35153"/>
                    <a:pt x="1345227" y="44576"/>
                  </a:cubicBezTo>
                  <a:cubicBezTo>
                    <a:pt x="1338496" y="56691"/>
                    <a:pt x="1327278" y="66114"/>
                    <a:pt x="1317855" y="76434"/>
                  </a:cubicBezTo>
                  <a:cubicBezTo>
                    <a:pt x="1305291" y="90344"/>
                    <a:pt x="1294522" y="83614"/>
                    <a:pt x="1283754" y="73742"/>
                  </a:cubicBezTo>
                  <a:cubicBezTo>
                    <a:pt x="1271190" y="62076"/>
                    <a:pt x="1277472" y="54896"/>
                    <a:pt x="1288689" y="47268"/>
                  </a:cubicBezTo>
                  <a:cubicBezTo>
                    <a:pt x="1295869" y="42333"/>
                    <a:pt x="1303497" y="36499"/>
                    <a:pt x="1307535" y="29320"/>
                  </a:cubicBezTo>
                  <a:cubicBezTo>
                    <a:pt x="1312022" y="21243"/>
                    <a:pt x="1313368" y="10923"/>
                    <a:pt x="1316061" y="603"/>
                  </a:cubicBezTo>
                  <a:cubicBezTo>
                    <a:pt x="1275228" y="-2089"/>
                    <a:pt x="1242921" y="4192"/>
                    <a:pt x="1211511" y="20346"/>
                  </a:cubicBezTo>
                  <a:cubicBezTo>
                    <a:pt x="1116386" y="69704"/>
                    <a:pt x="1020811" y="118613"/>
                    <a:pt x="925236" y="167073"/>
                  </a:cubicBezTo>
                  <a:cubicBezTo>
                    <a:pt x="916711" y="171560"/>
                    <a:pt x="906390" y="175150"/>
                    <a:pt x="897416" y="174253"/>
                  </a:cubicBezTo>
                  <a:cubicBezTo>
                    <a:pt x="874083" y="172009"/>
                    <a:pt x="851648" y="167073"/>
                    <a:pt x="828315" y="163484"/>
                  </a:cubicBezTo>
                  <a:cubicBezTo>
                    <a:pt x="832802" y="139254"/>
                    <a:pt x="818892" y="126690"/>
                    <a:pt x="795559" y="133869"/>
                  </a:cubicBezTo>
                  <a:cubicBezTo>
                    <a:pt x="786136" y="136561"/>
                    <a:pt x="777611" y="142843"/>
                    <a:pt x="768637" y="146433"/>
                  </a:cubicBezTo>
                  <a:cubicBezTo>
                    <a:pt x="762803" y="148676"/>
                    <a:pt x="756073" y="151817"/>
                    <a:pt x="749791" y="150920"/>
                  </a:cubicBezTo>
                  <a:cubicBezTo>
                    <a:pt x="673959" y="139254"/>
                    <a:pt x="598576" y="126690"/>
                    <a:pt x="527232" y="115023"/>
                  </a:cubicBezTo>
                  <a:cubicBezTo>
                    <a:pt x="524091" y="102459"/>
                    <a:pt x="524091" y="85857"/>
                    <a:pt x="518258" y="83614"/>
                  </a:cubicBezTo>
                  <a:cubicBezTo>
                    <a:pt x="509283" y="80024"/>
                    <a:pt x="496271" y="84960"/>
                    <a:pt x="485053" y="87652"/>
                  </a:cubicBezTo>
                  <a:cubicBezTo>
                    <a:pt x="480117" y="88998"/>
                    <a:pt x="476079" y="93934"/>
                    <a:pt x="471143" y="95280"/>
                  </a:cubicBezTo>
                  <a:cubicBezTo>
                    <a:pt x="460823" y="97972"/>
                    <a:pt x="449605" y="102011"/>
                    <a:pt x="439734" y="100665"/>
                  </a:cubicBezTo>
                  <a:cubicBezTo>
                    <a:pt x="355377" y="88101"/>
                    <a:pt x="271468" y="74191"/>
                    <a:pt x="187111" y="61178"/>
                  </a:cubicBezTo>
                  <a:cubicBezTo>
                    <a:pt x="181278" y="60281"/>
                    <a:pt x="173650" y="61627"/>
                    <a:pt x="168265" y="64768"/>
                  </a:cubicBezTo>
                  <a:cubicBezTo>
                    <a:pt x="153010" y="73742"/>
                    <a:pt x="138202" y="84062"/>
                    <a:pt x="120703" y="95729"/>
                  </a:cubicBezTo>
                  <a:cubicBezTo>
                    <a:pt x="308711" y="157651"/>
                    <a:pt x="494028" y="218675"/>
                    <a:pt x="680690" y="280148"/>
                  </a:cubicBezTo>
                  <a:cubicBezTo>
                    <a:pt x="677998" y="283289"/>
                    <a:pt x="677100" y="284186"/>
                    <a:pt x="676203" y="285084"/>
                  </a:cubicBezTo>
                  <a:cubicBezTo>
                    <a:pt x="594987" y="327711"/>
                    <a:pt x="513322" y="370787"/>
                    <a:pt x="431657" y="412517"/>
                  </a:cubicBezTo>
                  <a:cubicBezTo>
                    <a:pt x="425824" y="415658"/>
                    <a:pt x="415055" y="413414"/>
                    <a:pt x="408773" y="409824"/>
                  </a:cubicBezTo>
                  <a:cubicBezTo>
                    <a:pt x="361659" y="382004"/>
                    <a:pt x="315442" y="352838"/>
                    <a:pt x="268776" y="324570"/>
                  </a:cubicBezTo>
                  <a:cubicBezTo>
                    <a:pt x="263840" y="321429"/>
                    <a:pt x="255764" y="317839"/>
                    <a:pt x="251276" y="319634"/>
                  </a:cubicBezTo>
                  <a:cubicBezTo>
                    <a:pt x="229739" y="328160"/>
                    <a:pt x="209098" y="338929"/>
                    <a:pt x="188009" y="348800"/>
                  </a:cubicBezTo>
                  <a:cubicBezTo>
                    <a:pt x="195637" y="383351"/>
                    <a:pt x="203265" y="416106"/>
                    <a:pt x="211342" y="451106"/>
                  </a:cubicBezTo>
                  <a:cubicBezTo>
                    <a:pt x="139099" y="443478"/>
                    <a:pt x="69550" y="436298"/>
                    <a:pt x="0" y="428670"/>
                  </a:cubicBezTo>
                  <a:cubicBezTo>
                    <a:pt x="2244" y="433157"/>
                    <a:pt x="4487" y="434503"/>
                    <a:pt x="7628" y="436298"/>
                  </a:cubicBezTo>
                  <a:cubicBezTo>
                    <a:pt x="68204" y="466810"/>
                    <a:pt x="129228" y="496874"/>
                    <a:pt x="189804" y="527835"/>
                  </a:cubicBezTo>
                  <a:cubicBezTo>
                    <a:pt x="196983" y="531873"/>
                    <a:pt x="204162" y="540847"/>
                    <a:pt x="206406" y="548924"/>
                  </a:cubicBezTo>
                  <a:cubicBezTo>
                    <a:pt x="209996" y="561039"/>
                    <a:pt x="216277" y="567321"/>
                    <a:pt x="227495" y="564629"/>
                  </a:cubicBezTo>
                  <a:cubicBezTo>
                    <a:pt x="256661" y="558347"/>
                    <a:pt x="278199" y="573154"/>
                    <a:pt x="300634" y="587961"/>
                  </a:cubicBezTo>
                  <a:cubicBezTo>
                    <a:pt x="334287" y="610846"/>
                    <a:pt x="368389" y="632832"/>
                    <a:pt x="402491" y="655268"/>
                  </a:cubicBezTo>
                  <a:cubicBezTo>
                    <a:pt x="407427" y="658409"/>
                    <a:pt x="412363" y="660652"/>
                    <a:pt x="422234" y="666037"/>
                  </a:cubicBezTo>
                  <a:cubicBezTo>
                    <a:pt x="422234" y="624756"/>
                    <a:pt x="422683" y="587513"/>
                    <a:pt x="421785" y="550270"/>
                  </a:cubicBezTo>
                  <a:cubicBezTo>
                    <a:pt x="421785" y="537706"/>
                    <a:pt x="426273" y="533668"/>
                    <a:pt x="438388" y="531424"/>
                  </a:cubicBezTo>
                  <a:cubicBezTo>
                    <a:pt x="508386" y="519309"/>
                    <a:pt x="579282" y="509886"/>
                    <a:pt x="645691" y="481618"/>
                  </a:cubicBezTo>
                  <a:cubicBezTo>
                    <a:pt x="717484" y="451106"/>
                    <a:pt x="790175" y="423286"/>
                    <a:pt x="861968" y="393222"/>
                  </a:cubicBezTo>
                  <a:cubicBezTo>
                    <a:pt x="875878" y="387389"/>
                    <a:pt x="886198" y="388286"/>
                    <a:pt x="898762" y="396363"/>
                  </a:cubicBezTo>
                  <a:cubicBezTo>
                    <a:pt x="964722" y="438990"/>
                    <a:pt x="1020811" y="491938"/>
                    <a:pt x="1064335" y="557001"/>
                  </a:cubicBezTo>
                  <a:cubicBezTo>
                    <a:pt x="1092155" y="598282"/>
                    <a:pt x="1115488" y="642255"/>
                    <a:pt x="1141065" y="685331"/>
                  </a:cubicBezTo>
                  <a:cubicBezTo>
                    <a:pt x="1148692" y="679947"/>
                    <a:pt x="1157666" y="672319"/>
                    <a:pt x="1167538" y="667383"/>
                  </a:cubicBezTo>
                  <a:cubicBezTo>
                    <a:pt x="1188179" y="657062"/>
                    <a:pt x="1197602" y="643153"/>
                    <a:pt x="1188627" y="619820"/>
                  </a:cubicBezTo>
                  <a:cubicBezTo>
                    <a:pt x="1184140" y="608602"/>
                    <a:pt x="1189525" y="601423"/>
                    <a:pt x="1202089" y="598730"/>
                  </a:cubicBezTo>
                  <a:cubicBezTo>
                    <a:pt x="1215101" y="595590"/>
                    <a:pt x="1227665" y="590654"/>
                    <a:pt x="1239331" y="584820"/>
                  </a:cubicBezTo>
                  <a:cubicBezTo>
                    <a:pt x="1256831" y="576295"/>
                    <a:pt x="1262664" y="560590"/>
                    <a:pt x="1255934" y="544886"/>
                  </a:cubicBezTo>
                  <a:cubicBezTo>
                    <a:pt x="1248306" y="527386"/>
                    <a:pt x="1233050" y="530976"/>
                    <a:pt x="1219588" y="533668"/>
                  </a:cubicBezTo>
                  <a:cubicBezTo>
                    <a:pt x="1205678" y="536809"/>
                    <a:pt x="1192217" y="542642"/>
                    <a:pt x="1176961" y="547578"/>
                  </a:cubicBezTo>
                  <a:cubicBezTo>
                    <a:pt x="1172474" y="520207"/>
                    <a:pt x="1167987" y="494630"/>
                    <a:pt x="1163948" y="469054"/>
                  </a:cubicBezTo>
                  <a:cubicBezTo>
                    <a:pt x="1163051" y="464567"/>
                    <a:pt x="1163500" y="460080"/>
                    <a:pt x="1163051" y="454695"/>
                  </a:cubicBezTo>
                  <a:cubicBezTo>
                    <a:pt x="1171128" y="452003"/>
                    <a:pt x="1178756" y="449759"/>
                    <a:pt x="1186384" y="447067"/>
                  </a:cubicBezTo>
                  <a:cubicBezTo>
                    <a:pt x="1194461" y="444375"/>
                    <a:pt x="1202986" y="442131"/>
                    <a:pt x="1210614" y="438542"/>
                  </a:cubicBezTo>
                  <a:cubicBezTo>
                    <a:pt x="1230357" y="429568"/>
                    <a:pt x="1240229" y="408478"/>
                    <a:pt x="1232601" y="390979"/>
                  </a:cubicBezTo>
                  <a:cubicBezTo>
                    <a:pt x="1225422" y="373928"/>
                    <a:pt x="1213306" y="370787"/>
                    <a:pt x="1188627" y="379312"/>
                  </a:cubicBezTo>
                  <a:cubicBezTo>
                    <a:pt x="1176961" y="383351"/>
                    <a:pt x="1164846" y="386940"/>
                    <a:pt x="1150936" y="390979"/>
                  </a:cubicBezTo>
                  <a:cubicBezTo>
                    <a:pt x="1144654" y="353736"/>
                    <a:pt x="1139718" y="318288"/>
                    <a:pt x="1132539" y="283289"/>
                  </a:cubicBezTo>
                  <a:cubicBezTo>
                    <a:pt x="1129398" y="268033"/>
                    <a:pt x="1132539" y="259507"/>
                    <a:pt x="1146449" y="250982"/>
                  </a:cubicBezTo>
                  <a:cubicBezTo>
                    <a:pt x="1207473" y="212842"/>
                    <a:pt x="1268049" y="174253"/>
                    <a:pt x="1328175" y="133869"/>
                  </a:cubicBezTo>
                  <a:cubicBezTo>
                    <a:pt x="1367662" y="107395"/>
                    <a:pt x="1395482" y="70152"/>
                    <a:pt x="1420609" y="29320"/>
                  </a:cubicBezTo>
                  <a:cubicBezTo>
                    <a:pt x="1392790" y="5987"/>
                    <a:pt x="1361829" y="-295"/>
                    <a:pt x="1330868" y="154"/>
                  </a:cubicBezTo>
                  <a:close/>
                  <a:moveTo>
                    <a:pt x="261148" y="546232"/>
                  </a:moveTo>
                  <a:cubicBezTo>
                    <a:pt x="258456" y="546680"/>
                    <a:pt x="256212" y="547129"/>
                    <a:pt x="253520" y="547578"/>
                  </a:cubicBezTo>
                  <a:cubicBezTo>
                    <a:pt x="250828" y="536360"/>
                    <a:pt x="248136" y="525142"/>
                    <a:pt x="245443" y="513925"/>
                  </a:cubicBezTo>
                  <a:cubicBezTo>
                    <a:pt x="235572" y="471746"/>
                    <a:pt x="226149" y="429568"/>
                    <a:pt x="215829" y="387838"/>
                  </a:cubicBezTo>
                  <a:cubicBezTo>
                    <a:pt x="212688" y="374825"/>
                    <a:pt x="214034" y="366748"/>
                    <a:pt x="227944" y="361364"/>
                  </a:cubicBezTo>
                  <a:cubicBezTo>
                    <a:pt x="239162" y="356877"/>
                    <a:pt x="249482" y="350595"/>
                    <a:pt x="260699" y="345210"/>
                  </a:cubicBezTo>
                  <a:cubicBezTo>
                    <a:pt x="261597" y="347005"/>
                    <a:pt x="262943" y="348800"/>
                    <a:pt x="263840" y="350595"/>
                  </a:cubicBezTo>
                  <a:cubicBezTo>
                    <a:pt x="250828" y="358223"/>
                    <a:pt x="237815" y="366300"/>
                    <a:pt x="223008" y="375274"/>
                  </a:cubicBezTo>
                  <a:cubicBezTo>
                    <a:pt x="235123" y="431811"/>
                    <a:pt x="248136" y="489246"/>
                    <a:pt x="261148" y="546232"/>
                  </a:cubicBezTo>
                  <a:close/>
                  <a:moveTo>
                    <a:pt x="717484" y="259956"/>
                  </a:moveTo>
                  <a:cubicBezTo>
                    <a:pt x="534860" y="204765"/>
                    <a:pt x="352685" y="149125"/>
                    <a:pt x="170060" y="93934"/>
                  </a:cubicBezTo>
                  <a:cubicBezTo>
                    <a:pt x="170958" y="91242"/>
                    <a:pt x="171855" y="88550"/>
                    <a:pt x="172753" y="85857"/>
                  </a:cubicBezTo>
                  <a:cubicBezTo>
                    <a:pt x="355377" y="141048"/>
                    <a:pt x="537552" y="196688"/>
                    <a:pt x="720176" y="251879"/>
                  </a:cubicBezTo>
                  <a:cubicBezTo>
                    <a:pt x="718830" y="254571"/>
                    <a:pt x="718382" y="257264"/>
                    <a:pt x="717484" y="259956"/>
                  </a:cubicBezTo>
                  <a:close/>
                  <a:moveTo>
                    <a:pt x="1132090" y="605461"/>
                  </a:moveTo>
                  <a:cubicBezTo>
                    <a:pt x="1088566" y="511232"/>
                    <a:pt x="1023503" y="432709"/>
                    <a:pt x="956645" y="354633"/>
                  </a:cubicBezTo>
                  <a:cubicBezTo>
                    <a:pt x="997478" y="370338"/>
                    <a:pt x="1130295" y="560142"/>
                    <a:pt x="1132090" y="605461"/>
                  </a:cubicBezTo>
                  <a:close/>
                </a:path>
              </a:pathLst>
            </a:custGeom>
            <a:solidFill>
              <a:schemeClr val="accent6"/>
            </a:solidFill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50" name="Group 1349">
              <a:extLst>
                <a:ext uri="{FF2B5EF4-FFF2-40B4-BE49-F238E27FC236}">
                  <a16:creationId xmlns:a16="http://schemas.microsoft.com/office/drawing/2014/main" id="{F34AB95A-DE75-4847-9D31-D29C0B2820E1}"/>
                </a:ext>
              </a:extLst>
            </p:cNvPr>
            <p:cNvGrpSpPr/>
            <p:nvPr/>
          </p:nvGrpSpPr>
          <p:grpSpPr>
            <a:xfrm>
              <a:off x="5263067" y="3219783"/>
              <a:ext cx="1023769" cy="369332"/>
              <a:chOff x="6409688" y="3227337"/>
              <a:chExt cx="1023769" cy="369332"/>
            </a:xfrm>
          </p:grpSpPr>
          <p:sp>
            <p:nvSpPr>
              <p:cNvPr id="1351" name="Arrow: Pentagon 1350">
                <a:extLst>
                  <a:ext uri="{FF2B5EF4-FFF2-40B4-BE49-F238E27FC236}">
                    <a16:creationId xmlns:a16="http://schemas.microsoft.com/office/drawing/2014/main" id="{C3B3BBC2-D012-48BC-AA67-79BCE6BC9E18}"/>
                  </a:ext>
                </a:extLst>
              </p:cNvPr>
              <p:cNvSpPr/>
              <p:nvPr/>
            </p:nvSpPr>
            <p:spPr>
              <a:xfrm flipH="1">
                <a:off x="6409688" y="3229123"/>
                <a:ext cx="1023769" cy="365760"/>
              </a:xfrm>
              <a:prstGeom prst="homePlat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2" name="TextBox 1351">
                <a:extLst>
                  <a:ext uri="{FF2B5EF4-FFF2-40B4-BE49-F238E27FC236}">
                    <a16:creationId xmlns:a16="http://schemas.microsoft.com/office/drawing/2014/main" id="{1C1513CA-AC70-43AB-B5E3-C3786D5DA875}"/>
                  </a:ext>
                </a:extLst>
              </p:cNvPr>
              <p:cNvSpPr txBox="1"/>
              <p:nvPr/>
            </p:nvSpPr>
            <p:spPr>
              <a:xfrm>
                <a:off x="6640850" y="3227337"/>
                <a:ext cx="7732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BUY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53" name="Group 1352">
              <a:extLst>
                <a:ext uri="{FF2B5EF4-FFF2-40B4-BE49-F238E27FC236}">
                  <a16:creationId xmlns:a16="http://schemas.microsoft.com/office/drawing/2014/main" id="{17148258-331D-48F5-BCA6-3B9D8E36A6C0}"/>
                </a:ext>
              </a:extLst>
            </p:cNvPr>
            <p:cNvGrpSpPr/>
            <p:nvPr/>
          </p:nvGrpSpPr>
          <p:grpSpPr>
            <a:xfrm>
              <a:off x="3426704" y="2623481"/>
              <a:ext cx="1023769" cy="369332"/>
              <a:chOff x="6607592" y="3846877"/>
              <a:chExt cx="1023769" cy="369332"/>
            </a:xfrm>
          </p:grpSpPr>
          <p:sp>
            <p:nvSpPr>
              <p:cNvPr id="1354" name="Arrow: Pentagon 1353">
                <a:extLst>
                  <a:ext uri="{FF2B5EF4-FFF2-40B4-BE49-F238E27FC236}">
                    <a16:creationId xmlns:a16="http://schemas.microsoft.com/office/drawing/2014/main" id="{47E4984C-5CE4-4309-97C6-13A5BD50EE05}"/>
                  </a:ext>
                </a:extLst>
              </p:cNvPr>
              <p:cNvSpPr/>
              <p:nvPr/>
            </p:nvSpPr>
            <p:spPr>
              <a:xfrm>
                <a:off x="6607592" y="3848663"/>
                <a:ext cx="1023769" cy="365760"/>
              </a:xfrm>
              <a:prstGeom prst="homePlat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5" name="TextBox 1354">
                <a:extLst>
                  <a:ext uri="{FF2B5EF4-FFF2-40B4-BE49-F238E27FC236}">
                    <a16:creationId xmlns:a16="http://schemas.microsoft.com/office/drawing/2014/main" id="{191D2CFC-0A22-4509-845C-2C904DC44AD2}"/>
                  </a:ext>
                </a:extLst>
              </p:cNvPr>
              <p:cNvSpPr txBox="1"/>
              <p:nvPr/>
            </p:nvSpPr>
            <p:spPr>
              <a:xfrm>
                <a:off x="6640850" y="3846877"/>
                <a:ext cx="7732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SELL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56" name="Group 1355">
              <a:extLst>
                <a:ext uri="{FF2B5EF4-FFF2-40B4-BE49-F238E27FC236}">
                  <a16:creationId xmlns:a16="http://schemas.microsoft.com/office/drawing/2014/main" id="{1D808D14-4CDC-4F08-A870-034A0A83A9C2}"/>
                </a:ext>
              </a:extLst>
            </p:cNvPr>
            <p:cNvGrpSpPr/>
            <p:nvPr/>
          </p:nvGrpSpPr>
          <p:grpSpPr>
            <a:xfrm>
              <a:off x="1204298" y="3769660"/>
              <a:ext cx="1023769" cy="369332"/>
              <a:chOff x="6607592" y="3846877"/>
              <a:chExt cx="1023769" cy="369332"/>
            </a:xfrm>
          </p:grpSpPr>
          <p:sp>
            <p:nvSpPr>
              <p:cNvPr id="1357" name="Arrow: Pentagon 1356">
                <a:extLst>
                  <a:ext uri="{FF2B5EF4-FFF2-40B4-BE49-F238E27FC236}">
                    <a16:creationId xmlns:a16="http://schemas.microsoft.com/office/drawing/2014/main" id="{9C3A613F-AAB4-48A8-8397-5380A98E4FFA}"/>
                  </a:ext>
                </a:extLst>
              </p:cNvPr>
              <p:cNvSpPr/>
              <p:nvPr/>
            </p:nvSpPr>
            <p:spPr>
              <a:xfrm>
                <a:off x="6607592" y="3848663"/>
                <a:ext cx="1023769" cy="365760"/>
              </a:xfrm>
              <a:prstGeom prst="homePlat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8" name="TextBox 1357">
                <a:extLst>
                  <a:ext uri="{FF2B5EF4-FFF2-40B4-BE49-F238E27FC236}">
                    <a16:creationId xmlns:a16="http://schemas.microsoft.com/office/drawing/2014/main" id="{1DAC0F27-DD03-48A4-9321-55CC2E3274C0}"/>
                  </a:ext>
                </a:extLst>
              </p:cNvPr>
              <p:cNvSpPr txBox="1"/>
              <p:nvPr/>
            </p:nvSpPr>
            <p:spPr>
              <a:xfrm>
                <a:off x="6640850" y="3846877"/>
                <a:ext cx="7732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SELL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59" name="Group 1358">
              <a:extLst>
                <a:ext uri="{FF2B5EF4-FFF2-40B4-BE49-F238E27FC236}">
                  <a16:creationId xmlns:a16="http://schemas.microsoft.com/office/drawing/2014/main" id="{94E00023-524D-424E-B410-0A5F01C8E803}"/>
                </a:ext>
              </a:extLst>
            </p:cNvPr>
            <p:cNvGrpSpPr/>
            <p:nvPr/>
          </p:nvGrpSpPr>
          <p:grpSpPr>
            <a:xfrm>
              <a:off x="2768564" y="4992403"/>
              <a:ext cx="1023769" cy="369332"/>
              <a:chOff x="6409688" y="3227337"/>
              <a:chExt cx="1023769" cy="369332"/>
            </a:xfrm>
          </p:grpSpPr>
          <p:sp>
            <p:nvSpPr>
              <p:cNvPr id="1360" name="Arrow: Pentagon 1359">
                <a:extLst>
                  <a:ext uri="{FF2B5EF4-FFF2-40B4-BE49-F238E27FC236}">
                    <a16:creationId xmlns:a16="http://schemas.microsoft.com/office/drawing/2014/main" id="{BB5D56DD-DEA3-4842-A97F-58044485C0F1}"/>
                  </a:ext>
                </a:extLst>
              </p:cNvPr>
              <p:cNvSpPr/>
              <p:nvPr/>
            </p:nvSpPr>
            <p:spPr>
              <a:xfrm flipH="1">
                <a:off x="6409688" y="3229123"/>
                <a:ext cx="1023769" cy="365760"/>
              </a:xfrm>
              <a:prstGeom prst="homePlat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61" name="TextBox 1360">
                <a:extLst>
                  <a:ext uri="{FF2B5EF4-FFF2-40B4-BE49-F238E27FC236}">
                    <a16:creationId xmlns:a16="http://schemas.microsoft.com/office/drawing/2014/main" id="{91C9F101-E592-4344-BD7B-4D66AD214E65}"/>
                  </a:ext>
                </a:extLst>
              </p:cNvPr>
              <p:cNvSpPr txBox="1"/>
              <p:nvPr/>
            </p:nvSpPr>
            <p:spPr>
              <a:xfrm>
                <a:off x="6640850" y="3227337"/>
                <a:ext cx="7732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BUY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66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2019-04-25T07:03:16Z</dcterms:modified>
</cp:coreProperties>
</file>