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73" name="TextBox 1672">
            <a:extLst>
              <a:ext uri="{FF2B5EF4-FFF2-40B4-BE49-F238E27FC236}">
                <a16:creationId xmlns:a16="http://schemas.microsoft.com/office/drawing/2014/main" id="{AE87B16E-8A14-456A-8493-9BCE629184CD}"/>
              </a:ext>
            </a:extLst>
          </p:cNvPr>
          <p:cNvSpPr txBox="1"/>
          <p:nvPr/>
        </p:nvSpPr>
        <p:spPr>
          <a:xfrm>
            <a:off x="690016" y="3996876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74" name="TextBox 1673">
            <a:extLst>
              <a:ext uri="{FF2B5EF4-FFF2-40B4-BE49-F238E27FC236}">
                <a16:creationId xmlns:a16="http://schemas.microsoft.com/office/drawing/2014/main" id="{AA930969-3CEF-4DE3-942B-1AAC61A5F628}"/>
              </a:ext>
            </a:extLst>
          </p:cNvPr>
          <p:cNvSpPr txBox="1"/>
          <p:nvPr/>
        </p:nvSpPr>
        <p:spPr>
          <a:xfrm>
            <a:off x="1984830" y="3912138"/>
            <a:ext cx="4025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75" name="TextBox 1674">
            <a:extLst>
              <a:ext uri="{FF2B5EF4-FFF2-40B4-BE49-F238E27FC236}">
                <a16:creationId xmlns:a16="http://schemas.microsoft.com/office/drawing/2014/main" id="{420E27DF-855E-45B2-BA5C-0B2DD4803F58}"/>
              </a:ext>
            </a:extLst>
          </p:cNvPr>
          <p:cNvSpPr txBox="1"/>
          <p:nvPr/>
        </p:nvSpPr>
        <p:spPr>
          <a:xfrm>
            <a:off x="690016" y="4855793"/>
            <a:ext cx="4178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76" name="TextBox 1675">
            <a:extLst>
              <a:ext uri="{FF2B5EF4-FFF2-40B4-BE49-F238E27FC236}">
                <a16:creationId xmlns:a16="http://schemas.microsoft.com/office/drawing/2014/main" id="{6912B8EB-9257-4494-8837-026A672F0D4B}"/>
              </a:ext>
            </a:extLst>
          </p:cNvPr>
          <p:cNvSpPr txBox="1"/>
          <p:nvPr/>
        </p:nvSpPr>
        <p:spPr>
          <a:xfrm>
            <a:off x="690017" y="3599623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677" name="그룹 9">
            <a:extLst>
              <a:ext uri="{FF2B5EF4-FFF2-40B4-BE49-F238E27FC236}">
                <a16:creationId xmlns:a16="http://schemas.microsoft.com/office/drawing/2014/main" id="{06C5C0B0-F0AC-4C88-86A5-ECE11AE23A59}"/>
              </a:ext>
            </a:extLst>
          </p:cNvPr>
          <p:cNvGrpSpPr/>
          <p:nvPr/>
        </p:nvGrpSpPr>
        <p:grpSpPr>
          <a:xfrm>
            <a:off x="2794674" y="2178723"/>
            <a:ext cx="1629356" cy="995710"/>
            <a:chOff x="7607030" y="2007692"/>
            <a:chExt cx="1629356" cy="995710"/>
          </a:xfrm>
        </p:grpSpPr>
        <p:sp>
          <p:nvSpPr>
            <p:cNvPr id="1678" name="Right Arrow 1">
              <a:extLst>
                <a:ext uri="{FF2B5EF4-FFF2-40B4-BE49-F238E27FC236}">
                  <a16:creationId xmlns:a16="http://schemas.microsoft.com/office/drawing/2014/main" id="{C515B01D-6AE2-4C0D-BD9B-E3A4C820665B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79" name="Right Arrow 1">
              <a:extLst>
                <a:ext uri="{FF2B5EF4-FFF2-40B4-BE49-F238E27FC236}">
                  <a16:creationId xmlns:a16="http://schemas.microsoft.com/office/drawing/2014/main" id="{547C1776-3209-4469-A996-5D6FCD35656E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80" name="Freeform: Shape 1679">
            <a:extLst>
              <a:ext uri="{FF2B5EF4-FFF2-40B4-BE49-F238E27FC236}">
                <a16:creationId xmlns:a16="http://schemas.microsoft.com/office/drawing/2014/main" id="{3EA9211D-CE73-454A-B7BC-A4232F69969C}"/>
              </a:ext>
            </a:extLst>
          </p:cNvPr>
          <p:cNvSpPr/>
          <p:nvPr/>
        </p:nvSpPr>
        <p:spPr>
          <a:xfrm>
            <a:off x="771913" y="2158601"/>
            <a:ext cx="1937657" cy="1209518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681" name="Group 1680">
            <a:extLst>
              <a:ext uri="{FF2B5EF4-FFF2-40B4-BE49-F238E27FC236}">
                <a16:creationId xmlns:a16="http://schemas.microsoft.com/office/drawing/2014/main" id="{04703EE3-CF8C-4334-B96E-7A6CAC8231C7}"/>
              </a:ext>
            </a:extLst>
          </p:cNvPr>
          <p:cNvGrpSpPr/>
          <p:nvPr/>
        </p:nvGrpSpPr>
        <p:grpSpPr>
          <a:xfrm>
            <a:off x="4760602" y="5114487"/>
            <a:ext cx="1119554" cy="1014288"/>
            <a:chOff x="4842167" y="5265490"/>
            <a:chExt cx="1119554" cy="1014288"/>
          </a:xfrm>
        </p:grpSpPr>
        <p:grpSp>
          <p:nvGrpSpPr>
            <p:cNvPr id="1682" name="Group 1681">
              <a:extLst>
                <a:ext uri="{FF2B5EF4-FFF2-40B4-BE49-F238E27FC236}">
                  <a16:creationId xmlns:a16="http://schemas.microsoft.com/office/drawing/2014/main" id="{59D25F11-F004-4E71-B3AF-94C486E0BAE4}"/>
                </a:ext>
              </a:extLst>
            </p:cNvPr>
            <p:cNvGrpSpPr/>
            <p:nvPr/>
          </p:nvGrpSpPr>
          <p:grpSpPr>
            <a:xfrm>
              <a:off x="4842167" y="5478932"/>
              <a:ext cx="1119554" cy="800846"/>
              <a:chOff x="3734285" y="3060373"/>
              <a:chExt cx="1119554" cy="800846"/>
            </a:xfrm>
          </p:grpSpPr>
          <p:sp>
            <p:nvSpPr>
              <p:cNvPr id="1690" name="Rectangle 1689">
                <a:extLst>
                  <a:ext uri="{FF2B5EF4-FFF2-40B4-BE49-F238E27FC236}">
                    <a16:creationId xmlns:a16="http://schemas.microsoft.com/office/drawing/2014/main" id="{03606EAC-B105-4C12-8DA1-26BA86749D62}"/>
                  </a:ext>
                </a:extLst>
              </p:cNvPr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1" name="Rectangle 1690">
                <a:extLst>
                  <a:ext uri="{FF2B5EF4-FFF2-40B4-BE49-F238E27FC236}">
                    <a16:creationId xmlns:a16="http://schemas.microsoft.com/office/drawing/2014/main" id="{CD894A51-9A8A-40DC-8841-01B7CD9AE609}"/>
                  </a:ext>
                </a:extLst>
              </p:cNvPr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92" name="Rectangle 1691">
                <a:extLst>
                  <a:ext uri="{FF2B5EF4-FFF2-40B4-BE49-F238E27FC236}">
                    <a16:creationId xmlns:a16="http://schemas.microsoft.com/office/drawing/2014/main" id="{30D9F6EA-BD24-4FCC-9D4F-DF86A7C04DA4}"/>
                  </a:ext>
                </a:extLst>
              </p:cNvPr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3" name="Rectangle 1692">
                <a:extLst>
                  <a:ext uri="{FF2B5EF4-FFF2-40B4-BE49-F238E27FC236}">
                    <a16:creationId xmlns:a16="http://schemas.microsoft.com/office/drawing/2014/main" id="{624AAB9D-4917-4D33-ABD6-01CB5BF9E78F}"/>
                  </a:ext>
                </a:extLst>
              </p:cNvPr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4" name="Rectangle 1693">
                <a:extLst>
                  <a:ext uri="{FF2B5EF4-FFF2-40B4-BE49-F238E27FC236}">
                    <a16:creationId xmlns:a16="http://schemas.microsoft.com/office/drawing/2014/main" id="{EA3E0B1E-817B-48AB-A5AE-BD36119C4720}"/>
                  </a:ext>
                </a:extLst>
              </p:cNvPr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83" name="Group 1682">
              <a:extLst>
                <a:ext uri="{FF2B5EF4-FFF2-40B4-BE49-F238E27FC236}">
                  <a16:creationId xmlns:a16="http://schemas.microsoft.com/office/drawing/2014/main" id="{9F3C0A72-465D-4575-A602-B848782380C3}"/>
                </a:ext>
              </a:extLst>
            </p:cNvPr>
            <p:cNvGrpSpPr/>
            <p:nvPr/>
          </p:nvGrpSpPr>
          <p:grpSpPr>
            <a:xfrm>
              <a:off x="4875025" y="5265490"/>
              <a:ext cx="1053838" cy="635103"/>
              <a:chOff x="3767143" y="2846931"/>
              <a:chExt cx="1053838" cy="635103"/>
            </a:xfrm>
          </p:grpSpPr>
          <p:sp>
            <p:nvSpPr>
              <p:cNvPr id="1684" name="Freeform: Shape 1683">
                <a:extLst>
                  <a:ext uri="{FF2B5EF4-FFF2-40B4-BE49-F238E27FC236}">
                    <a16:creationId xmlns:a16="http://schemas.microsoft.com/office/drawing/2014/main" id="{E1001B65-18D3-4BBE-89E9-C158E5454B2F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85" name="Oval 1684">
                <a:extLst>
                  <a:ext uri="{FF2B5EF4-FFF2-40B4-BE49-F238E27FC236}">
                    <a16:creationId xmlns:a16="http://schemas.microsoft.com/office/drawing/2014/main" id="{74A7B216-0E7A-4BE2-ABCD-370A8B76CCD4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6" name="Oval 1685">
                <a:extLst>
                  <a:ext uri="{FF2B5EF4-FFF2-40B4-BE49-F238E27FC236}">
                    <a16:creationId xmlns:a16="http://schemas.microsoft.com/office/drawing/2014/main" id="{05654C16-9BD0-4A5F-A9E1-FE780C4D19B3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7" name="Oval 1686">
                <a:extLst>
                  <a:ext uri="{FF2B5EF4-FFF2-40B4-BE49-F238E27FC236}">
                    <a16:creationId xmlns:a16="http://schemas.microsoft.com/office/drawing/2014/main" id="{9D4469D9-43BD-4587-83D4-00E413B2AFEA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8" name="Oval 1687">
                <a:extLst>
                  <a:ext uri="{FF2B5EF4-FFF2-40B4-BE49-F238E27FC236}">
                    <a16:creationId xmlns:a16="http://schemas.microsoft.com/office/drawing/2014/main" id="{0E35FF5A-FC87-4676-868A-382BA85A0BBF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9" name="Oval 1688">
                <a:extLst>
                  <a:ext uri="{FF2B5EF4-FFF2-40B4-BE49-F238E27FC236}">
                    <a16:creationId xmlns:a16="http://schemas.microsoft.com/office/drawing/2014/main" id="{5FAEDED4-920D-4CD2-92E9-7D01861B84A1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5" name="Group 1694">
            <a:extLst>
              <a:ext uri="{FF2B5EF4-FFF2-40B4-BE49-F238E27FC236}">
                <a16:creationId xmlns:a16="http://schemas.microsoft.com/office/drawing/2014/main" id="{8776B076-963A-446C-9B15-3980F5BAB2CB}"/>
              </a:ext>
            </a:extLst>
          </p:cNvPr>
          <p:cNvGrpSpPr/>
          <p:nvPr/>
        </p:nvGrpSpPr>
        <p:grpSpPr>
          <a:xfrm>
            <a:off x="6332713" y="2002127"/>
            <a:ext cx="5383089" cy="3796702"/>
            <a:chOff x="1102808" y="1419517"/>
            <a:chExt cx="5383089" cy="3796702"/>
          </a:xfrm>
        </p:grpSpPr>
        <p:grpSp>
          <p:nvGrpSpPr>
            <p:cNvPr id="1696" name="Group 1695">
              <a:extLst>
                <a:ext uri="{FF2B5EF4-FFF2-40B4-BE49-F238E27FC236}">
                  <a16:creationId xmlns:a16="http://schemas.microsoft.com/office/drawing/2014/main" id="{C9DDF63F-DFBE-4B08-9862-506BC9D528B2}"/>
                </a:ext>
              </a:extLst>
            </p:cNvPr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769" name="Rectangle: Rounded Corners 1768">
                <a:extLst>
                  <a:ext uri="{FF2B5EF4-FFF2-40B4-BE49-F238E27FC236}">
                    <a16:creationId xmlns:a16="http://schemas.microsoft.com/office/drawing/2014/main" id="{33BF49BE-FC81-4795-AE2C-8A3FEC600DC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0" name="Rectangle: Rounded Corners 1769">
                <a:extLst>
                  <a:ext uri="{FF2B5EF4-FFF2-40B4-BE49-F238E27FC236}">
                    <a16:creationId xmlns:a16="http://schemas.microsoft.com/office/drawing/2014/main" id="{2AE257BB-958E-407B-9AEA-9222C7405CB2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97" name="Group 1696">
              <a:extLst>
                <a:ext uri="{FF2B5EF4-FFF2-40B4-BE49-F238E27FC236}">
                  <a16:creationId xmlns:a16="http://schemas.microsoft.com/office/drawing/2014/main" id="{F0C3DF17-9194-46F2-BD89-C79AD2FBC2B2}"/>
                </a:ext>
              </a:extLst>
            </p:cNvPr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1767" name="Rectangle: Rounded Corners 1766">
                <a:extLst>
                  <a:ext uri="{FF2B5EF4-FFF2-40B4-BE49-F238E27FC236}">
                    <a16:creationId xmlns:a16="http://schemas.microsoft.com/office/drawing/2014/main" id="{0B528D39-4778-47E6-9098-A8019CB08F93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8" name="Rectangle: Rounded Corners 1767">
                <a:extLst>
                  <a:ext uri="{FF2B5EF4-FFF2-40B4-BE49-F238E27FC236}">
                    <a16:creationId xmlns:a16="http://schemas.microsoft.com/office/drawing/2014/main" id="{CCCB6868-4875-4F0A-8C52-F25D410526A3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98" name="Group 1697">
              <a:extLst>
                <a:ext uri="{FF2B5EF4-FFF2-40B4-BE49-F238E27FC236}">
                  <a16:creationId xmlns:a16="http://schemas.microsoft.com/office/drawing/2014/main" id="{DC7681B6-B2D5-4C37-9E08-E767CBD78385}"/>
                </a:ext>
              </a:extLst>
            </p:cNvPr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1765" name="Rectangle: Rounded Corners 1764">
                <a:extLst>
                  <a:ext uri="{FF2B5EF4-FFF2-40B4-BE49-F238E27FC236}">
                    <a16:creationId xmlns:a16="http://schemas.microsoft.com/office/drawing/2014/main" id="{3AD9B929-1541-4E69-9A5C-4BB456A464ED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6" name="Rectangle: Rounded Corners 1765">
                <a:extLst>
                  <a:ext uri="{FF2B5EF4-FFF2-40B4-BE49-F238E27FC236}">
                    <a16:creationId xmlns:a16="http://schemas.microsoft.com/office/drawing/2014/main" id="{C137761A-399C-476F-BABB-832EEB742215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99" name="Group 1698">
              <a:extLst>
                <a:ext uri="{FF2B5EF4-FFF2-40B4-BE49-F238E27FC236}">
                  <a16:creationId xmlns:a16="http://schemas.microsoft.com/office/drawing/2014/main" id="{11D82327-807C-4887-A4DC-24BF3F69ADEB}"/>
                </a:ext>
              </a:extLst>
            </p:cNvPr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1763" name="Rectangle: Rounded Corners 1762">
                <a:extLst>
                  <a:ext uri="{FF2B5EF4-FFF2-40B4-BE49-F238E27FC236}">
                    <a16:creationId xmlns:a16="http://schemas.microsoft.com/office/drawing/2014/main" id="{C09896B4-C01E-47F8-A98B-5CAA7A62AB02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4" name="Rectangle: Rounded Corners 1763">
                <a:extLst>
                  <a:ext uri="{FF2B5EF4-FFF2-40B4-BE49-F238E27FC236}">
                    <a16:creationId xmlns:a16="http://schemas.microsoft.com/office/drawing/2014/main" id="{15FD0682-ECF3-4BDE-9EDF-32741B57317B}"/>
                  </a:ext>
                </a:extLst>
              </p:cNvPr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name="adj" fmla="val 4615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0" name="Group 1699">
              <a:extLst>
                <a:ext uri="{FF2B5EF4-FFF2-40B4-BE49-F238E27FC236}">
                  <a16:creationId xmlns:a16="http://schemas.microsoft.com/office/drawing/2014/main" id="{EEFF5721-46DA-49CB-A1AF-4D4464930B73}"/>
                </a:ext>
              </a:extLst>
            </p:cNvPr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1761" name="Rectangle: Rounded Corners 1760">
                <a:extLst>
                  <a:ext uri="{FF2B5EF4-FFF2-40B4-BE49-F238E27FC236}">
                    <a16:creationId xmlns:a16="http://schemas.microsoft.com/office/drawing/2014/main" id="{132C2BFC-2FC2-4BB8-9E23-DCAE78F228F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2" name="Rectangle: Rounded Corners 1761">
                <a:extLst>
                  <a:ext uri="{FF2B5EF4-FFF2-40B4-BE49-F238E27FC236}">
                    <a16:creationId xmlns:a16="http://schemas.microsoft.com/office/drawing/2014/main" id="{E156DE1E-E5BE-4741-9C08-FCDA5A6F8513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1" name="Group 1700">
              <a:extLst>
                <a:ext uri="{FF2B5EF4-FFF2-40B4-BE49-F238E27FC236}">
                  <a16:creationId xmlns:a16="http://schemas.microsoft.com/office/drawing/2014/main" id="{77073F9C-2BFC-4A52-A209-C3603A2FC03F}"/>
                </a:ext>
              </a:extLst>
            </p:cNvPr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1759" name="Rectangle: Rounded Corners 1758">
                <a:extLst>
                  <a:ext uri="{FF2B5EF4-FFF2-40B4-BE49-F238E27FC236}">
                    <a16:creationId xmlns:a16="http://schemas.microsoft.com/office/drawing/2014/main" id="{26795725-6CE8-493A-9076-2AB65AA69302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60" name="Rectangle: Rounded Corners 1759">
                <a:extLst>
                  <a:ext uri="{FF2B5EF4-FFF2-40B4-BE49-F238E27FC236}">
                    <a16:creationId xmlns:a16="http://schemas.microsoft.com/office/drawing/2014/main" id="{EF811EBF-EC14-4D0D-84EB-DE42B70E6699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02" name="Group 1701">
              <a:extLst>
                <a:ext uri="{FF2B5EF4-FFF2-40B4-BE49-F238E27FC236}">
                  <a16:creationId xmlns:a16="http://schemas.microsoft.com/office/drawing/2014/main" id="{62D9DB50-DE22-441C-A7BE-B6B57CC2CB60}"/>
                </a:ext>
              </a:extLst>
            </p:cNvPr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1757" name="Rectangle: Rounded Corners 1756">
                <a:extLst>
                  <a:ext uri="{FF2B5EF4-FFF2-40B4-BE49-F238E27FC236}">
                    <a16:creationId xmlns:a16="http://schemas.microsoft.com/office/drawing/2014/main" id="{DE466DAE-F5A4-4C05-A6BD-7AD006CE0A63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8" name="Rectangle: Rounded Corners 1757">
                <a:extLst>
                  <a:ext uri="{FF2B5EF4-FFF2-40B4-BE49-F238E27FC236}">
                    <a16:creationId xmlns:a16="http://schemas.microsoft.com/office/drawing/2014/main" id="{9B259747-2D9E-4DC7-AFBC-477F570D3291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03" name="Group 1702">
              <a:extLst>
                <a:ext uri="{FF2B5EF4-FFF2-40B4-BE49-F238E27FC236}">
                  <a16:creationId xmlns:a16="http://schemas.microsoft.com/office/drawing/2014/main" id="{2989C500-4C89-439E-BAB6-A089538591EB}"/>
                </a:ext>
              </a:extLst>
            </p:cNvPr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1755" name="Rectangle: Rounded Corners 1754">
                <a:extLst>
                  <a:ext uri="{FF2B5EF4-FFF2-40B4-BE49-F238E27FC236}">
                    <a16:creationId xmlns:a16="http://schemas.microsoft.com/office/drawing/2014/main" id="{4EE85B32-217D-4B4A-91A5-4AA21C183601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6" name="Rectangle: Rounded Corners 1755">
                <a:extLst>
                  <a:ext uri="{FF2B5EF4-FFF2-40B4-BE49-F238E27FC236}">
                    <a16:creationId xmlns:a16="http://schemas.microsoft.com/office/drawing/2014/main" id="{73ECA31F-7A01-40CF-B1CB-2158F1E8F79D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4" name="Group 1703">
              <a:extLst>
                <a:ext uri="{FF2B5EF4-FFF2-40B4-BE49-F238E27FC236}">
                  <a16:creationId xmlns:a16="http://schemas.microsoft.com/office/drawing/2014/main" id="{71311D0A-687D-4AC7-B40D-833234C642E7}"/>
                </a:ext>
              </a:extLst>
            </p:cNvPr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753" name="Rectangle: Rounded Corners 1752">
                <a:extLst>
                  <a:ext uri="{FF2B5EF4-FFF2-40B4-BE49-F238E27FC236}">
                    <a16:creationId xmlns:a16="http://schemas.microsoft.com/office/drawing/2014/main" id="{82E4D850-03E4-4675-8EE6-058D104B3F20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4" name="Rectangle: Rounded Corners 1753">
                <a:extLst>
                  <a:ext uri="{FF2B5EF4-FFF2-40B4-BE49-F238E27FC236}">
                    <a16:creationId xmlns:a16="http://schemas.microsoft.com/office/drawing/2014/main" id="{630DF4AF-3B10-4827-91EA-B93E2B4976F0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5" name="Group 1704">
              <a:extLst>
                <a:ext uri="{FF2B5EF4-FFF2-40B4-BE49-F238E27FC236}">
                  <a16:creationId xmlns:a16="http://schemas.microsoft.com/office/drawing/2014/main" id="{0FC1C61F-D30A-495A-B26A-C987C6A9BC99}"/>
                </a:ext>
              </a:extLst>
            </p:cNvPr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1751" name="Rectangle: Rounded Corners 1750">
                <a:extLst>
                  <a:ext uri="{FF2B5EF4-FFF2-40B4-BE49-F238E27FC236}">
                    <a16:creationId xmlns:a16="http://schemas.microsoft.com/office/drawing/2014/main" id="{A95CFD31-FFC6-4B9C-B99F-C90D02AC157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2" name="Rectangle: Rounded Corners 1751">
                <a:extLst>
                  <a:ext uri="{FF2B5EF4-FFF2-40B4-BE49-F238E27FC236}">
                    <a16:creationId xmlns:a16="http://schemas.microsoft.com/office/drawing/2014/main" id="{2A251164-9F16-4D74-9F41-46CBA3B52DA9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6" name="Group 1705">
              <a:extLst>
                <a:ext uri="{FF2B5EF4-FFF2-40B4-BE49-F238E27FC236}">
                  <a16:creationId xmlns:a16="http://schemas.microsoft.com/office/drawing/2014/main" id="{61DA1DD8-E590-4515-9989-B425CED254E6}"/>
                </a:ext>
              </a:extLst>
            </p:cNvPr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749" name="Rectangle: Rounded Corners 1748">
                <a:extLst>
                  <a:ext uri="{FF2B5EF4-FFF2-40B4-BE49-F238E27FC236}">
                    <a16:creationId xmlns:a16="http://schemas.microsoft.com/office/drawing/2014/main" id="{F18F8AB1-38E0-4929-9754-670A169C27A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0" name="Rectangle: Rounded Corners 1749">
                <a:extLst>
                  <a:ext uri="{FF2B5EF4-FFF2-40B4-BE49-F238E27FC236}">
                    <a16:creationId xmlns:a16="http://schemas.microsoft.com/office/drawing/2014/main" id="{54C4768D-54A0-4258-8F74-928854F04C3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7" name="Group 1706">
              <a:extLst>
                <a:ext uri="{FF2B5EF4-FFF2-40B4-BE49-F238E27FC236}">
                  <a16:creationId xmlns:a16="http://schemas.microsoft.com/office/drawing/2014/main" id="{9BE9BC6B-059B-4264-AE31-07356E64E6E6}"/>
                </a:ext>
              </a:extLst>
            </p:cNvPr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1747" name="Rectangle: Rounded Corners 1746">
                <a:extLst>
                  <a:ext uri="{FF2B5EF4-FFF2-40B4-BE49-F238E27FC236}">
                    <a16:creationId xmlns:a16="http://schemas.microsoft.com/office/drawing/2014/main" id="{86E246ED-9CF3-4466-849D-A4DFFF1BAE45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8" name="Rectangle: Rounded Corners 1747">
                <a:extLst>
                  <a:ext uri="{FF2B5EF4-FFF2-40B4-BE49-F238E27FC236}">
                    <a16:creationId xmlns:a16="http://schemas.microsoft.com/office/drawing/2014/main" id="{9649F527-A7A5-4E97-9970-D007D77394CD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8" name="Group 1707">
              <a:extLst>
                <a:ext uri="{FF2B5EF4-FFF2-40B4-BE49-F238E27FC236}">
                  <a16:creationId xmlns:a16="http://schemas.microsoft.com/office/drawing/2014/main" id="{DFC723B9-4B88-4420-983A-9F9B33869FD4}"/>
                </a:ext>
              </a:extLst>
            </p:cNvPr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1745" name="Rectangle: Rounded Corners 1744">
                <a:extLst>
                  <a:ext uri="{FF2B5EF4-FFF2-40B4-BE49-F238E27FC236}">
                    <a16:creationId xmlns:a16="http://schemas.microsoft.com/office/drawing/2014/main" id="{86947A80-8163-43E8-8C2F-02B6F09A5D1C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6" name="Rectangle: Rounded Corners 1745">
                <a:extLst>
                  <a:ext uri="{FF2B5EF4-FFF2-40B4-BE49-F238E27FC236}">
                    <a16:creationId xmlns:a16="http://schemas.microsoft.com/office/drawing/2014/main" id="{B810904A-045A-4EFB-9B7C-A3F081BB4F87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9" name="Group 1708">
              <a:extLst>
                <a:ext uri="{FF2B5EF4-FFF2-40B4-BE49-F238E27FC236}">
                  <a16:creationId xmlns:a16="http://schemas.microsoft.com/office/drawing/2014/main" id="{B6BBBE65-D054-4931-BC89-E4F751942C31}"/>
                </a:ext>
              </a:extLst>
            </p:cNvPr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1743" name="Rectangle: Rounded Corners 1742">
                <a:extLst>
                  <a:ext uri="{FF2B5EF4-FFF2-40B4-BE49-F238E27FC236}">
                    <a16:creationId xmlns:a16="http://schemas.microsoft.com/office/drawing/2014/main" id="{F9F52264-32AE-44E6-9893-7F308D4EB398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4" name="Rectangle: Rounded Corners 1743">
                <a:extLst>
                  <a:ext uri="{FF2B5EF4-FFF2-40B4-BE49-F238E27FC236}">
                    <a16:creationId xmlns:a16="http://schemas.microsoft.com/office/drawing/2014/main" id="{469C8015-DD68-4C0D-BD45-979D8355470F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0" name="Group 1709">
              <a:extLst>
                <a:ext uri="{FF2B5EF4-FFF2-40B4-BE49-F238E27FC236}">
                  <a16:creationId xmlns:a16="http://schemas.microsoft.com/office/drawing/2014/main" id="{88CC7A16-6803-4CD9-8482-D551EAC286C8}"/>
                </a:ext>
              </a:extLst>
            </p:cNvPr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741" name="Rectangle: Rounded Corners 1740">
                <a:extLst>
                  <a:ext uri="{FF2B5EF4-FFF2-40B4-BE49-F238E27FC236}">
                    <a16:creationId xmlns:a16="http://schemas.microsoft.com/office/drawing/2014/main" id="{86849CC6-E7F7-4A3F-8632-412348234E4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2" name="Rectangle: Rounded Corners 1741">
                <a:extLst>
                  <a:ext uri="{FF2B5EF4-FFF2-40B4-BE49-F238E27FC236}">
                    <a16:creationId xmlns:a16="http://schemas.microsoft.com/office/drawing/2014/main" id="{FCDFC231-D580-42DB-8BD0-E1C31E524EC5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1" name="Group 1710">
              <a:extLst>
                <a:ext uri="{FF2B5EF4-FFF2-40B4-BE49-F238E27FC236}">
                  <a16:creationId xmlns:a16="http://schemas.microsoft.com/office/drawing/2014/main" id="{C73AD823-3ADD-4C67-8CD2-FE72A23181FA}"/>
                </a:ext>
              </a:extLst>
            </p:cNvPr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739" name="Rectangle: Rounded Corners 1738">
                <a:extLst>
                  <a:ext uri="{FF2B5EF4-FFF2-40B4-BE49-F238E27FC236}">
                    <a16:creationId xmlns:a16="http://schemas.microsoft.com/office/drawing/2014/main" id="{25565319-905C-4231-9AD3-7CFFE5D45930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0" name="Rectangle: Rounded Corners 1739">
                <a:extLst>
                  <a:ext uri="{FF2B5EF4-FFF2-40B4-BE49-F238E27FC236}">
                    <a16:creationId xmlns:a16="http://schemas.microsoft.com/office/drawing/2014/main" id="{50BD8EBA-62C6-4A6B-A8F4-A6FA2B260997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2" name="Group 1711">
              <a:extLst>
                <a:ext uri="{FF2B5EF4-FFF2-40B4-BE49-F238E27FC236}">
                  <a16:creationId xmlns:a16="http://schemas.microsoft.com/office/drawing/2014/main" id="{88DD86AE-F962-4DEA-96B0-BC63E62B79E9}"/>
                </a:ext>
              </a:extLst>
            </p:cNvPr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1737" name="Rectangle: Rounded Corners 1736">
                <a:extLst>
                  <a:ext uri="{FF2B5EF4-FFF2-40B4-BE49-F238E27FC236}">
                    <a16:creationId xmlns:a16="http://schemas.microsoft.com/office/drawing/2014/main" id="{003C0523-7C72-4E3E-BDFC-018F8009D83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8" name="Rectangle: Rounded Corners 1737">
                <a:extLst>
                  <a:ext uri="{FF2B5EF4-FFF2-40B4-BE49-F238E27FC236}">
                    <a16:creationId xmlns:a16="http://schemas.microsoft.com/office/drawing/2014/main" id="{BA02F775-DC22-4A41-940D-C08169716992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3" name="Group 1712">
              <a:extLst>
                <a:ext uri="{FF2B5EF4-FFF2-40B4-BE49-F238E27FC236}">
                  <a16:creationId xmlns:a16="http://schemas.microsoft.com/office/drawing/2014/main" id="{AD11B35C-997E-4606-9765-1892AC2BCA8F}"/>
                </a:ext>
              </a:extLst>
            </p:cNvPr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1735" name="Rectangle: Rounded Corners 1734">
                <a:extLst>
                  <a:ext uri="{FF2B5EF4-FFF2-40B4-BE49-F238E27FC236}">
                    <a16:creationId xmlns:a16="http://schemas.microsoft.com/office/drawing/2014/main" id="{A9B20990-C3E2-4929-AE54-B7FE6764EC95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6" name="Rectangle: Rounded Corners 1735">
                <a:extLst>
                  <a:ext uri="{FF2B5EF4-FFF2-40B4-BE49-F238E27FC236}">
                    <a16:creationId xmlns:a16="http://schemas.microsoft.com/office/drawing/2014/main" id="{4058BFDA-1B5D-4C2C-B580-56726F674735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4" name="Group 1713">
              <a:extLst>
                <a:ext uri="{FF2B5EF4-FFF2-40B4-BE49-F238E27FC236}">
                  <a16:creationId xmlns:a16="http://schemas.microsoft.com/office/drawing/2014/main" id="{5D353090-9955-46B8-8107-706121EE62C7}"/>
                </a:ext>
              </a:extLst>
            </p:cNvPr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1733" name="Rectangle: Rounded Corners 1732">
                <a:extLst>
                  <a:ext uri="{FF2B5EF4-FFF2-40B4-BE49-F238E27FC236}">
                    <a16:creationId xmlns:a16="http://schemas.microsoft.com/office/drawing/2014/main" id="{5C1C8DA2-ECE6-4CC4-94D8-4CC2E2F0BA8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4" name="Rectangle: Rounded Corners 1733">
                <a:extLst>
                  <a:ext uri="{FF2B5EF4-FFF2-40B4-BE49-F238E27FC236}">
                    <a16:creationId xmlns:a16="http://schemas.microsoft.com/office/drawing/2014/main" id="{D84BB434-01A3-44B4-8B3A-593D043DE5E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5" name="Group 1714">
              <a:extLst>
                <a:ext uri="{FF2B5EF4-FFF2-40B4-BE49-F238E27FC236}">
                  <a16:creationId xmlns:a16="http://schemas.microsoft.com/office/drawing/2014/main" id="{E2734A00-AA72-4CB5-B6C2-E3FC8BB031AD}"/>
                </a:ext>
              </a:extLst>
            </p:cNvPr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1731" name="Rectangle: Rounded Corners 1730">
                <a:extLst>
                  <a:ext uri="{FF2B5EF4-FFF2-40B4-BE49-F238E27FC236}">
                    <a16:creationId xmlns:a16="http://schemas.microsoft.com/office/drawing/2014/main" id="{E9FA0582-C210-4D53-AED0-2A6F9AE7A61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2" name="Rectangle: Rounded Corners 1731">
                <a:extLst>
                  <a:ext uri="{FF2B5EF4-FFF2-40B4-BE49-F238E27FC236}">
                    <a16:creationId xmlns:a16="http://schemas.microsoft.com/office/drawing/2014/main" id="{B768CB03-E230-403A-8368-56AF4F20DFF3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6" name="Group 1715">
              <a:extLst>
                <a:ext uri="{FF2B5EF4-FFF2-40B4-BE49-F238E27FC236}">
                  <a16:creationId xmlns:a16="http://schemas.microsoft.com/office/drawing/2014/main" id="{15A8B87C-1A44-4E39-8B78-80DD7E38BB32}"/>
                </a:ext>
              </a:extLst>
            </p:cNvPr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1729" name="Rectangle: Rounded Corners 1728">
                <a:extLst>
                  <a:ext uri="{FF2B5EF4-FFF2-40B4-BE49-F238E27FC236}">
                    <a16:creationId xmlns:a16="http://schemas.microsoft.com/office/drawing/2014/main" id="{9A67671A-EB55-435D-AFCE-8E057EB1466D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0" name="Rectangle: Rounded Corners 1729">
                <a:extLst>
                  <a:ext uri="{FF2B5EF4-FFF2-40B4-BE49-F238E27FC236}">
                    <a16:creationId xmlns:a16="http://schemas.microsoft.com/office/drawing/2014/main" id="{AFD520C6-2A4E-48C6-B653-BD8A7CB501D9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7" name="Group 1716">
              <a:extLst>
                <a:ext uri="{FF2B5EF4-FFF2-40B4-BE49-F238E27FC236}">
                  <a16:creationId xmlns:a16="http://schemas.microsoft.com/office/drawing/2014/main" id="{72EA1348-520E-4915-8FE8-B505788FEA2D}"/>
                </a:ext>
              </a:extLst>
            </p:cNvPr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727" name="Rectangle: Rounded Corners 1726">
                <a:extLst>
                  <a:ext uri="{FF2B5EF4-FFF2-40B4-BE49-F238E27FC236}">
                    <a16:creationId xmlns:a16="http://schemas.microsoft.com/office/drawing/2014/main" id="{9DA3472E-85A1-47EB-9621-A29707A1B3CF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8" name="Rectangle: Rounded Corners 1727">
                <a:extLst>
                  <a:ext uri="{FF2B5EF4-FFF2-40B4-BE49-F238E27FC236}">
                    <a16:creationId xmlns:a16="http://schemas.microsoft.com/office/drawing/2014/main" id="{3BAE5A49-59D0-49E8-97B4-7CE274CF006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8" name="Group 1717">
              <a:extLst>
                <a:ext uri="{FF2B5EF4-FFF2-40B4-BE49-F238E27FC236}">
                  <a16:creationId xmlns:a16="http://schemas.microsoft.com/office/drawing/2014/main" id="{7552D233-CB71-4D66-B588-66C0E269AFD5}"/>
                </a:ext>
              </a:extLst>
            </p:cNvPr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1725" name="Rectangle: Rounded Corners 1724">
                <a:extLst>
                  <a:ext uri="{FF2B5EF4-FFF2-40B4-BE49-F238E27FC236}">
                    <a16:creationId xmlns:a16="http://schemas.microsoft.com/office/drawing/2014/main" id="{913C02A9-2180-42A9-A062-B096E2BD4A38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6" name="Rectangle: Rounded Corners 1725">
                <a:extLst>
                  <a:ext uri="{FF2B5EF4-FFF2-40B4-BE49-F238E27FC236}">
                    <a16:creationId xmlns:a16="http://schemas.microsoft.com/office/drawing/2014/main" id="{692A1176-E7FB-46EB-A66A-101F1AD99AB5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9" name="Group 1718">
              <a:extLst>
                <a:ext uri="{FF2B5EF4-FFF2-40B4-BE49-F238E27FC236}">
                  <a16:creationId xmlns:a16="http://schemas.microsoft.com/office/drawing/2014/main" id="{9DB72296-0DCE-4750-BA63-A6D0F7258111}"/>
                </a:ext>
              </a:extLst>
            </p:cNvPr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1723" name="Rectangle: Rounded Corners 1722">
                <a:extLst>
                  <a:ext uri="{FF2B5EF4-FFF2-40B4-BE49-F238E27FC236}">
                    <a16:creationId xmlns:a16="http://schemas.microsoft.com/office/drawing/2014/main" id="{6A551A4E-22CC-4E96-BB84-650C83A4FE80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4" name="Rectangle: Rounded Corners 1723">
                <a:extLst>
                  <a:ext uri="{FF2B5EF4-FFF2-40B4-BE49-F238E27FC236}">
                    <a16:creationId xmlns:a16="http://schemas.microsoft.com/office/drawing/2014/main" id="{FB29F8B0-E822-4A9A-9A22-0F019DFFFCD8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20" name="Group 1719">
              <a:extLst>
                <a:ext uri="{FF2B5EF4-FFF2-40B4-BE49-F238E27FC236}">
                  <a16:creationId xmlns:a16="http://schemas.microsoft.com/office/drawing/2014/main" id="{4220DFC7-73E5-4DA0-B9FB-3DA3D7CB8549}"/>
                </a:ext>
              </a:extLst>
            </p:cNvPr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1721" name="Rectangle: Rounded Corners 1720">
                <a:extLst>
                  <a:ext uri="{FF2B5EF4-FFF2-40B4-BE49-F238E27FC236}">
                    <a16:creationId xmlns:a16="http://schemas.microsoft.com/office/drawing/2014/main" id="{9AD56868-BCD4-425E-ABE1-3448B4590A7F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2" name="Rectangle: Rounded Corners 1721">
                <a:extLst>
                  <a:ext uri="{FF2B5EF4-FFF2-40B4-BE49-F238E27FC236}">
                    <a16:creationId xmlns:a16="http://schemas.microsoft.com/office/drawing/2014/main" id="{1F3F8C82-908C-4081-8512-FD110EC1A678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71" name="Group 1770">
            <a:extLst>
              <a:ext uri="{FF2B5EF4-FFF2-40B4-BE49-F238E27FC236}">
                <a16:creationId xmlns:a16="http://schemas.microsoft.com/office/drawing/2014/main" id="{70B2D427-AABA-4FFF-BE7E-AE4F33138002}"/>
              </a:ext>
            </a:extLst>
          </p:cNvPr>
          <p:cNvGrpSpPr/>
          <p:nvPr/>
        </p:nvGrpSpPr>
        <p:grpSpPr>
          <a:xfrm>
            <a:off x="10287489" y="3442798"/>
            <a:ext cx="1023769" cy="369332"/>
            <a:chOff x="6409688" y="3227337"/>
            <a:chExt cx="1023769" cy="369332"/>
          </a:xfrm>
        </p:grpSpPr>
        <p:sp>
          <p:nvSpPr>
            <p:cNvPr id="1772" name="Arrow: Pentagon 1771">
              <a:extLst>
                <a:ext uri="{FF2B5EF4-FFF2-40B4-BE49-F238E27FC236}">
                  <a16:creationId xmlns:a16="http://schemas.microsoft.com/office/drawing/2014/main" id="{A7BA02AC-B5B7-4FF5-87F9-E7759F49164B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3" name="TextBox 1772">
              <a:extLst>
                <a:ext uri="{FF2B5EF4-FFF2-40B4-BE49-F238E27FC236}">
                  <a16:creationId xmlns:a16="http://schemas.microsoft.com/office/drawing/2014/main" id="{59572145-A333-4BB3-995C-2E21D88854CC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74" name="Group 1773">
            <a:extLst>
              <a:ext uri="{FF2B5EF4-FFF2-40B4-BE49-F238E27FC236}">
                <a16:creationId xmlns:a16="http://schemas.microsoft.com/office/drawing/2014/main" id="{8DE76F62-F88B-4D55-905F-6D07D2AB3968}"/>
              </a:ext>
            </a:extLst>
          </p:cNvPr>
          <p:cNvGrpSpPr/>
          <p:nvPr/>
        </p:nvGrpSpPr>
        <p:grpSpPr>
          <a:xfrm>
            <a:off x="8451126" y="2846496"/>
            <a:ext cx="1023769" cy="369332"/>
            <a:chOff x="6607592" y="3846877"/>
            <a:chExt cx="1023769" cy="369332"/>
          </a:xfrm>
        </p:grpSpPr>
        <p:sp>
          <p:nvSpPr>
            <p:cNvPr id="1775" name="Arrow: Pentagon 1774">
              <a:extLst>
                <a:ext uri="{FF2B5EF4-FFF2-40B4-BE49-F238E27FC236}">
                  <a16:creationId xmlns:a16="http://schemas.microsoft.com/office/drawing/2014/main" id="{4B792969-9BFA-4F50-B241-DCB2FD2FF2CF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6" name="TextBox 1775">
              <a:extLst>
                <a:ext uri="{FF2B5EF4-FFF2-40B4-BE49-F238E27FC236}">
                  <a16:creationId xmlns:a16="http://schemas.microsoft.com/office/drawing/2014/main" id="{D264C508-54B5-4F94-BB97-358CEC538066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77" name="Group 1776">
            <a:extLst>
              <a:ext uri="{FF2B5EF4-FFF2-40B4-BE49-F238E27FC236}">
                <a16:creationId xmlns:a16="http://schemas.microsoft.com/office/drawing/2014/main" id="{8DA2D482-513D-4F01-A8A4-2821DE9A34D4}"/>
              </a:ext>
            </a:extLst>
          </p:cNvPr>
          <p:cNvGrpSpPr/>
          <p:nvPr/>
        </p:nvGrpSpPr>
        <p:grpSpPr>
          <a:xfrm>
            <a:off x="7349301" y="3747696"/>
            <a:ext cx="1023769" cy="369332"/>
            <a:chOff x="6607592" y="3846877"/>
            <a:chExt cx="1023769" cy="369332"/>
          </a:xfrm>
        </p:grpSpPr>
        <p:sp>
          <p:nvSpPr>
            <p:cNvPr id="1778" name="Arrow: Pentagon 1777">
              <a:extLst>
                <a:ext uri="{FF2B5EF4-FFF2-40B4-BE49-F238E27FC236}">
                  <a16:creationId xmlns:a16="http://schemas.microsoft.com/office/drawing/2014/main" id="{A314B98C-C2BF-4AAD-A320-2BF354E1612E}"/>
                </a:ext>
              </a:extLst>
            </p:cNvPr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9" name="TextBox 1778">
              <a:extLst>
                <a:ext uri="{FF2B5EF4-FFF2-40B4-BE49-F238E27FC236}">
                  <a16:creationId xmlns:a16="http://schemas.microsoft.com/office/drawing/2014/main" id="{21071E97-B752-476B-B71C-8D6FB0AB0DFE}"/>
                </a:ext>
              </a:extLst>
            </p:cNvPr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SELL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80" name="Group 1779">
            <a:extLst>
              <a:ext uri="{FF2B5EF4-FFF2-40B4-BE49-F238E27FC236}">
                <a16:creationId xmlns:a16="http://schemas.microsoft.com/office/drawing/2014/main" id="{0C3198DC-DCDA-4406-AF4E-D780F50BCF52}"/>
              </a:ext>
            </a:extLst>
          </p:cNvPr>
          <p:cNvGrpSpPr/>
          <p:nvPr/>
        </p:nvGrpSpPr>
        <p:grpSpPr>
          <a:xfrm>
            <a:off x="7792986" y="5215418"/>
            <a:ext cx="1023769" cy="369332"/>
            <a:chOff x="6409688" y="3227337"/>
            <a:chExt cx="1023769" cy="369332"/>
          </a:xfrm>
        </p:grpSpPr>
        <p:sp>
          <p:nvSpPr>
            <p:cNvPr id="1781" name="Arrow: Pentagon 1780">
              <a:extLst>
                <a:ext uri="{FF2B5EF4-FFF2-40B4-BE49-F238E27FC236}">
                  <a16:creationId xmlns:a16="http://schemas.microsoft.com/office/drawing/2014/main" id="{E94F52CA-8169-4640-922A-FB04FBDB11CE}"/>
                </a:ext>
              </a:extLst>
            </p:cNvPr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82" name="TextBox 1781">
              <a:extLst>
                <a:ext uri="{FF2B5EF4-FFF2-40B4-BE49-F238E27FC236}">
                  <a16:creationId xmlns:a16="http://schemas.microsoft.com/office/drawing/2014/main" id="{95869FB7-F5BB-4FA7-AFFC-948C2566D3CE}"/>
                </a:ext>
              </a:extLst>
            </p:cNvPr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83" name="Freeform: Shape 1782">
            <a:extLst>
              <a:ext uri="{FF2B5EF4-FFF2-40B4-BE49-F238E27FC236}">
                <a16:creationId xmlns:a16="http://schemas.microsoft.com/office/drawing/2014/main" id="{B5B8452A-D42E-4477-9567-D6D5C88DBC32}"/>
              </a:ext>
            </a:extLst>
          </p:cNvPr>
          <p:cNvSpPr/>
          <p:nvPr/>
        </p:nvSpPr>
        <p:spPr>
          <a:xfrm>
            <a:off x="4568398" y="1681627"/>
            <a:ext cx="1049324" cy="198533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6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140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2019-04-25T07:22:55Z</dcterms:modified>
</cp:coreProperties>
</file>