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445" y="-44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301402"/>
            <a:ext cx="9144000" cy="1296144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64000">
                <a:schemeClr val="bg1">
                  <a:alpha val="81000"/>
                </a:schemeClr>
              </a:gs>
              <a:gs pos="34000">
                <a:schemeClr val="bg1">
                  <a:alpha val="77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0" y="992907"/>
            <a:ext cx="9144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"/>
          <p:cNvSpPr txBox="1">
            <a:spLocks noChangeArrowheads="1"/>
          </p:cNvSpPr>
          <p:nvPr/>
        </p:nvSpPr>
        <p:spPr bwMode="auto">
          <a:xfrm>
            <a:off x="0" y="457427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PPT </a:t>
            </a:r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TEMPLATES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3911646" y="4407416"/>
            <a:ext cx="1320707" cy="324574"/>
            <a:chOff x="3275856" y="1242391"/>
            <a:chExt cx="1656184" cy="407020"/>
          </a:xfrm>
        </p:grpSpPr>
        <p:sp>
          <p:nvSpPr>
            <p:cNvPr id="15" name="Rounded Rectangle 14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6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290</Words>
  <Application>Microsoft Office PowerPoint</Application>
  <PresentationFormat>On-screen Show (16:9)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27</cp:revision>
  <dcterms:created xsi:type="dcterms:W3CDTF">2014-04-01T16:27:38Z</dcterms:created>
  <dcterms:modified xsi:type="dcterms:W3CDTF">2016-01-30T01:43:24Z</dcterms:modified>
</cp:coreProperties>
</file>