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219200"/>
            <a:ext cx="4572000" cy="1295400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514600"/>
            <a:ext cx="4572000" cy="68580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10600" cy="1143000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51037"/>
            <a:ext cx="8610600" cy="4373563"/>
          </a:xfrm>
        </p:spPr>
        <p:txBody>
          <a:bodyPr>
            <a:normAutofit/>
          </a:bodyPr>
          <a:lstStyle>
            <a:lvl1pPr>
              <a:buFont typeface="Algerian" pitchFamily="82" charset="0"/>
              <a:buChar char="×"/>
              <a:defRPr sz="1800"/>
            </a:lvl1pPr>
            <a:lvl2pPr>
              <a:buFont typeface="Algerian" pitchFamily="82" charset="0"/>
              <a:buChar char="×"/>
              <a:defRPr sz="1800"/>
            </a:lvl2pPr>
            <a:lvl3pPr>
              <a:buFont typeface="Algerian" pitchFamily="82" charset="0"/>
              <a:buChar char="×"/>
              <a:defRPr sz="1800"/>
            </a:lvl3pPr>
            <a:lvl4pPr>
              <a:buFont typeface="Algerian" pitchFamily="82" charset="0"/>
              <a:buChar char="×"/>
              <a:defRPr sz="1800"/>
            </a:lvl4pPr>
            <a:lvl5pPr>
              <a:buFont typeface="Algerian" pitchFamily="82" charset="0"/>
              <a:buChar char="×"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1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1"/>
            <a:ext cx="40386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/>
          <a:lstStyle>
            <a:lvl1pPr algn="ctr">
              <a:defRPr b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986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4040188" cy="381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986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1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/>
          <a:lstStyle>
            <a:lvl1pPr algn="ctr">
              <a:defRPr b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19D74-CC5A-483E-87D2-BCF0A2B7B2C8}" type="datetimeFigureOut">
              <a:rPr lang="en-US" smtClean="0"/>
              <a:t>9/25/2013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AFE18-C351-452E-9D4E-F7930E648FC6}" type="slidenum">
              <a:rPr lang="en-US" smtClean="0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133600"/>
            <a:ext cx="4572000" cy="1676400"/>
          </a:xfrm>
        </p:spPr>
        <p:txBody>
          <a:bodyPr/>
          <a:lstStyle/>
          <a:p>
            <a:r>
              <a:rPr lang="en-US" sz="2000" smtClean="0"/>
              <a:t>My name</a:t>
            </a:r>
            <a:br>
              <a:rPr lang="en-US" sz="2000" smtClean="0"/>
            </a:br>
            <a:r>
              <a:rPr lang="en-US" sz="2000" smtClean="0"/>
              <a:t>contact information</a:t>
            </a:r>
            <a:br>
              <a:rPr lang="en-US" sz="2000" smtClean="0"/>
            </a:br>
            <a:r>
              <a:rPr lang="en-US" sz="2000" smtClean="0"/>
              <a:t>or project description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</Words>
  <Application>Microsoft Office PowerPoint</Application>
  <PresentationFormat>Presentación en pantalla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Office Theme</vt:lpstr>
      <vt:lpstr>Presentation Title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titans</dc:creator>
  <cp:lastModifiedBy>Mariajose</cp:lastModifiedBy>
  <cp:revision>9</cp:revision>
  <dcterms:created xsi:type="dcterms:W3CDTF">2013-09-16T19:18:38Z</dcterms:created>
  <dcterms:modified xsi:type="dcterms:W3CDTF">2013-09-26T01:02:46Z</dcterms:modified>
</cp:coreProperties>
</file>