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714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796553217442961E-2"/>
          <c:y val="5.1559414652304979E-2"/>
          <c:w val="0.96040689356511411"/>
          <c:h val="0.9127456059730223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09C-47AB-85C8-CB2CE78C366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09C-47AB-85C8-CB2CE78C366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09C-47AB-85C8-CB2CE78C366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09C-47AB-85C8-CB2CE78C366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909C-47AB-85C8-CB2CE78C366E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909C-47AB-85C8-CB2CE78C366E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60</c:v>
                </c:pt>
                <c:pt idx="4">
                  <c:v>80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09C-47AB-85C8-CB2CE78C36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72143360"/>
        <c:axId val="172144896"/>
      </c:barChart>
      <c:catAx>
        <c:axId val="1721433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2144896"/>
        <c:crosses val="autoZero"/>
        <c:auto val="1"/>
        <c:lblAlgn val="ctr"/>
        <c:lblOffset val="100"/>
        <c:noMultiLvlLbl val="0"/>
      </c:catAx>
      <c:valAx>
        <c:axId val="172144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2143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CA65-4AE8-BA21-D9ED63A61724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A65-4AE8-BA21-D9ED63A6172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A65-4AE8-BA21-D9ED63A617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86F8-44F2-9900-C53A34A0EB33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86F8-44F2-9900-C53A34A0EB3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F8-44F2-9900-C53A34A0EB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285C-4930-A83A-31CC5CE5D3A4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285C-4930-A83A-31CC5CE5D3A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5C-4930-A83A-31CC5CE5D3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EC8-4697-893E-B28E713CEB60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EC8-4697-893E-B28E713CEB6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C8-4697-893E-B28E713CEB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809701318388654E-2"/>
          <c:y val="8.0416950448561324E-3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3EE-4C4A-8081-6354B0B01C7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D3EE-4C4A-8081-6354B0B01C7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D3EE-4C4A-8081-6354B0B01C7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D3EE-4C4A-8081-6354B0B01C72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3EE-4C4A-8081-6354B0B01C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01915041-D38F-427C-8B24-F1B4EE65D2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22867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FB5B404B-1BE9-4867-9CF9-8C16C61DD3CF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Oval 10">
            <a:extLst>
              <a:ext uri="{FF2B5EF4-FFF2-40B4-BE49-F238E27FC236}">
                <a16:creationId xmlns:a16="http://schemas.microsoft.com/office/drawing/2014/main" id="{916FF341-930F-4420-B99D-F4BB7EDBEE41}"/>
              </a:ext>
            </a:extLst>
          </p:cNvPr>
          <p:cNvSpPr/>
          <p:nvPr userDrawn="1"/>
        </p:nvSpPr>
        <p:spPr>
          <a:xfrm>
            <a:off x="6859251" y="5019929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CC0E6930-AECB-41FF-A1A0-1CD582D86543}"/>
              </a:ext>
            </a:extLst>
          </p:cNvPr>
          <p:cNvGrpSpPr/>
          <p:nvPr userDrawn="1"/>
        </p:nvGrpSpPr>
        <p:grpSpPr>
          <a:xfrm>
            <a:off x="6859251" y="1585382"/>
            <a:ext cx="4568370" cy="3687236"/>
            <a:chOff x="2444748" y="555045"/>
            <a:chExt cx="7282048" cy="5727454"/>
          </a:xfrm>
        </p:grpSpPr>
        <p:sp>
          <p:nvSpPr>
            <p:cNvPr id="6" name="Freeform: Shape 16">
              <a:extLst>
                <a:ext uri="{FF2B5EF4-FFF2-40B4-BE49-F238E27FC236}">
                  <a16:creationId xmlns:a16="http://schemas.microsoft.com/office/drawing/2014/main" id="{6D857932-B189-43C8-940A-3131DF0D0B3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7">
              <a:extLst>
                <a:ext uri="{FF2B5EF4-FFF2-40B4-BE49-F238E27FC236}">
                  <a16:creationId xmlns:a16="http://schemas.microsoft.com/office/drawing/2014/main" id="{A73DABDB-7E5D-45BF-9874-E4A1488ED74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18">
              <a:extLst>
                <a:ext uri="{FF2B5EF4-FFF2-40B4-BE49-F238E27FC236}">
                  <a16:creationId xmlns:a16="http://schemas.microsoft.com/office/drawing/2014/main" id="{FC4E43A4-E57C-48CF-8F7A-1EC35D162A2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9">
              <a:extLst>
                <a:ext uri="{FF2B5EF4-FFF2-40B4-BE49-F238E27FC236}">
                  <a16:creationId xmlns:a16="http://schemas.microsoft.com/office/drawing/2014/main" id="{F8481592-0C0C-4F3A-848B-EE97AC36536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20">
              <a:extLst>
                <a:ext uri="{FF2B5EF4-FFF2-40B4-BE49-F238E27FC236}">
                  <a16:creationId xmlns:a16="http://schemas.microsoft.com/office/drawing/2014/main" id="{28CC9AEE-F1CA-4B65-9E29-5416AE09B2F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21">
              <a:extLst>
                <a:ext uri="{FF2B5EF4-FFF2-40B4-BE49-F238E27FC236}">
                  <a16:creationId xmlns:a16="http://schemas.microsoft.com/office/drawing/2014/main" id="{E75E814D-FD81-4B7B-BB93-1EFF309F569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2">
              <a:extLst>
                <a:ext uri="{FF2B5EF4-FFF2-40B4-BE49-F238E27FC236}">
                  <a16:creationId xmlns:a16="http://schemas.microsoft.com/office/drawing/2014/main" id="{017D66BE-2851-4FA5-8B78-0BDE199DC30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3">
              <a:extLst>
                <a:ext uri="{FF2B5EF4-FFF2-40B4-BE49-F238E27FC236}">
                  <a16:creationId xmlns:a16="http://schemas.microsoft.com/office/drawing/2014/main" id="{A7B579D7-1C7E-4128-8306-E1A0F161C639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E3B5D501-794C-4ABF-8EA8-8857B7F6C5D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025430" y="1741119"/>
            <a:ext cx="4230880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1ADC5A-2B19-48F1-9848-35915F1ECC3D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936000" y="0"/>
            <a:ext cx="525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1D45661-6ED8-4AE6-8C57-21E80BD9F60D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-1" y="2043000"/>
            <a:ext cx="5255999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31D4A8-CA96-442D-B142-0B82884BE6FF}"/>
              </a:ext>
            </a:extLst>
          </p:cNvPr>
          <p:cNvSpPr/>
          <p:nvPr userDrawn="1"/>
        </p:nvSpPr>
        <p:spPr>
          <a:xfrm>
            <a:off x="0" y="2996952"/>
            <a:ext cx="12192000" cy="1872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4DD9A374-7119-489C-896D-8193C59054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22867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49FD595F-75CA-4C25-B316-73255C0DADC9}"/>
              </a:ext>
            </a:extLst>
          </p:cNvPr>
          <p:cNvGrpSpPr/>
          <p:nvPr userDrawn="1"/>
        </p:nvGrpSpPr>
        <p:grpSpPr>
          <a:xfrm>
            <a:off x="4716690" y="1531411"/>
            <a:ext cx="2757626" cy="4940370"/>
            <a:chOff x="555386" y="1772815"/>
            <a:chExt cx="2644061" cy="4736917"/>
          </a:xfrm>
        </p:grpSpPr>
        <p:grpSp>
          <p:nvGrpSpPr>
            <p:cNvPr id="5" name="Group 1">
              <a:extLst>
                <a:ext uri="{FF2B5EF4-FFF2-40B4-BE49-F238E27FC236}">
                  <a16:creationId xmlns:a16="http://schemas.microsoft.com/office/drawing/2014/main" id="{B082BBFA-B082-4E6D-9EB1-B13F96DE57D3}"/>
                </a:ext>
              </a:extLst>
            </p:cNvPr>
            <p:cNvGrpSpPr/>
            <p:nvPr userDrawn="1"/>
          </p:nvGrpSpPr>
          <p:grpSpPr>
            <a:xfrm>
              <a:off x="748335" y="1772815"/>
              <a:ext cx="2258161" cy="4506899"/>
              <a:chOff x="8767919" y="321075"/>
              <a:chExt cx="1576881" cy="3147180"/>
            </a:xfrm>
            <a:effectLst/>
          </p:grpSpPr>
          <p:sp>
            <p:nvSpPr>
              <p:cNvPr id="7" name="Graphic 2">
                <a:extLst>
                  <a:ext uri="{FF2B5EF4-FFF2-40B4-BE49-F238E27FC236}">
                    <a16:creationId xmlns:a16="http://schemas.microsoft.com/office/drawing/2014/main" id="{81FD6FB2-1613-4567-BA7C-3BA61E7A2C91}"/>
                  </a:ext>
                </a:extLst>
              </p:cNvPr>
              <p:cNvSpPr/>
              <p:nvPr/>
            </p:nvSpPr>
            <p:spPr>
              <a:xfrm>
                <a:off x="8770360" y="321075"/>
                <a:ext cx="1572696" cy="3147180"/>
              </a:xfrm>
              <a:custGeom>
                <a:avLst/>
                <a:gdLst>
                  <a:gd name="connsiteX0" fmla="*/ 2940654 w 3387838"/>
                  <a:gd name="connsiteY0" fmla="*/ 6858876 h 6858875"/>
                  <a:gd name="connsiteX1" fmla="*/ 447185 w 3387838"/>
                  <a:gd name="connsiteY1" fmla="*/ 6858876 h 6858875"/>
                  <a:gd name="connsiteX2" fmla="*/ 0 w 3387838"/>
                  <a:gd name="connsiteY2" fmla="*/ 6411691 h 6858875"/>
                  <a:gd name="connsiteX3" fmla="*/ 0 w 3387838"/>
                  <a:gd name="connsiteY3" fmla="*/ 447185 h 6858875"/>
                  <a:gd name="connsiteX4" fmla="*/ 447185 w 3387838"/>
                  <a:gd name="connsiteY4" fmla="*/ 0 h 6858875"/>
                  <a:gd name="connsiteX5" fmla="*/ 2940654 w 3387838"/>
                  <a:gd name="connsiteY5" fmla="*/ 0 h 6858875"/>
                  <a:gd name="connsiteX6" fmla="*/ 3387838 w 3387838"/>
                  <a:gd name="connsiteY6" fmla="*/ 447185 h 6858875"/>
                  <a:gd name="connsiteX7" fmla="*/ 3387838 w 3387838"/>
                  <a:gd name="connsiteY7" fmla="*/ 6411759 h 6858875"/>
                  <a:gd name="connsiteX8" fmla="*/ 2940654 w 3387838"/>
                  <a:gd name="connsiteY8" fmla="*/ 6858876 h 685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87838" h="6858875">
                    <a:moveTo>
                      <a:pt x="2940654" y="6858876"/>
                    </a:moveTo>
                    <a:lnTo>
                      <a:pt x="447185" y="6858876"/>
                    </a:lnTo>
                    <a:cubicBezTo>
                      <a:pt x="200216" y="6858876"/>
                      <a:pt x="0" y="6658660"/>
                      <a:pt x="0" y="6411691"/>
                    </a:cubicBezTo>
                    <a:lnTo>
                      <a:pt x="0" y="447185"/>
                    </a:lnTo>
                    <a:cubicBezTo>
                      <a:pt x="67" y="200216"/>
                      <a:pt x="200216" y="0"/>
                      <a:pt x="447185" y="0"/>
                    </a:cubicBezTo>
                    <a:lnTo>
                      <a:pt x="2940654" y="0"/>
                    </a:lnTo>
                    <a:cubicBezTo>
                      <a:pt x="3187622" y="0"/>
                      <a:pt x="3387838" y="200216"/>
                      <a:pt x="3387838" y="447185"/>
                    </a:cubicBezTo>
                    <a:lnTo>
                      <a:pt x="3387838" y="6411759"/>
                    </a:lnTo>
                    <a:cubicBezTo>
                      <a:pt x="3387771" y="6658660"/>
                      <a:pt x="3187555" y="6858876"/>
                      <a:pt x="2940654" y="6858876"/>
                    </a:cubicBezTo>
                    <a:close/>
                  </a:path>
                </a:pathLst>
              </a:custGeom>
              <a:solidFill>
                <a:srgbClr val="D0D4D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Graphic 2">
                <a:extLst>
                  <a:ext uri="{FF2B5EF4-FFF2-40B4-BE49-F238E27FC236}">
                    <a16:creationId xmlns:a16="http://schemas.microsoft.com/office/drawing/2014/main" id="{5EC9F4D1-97CF-4AD1-BD62-934E3BD81AD9}"/>
                  </a:ext>
                </a:extLst>
              </p:cNvPr>
              <p:cNvSpPr/>
              <p:nvPr/>
            </p:nvSpPr>
            <p:spPr>
              <a:xfrm>
                <a:off x="8791431" y="337582"/>
                <a:ext cx="1530553" cy="3114135"/>
              </a:xfrm>
              <a:custGeom>
                <a:avLst/>
                <a:gdLst>
                  <a:gd name="connsiteX0" fmla="*/ 2858870 w 3305986"/>
                  <a:gd name="connsiteY0" fmla="*/ 6786860 h 6786860"/>
                  <a:gd name="connsiteX1" fmla="*/ 447185 w 3305986"/>
                  <a:gd name="connsiteY1" fmla="*/ 6786860 h 6786860"/>
                  <a:gd name="connsiteX2" fmla="*/ 0 w 3305986"/>
                  <a:gd name="connsiteY2" fmla="*/ 6339676 h 6786860"/>
                  <a:gd name="connsiteX3" fmla="*/ 0 w 3305986"/>
                  <a:gd name="connsiteY3" fmla="*/ 447185 h 6786860"/>
                  <a:gd name="connsiteX4" fmla="*/ 447185 w 3305986"/>
                  <a:gd name="connsiteY4" fmla="*/ 0 h 6786860"/>
                  <a:gd name="connsiteX5" fmla="*/ 2858802 w 3305986"/>
                  <a:gd name="connsiteY5" fmla="*/ 0 h 6786860"/>
                  <a:gd name="connsiteX6" fmla="*/ 3305987 w 3305986"/>
                  <a:gd name="connsiteY6" fmla="*/ 447185 h 6786860"/>
                  <a:gd name="connsiteX7" fmla="*/ 3305987 w 3305986"/>
                  <a:gd name="connsiteY7" fmla="*/ 6339743 h 6786860"/>
                  <a:gd name="connsiteX8" fmla="*/ 2858870 w 3305986"/>
                  <a:gd name="connsiteY8" fmla="*/ 6786860 h 6786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5986" h="6786860">
                    <a:moveTo>
                      <a:pt x="2858870" y="6786860"/>
                    </a:moveTo>
                    <a:lnTo>
                      <a:pt x="447185" y="6786860"/>
                    </a:lnTo>
                    <a:cubicBezTo>
                      <a:pt x="200216" y="6786860"/>
                      <a:pt x="0" y="6586644"/>
                      <a:pt x="0" y="6339676"/>
                    </a:cubicBezTo>
                    <a:lnTo>
                      <a:pt x="0" y="447185"/>
                    </a:lnTo>
                    <a:cubicBezTo>
                      <a:pt x="0" y="200216"/>
                      <a:pt x="200216" y="0"/>
                      <a:pt x="447185" y="0"/>
                    </a:cubicBezTo>
                    <a:lnTo>
                      <a:pt x="2858802" y="0"/>
                    </a:lnTo>
                    <a:cubicBezTo>
                      <a:pt x="3105771" y="0"/>
                      <a:pt x="3305987" y="200216"/>
                      <a:pt x="3305987" y="447185"/>
                    </a:cubicBezTo>
                    <a:lnTo>
                      <a:pt x="3305987" y="6339743"/>
                    </a:lnTo>
                    <a:cubicBezTo>
                      <a:pt x="3305987" y="6586644"/>
                      <a:pt x="3105771" y="6786860"/>
                      <a:pt x="2858870" y="6786860"/>
                    </a:cubicBezTo>
                    <a:close/>
                  </a:path>
                </a:pathLst>
              </a:cu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Graphic 2">
                <a:extLst>
                  <a:ext uri="{FF2B5EF4-FFF2-40B4-BE49-F238E27FC236}">
                    <a16:creationId xmlns:a16="http://schemas.microsoft.com/office/drawing/2014/main" id="{39AC8693-2F30-462C-981B-B6AF89ABB052}"/>
                  </a:ext>
                </a:extLst>
              </p:cNvPr>
              <p:cNvSpPr/>
              <p:nvPr/>
            </p:nvSpPr>
            <p:spPr>
              <a:xfrm>
                <a:off x="8768197" y="768764"/>
                <a:ext cx="11004" cy="107231"/>
              </a:xfrm>
              <a:custGeom>
                <a:avLst/>
                <a:gdLst>
                  <a:gd name="connsiteX0" fmla="*/ 15158 w 23982"/>
                  <a:gd name="connsiteY0" fmla="*/ 233697 h 233697"/>
                  <a:gd name="connsiteX1" fmla="*/ 0 w 23982"/>
                  <a:gd name="connsiteY1" fmla="*/ 233697 h 233697"/>
                  <a:gd name="connsiteX2" fmla="*/ 0 w 23982"/>
                  <a:gd name="connsiteY2" fmla="*/ 0 h 233697"/>
                  <a:gd name="connsiteX3" fmla="*/ 15158 w 23982"/>
                  <a:gd name="connsiteY3" fmla="*/ 0 h 233697"/>
                  <a:gd name="connsiteX4" fmla="*/ 23983 w 23982"/>
                  <a:gd name="connsiteY4" fmla="*/ 8825 h 233697"/>
                  <a:gd name="connsiteX5" fmla="*/ 23983 w 23982"/>
                  <a:gd name="connsiteY5" fmla="*/ 224805 h 233697"/>
                  <a:gd name="connsiteX6" fmla="*/ 15158 w 23982"/>
                  <a:gd name="connsiteY6" fmla="*/ 233697 h 23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82" h="233697">
                    <a:moveTo>
                      <a:pt x="15158" y="233697"/>
                    </a:moveTo>
                    <a:lnTo>
                      <a:pt x="0" y="233697"/>
                    </a:lnTo>
                    <a:lnTo>
                      <a:pt x="0" y="0"/>
                    </a:lnTo>
                    <a:lnTo>
                      <a:pt x="15158" y="0"/>
                    </a:lnTo>
                    <a:cubicBezTo>
                      <a:pt x="20008" y="0"/>
                      <a:pt x="23983" y="3975"/>
                      <a:pt x="23983" y="8825"/>
                    </a:cubicBezTo>
                    <a:lnTo>
                      <a:pt x="23983" y="224805"/>
                    </a:lnTo>
                    <a:cubicBezTo>
                      <a:pt x="23983" y="229723"/>
                      <a:pt x="20008" y="233697"/>
                      <a:pt x="15158" y="233697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Graphic 2">
                <a:extLst>
                  <a:ext uri="{FF2B5EF4-FFF2-40B4-BE49-F238E27FC236}">
                    <a16:creationId xmlns:a16="http://schemas.microsoft.com/office/drawing/2014/main" id="{0E5F618C-F610-4870-A9A3-9301C60761F1}"/>
                  </a:ext>
                </a:extLst>
              </p:cNvPr>
              <p:cNvSpPr/>
              <p:nvPr/>
            </p:nvSpPr>
            <p:spPr>
              <a:xfrm>
                <a:off x="8768197" y="99883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5"/>
                  <a:gd name="connsiteX1" fmla="*/ 10105 w 33481"/>
                  <a:gd name="connsiteY1" fmla="*/ 466115 h 466115"/>
                  <a:gd name="connsiteX2" fmla="*/ 0 w 33481"/>
                  <a:gd name="connsiteY2" fmla="*/ 456010 h 466115"/>
                  <a:gd name="connsiteX3" fmla="*/ 0 w 33481"/>
                  <a:gd name="connsiteY3" fmla="*/ 10105 h 466115"/>
                  <a:gd name="connsiteX4" fmla="*/ 10105 w 33481"/>
                  <a:gd name="connsiteY4" fmla="*/ 0 h 466115"/>
                  <a:gd name="connsiteX5" fmla="*/ 24656 w 33481"/>
                  <a:gd name="connsiteY5" fmla="*/ 0 h 466115"/>
                  <a:gd name="connsiteX6" fmla="*/ 33482 w 33481"/>
                  <a:gd name="connsiteY6" fmla="*/ 8825 h 466115"/>
                  <a:gd name="connsiteX7" fmla="*/ 33482 w 33481"/>
                  <a:gd name="connsiteY7" fmla="*/ 457223 h 466115"/>
                  <a:gd name="connsiteX8" fmla="*/ 24656 w 33481"/>
                  <a:gd name="connsiteY8" fmla="*/ 466115 h 46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5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3"/>
                    </a:lnTo>
                    <a:cubicBezTo>
                      <a:pt x="33482" y="462140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2">
                <a:extLst>
                  <a:ext uri="{FF2B5EF4-FFF2-40B4-BE49-F238E27FC236}">
                    <a16:creationId xmlns:a16="http://schemas.microsoft.com/office/drawing/2014/main" id="{3ABB5E6A-97A7-4653-A0CF-2095B1C9A9A0}"/>
                  </a:ext>
                </a:extLst>
              </p:cNvPr>
              <p:cNvSpPr/>
              <p:nvPr/>
            </p:nvSpPr>
            <p:spPr>
              <a:xfrm>
                <a:off x="8768228" y="1014200"/>
                <a:ext cx="8686" cy="179100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2">
                <a:extLst>
                  <a:ext uri="{FF2B5EF4-FFF2-40B4-BE49-F238E27FC236}">
                    <a16:creationId xmlns:a16="http://schemas.microsoft.com/office/drawing/2014/main" id="{ECBF9643-0189-41FA-8DC5-A46C9BE02D0F}"/>
                  </a:ext>
                </a:extLst>
              </p:cNvPr>
              <p:cNvSpPr/>
              <p:nvPr/>
            </p:nvSpPr>
            <p:spPr>
              <a:xfrm>
                <a:off x="8767919" y="128442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4"/>
                  <a:gd name="connsiteX1" fmla="*/ 10105 w 33481"/>
                  <a:gd name="connsiteY1" fmla="*/ 466115 h 466114"/>
                  <a:gd name="connsiteX2" fmla="*/ 0 w 33481"/>
                  <a:gd name="connsiteY2" fmla="*/ 456010 h 466114"/>
                  <a:gd name="connsiteX3" fmla="*/ 0 w 33481"/>
                  <a:gd name="connsiteY3" fmla="*/ 10105 h 466114"/>
                  <a:gd name="connsiteX4" fmla="*/ 10105 w 33481"/>
                  <a:gd name="connsiteY4" fmla="*/ 0 h 466114"/>
                  <a:gd name="connsiteX5" fmla="*/ 24656 w 33481"/>
                  <a:gd name="connsiteY5" fmla="*/ 0 h 466114"/>
                  <a:gd name="connsiteX6" fmla="*/ 33482 w 33481"/>
                  <a:gd name="connsiteY6" fmla="*/ 8825 h 466114"/>
                  <a:gd name="connsiteX7" fmla="*/ 33482 w 33481"/>
                  <a:gd name="connsiteY7" fmla="*/ 457222 h 466114"/>
                  <a:gd name="connsiteX8" fmla="*/ 24656 w 33481"/>
                  <a:gd name="connsiteY8" fmla="*/ 466115 h 46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4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2"/>
                    </a:lnTo>
                    <a:cubicBezTo>
                      <a:pt x="33482" y="462208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Graphic 2">
                <a:extLst>
                  <a:ext uri="{FF2B5EF4-FFF2-40B4-BE49-F238E27FC236}">
                    <a16:creationId xmlns:a16="http://schemas.microsoft.com/office/drawing/2014/main" id="{822EE762-CD02-4472-92B1-1ADF4AF3E7DC}"/>
                  </a:ext>
                </a:extLst>
              </p:cNvPr>
              <p:cNvSpPr/>
              <p:nvPr/>
            </p:nvSpPr>
            <p:spPr>
              <a:xfrm>
                <a:off x="8767919" y="1299791"/>
                <a:ext cx="8686" cy="179100"/>
              </a:xfrm>
              <a:custGeom>
                <a:avLst/>
                <a:gdLst>
                  <a:gd name="connsiteX0" fmla="*/ 17718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718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718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91" y="390327"/>
                      <a:pt x="17718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Graphic 2">
                <a:extLst>
                  <a:ext uri="{FF2B5EF4-FFF2-40B4-BE49-F238E27FC236}">
                    <a16:creationId xmlns:a16="http://schemas.microsoft.com/office/drawing/2014/main" id="{DB573427-D1A1-4D26-B6E2-0510C5B30582}"/>
                  </a:ext>
                </a:extLst>
              </p:cNvPr>
              <p:cNvSpPr/>
              <p:nvPr/>
            </p:nvSpPr>
            <p:spPr>
              <a:xfrm>
                <a:off x="10329438" y="1070583"/>
                <a:ext cx="15362" cy="346145"/>
              </a:xfrm>
              <a:custGeom>
                <a:avLst/>
                <a:gdLst>
                  <a:gd name="connsiteX0" fmla="*/ 24656 w 33481"/>
                  <a:gd name="connsiteY0" fmla="*/ 754380 h 754380"/>
                  <a:gd name="connsiteX1" fmla="*/ 10105 w 33481"/>
                  <a:gd name="connsiteY1" fmla="*/ 754380 h 754380"/>
                  <a:gd name="connsiteX2" fmla="*/ 0 w 33481"/>
                  <a:gd name="connsiteY2" fmla="*/ 744275 h 754380"/>
                  <a:gd name="connsiteX3" fmla="*/ 0 w 33481"/>
                  <a:gd name="connsiteY3" fmla="*/ 10105 h 754380"/>
                  <a:gd name="connsiteX4" fmla="*/ 10105 w 33481"/>
                  <a:gd name="connsiteY4" fmla="*/ 0 h 754380"/>
                  <a:gd name="connsiteX5" fmla="*/ 24656 w 33481"/>
                  <a:gd name="connsiteY5" fmla="*/ 0 h 754380"/>
                  <a:gd name="connsiteX6" fmla="*/ 33482 w 33481"/>
                  <a:gd name="connsiteY6" fmla="*/ 8825 h 754380"/>
                  <a:gd name="connsiteX7" fmla="*/ 33482 w 33481"/>
                  <a:gd name="connsiteY7" fmla="*/ 745555 h 754380"/>
                  <a:gd name="connsiteX8" fmla="*/ 24656 w 33481"/>
                  <a:gd name="connsiteY8" fmla="*/ 754380 h 75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754380">
                    <a:moveTo>
                      <a:pt x="24656" y="754380"/>
                    </a:moveTo>
                    <a:lnTo>
                      <a:pt x="10105" y="754380"/>
                    </a:lnTo>
                    <a:cubicBezTo>
                      <a:pt x="4514" y="754380"/>
                      <a:pt x="0" y="749866"/>
                      <a:pt x="0" y="744275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745555"/>
                    </a:lnTo>
                    <a:cubicBezTo>
                      <a:pt x="33482" y="750405"/>
                      <a:pt x="29507" y="754380"/>
                      <a:pt x="24656" y="754380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5" name="Graphic 2">
                <a:extLst>
                  <a:ext uri="{FF2B5EF4-FFF2-40B4-BE49-F238E27FC236}">
                    <a16:creationId xmlns:a16="http://schemas.microsoft.com/office/drawing/2014/main" id="{66820B4B-6B35-444F-A2C9-E8DE6232CEEB}"/>
                  </a:ext>
                </a:extLst>
              </p:cNvPr>
              <p:cNvSpPr/>
              <p:nvPr/>
            </p:nvSpPr>
            <p:spPr>
              <a:xfrm>
                <a:off x="10336113" y="1095466"/>
                <a:ext cx="8686" cy="289856"/>
              </a:xfrm>
              <a:custGeom>
                <a:avLst/>
                <a:gdLst>
                  <a:gd name="connsiteX0" fmla="*/ 17650 w 18930"/>
                  <a:gd name="connsiteY0" fmla="*/ 631704 h 631704"/>
                  <a:gd name="connsiteX1" fmla="*/ 1886 w 18930"/>
                  <a:gd name="connsiteY1" fmla="*/ 631704 h 631704"/>
                  <a:gd name="connsiteX2" fmla="*/ 0 w 18930"/>
                  <a:gd name="connsiteY2" fmla="*/ 629818 h 631704"/>
                  <a:gd name="connsiteX3" fmla="*/ 0 w 18930"/>
                  <a:gd name="connsiteY3" fmla="*/ 1886 h 631704"/>
                  <a:gd name="connsiteX4" fmla="*/ 1886 w 18930"/>
                  <a:gd name="connsiteY4" fmla="*/ 0 h 631704"/>
                  <a:gd name="connsiteX5" fmla="*/ 17650 w 18930"/>
                  <a:gd name="connsiteY5" fmla="*/ 0 h 631704"/>
                  <a:gd name="connsiteX6" fmla="*/ 18930 w 18930"/>
                  <a:gd name="connsiteY6" fmla="*/ 1280 h 631704"/>
                  <a:gd name="connsiteX7" fmla="*/ 18930 w 18930"/>
                  <a:gd name="connsiteY7" fmla="*/ 630491 h 631704"/>
                  <a:gd name="connsiteX8" fmla="*/ 17650 w 18930"/>
                  <a:gd name="connsiteY8" fmla="*/ 631704 h 63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631704">
                    <a:moveTo>
                      <a:pt x="17650" y="631704"/>
                    </a:moveTo>
                    <a:lnTo>
                      <a:pt x="1886" y="631704"/>
                    </a:lnTo>
                    <a:cubicBezTo>
                      <a:pt x="808" y="631704"/>
                      <a:pt x="0" y="630828"/>
                      <a:pt x="0" y="629818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630491"/>
                    </a:lnTo>
                    <a:cubicBezTo>
                      <a:pt x="18863" y="631098"/>
                      <a:pt x="18324" y="631704"/>
                      <a:pt x="17650" y="631704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6" name="Graphic 2">
                <a:extLst>
                  <a:ext uri="{FF2B5EF4-FFF2-40B4-BE49-F238E27FC236}">
                    <a16:creationId xmlns:a16="http://schemas.microsoft.com/office/drawing/2014/main" id="{249733D7-8EBC-4348-B133-89B224207CFF}"/>
                  </a:ext>
                </a:extLst>
              </p:cNvPr>
              <p:cNvSpPr/>
              <p:nvPr/>
            </p:nvSpPr>
            <p:spPr>
              <a:xfrm>
                <a:off x="10332372" y="1794713"/>
                <a:ext cx="12426" cy="237214"/>
              </a:xfrm>
              <a:custGeom>
                <a:avLst/>
                <a:gdLst>
                  <a:gd name="connsiteX0" fmla="*/ 18257 w 27081"/>
                  <a:gd name="connsiteY0" fmla="*/ 516977 h 516977"/>
                  <a:gd name="connsiteX1" fmla="*/ 10105 w 27081"/>
                  <a:gd name="connsiteY1" fmla="*/ 516977 h 516977"/>
                  <a:gd name="connsiteX2" fmla="*/ 0 w 27081"/>
                  <a:gd name="connsiteY2" fmla="*/ 506872 h 516977"/>
                  <a:gd name="connsiteX3" fmla="*/ 0 w 27081"/>
                  <a:gd name="connsiteY3" fmla="*/ 10105 h 516977"/>
                  <a:gd name="connsiteX4" fmla="*/ 10105 w 27081"/>
                  <a:gd name="connsiteY4" fmla="*/ 0 h 516977"/>
                  <a:gd name="connsiteX5" fmla="*/ 18257 w 27081"/>
                  <a:gd name="connsiteY5" fmla="*/ 0 h 516977"/>
                  <a:gd name="connsiteX6" fmla="*/ 27082 w 27081"/>
                  <a:gd name="connsiteY6" fmla="*/ 8825 h 516977"/>
                  <a:gd name="connsiteX7" fmla="*/ 27082 w 27081"/>
                  <a:gd name="connsiteY7" fmla="*/ 508152 h 516977"/>
                  <a:gd name="connsiteX8" fmla="*/ 18257 w 27081"/>
                  <a:gd name="connsiteY8" fmla="*/ 516977 h 516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81" h="516977">
                    <a:moveTo>
                      <a:pt x="18257" y="516977"/>
                    </a:moveTo>
                    <a:lnTo>
                      <a:pt x="10105" y="516977"/>
                    </a:lnTo>
                    <a:cubicBezTo>
                      <a:pt x="4514" y="516977"/>
                      <a:pt x="0" y="512464"/>
                      <a:pt x="0" y="506872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18257" y="0"/>
                    </a:lnTo>
                    <a:cubicBezTo>
                      <a:pt x="23107" y="0"/>
                      <a:pt x="27082" y="3975"/>
                      <a:pt x="27082" y="8825"/>
                    </a:cubicBezTo>
                    <a:lnTo>
                      <a:pt x="27082" y="508152"/>
                    </a:lnTo>
                    <a:cubicBezTo>
                      <a:pt x="27082" y="513003"/>
                      <a:pt x="23107" y="516977"/>
                      <a:pt x="18257" y="516977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Graphic 2">
                <a:extLst>
                  <a:ext uri="{FF2B5EF4-FFF2-40B4-BE49-F238E27FC236}">
                    <a16:creationId xmlns:a16="http://schemas.microsoft.com/office/drawing/2014/main" id="{162B9D19-C3E7-4777-81F5-63AFACC5C7B0}"/>
                  </a:ext>
                </a:extLst>
              </p:cNvPr>
              <p:cNvSpPr/>
              <p:nvPr/>
            </p:nvSpPr>
            <p:spPr>
              <a:xfrm>
                <a:off x="10337751" y="1811744"/>
                <a:ext cx="7047" cy="198636"/>
              </a:xfrm>
              <a:custGeom>
                <a:avLst/>
                <a:gdLst>
                  <a:gd name="connsiteX0" fmla="*/ 14080 w 15359"/>
                  <a:gd name="connsiteY0" fmla="*/ 432903 h 432902"/>
                  <a:gd name="connsiteX1" fmla="*/ 1886 w 15359"/>
                  <a:gd name="connsiteY1" fmla="*/ 432903 h 432902"/>
                  <a:gd name="connsiteX2" fmla="*/ 0 w 15359"/>
                  <a:gd name="connsiteY2" fmla="*/ 431016 h 432902"/>
                  <a:gd name="connsiteX3" fmla="*/ 0 w 15359"/>
                  <a:gd name="connsiteY3" fmla="*/ 1886 h 432902"/>
                  <a:gd name="connsiteX4" fmla="*/ 1886 w 15359"/>
                  <a:gd name="connsiteY4" fmla="*/ 0 h 432902"/>
                  <a:gd name="connsiteX5" fmla="*/ 14080 w 15359"/>
                  <a:gd name="connsiteY5" fmla="*/ 0 h 432902"/>
                  <a:gd name="connsiteX6" fmla="*/ 15360 w 15359"/>
                  <a:gd name="connsiteY6" fmla="*/ 1280 h 432902"/>
                  <a:gd name="connsiteX7" fmla="*/ 15360 w 15359"/>
                  <a:gd name="connsiteY7" fmla="*/ 431690 h 432902"/>
                  <a:gd name="connsiteX8" fmla="*/ 14080 w 15359"/>
                  <a:gd name="connsiteY8" fmla="*/ 432903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" h="432902">
                    <a:moveTo>
                      <a:pt x="14080" y="432903"/>
                    </a:moveTo>
                    <a:lnTo>
                      <a:pt x="1886" y="432903"/>
                    </a:lnTo>
                    <a:cubicBezTo>
                      <a:pt x="808" y="432903"/>
                      <a:pt x="0" y="432027"/>
                      <a:pt x="0" y="431016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4080" y="0"/>
                    </a:lnTo>
                    <a:cubicBezTo>
                      <a:pt x="14753" y="0"/>
                      <a:pt x="15360" y="539"/>
                      <a:pt x="15360" y="1280"/>
                    </a:cubicBezTo>
                    <a:lnTo>
                      <a:pt x="15360" y="431690"/>
                    </a:lnTo>
                    <a:cubicBezTo>
                      <a:pt x="15360" y="432364"/>
                      <a:pt x="14821" y="432903"/>
                      <a:pt x="14080" y="432903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Oval 216">
                <a:extLst>
                  <a:ext uri="{FF2B5EF4-FFF2-40B4-BE49-F238E27FC236}">
                    <a16:creationId xmlns:a16="http://schemas.microsoft.com/office/drawing/2014/main" id="{94A6E646-D990-4651-B673-4E23A38888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4840" y="385880"/>
                <a:ext cx="73152" cy="7315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217">
                <a:extLst>
                  <a:ext uri="{FF2B5EF4-FFF2-40B4-BE49-F238E27FC236}">
                    <a16:creationId xmlns:a16="http://schemas.microsoft.com/office/drawing/2014/main" id="{79A6B3E8-D278-4752-BE07-BA74EA6C68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9414" y="390452"/>
                <a:ext cx="64008" cy="64008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18">
                <a:extLst>
                  <a:ext uri="{FF2B5EF4-FFF2-40B4-BE49-F238E27FC236}">
                    <a16:creationId xmlns:a16="http://schemas.microsoft.com/office/drawing/2014/main" id="{483FF2F0-6C0A-4449-9B42-2DE29474D8B3}"/>
                  </a:ext>
                </a:extLst>
              </p:cNvPr>
              <p:cNvSpPr/>
              <p:nvPr/>
            </p:nvSpPr>
            <p:spPr>
              <a:xfrm>
                <a:off x="9835596" y="406637"/>
                <a:ext cx="31638" cy="3163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19">
                <a:extLst>
                  <a:ext uri="{FF2B5EF4-FFF2-40B4-BE49-F238E27FC236}">
                    <a16:creationId xmlns:a16="http://schemas.microsoft.com/office/drawing/2014/main" id="{FE09930A-5941-4A43-BD13-7EB5979E5541}"/>
                  </a:ext>
                </a:extLst>
              </p:cNvPr>
              <p:cNvSpPr/>
              <p:nvPr/>
            </p:nvSpPr>
            <p:spPr>
              <a:xfrm>
                <a:off x="9843025" y="414064"/>
                <a:ext cx="16783" cy="16783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Graphic 2">
                <a:extLst>
                  <a:ext uri="{FF2B5EF4-FFF2-40B4-BE49-F238E27FC236}">
                    <a16:creationId xmlns:a16="http://schemas.microsoft.com/office/drawing/2014/main" id="{0C2F1FE3-573B-4730-B7A4-37E36A4402A5}"/>
                  </a:ext>
                </a:extLst>
              </p:cNvPr>
              <p:cNvSpPr/>
              <p:nvPr userDrawn="1"/>
            </p:nvSpPr>
            <p:spPr>
              <a:xfrm flipH="1">
                <a:off x="8769273" y="781546"/>
                <a:ext cx="5842" cy="81663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사다리꼴 5">
              <a:extLst>
                <a:ext uri="{FF2B5EF4-FFF2-40B4-BE49-F238E27FC236}">
                  <a16:creationId xmlns:a16="http://schemas.microsoft.com/office/drawing/2014/main" id="{F2992525-E245-48AD-A56A-40EE3E0EA91B}"/>
                </a:ext>
              </a:extLst>
            </p:cNvPr>
            <p:cNvSpPr/>
            <p:nvPr userDrawn="1"/>
          </p:nvSpPr>
          <p:spPr>
            <a:xfrm>
              <a:off x="555386" y="6085986"/>
              <a:ext cx="2644061" cy="423746"/>
            </a:xfrm>
            <a:prstGeom prst="trapezoid">
              <a:avLst>
                <a:gd name="adj" fmla="val 3552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그림 개체 틀 28">
            <a:extLst>
              <a:ext uri="{FF2B5EF4-FFF2-40B4-BE49-F238E27FC236}">
                <a16:creationId xmlns:a16="http://schemas.microsoft.com/office/drawing/2014/main" id="{E5468F44-7379-42F2-A295-299CE24271A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07476" y="1641106"/>
            <a:ext cx="2176054" cy="4490964"/>
          </a:xfrm>
          <a:custGeom>
            <a:avLst/>
            <a:gdLst>
              <a:gd name="connsiteX0" fmla="*/ 224424 w 2086440"/>
              <a:gd name="connsiteY0" fmla="*/ 0 h 4306019"/>
              <a:gd name="connsiteX1" fmla="*/ 423133 w 2086440"/>
              <a:gd name="connsiteY1" fmla="*/ 0 h 4306019"/>
              <a:gd name="connsiteX2" fmla="*/ 442396 w 2086440"/>
              <a:gd name="connsiteY2" fmla="*/ 18238 h 4306019"/>
              <a:gd name="connsiteX3" fmla="*/ 591450 w 2086440"/>
              <a:gd name="connsiteY3" fmla="*/ 159360 h 4306019"/>
              <a:gd name="connsiteX4" fmla="*/ 1485639 w 2086440"/>
              <a:gd name="connsiteY4" fmla="*/ 159360 h 4306019"/>
              <a:gd name="connsiteX5" fmla="*/ 1634694 w 2086440"/>
              <a:gd name="connsiteY5" fmla="*/ 18238 h 4306019"/>
              <a:gd name="connsiteX6" fmla="*/ 1653957 w 2086440"/>
              <a:gd name="connsiteY6" fmla="*/ 0 h 4306019"/>
              <a:gd name="connsiteX7" fmla="*/ 1862017 w 2086440"/>
              <a:gd name="connsiteY7" fmla="*/ 0 h 4306019"/>
              <a:gd name="connsiteX8" fmla="*/ 2086440 w 2086440"/>
              <a:gd name="connsiteY8" fmla="*/ 212479 h 4306019"/>
              <a:gd name="connsiteX9" fmla="*/ 2086440 w 2086440"/>
              <a:gd name="connsiteY9" fmla="*/ 4093539 h 4306019"/>
              <a:gd name="connsiteX10" fmla="*/ 1862017 w 2086440"/>
              <a:gd name="connsiteY10" fmla="*/ 4306019 h 4306019"/>
              <a:gd name="connsiteX11" fmla="*/ 224424 w 2086440"/>
              <a:gd name="connsiteY11" fmla="*/ 4306019 h 4306019"/>
              <a:gd name="connsiteX12" fmla="*/ 0 w 2086440"/>
              <a:gd name="connsiteY12" fmla="*/ 4093539 h 4306019"/>
              <a:gd name="connsiteX13" fmla="*/ 0 w 2086440"/>
              <a:gd name="connsiteY13" fmla="*/ 212479 h 4306019"/>
              <a:gd name="connsiteX14" fmla="*/ 224424 w 2086440"/>
              <a:gd name="connsiteY14" fmla="*/ 0 h 4306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86440" h="4306019">
                <a:moveTo>
                  <a:pt x="224424" y="0"/>
                </a:moveTo>
                <a:lnTo>
                  <a:pt x="423133" y="0"/>
                </a:lnTo>
                <a:cubicBezTo>
                  <a:pt x="433746" y="0"/>
                  <a:pt x="442396" y="8145"/>
                  <a:pt x="442396" y="18238"/>
                </a:cubicBezTo>
                <a:cubicBezTo>
                  <a:pt x="442396" y="96191"/>
                  <a:pt x="509162" y="159360"/>
                  <a:pt x="591450" y="159360"/>
                </a:cubicBezTo>
                <a:lnTo>
                  <a:pt x="1485639" y="159360"/>
                </a:lnTo>
                <a:cubicBezTo>
                  <a:pt x="1567975" y="159360"/>
                  <a:pt x="1634694" y="96147"/>
                  <a:pt x="1634694" y="18238"/>
                </a:cubicBezTo>
                <a:cubicBezTo>
                  <a:pt x="1634694" y="8190"/>
                  <a:pt x="1643297" y="0"/>
                  <a:pt x="1653957" y="0"/>
                </a:cubicBezTo>
                <a:lnTo>
                  <a:pt x="1862017" y="0"/>
                </a:lnTo>
                <a:cubicBezTo>
                  <a:pt x="1985964" y="0"/>
                  <a:pt x="2086440" y="95129"/>
                  <a:pt x="2086440" y="212479"/>
                </a:cubicBezTo>
                <a:lnTo>
                  <a:pt x="2086440" y="4093539"/>
                </a:lnTo>
                <a:cubicBezTo>
                  <a:pt x="2086440" y="4210890"/>
                  <a:pt x="1985964" y="4306019"/>
                  <a:pt x="1862017" y="4306019"/>
                </a:cubicBezTo>
                <a:lnTo>
                  <a:pt x="224424" y="4306019"/>
                </a:lnTo>
                <a:cubicBezTo>
                  <a:pt x="100476" y="4306019"/>
                  <a:pt x="0" y="4210890"/>
                  <a:pt x="0" y="4093539"/>
                </a:cubicBezTo>
                <a:lnTo>
                  <a:pt x="0" y="212479"/>
                </a:lnTo>
                <a:cubicBezTo>
                  <a:pt x="0" y="95129"/>
                  <a:pt x="100476" y="0"/>
                  <a:pt x="22442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13FD96E0-0F2F-44E1-B872-31D3704225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45805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6">
            <a:extLst>
              <a:ext uri="{FF2B5EF4-FFF2-40B4-BE49-F238E27FC236}">
                <a16:creationId xmlns:a16="http://schemas.microsoft.com/office/drawing/2014/main" id="{DD447A39-E214-4063-9C32-DB1E027FB2D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110182" y="437162"/>
            <a:ext cx="7569984" cy="379309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22867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51E8C3F-C673-410D-8994-1F4F3C5AAEA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554498" y="0"/>
            <a:ext cx="3637501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590AF2CD-0A57-4020-B263-3574C22C4F2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7734300" cy="6858000"/>
          </a:xfrm>
          <a:custGeom>
            <a:avLst/>
            <a:gdLst>
              <a:gd name="connsiteX0" fmla="*/ 0 w 7302500"/>
              <a:gd name="connsiteY0" fmla="*/ 0 h 6858000"/>
              <a:gd name="connsiteX1" fmla="*/ 4311650 w 7302500"/>
              <a:gd name="connsiteY1" fmla="*/ 0 h 6858000"/>
              <a:gd name="connsiteX2" fmla="*/ 4318000 w 7302500"/>
              <a:gd name="connsiteY2" fmla="*/ 0 h 6858000"/>
              <a:gd name="connsiteX3" fmla="*/ 4318000 w 7302500"/>
              <a:gd name="connsiteY3" fmla="*/ 7226 h 6858000"/>
              <a:gd name="connsiteX4" fmla="*/ 7302500 w 7302500"/>
              <a:gd name="connsiteY4" fmla="*/ 3403557 h 6858000"/>
              <a:gd name="connsiteX5" fmla="*/ 4318000 w 7302500"/>
              <a:gd name="connsiteY5" fmla="*/ 6850666 h 6858000"/>
              <a:gd name="connsiteX6" fmla="*/ 4318000 w 7302500"/>
              <a:gd name="connsiteY6" fmla="*/ 6858000 h 6858000"/>
              <a:gd name="connsiteX7" fmla="*/ 4311650 w 7302500"/>
              <a:gd name="connsiteY7" fmla="*/ 6858000 h 6858000"/>
              <a:gd name="connsiteX8" fmla="*/ 0 w 73025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2500" h="6858000">
                <a:moveTo>
                  <a:pt x="0" y="0"/>
                </a:moveTo>
                <a:lnTo>
                  <a:pt x="4311650" y="0"/>
                </a:lnTo>
                <a:lnTo>
                  <a:pt x="4318000" y="0"/>
                </a:lnTo>
                <a:lnTo>
                  <a:pt x="4318000" y="7226"/>
                </a:lnTo>
                <a:lnTo>
                  <a:pt x="7302500" y="3403557"/>
                </a:lnTo>
                <a:lnTo>
                  <a:pt x="4318000" y="6850666"/>
                </a:lnTo>
                <a:lnTo>
                  <a:pt x="4318000" y="6858000"/>
                </a:lnTo>
                <a:lnTo>
                  <a:pt x="43116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5D198DED-D30F-47CD-B776-4494B6F96ADF}"/>
              </a:ext>
            </a:extLst>
          </p:cNvPr>
          <p:cNvSpPr/>
          <p:nvPr/>
        </p:nvSpPr>
        <p:spPr>
          <a:xfrm>
            <a:off x="10201169" y="346489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0100E4CB-C16E-4A5D-B3B8-32AAB5FDAF81}"/>
              </a:ext>
            </a:extLst>
          </p:cNvPr>
          <p:cNvGrpSpPr/>
          <p:nvPr/>
        </p:nvGrpSpPr>
        <p:grpSpPr>
          <a:xfrm>
            <a:off x="157016" y="5119714"/>
            <a:ext cx="12192000" cy="1571497"/>
            <a:chOff x="-565472" y="2749901"/>
            <a:chExt cx="11984686" cy="1571497"/>
          </a:xfrm>
        </p:grpSpPr>
        <p:sp>
          <p:nvSpPr>
            <p:cNvPr id="19" name="TextBox 18">
              <a:hlinkClick r:id="rId2"/>
              <a:extLst>
                <a:ext uri="{FF2B5EF4-FFF2-40B4-BE49-F238E27FC236}">
                  <a16:creationId xmlns:a16="http://schemas.microsoft.com/office/drawing/2014/main" id="{3B923D70-DB5A-4A24-B27A-587F217A4A95}"/>
                </a:ext>
              </a:extLst>
            </p:cNvPr>
            <p:cNvSpPr txBox="1"/>
            <p:nvPr/>
          </p:nvSpPr>
          <p:spPr>
            <a:xfrm>
              <a:off x="-565469" y="4075177"/>
              <a:ext cx="1198468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B113A09-BBB7-4FB9-BAD5-D93EFE58E27F}"/>
                </a:ext>
              </a:extLst>
            </p:cNvPr>
            <p:cNvSpPr txBox="1"/>
            <p:nvPr/>
          </p:nvSpPr>
          <p:spPr>
            <a:xfrm>
              <a:off x="-565472" y="2749901"/>
              <a:ext cx="1198468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 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2CAD0AE-A1DF-4B1A-B174-B8687ED725DE}"/>
                </a:ext>
              </a:extLst>
            </p:cNvPr>
            <p:cNvSpPr txBox="1"/>
            <p:nvPr/>
          </p:nvSpPr>
          <p:spPr>
            <a:xfrm>
              <a:off x="-565472" y="3673231"/>
              <a:ext cx="1198468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429E448-F0BC-428B-B84B-13E2AA0A71C0}"/>
              </a:ext>
            </a:extLst>
          </p:cNvPr>
          <p:cNvGrpSpPr/>
          <p:nvPr/>
        </p:nvGrpSpPr>
        <p:grpSpPr>
          <a:xfrm>
            <a:off x="8476862" y="-4392"/>
            <a:ext cx="3751019" cy="6875307"/>
            <a:chOff x="8241895" y="0"/>
            <a:chExt cx="3960676" cy="6875306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64267086-76FC-4557-B7B2-B3DF3D063439}"/>
                </a:ext>
              </a:extLst>
            </p:cNvPr>
            <p:cNvSpPr/>
            <p:nvPr/>
          </p:nvSpPr>
          <p:spPr>
            <a:xfrm>
              <a:off x="8241895" y="0"/>
              <a:ext cx="3950101" cy="11455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EEEA25A9-F770-48D5-AFF5-8570C923E280}"/>
                </a:ext>
              </a:extLst>
            </p:cNvPr>
            <p:cNvSpPr/>
            <p:nvPr/>
          </p:nvSpPr>
          <p:spPr>
            <a:xfrm>
              <a:off x="8454655" y="1143723"/>
              <a:ext cx="3747916" cy="11455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F32A53EB-7A13-431E-BC2E-DD099672133C}"/>
                </a:ext>
              </a:extLst>
            </p:cNvPr>
            <p:cNvSpPr/>
            <p:nvPr/>
          </p:nvSpPr>
          <p:spPr>
            <a:xfrm>
              <a:off x="8454655" y="2287446"/>
              <a:ext cx="3747916" cy="114551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9C8649F9-AD36-4D27-99D2-A3F7A0055F5E}"/>
                </a:ext>
              </a:extLst>
            </p:cNvPr>
            <p:cNvSpPr/>
            <p:nvPr/>
          </p:nvSpPr>
          <p:spPr>
            <a:xfrm>
              <a:off x="8454655" y="3431170"/>
              <a:ext cx="3747916" cy="113913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4CDC20A2-521E-41CE-BF23-31D39CD77853}"/>
                </a:ext>
              </a:extLst>
            </p:cNvPr>
            <p:cNvSpPr/>
            <p:nvPr/>
          </p:nvSpPr>
          <p:spPr>
            <a:xfrm>
              <a:off x="8694029" y="4570306"/>
              <a:ext cx="3497967" cy="115550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5EAC605C-FF2F-477A-B68B-4E725F90833D}"/>
                </a:ext>
              </a:extLst>
            </p:cNvPr>
            <p:cNvSpPr/>
            <p:nvPr/>
          </p:nvSpPr>
          <p:spPr>
            <a:xfrm>
              <a:off x="8694030" y="5724019"/>
              <a:ext cx="3497970" cy="11512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954D966D-AC67-4CE9-9DDC-83CA6F577058}"/>
              </a:ext>
            </a:extLst>
          </p:cNvPr>
          <p:cNvGrpSpPr>
            <a:grpSpLocks noChangeAspect="1"/>
          </p:cNvGrpSpPr>
          <p:nvPr/>
        </p:nvGrpSpPr>
        <p:grpSpPr>
          <a:xfrm>
            <a:off x="7483195" y="-2841"/>
            <a:ext cx="2168866" cy="6868569"/>
            <a:chOff x="5716900" y="199025"/>
            <a:chExt cx="2044833" cy="6475760"/>
          </a:xfrm>
          <a:solidFill>
            <a:schemeClr val="accent1"/>
          </a:solidFill>
        </p:grpSpPr>
        <p:sp>
          <p:nvSpPr>
            <p:cNvPr id="14" name="Freeform 26">
              <a:extLst>
                <a:ext uri="{FF2B5EF4-FFF2-40B4-BE49-F238E27FC236}">
                  <a16:creationId xmlns:a16="http://schemas.microsoft.com/office/drawing/2014/main" id="{0037D5F5-333B-475D-8BB8-16265298AC2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05995" y="2340365"/>
              <a:ext cx="1917474" cy="1098364"/>
            </a:xfrm>
            <a:custGeom>
              <a:avLst/>
              <a:gdLst/>
              <a:ahLst/>
              <a:cxnLst/>
              <a:rect l="l" t="t" r="r" b="b"/>
              <a:pathLst>
                <a:path w="1917474" h="1080000">
                  <a:moveTo>
                    <a:pt x="1917474" y="0"/>
                  </a:moveTo>
                  <a:lnTo>
                    <a:pt x="0" y="0"/>
                  </a:lnTo>
                  <a:cubicBezTo>
                    <a:pt x="64046" y="206244"/>
                    <a:pt x="170600" y="189898"/>
                    <a:pt x="339667" y="296160"/>
                  </a:cubicBezTo>
                  <a:cubicBezTo>
                    <a:pt x="313133" y="471359"/>
                    <a:pt x="268077" y="838410"/>
                    <a:pt x="244076" y="1080000"/>
                  </a:cubicBezTo>
                  <a:lnTo>
                    <a:pt x="1810406" y="1080000"/>
                  </a:lnTo>
                  <a:cubicBezTo>
                    <a:pt x="1707448" y="766922"/>
                    <a:pt x="1566054" y="368071"/>
                    <a:pt x="1548391" y="248688"/>
                  </a:cubicBezTo>
                  <a:cubicBezTo>
                    <a:pt x="1667467" y="235938"/>
                    <a:pt x="1874282" y="233670"/>
                    <a:pt x="1915736" y="4026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Freeform 27">
              <a:extLst>
                <a:ext uri="{FF2B5EF4-FFF2-40B4-BE49-F238E27FC236}">
                  <a16:creationId xmlns:a16="http://schemas.microsoft.com/office/drawing/2014/main" id="{469FFD5E-43E3-47B4-B3F4-961B8E93CC4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06739" y="1275927"/>
              <a:ext cx="1954994" cy="1083098"/>
            </a:xfrm>
            <a:custGeom>
              <a:avLst/>
              <a:gdLst/>
              <a:ahLst/>
              <a:cxnLst/>
              <a:rect l="l" t="t" r="r" b="b"/>
              <a:pathLst>
                <a:path w="1954994" h="1080000">
                  <a:moveTo>
                    <a:pt x="1523764" y="0"/>
                  </a:moveTo>
                  <a:lnTo>
                    <a:pt x="189283" y="0"/>
                  </a:lnTo>
                  <a:cubicBezTo>
                    <a:pt x="170637" y="12530"/>
                    <a:pt x="153375" y="27483"/>
                    <a:pt x="137291" y="44705"/>
                  </a:cubicBezTo>
                  <a:cubicBezTo>
                    <a:pt x="105152" y="92546"/>
                    <a:pt x="-33051" y="694368"/>
                    <a:pt x="7327" y="970116"/>
                  </a:cubicBezTo>
                  <a:cubicBezTo>
                    <a:pt x="15204" y="1012663"/>
                    <a:pt x="23976" y="1048928"/>
                    <a:pt x="34044" y="1080000"/>
                  </a:cubicBezTo>
                  <a:lnTo>
                    <a:pt x="1951518" y="1080000"/>
                  </a:lnTo>
                  <a:cubicBezTo>
                    <a:pt x="1968247" y="904659"/>
                    <a:pt x="1924376" y="781971"/>
                    <a:pt x="1824851" y="581424"/>
                  </a:cubicBezTo>
                  <a:cubicBezTo>
                    <a:pt x="1782972" y="535628"/>
                    <a:pt x="1838570" y="467072"/>
                    <a:pt x="1787436" y="401715"/>
                  </a:cubicBezTo>
                  <a:cubicBezTo>
                    <a:pt x="1766665" y="389849"/>
                    <a:pt x="1818567" y="300845"/>
                    <a:pt x="1771732" y="193217"/>
                  </a:cubicBezTo>
                  <a:cubicBezTo>
                    <a:pt x="1761300" y="157871"/>
                    <a:pt x="1794452" y="107151"/>
                    <a:pt x="1717953" y="73568"/>
                  </a:cubicBezTo>
                  <a:cubicBezTo>
                    <a:pt x="1654306" y="44207"/>
                    <a:pt x="1586764" y="20219"/>
                    <a:pt x="1523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Freeform 28">
              <a:extLst>
                <a:ext uri="{FF2B5EF4-FFF2-40B4-BE49-F238E27FC236}">
                  <a16:creationId xmlns:a16="http://schemas.microsoft.com/office/drawing/2014/main" id="{A6480DF2-63E4-4F25-AA0A-F17A519907A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215467" y="199025"/>
              <a:ext cx="1334481" cy="1080000"/>
            </a:xfrm>
            <a:custGeom>
              <a:avLst/>
              <a:gdLst/>
              <a:ahLst/>
              <a:cxnLst/>
              <a:rect l="l" t="t" r="r" b="b"/>
              <a:pathLst>
                <a:path w="1334481" h="1080000">
                  <a:moveTo>
                    <a:pt x="798803" y="495"/>
                  </a:moveTo>
                  <a:cubicBezTo>
                    <a:pt x="669255" y="10891"/>
                    <a:pt x="653662" y="70492"/>
                    <a:pt x="573322" y="106786"/>
                  </a:cubicBezTo>
                  <a:lnTo>
                    <a:pt x="485457" y="256323"/>
                  </a:lnTo>
                  <a:cubicBezTo>
                    <a:pt x="485979" y="343749"/>
                    <a:pt x="470959" y="425994"/>
                    <a:pt x="489610" y="508239"/>
                  </a:cubicBezTo>
                  <a:cubicBezTo>
                    <a:pt x="564050" y="589181"/>
                    <a:pt x="584104" y="701201"/>
                    <a:pt x="614517" y="792502"/>
                  </a:cubicBezTo>
                  <a:cubicBezTo>
                    <a:pt x="583420" y="835342"/>
                    <a:pt x="575633" y="893723"/>
                    <a:pt x="516049" y="921024"/>
                  </a:cubicBezTo>
                  <a:cubicBezTo>
                    <a:pt x="345841" y="988886"/>
                    <a:pt x="142528" y="976932"/>
                    <a:pt x="0" y="1080000"/>
                  </a:cubicBezTo>
                  <a:lnTo>
                    <a:pt x="1334481" y="1080000"/>
                  </a:lnTo>
                  <a:cubicBezTo>
                    <a:pt x="1245907" y="1050367"/>
                    <a:pt x="1166529" y="1027797"/>
                    <a:pt x="1120646" y="1006058"/>
                  </a:cubicBezTo>
                  <a:cubicBezTo>
                    <a:pt x="1072185" y="970808"/>
                    <a:pt x="1049621" y="945916"/>
                    <a:pt x="1032239" y="902896"/>
                  </a:cubicBezTo>
                  <a:cubicBezTo>
                    <a:pt x="1014470" y="851243"/>
                    <a:pt x="1066627" y="778870"/>
                    <a:pt x="1082526" y="724627"/>
                  </a:cubicBezTo>
                  <a:cubicBezTo>
                    <a:pt x="1099814" y="659584"/>
                    <a:pt x="1099442" y="612693"/>
                    <a:pt x="1143738" y="546306"/>
                  </a:cubicBezTo>
                  <a:cubicBezTo>
                    <a:pt x="1133648" y="464379"/>
                    <a:pt x="1157749" y="411814"/>
                    <a:pt x="1154071" y="328893"/>
                  </a:cubicBezTo>
                  <a:cubicBezTo>
                    <a:pt x="1155358" y="272643"/>
                    <a:pt x="1146284" y="182728"/>
                    <a:pt x="1080233" y="131659"/>
                  </a:cubicBezTo>
                  <a:cubicBezTo>
                    <a:pt x="1053759" y="66356"/>
                    <a:pt x="931460" y="-6717"/>
                    <a:pt x="798803" y="4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Freeform 23">
              <a:extLst>
                <a:ext uri="{FF2B5EF4-FFF2-40B4-BE49-F238E27FC236}">
                  <a16:creationId xmlns:a16="http://schemas.microsoft.com/office/drawing/2014/main" id="{BE3E1277-C2F6-436C-8523-AC4008B8C80A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716900" y="5594785"/>
              <a:ext cx="1677800" cy="1080000"/>
            </a:xfrm>
            <a:custGeom>
              <a:avLst/>
              <a:gdLst/>
              <a:ahLst/>
              <a:cxnLst/>
              <a:rect l="l" t="t" r="r" b="b"/>
              <a:pathLst>
                <a:path w="1677800" h="1080000">
                  <a:moveTo>
                    <a:pt x="405990" y="0"/>
                  </a:moveTo>
                  <a:lnTo>
                    <a:pt x="14920" y="0"/>
                  </a:lnTo>
                  <a:cubicBezTo>
                    <a:pt x="19605" y="40861"/>
                    <a:pt x="26348" y="78676"/>
                    <a:pt x="34570" y="112368"/>
                  </a:cubicBezTo>
                  <a:cubicBezTo>
                    <a:pt x="56813" y="198254"/>
                    <a:pt x="-16492" y="426415"/>
                    <a:pt x="3492" y="516654"/>
                  </a:cubicBezTo>
                  <a:cubicBezTo>
                    <a:pt x="35886" y="602873"/>
                    <a:pt x="36262" y="644518"/>
                    <a:pt x="67996" y="716963"/>
                  </a:cubicBezTo>
                  <a:cubicBezTo>
                    <a:pt x="82935" y="759571"/>
                    <a:pt x="3595" y="835901"/>
                    <a:pt x="12035" y="880935"/>
                  </a:cubicBezTo>
                  <a:cubicBezTo>
                    <a:pt x="41943" y="992172"/>
                    <a:pt x="160178" y="1029192"/>
                    <a:pt x="283931" y="1072154"/>
                  </a:cubicBezTo>
                  <a:cubicBezTo>
                    <a:pt x="540578" y="1100381"/>
                    <a:pt x="654781" y="1048819"/>
                    <a:pt x="559322" y="975547"/>
                  </a:cubicBezTo>
                  <a:cubicBezTo>
                    <a:pt x="436895" y="872565"/>
                    <a:pt x="421362" y="856532"/>
                    <a:pt x="327639" y="743522"/>
                  </a:cubicBezTo>
                  <a:cubicBezTo>
                    <a:pt x="314896" y="682482"/>
                    <a:pt x="322099" y="585132"/>
                    <a:pt x="366827" y="494613"/>
                  </a:cubicBezTo>
                  <a:cubicBezTo>
                    <a:pt x="388784" y="396535"/>
                    <a:pt x="334869" y="246001"/>
                    <a:pt x="354121" y="198669"/>
                  </a:cubicBezTo>
                  <a:cubicBezTo>
                    <a:pt x="371449" y="145407"/>
                    <a:pt x="389780" y="75715"/>
                    <a:pt x="405990" y="0"/>
                  </a:cubicBezTo>
                  <a:close/>
                  <a:moveTo>
                    <a:pt x="1188635" y="0"/>
                  </a:moveTo>
                  <a:lnTo>
                    <a:pt x="822159" y="0"/>
                  </a:lnTo>
                  <a:cubicBezTo>
                    <a:pt x="826325" y="117417"/>
                    <a:pt x="829883" y="229278"/>
                    <a:pt x="824855" y="297516"/>
                  </a:cubicBezTo>
                  <a:cubicBezTo>
                    <a:pt x="828187" y="395859"/>
                    <a:pt x="899040" y="428947"/>
                    <a:pt x="874015" y="453628"/>
                  </a:cubicBezTo>
                  <a:cubicBezTo>
                    <a:pt x="794935" y="508734"/>
                    <a:pt x="897970" y="570621"/>
                    <a:pt x="844953" y="639996"/>
                  </a:cubicBezTo>
                  <a:cubicBezTo>
                    <a:pt x="828354" y="663075"/>
                    <a:pt x="869609" y="691667"/>
                    <a:pt x="861274" y="717502"/>
                  </a:cubicBezTo>
                  <a:cubicBezTo>
                    <a:pt x="858163" y="765703"/>
                    <a:pt x="821384" y="864430"/>
                    <a:pt x="870069" y="890591"/>
                  </a:cubicBezTo>
                  <a:cubicBezTo>
                    <a:pt x="1027088" y="956498"/>
                    <a:pt x="1111591" y="1017224"/>
                    <a:pt x="1271200" y="1041692"/>
                  </a:cubicBezTo>
                  <a:cubicBezTo>
                    <a:pt x="1421068" y="1058498"/>
                    <a:pt x="1596837" y="1072717"/>
                    <a:pt x="1656062" y="1050676"/>
                  </a:cubicBezTo>
                  <a:cubicBezTo>
                    <a:pt x="1693035" y="1020314"/>
                    <a:pt x="1679483" y="943603"/>
                    <a:pt x="1640658" y="913901"/>
                  </a:cubicBezTo>
                  <a:cubicBezTo>
                    <a:pt x="1417953" y="775424"/>
                    <a:pt x="1164022" y="643347"/>
                    <a:pt x="1205563" y="584990"/>
                  </a:cubicBezTo>
                  <a:cubicBezTo>
                    <a:pt x="1270516" y="495899"/>
                    <a:pt x="1246641" y="485610"/>
                    <a:pt x="1224312" y="467932"/>
                  </a:cubicBezTo>
                  <a:cubicBezTo>
                    <a:pt x="1176229" y="446071"/>
                    <a:pt x="1168262" y="421787"/>
                    <a:pt x="1188836" y="379042"/>
                  </a:cubicBezTo>
                  <a:cubicBezTo>
                    <a:pt x="1216542" y="318917"/>
                    <a:pt x="1210581" y="266563"/>
                    <a:pt x="1178720" y="198669"/>
                  </a:cubicBezTo>
                  <a:cubicBezTo>
                    <a:pt x="1164609" y="142192"/>
                    <a:pt x="1169753" y="86082"/>
                    <a:pt x="11886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Freeform 24">
              <a:extLst>
                <a:ext uri="{FF2B5EF4-FFF2-40B4-BE49-F238E27FC236}">
                  <a16:creationId xmlns:a16="http://schemas.microsoft.com/office/drawing/2014/main" id="{DDE135C7-4675-4191-9B9A-27EFEB03B010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019147" y="4499792"/>
              <a:ext cx="1376807" cy="1098364"/>
            </a:xfrm>
            <a:custGeom>
              <a:avLst/>
              <a:gdLst/>
              <a:ahLst/>
              <a:cxnLst/>
              <a:rect l="l" t="t" r="r" b="b"/>
              <a:pathLst>
                <a:path w="1376807" h="1080000">
                  <a:moveTo>
                    <a:pt x="624339" y="0"/>
                  </a:moveTo>
                  <a:lnTo>
                    <a:pt x="127193" y="0"/>
                  </a:lnTo>
                  <a:cubicBezTo>
                    <a:pt x="109123" y="58470"/>
                    <a:pt x="161935" y="118842"/>
                    <a:pt x="129399" y="139055"/>
                  </a:cubicBezTo>
                  <a:cubicBezTo>
                    <a:pt x="78465" y="177453"/>
                    <a:pt x="124181" y="231720"/>
                    <a:pt x="100910" y="269789"/>
                  </a:cubicBezTo>
                  <a:cubicBezTo>
                    <a:pt x="5954" y="483070"/>
                    <a:pt x="-18596" y="835256"/>
                    <a:pt x="13088" y="1080000"/>
                  </a:cubicBezTo>
                  <a:lnTo>
                    <a:pt x="404158" y="1080000"/>
                  </a:lnTo>
                  <a:cubicBezTo>
                    <a:pt x="442184" y="908174"/>
                    <a:pt x="470765" y="705566"/>
                    <a:pt x="457854" y="595381"/>
                  </a:cubicBezTo>
                  <a:cubicBezTo>
                    <a:pt x="449621" y="550671"/>
                    <a:pt x="511134" y="530620"/>
                    <a:pt x="502312" y="497614"/>
                  </a:cubicBezTo>
                  <a:cubicBezTo>
                    <a:pt x="487977" y="466779"/>
                    <a:pt x="481413" y="454072"/>
                    <a:pt x="495566" y="433596"/>
                  </a:cubicBezTo>
                  <a:cubicBezTo>
                    <a:pt x="504111" y="396469"/>
                    <a:pt x="538832" y="394329"/>
                    <a:pt x="561150" y="346512"/>
                  </a:cubicBezTo>
                  <a:cubicBezTo>
                    <a:pt x="571249" y="299677"/>
                    <a:pt x="539910" y="268762"/>
                    <a:pt x="562958" y="218234"/>
                  </a:cubicBezTo>
                  <a:cubicBezTo>
                    <a:pt x="587661" y="145363"/>
                    <a:pt x="607863" y="71522"/>
                    <a:pt x="624339" y="0"/>
                  </a:cubicBezTo>
                  <a:close/>
                  <a:moveTo>
                    <a:pt x="1372033" y="0"/>
                  </a:moveTo>
                  <a:lnTo>
                    <a:pt x="880103" y="0"/>
                  </a:lnTo>
                  <a:cubicBezTo>
                    <a:pt x="879880" y="17298"/>
                    <a:pt x="883247" y="33852"/>
                    <a:pt x="892867" y="48518"/>
                  </a:cubicBezTo>
                  <a:cubicBezTo>
                    <a:pt x="930548" y="84866"/>
                    <a:pt x="866295" y="101931"/>
                    <a:pt x="868160" y="143789"/>
                  </a:cubicBezTo>
                  <a:cubicBezTo>
                    <a:pt x="872106" y="192834"/>
                    <a:pt x="917376" y="208817"/>
                    <a:pt x="904792" y="257864"/>
                  </a:cubicBezTo>
                  <a:cubicBezTo>
                    <a:pt x="864280" y="356188"/>
                    <a:pt x="849667" y="521848"/>
                    <a:pt x="822105" y="653841"/>
                  </a:cubicBezTo>
                  <a:cubicBezTo>
                    <a:pt x="807236" y="733337"/>
                    <a:pt x="814397" y="912334"/>
                    <a:pt x="820327" y="1080000"/>
                  </a:cubicBezTo>
                  <a:lnTo>
                    <a:pt x="1186803" y="1080000"/>
                  </a:lnTo>
                  <a:cubicBezTo>
                    <a:pt x="1189377" y="1066045"/>
                    <a:pt x="1192698" y="1051397"/>
                    <a:pt x="1196339" y="1035844"/>
                  </a:cubicBezTo>
                  <a:cubicBezTo>
                    <a:pt x="1211172" y="931891"/>
                    <a:pt x="1260788" y="736716"/>
                    <a:pt x="1239989" y="629875"/>
                  </a:cubicBezTo>
                  <a:cubicBezTo>
                    <a:pt x="1229549" y="590371"/>
                    <a:pt x="1298967" y="576349"/>
                    <a:pt x="1250241" y="482857"/>
                  </a:cubicBezTo>
                  <a:cubicBezTo>
                    <a:pt x="1240218" y="455170"/>
                    <a:pt x="1304579" y="441259"/>
                    <a:pt x="1308330" y="413573"/>
                  </a:cubicBezTo>
                  <a:cubicBezTo>
                    <a:pt x="1321131" y="312306"/>
                    <a:pt x="1332498" y="304657"/>
                    <a:pt x="1366794" y="210830"/>
                  </a:cubicBezTo>
                  <a:cubicBezTo>
                    <a:pt x="1387798" y="141891"/>
                    <a:pt x="1368703" y="57481"/>
                    <a:pt x="1372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Freeform 25">
              <a:extLst>
                <a:ext uri="{FF2B5EF4-FFF2-40B4-BE49-F238E27FC236}">
                  <a16:creationId xmlns:a16="http://schemas.microsoft.com/office/drawing/2014/main" id="{65116CE9-10A3-4D8D-B090-ED0AE299C7D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55893" y="3429000"/>
              <a:ext cx="1637989" cy="1072531"/>
            </a:xfrm>
            <a:custGeom>
              <a:avLst/>
              <a:gdLst/>
              <a:ahLst/>
              <a:cxnLst/>
              <a:rect l="l" t="t" r="r" b="b"/>
              <a:pathLst>
                <a:path w="1637989" h="1080000">
                  <a:moveTo>
                    <a:pt x="1581228" y="0"/>
                  </a:moveTo>
                  <a:lnTo>
                    <a:pt x="14898" y="0"/>
                  </a:lnTo>
                  <a:cubicBezTo>
                    <a:pt x="7741" y="70595"/>
                    <a:pt x="2484" y="130483"/>
                    <a:pt x="0" y="171730"/>
                  </a:cubicBezTo>
                  <a:cubicBezTo>
                    <a:pt x="8970" y="270077"/>
                    <a:pt x="141878" y="236077"/>
                    <a:pt x="121535" y="324397"/>
                  </a:cubicBezTo>
                  <a:cubicBezTo>
                    <a:pt x="66652" y="496577"/>
                    <a:pt x="180570" y="498359"/>
                    <a:pt x="173143" y="544398"/>
                  </a:cubicBezTo>
                  <a:cubicBezTo>
                    <a:pt x="137813" y="748412"/>
                    <a:pt x="238554" y="849452"/>
                    <a:pt x="228097" y="903607"/>
                  </a:cubicBezTo>
                  <a:cubicBezTo>
                    <a:pt x="185459" y="993082"/>
                    <a:pt x="254276" y="1034203"/>
                    <a:pt x="235867" y="1051228"/>
                  </a:cubicBezTo>
                  <a:cubicBezTo>
                    <a:pt x="228442" y="1060601"/>
                    <a:pt x="223626" y="1070209"/>
                    <a:pt x="221169" y="1080000"/>
                  </a:cubicBezTo>
                  <a:lnTo>
                    <a:pt x="718315" y="1080000"/>
                  </a:lnTo>
                  <a:cubicBezTo>
                    <a:pt x="785005" y="804481"/>
                    <a:pt x="804830" y="565660"/>
                    <a:pt x="859097" y="561924"/>
                  </a:cubicBezTo>
                  <a:cubicBezTo>
                    <a:pt x="964079" y="553426"/>
                    <a:pt x="908245" y="814820"/>
                    <a:pt x="983003" y="929696"/>
                  </a:cubicBezTo>
                  <a:cubicBezTo>
                    <a:pt x="1007464" y="963054"/>
                    <a:pt x="973827" y="1025251"/>
                    <a:pt x="974079" y="1080000"/>
                  </a:cubicBezTo>
                  <a:lnTo>
                    <a:pt x="1466009" y="1080000"/>
                  </a:lnTo>
                  <a:cubicBezTo>
                    <a:pt x="1466755" y="1061368"/>
                    <a:pt x="1470077" y="1045572"/>
                    <a:pt x="1477840" y="1034038"/>
                  </a:cubicBezTo>
                  <a:cubicBezTo>
                    <a:pt x="1495851" y="929912"/>
                    <a:pt x="1488979" y="803475"/>
                    <a:pt x="1489060" y="651527"/>
                  </a:cubicBezTo>
                  <a:cubicBezTo>
                    <a:pt x="1489523" y="478810"/>
                    <a:pt x="1501667" y="415527"/>
                    <a:pt x="1471712" y="250910"/>
                  </a:cubicBezTo>
                  <a:cubicBezTo>
                    <a:pt x="1554481" y="196934"/>
                    <a:pt x="1657191" y="236991"/>
                    <a:pt x="1634895" y="166833"/>
                  </a:cubicBezTo>
                  <a:cubicBezTo>
                    <a:pt x="1619175" y="115995"/>
                    <a:pt x="1600950" y="59533"/>
                    <a:pt x="15812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D8E532C-D826-414C-A311-3B3AED8F1B34}"/>
              </a:ext>
            </a:extLst>
          </p:cNvPr>
          <p:cNvSpPr txBox="1"/>
          <p:nvPr/>
        </p:nvSpPr>
        <p:spPr>
          <a:xfrm>
            <a:off x="902162" y="1769299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7F6310-6DCE-44E6-A61D-D969FE89396C}"/>
              </a:ext>
            </a:extLst>
          </p:cNvPr>
          <p:cNvSpPr txBox="1"/>
          <p:nvPr/>
        </p:nvSpPr>
        <p:spPr>
          <a:xfrm>
            <a:off x="2276930" y="2004982"/>
            <a:ext cx="4862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9" name="Text Placeholder 13">
            <a:extLst>
              <a:ext uri="{FF2B5EF4-FFF2-40B4-BE49-F238E27FC236}">
                <a16:creationId xmlns:a16="http://schemas.microsoft.com/office/drawing/2014/main" id="{54E7FB9D-9D97-42A1-8A92-254C0DCA1A1E}"/>
              </a:ext>
            </a:extLst>
          </p:cNvPr>
          <p:cNvSpPr txBox="1">
            <a:spLocks/>
          </p:cNvSpPr>
          <p:nvPr/>
        </p:nvSpPr>
        <p:spPr>
          <a:xfrm>
            <a:off x="830153" y="463312"/>
            <a:ext cx="4536505" cy="125991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Graphic Infographic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2" name="Rounded Rectangle 4">
            <a:extLst>
              <a:ext uri="{FF2B5EF4-FFF2-40B4-BE49-F238E27FC236}">
                <a16:creationId xmlns:a16="http://schemas.microsoft.com/office/drawing/2014/main" id="{A0579569-ABD2-40EC-BDEF-EF8D7FD0C74F}"/>
              </a:ext>
            </a:extLst>
          </p:cNvPr>
          <p:cNvSpPr/>
          <p:nvPr/>
        </p:nvSpPr>
        <p:spPr>
          <a:xfrm>
            <a:off x="4756810" y="3066722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2D687865-15EC-4A44-BA2A-561070B2C384}"/>
              </a:ext>
            </a:extLst>
          </p:cNvPr>
          <p:cNvSpPr/>
          <p:nvPr/>
        </p:nvSpPr>
        <p:spPr>
          <a:xfrm>
            <a:off x="4756810" y="4684853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Rounded Rectangle 6">
            <a:extLst>
              <a:ext uri="{FF2B5EF4-FFF2-40B4-BE49-F238E27FC236}">
                <a16:creationId xmlns:a16="http://schemas.microsoft.com/office/drawing/2014/main" id="{25D84493-178C-4FDD-95B4-7AEC5F2505F7}"/>
              </a:ext>
            </a:extLst>
          </p:cNvPr>
          <p:cNvSpPr/>
          <p:nvPr/>
        </p:nvSpPr>
        <p:spPr>
          <a:xfrm>
            <a:off x="2910714" y="3066722"/>
            <a:ext cx="1440000" cy="1368000"/>
          </a:xfrm>
          <a:prstGeom prst="roundRect">
            <a:avLst>
              <a:gd name="adj" fmla="val 8843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Rounded Rectangle 7">
            <a:extLst>
              <a:ext uri="{FF2B5EF4-FFF2-40B4-BE49-F238E27FC236}">
                <a16:creationId xmlns:a16="http://schemas.microsoft.com/office/drawing/2014/main" id="{8DE0F580-0CA9-4BF8-9FDD-AC3B9C54894B}"/>
              </a:ext>
            </a:extLst>
          </p:cNvPr>
          <p:cNvSpPr/>
          <p:nvPr/>
        </p:nvSpPr>
        <p:spPr>
          <a:xfrm>
            <a:off x="2910714" y="4684853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Rounded Rectangle 8">
            <a:extLst>
              <a:ext uri="{FF2B5EF4-FFF2-40B4-BE49-F238E27FC236}">
                <a16:creationId xmlns:a16="http://schemas.microsoft.com/office/drawing/2014/main" id="{71001243-6FA7-4383-A3CA-56E2D1A5F83A}"/>
              </a:ext>
            </a:extLst>
          </p:cNvPr>
          <p:cNvSpPr/>
          <p:nvPr/>
        </p:nvSpPr>
        <p:spPr>
          <a:xfrm>
            <a:off x="1064619" y="3066722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Rounded Rectangle 9">
            <a:extLst>
              <a:ext uri="{FF2B5EF4-FFF2-40B4-BE49-F238E27FC236}">
                <a16:creationId xmlns:a16="http://schemas.microsoft.com/office/drawing/2014/main" id="{B6F14E0E-AE8B-4D3A-A961-42D6A1AA592B}"/>
              </a:ext>
            </a:extLst>
          </p:cNvPr>
          <p:cNvSpPr/>
          <p:nvPr/>
        </p:nvSpPr>
        <p:spPr>
          <a:xfrm>
            <a:off x="1064619" y="4684853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1D5C412-989D-4897-BFB1-4D8EC3DC2F8F}"/>
              </a:ext>
            </a:extLst>
          </p:cNvPr>
          <p:cNvSpPr txBox="1"/>
          <p:nvPr/>
        </p:nvSpPr>
        <p:spPr>
          <a:xfrm>
            <a:off x="1204305" y="3820760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EC03687-3840-4841-8F74-85A44F4A2126}"/>
              </a:ext>
            </a:extLst>
          </p:cNvPr>
          <p:cNvSpPr txBox="1"/>
          <p:nvPr/>
        </p:nvSpPr>
        <p:spPr>
          <a:xfrm>
            <a:off x="3050401" y="3820760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9FC2FF-1428-4D2A-851A-E0EF69B8431E}"/>
              </a:ext>
            </a:extLst>
          </p:cNvPr>
          <p:cNvSpPr txBox="1"/>
          <p:nvPr/>
        </p:nvSpPr>
        <p:spPr>
          <a:xfrm>
            <a:off x="1204305" y="5414571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DB5FC98-D69D-4011-B2FB-CDDA1A47A584}"/>
              </a:ext>
            </a:extLst>
          </p:cNvPr>
          <p:cNvSpPr txBox="1"/>
          <p:nvPr/>
        </p:nvSpPr>
        <p:spPr>
          <a:xfrm>
            <a:off x="3050401" y="5414571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70DB85E-E901-4495-A2F8-3CD6CE110ABE}"/>
              </a:ext>
            </a:extLst>
          </p:cNvPr>
          <p:cNvSpPr txBox="1"/>
          <p:nvPr/>
        </p:nvSpPr>
        <p:spPr>
          <a:xfrm>
            <a:off x="4896496" y="5414571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B2EDC3B-2F53-4224-9BC4-CC1CC26B5203}"/>
              </a:ext>
            </a:extLst>
          </p:cNvPr>
          <p:cNvSpPr txBox="1"/>
          <p:nvPr/>
        </p:nvSpPr>
        <p:spPr>
          <a:xfrm>
            <a:off x="4896496" y="3820760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3C7B824B-2DA2-401F-9A29-3A82205B7B24}"/>
              </a:ext>
            </a:extLst>
          </p:cNvPr>
          <p:cNvSpPr/>
          <p:nvPr/>
        </p:nvSpPr>
        <p:spPr>
          <a:xfrm rot="20700000">
            <a:off x="3413233" y="4905173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Trapezoid 3">
            <a:extLst>
              <a:ext uri="{FF2B5EF4-FFF2-40B4-BE49-F238E27FC236}">
                <a16:creationId xmlns:a16="http://schemas.microsoft.com/office/drawing/2014/main" id="{CCD4F257-93FB-449A-B223-D4F51DF66610}"/>
              </a:ext>
            </a:extLst>
          </p:cNvPr>
          <p:cNvSpPr/>
          <p:nvPr/>
        </p:nvSpPr>
        <p:spPr>
          <a:xfrm>
            <a:off x="3472545" y="3374312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7" name="Down Arrow 1">
            <a:extLst>
              <a:ext uri="{FF2B5EF4-FFF2-40B4-BE49-F238E27FC236}">
                <a16:creationId xmlns:a16="http://schemas.microsoft.com/office/drawing/2014/main" id="{3C0ABBF5-1970-4FFB-9616-D2FEB43EEC3D}"/>
              </a:ext>
            </a:extLst>
          </p:cNvPr>
          <p:cNvSpPr/>
          <p:nvPr/>
        </p:nvSpPr>
        <p:spPr>
          <a:xfrm rot="10800000" flipH="1">
            <a:off x="1603548" y="4888352"/>
            <a:ext cx="362146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8" name="Rectangle 15">
            <a:extLst>
              <a:ext uri="{FF2B5EF4-FFF2-40B4-BE49-F238E27FC236}">
                <a16:creationId xmlns:a16="http://schemas.microsoft.com/office/drawing/2014/main" id="{25354E94-6C4E-45D0-A516-A5A0A0298B8C}"/>
              </a:ext>
            </a:extLst>
          </p:cNvPr>
          <p:cNvSpPr/>
          <p:nvPr/>
        </p:nvSpPr>
        <p:spPr>
          <a:xfrm rot="14270044">
            <a:off x="1604107" y="3335142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" name="Frame 1">
            <a:extLst>
              <a:ext uri="{FF2B5EF4-FFF2-40B4-BE49-F238E27FC236}">
                <a16:creationId xmlns:a16="http://schemas.microsoft.com/office/drawing/2014/main" id="{34B9E3D6-80F9-4C77-BFBA-6E24DBD2309C}"/>
              </a:ext>
            </a:extLst>
          </p:cNvPr>
          <p:cNvSpPr/>
          <p:nvPr/>
        </p:nvSpPr>
        <p:spPr>
          <a:xfrm>
            <a:off x="5282884" y="4888352"/>
            <a:ext cx="387853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0" name="Donut 15">
            <a:extLst>
              <a:ext uri="{FF2B5EF4-FFF2-40B4-BE49-F238E27FC236}">
                <a16:creationId xmlns:a16="http://schemas.microsoft.com/office/drawing/2014/main" id="{29074986-1735-4FB3-8CC9-FBE75E713C5A}"/>
              </a:ext>
            </a:extLst>
          </p:cNvPr>
          <p:cNvSpPr/>
          <p:nvPr/>
        </p:nvSpPr>
        <p:spPr>
          <a:xfrm>
            <a:off x="5309891" y="3332326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19B585-DF96-4C2B-98B3-B441AC514EB6}"/>
              </a:ext>
            </a:extLst>
          </p:cNvPr>
          <p:cNvSpPr txBox="1"/>
          <p:nvPr/>
        </p:nvSpPr>
        <p:spPr>
          <a:xfrm>
            <a:off x="9433556" y="4064438"/>
            <a:ext cx="244411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1600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l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0057D8-991D-4D64-B515-C41D939054D6}"/>
              </a:ext>
            </a:extLst>
          </p:cNvPr>
          <p:cNvSpPr txBox="1"/>
          <p:nvPr/>
        </p:nvSpPr>
        <p:spPr>
          <a:xfrm>
            <a:off x="3651881" y="1873688"/>
            <a:ext cx="244411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1600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l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CFBC0C-B6E8-40F3-B10B-4A9A0DBFE680}"/>
              </a:ext>
            </a:extLst>
          </p:cNvPr>
          <p:cNvSpPr txBox="1"/>
          <p:nvPr/>
        </p:nvSpPr>
        <p:spPr>
          <a:xfrm flipH="1">
            <a:off x="0" y="5799089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dist">
              <a:buNone/>
            </a:pPr>
            <a:r>
              <a:rPr lang="en-US" altLang="ko-KR" sz="5400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Strategic corporate Leadership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FA1C57-1954-4855-B812-57EB598F85D3}"/>
              </a:ext>
            </a:extLst>
          </p:cNvPr>
          <p:cNvSpPr txBox="1"/>
          <p:nvPr/>
        </p:nvSpPr>
        <p:spPr>
          <a:xfrm>
            <a:off x="6835280" y="534860"/>
            <a:ext cx="47601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8" name="Group 19">
            <a:extLst>
              <a:ext uri="{FF2B5EF4-FFF2-40B4-BE49-F238E27FC236}">
                <a16:creationId xmlns:a16="http://schemas.microsoft.com/office/drawing/2014/main" id="{A6118EF3-29DC-4DFC-9CF8-C344AA26D3A7}"/>
              </a:ext>
            </a:extLst>
          </p:cNvPr>
          <p:cNvGrpSpPr/>
          <p:nvPr/>
        </p:nvGrpSpPr>
        <p:grpSpPr>
          <a:xfrm>
            <a:off x="4423618" y="1812703"/>
            <a:ext cx="5615922" cy="5086819"/>
            <a:chOff x="2197972" y="1937479"/>
            <a:chExt cx="5474490" cy="4958712"/>
          </a:xfrm>
        </p:grpSpPr>
        <p:sp>
          <p:nvSpPr>
            <p:cNvPr id="49" name="Freeform: Shape 20">
              <a:extLst>
                <a:ext uri="{FF2B5EF4-FFF2-40B4-BE49-F238E27FC236}">
                  <a16:creationId xmlns:a16="http://schemas.microsoft.com/office/drawing/2014/main" id="{4A8FEB78-2F54-436E-AD53-B46B88D1AC54}"/>
                </a:ext>
              </a:extLst>
            </p:cNvPr>
            <p:cNvSpPr/>
            <p:nvPr/>
          </p:nvSpPr>
          <p:spPr>
            <a:xfrm>
              <a:off x="3517530" y="1945225"/>
              <a:ext cx="2892291" cy="2101103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21">
              <a:extLst>
                <a:ext uri="{FF2B5EF4-FFF2-40B4-BE49-F238E27FC236}">
                  <a16:creationId xmlns:a16="http://schemas.microsoft.com/office/drawing/2014/main" id="{AD89C5DF-4D50-4050-AF8F-17251FF20E6F}"/>
                </a:ext>
              </a:extLst>
            </p:cNvPr>
            <p:cNvSpPr/>
            <p:nvPr/>
          </p:nvSpPr>
          <p:spPr>
            <a:xfrm>
              <a:off x="2197972" y="3226710"/>
              <a:ext cx="2333722" cy="3658098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  <a:gd name="connsiteX0" fmla="*/ 1636072 w 1744918"/>
                <a:gd name="connsiteY0" fmla="*/ 2744463 h 2744463"/>
                <a:gd name="connsiteX1" fmla="*/ 1568014 w 1744918"/>
                <a:gd name="connsiteY1" fmla="*/ 1801842 h 2744463"/>
                <a:gd name="connsiteX2" fmla="*/ 1413265 w 1744918"/>
                <a:gd name="connsiteY2" fmla="*/ 1809677 h 2744463"/>
                <a:gd name="connsiteX3" fmla="*/ 1019146 w 1744918"/>
                <a:gd name="connsiteY3" fmla="*/ 1807718 h 2744463"/>
                <a:gd name="connsiteX4" fmla="*/ 959989 w 1744918"/>
                <a:gd name="connsiteY4" fmla="*/ 1806935 h 2744463"/>
                <a:gd name="connsiteX5" fmla="*/ 964691 w 1744918"/>
                <a:gd name="connsiteY5" fmla="*/ 1694889 h 2744463"/>
                <a:gd name="connsiteX6" fmla="*/ 820912 w 1744918"/>
                <a:gd name="connsiteY6" fmla="*/ 1613793 h 2744463"/>
                <a:gd name="connsiteX7" fmla="*/ 395452 w 1744918"/>
                <a:gd name="connsiteY7" fmla="*/ 1453168 h 2744463"/>
                <a:gd name="connsiteX8" fmla="*/ 390359 w 1744918"/>
                <a:gd name="connsiteY8" fmla="*/ 1451601 h 2744463"/>
                <a:gd name="connsiteX9" fmla="*/ 196042 w 1744918"/>
                <a:gd name="connsiteY9" fmla="*/ 1350133 h 2744463"/>
                <a:gd name="connsiteX10" fmla="*/ 51871 w 1744918"/>
                <a:gd name="connsiteY10" fmla="*/ 1191859 h 2744463"/>
                <a:gd name="connsiteX11" fmla="*/ 6034 w 1744918"/>
                <a:gd name="connsiteY11" fmla="*/ 1120557 h 2744463"/>
                <a:gd name="connsiteX12" fmla="*/ 107502 w 1744918"/>
                <a:gd name="connsiteY12" fmla="*/ 827515 h 2744463"/>
                <a:gd name="connsiteX13" fmla="*/ 401720 w 1744918"/>
                <a:gd name="connsiteY13" fmla="*/ 469830 h 2744463"/>
                <a:gd name="connsiteX14" fmla="*/ 805241 w 1744918"/>
                <a:gd name="connsiteY14" fmla="*/ 8328 h 2744463"/>
                <a:gd name="connsiteX15" fmla="*/ 830314 w 1744918"/>
                <a:gd name="connsiteY15" fmla="*/ 8719 h 2744463"/>
                <a:gd name="connsiteX16" fmla="*/ 952546 w 1744918"/>
                <a:gd name="connsiteY16" fmla="*/ 125466 h 2744463"/>
                <a:gd name="connsiteX17" fmla="*/ 1092799 w 1744918"/>
                <a:gd name="connsiteY17" fmla="*/ 242605 h 2744463"/>
                <a:gd name="connsiteX18" fmla="*/ 1126099 w 1744918"/>
                <a:gd name="connsiteY18" fmla="*/ 282957 h 2744463"/>
                <a:gd name="connsiteX19" fmla="*/ 979578 w 1744918"/>
                <a:gd name="connsiteY19" fmla="*/ 589711 h 2744463"/>
                <a:gd name="connsiteX20" fmla="*/ 869883 w 1744918"/>
                <a:gd name="connsiteY20" fmla="*/ 706067 h 2744463"/>
                <a:gd name="connsiteX21" fmla="*/ 790354 w 1744918"/>
                <a:gd name="connsiteY21" fmla="*/ 860423 h 2744463"/>
                <a:gd name="connsiteX22" fmla="*/ 797406 w 1744918"/>
                <a:gd name="connsiteY22" fmla="*/ 874527 h 2744463"/>
                <a:gd name="connsiteX23" fmla="*/ 848727 w 1744918"/>
                <a:gd name="connsiteY23" fmla="*/ 846711 h 2744463"/>
                <a:gd name="connsiteX24" fmla="*/ 902791 w 1744918"/>
                <a:gd name="connsiteY24" fmla="*/ 688829 h 2744463"/>
                <a:gd name="connsiteX25" fmla="*/ 952154 w 1744918"/>
                <a:gd name="connsiteY25" fmla="*/ 665323 h 2744463"/>
                <a:gd name="connsiteX26" fmla="*/ 1325117 w 1744918"/>
                <a:gd name="connsiteY26" fmla="*/ 734666 h 2744463"/>
                <a:gd name="connsiteX27" fmla="*/ 1413265 w 1744918"/>
                <a:gd name="connsiteY27" fmla="*/ 771884 h 2744463"/>
                <a:gd name="connsiteX28" fmla="*/ 1421101 w 1744918"/>
                <a:gd name="connsiteY28" fmla="*/ 748769 h 2744463"/>
                <a:gd name="connsiteX29" fmla="*/ 1453225 w 1744918"/>
                <a:gd name="connsiteY29" fmla="*/ 714685 h 2744463"/>
                <a:gd name="connsiteX30" fmla="*/ 1633831 w 1744918"/>
                <a:gd name="connsiteY30" fmla="*/ 551710 h 2744463"/>
                <a:gd name="connsiteX31" fmla="*/ 1703174 w 1744918"/>
                <a:gd name="connsiteY31" fmla="*/ 509791 h 2744463"/>
                <a:gd name="connsiteX32" fmla="*/ 1711009 w 1744918"/>
                <a:gd name="connsiteY32" fmla="*/ 633981 h 2744463"/>
                <a:gd name="connsiteX33" fmla="*/ 1743917 w 1744918"/>
                <a:gd name="connsiteY33" fmla="*/ 795782 h 2744463"/>
                <a:gd name="connsiteX34" fmla="*/ 1721978 w 1744918"/>
                <a:gd name="connsiteY34" fmla="*/ 957973 h 2744463"/>
                <a:gd name="connsiteX35" fmla="*/ 1660862 w 1744918"/>
                <a:gd name="connsiteY35" fmla="*/ 1311348 h 2744463"/>
                <a:gd name="connsiteX36" fmla="*/ 1618552 w 1744918"/>
                <a:gd name="connsiteY36" fmla="*/ 1567565 h 2744463"/>
                <a:gd name="connsiteX37" fmla="*/ 1597396 w 1744918"/>
                <a:gd name="connsiteY37" fmla="*/ 1695673 h 2744463"/>
                <a:gd name="connsiteX38" fmla="*/ 1636072 w 1744918"/>
                <a:gd name="connsiteY38" fmla="*/ 2744463 h 2744463"/>
                <a:gd name="connsiteX0" fmla="*/ 1636072 w 1744918"/>
                <a:gd name="connsiteY0" fmla="*/ 2744463 h 2744796"/>
                <a:gd name="connsiteX1" fmla="*/ 1413265 w 1744918"/>
                <a:gd name="connsiteY1" fmla="*/ 1809677 h 2744796"/>
                <a:gd name="connsiteX2" fmla="*/ 1019146 w 1744918"/>
                <a:gd name="connsiteY2" fmla="*/ 1807718 h 2744796"/>
                <a:gd name="connsiteX3" fmla="*/ 959989 w 1744918"/>
                <a:gd name="connsiteY3" fmla="*/ 1806935 h 2744796"/>
                <a:gd name="connsiteX4" fmla="*/ 964691 w 1744918"/>
                <a:gd name="connsiteY4" fmla="*/ 1694889 h 2744796"/>
                <a:gd name="connsiteX5" fmla="*/ 820912 w 1744918"/>
                <a:gd name="connsiteY5" fmla="*/ 1613793 h 2744796"/>
                <a:gd name="connsiteX6" fmla="*/ 395452 w 1744918"/>
                <a:gd name="connsiteY6" fmla="*/ 1453168 h 2744796"/>
                <a:gd name="connsiteX7" fmla="*/ 390359 w 1744918"/>
                <a:gd name="connsiteY7" fmla="*/ 1451601 h 2744796"/>
                <a:gd name="connsiteX8" fmla="*/ 196042 w 1744918"/>
                <a:gd name="connsiteY8" fmla="*/ 1350133 h 2744796"/>
                <a:gd name="connsiteX9" fmla="*/ 51871 w 1744918"/>
                <a:gd name="connsiteY9" fmla="*/ 1191859 h 2744796"/>
                <a:gd name="connsiteX10" fmla="*/ 6034 w 1744918"/>
                <a:gd name="connsiteY10" fmla="*/ 1120557 h 2744796"/>
                <a:gd name="connsiteX11" fmla="*/ 107502 w 1744918"/>
                <a:gd name="connsiteY11" fmla="*/ 827515 h 2744796"/>
                <a:gd name="connsiteX12" fmla="*/ 401720 w 1744918"/>
                <a:gd name="connsiteY12" fmla="*/ 469830 h 2744796"/>
                <a:gd name="connsiteX13" fmla="*/ 805241 w 1744918"/>
                <a:gd name="connsiteY13" fmla="*/ 8328 h 2744796"/>
                <a:gd name="connsiteX14" fmla="*/ 830314 w 1744918"/>
                <a:gd name="connsiteY14" fmla="*/ 8719 h 2744796"/>
                <a:gd name="connsiteX15" fmla="*/ 952546 w 1744918"/>
                <a:gd name="connsiteY15" fmla="*/ 125466 h 2744796"/>
                <a:gd name="connsiteX16" fmla="*/ 1092799 w 1744918"/>
                <a:gd name="connsiteY16" fmla="*/ 242605 h 2744796"/>
                <a:gd name="connsiteX17" fmla="*/ 1126099 w 1744918"/>
                <a:gd name="connsiteY17" fmla="*/ 282957 h 2744796"/>
                <a:gd name="connsiteX18" fmla="*/ 979578 w 1744918"/>
                <a:gd name="connsiteY18" fmla="*/ 589711 h 2744796"/>
                <a:gd name="connsiteX19" fmla="*/ 869883 w 1744918"/>
                <a:gd name="connsiteY19" fmla="*/ 706067 h 2744796"/>
                <a:gd name="connsiteX20" fmla="*/ 790354 w 1744918"/>
                <a:gd name="connsiteY20" fmla="*/ 860423 h 2744796"/>
                <a:gd name="connsiteX21" fmla="*/ 797406 w 1744918"/>
                <a:gd name="connsiteY21" fmla="*/ 874527 h 2744796"/>
                <a:gd name="connsiteX22" fmla="*/ 848727 w 1744918"/>
                <a:gd name="connsiteY22" fmla="*/ 846711 h 2744796"/>
                <a:gd name="connsiteX23" fmla="*/ 902791 w 1744918"/>
                <a:gd name="connsiteY23" fmla="*/ 688829 h 2744796"/>
                <a:gd name="connsiteX24" fmla="*/ 952154 w 1744918"/>
                <a:gd name="connsiteY24" fmla="*/ 665323 h 2744796"/>
                <a:gd name="connsiteX25" fmla="*/ 1325117 w 1744918"/>
                <a:gd name="connsiteY25" fmla="*/ 734666 h 2744796"/>
                <a:gd name="connsiteX26" fmla="*/ 1413265 w 1744918"/>
                <a:gd name="connsiteY26" fmla="*/ 771884 h 2744796"/>
                <a:gd name="connsiteX27" fmla="*/ 1421101 w 1744918"/>
                <a:gd name="connsiteY27" fmla="*/ 748769 h 2744796"/>
                <a:gd name="connsiteX28" fmla="*/ 1453225 w 1744918"/>
                <a:gd name="connsiteY28" fmla="*/ 714685 h 2744796"/>
                <a:gd name="connsiteX29" fmla="*/ 1633831 w 1744918"/>
                <a:gd name="connsiteY29" fmla="*/ 551710 h 2744796"/>
                <a:gd name="connsiteX30" fmla="*/ 1703174 w 1744918"/>
                <a:gd name="connsiteY30" fmla="*/ 509791 h 2744796"/>
                <a:gd name="connsiteX31" fmla="*/ 1711009 w 1744918"/>
                <a:gd name="connsiteY31" fmla="*/ 633981 h 2744796"/>
                <a:gd name="connsiteX32" fmla="*/ 1743917 w 1744918"/>
                <a:gd name="connsiteY32" fmla="*/ 795782 h 2744796"/>
                <a:gd name="connsiteX33" fmla="*/ 1721978 w 1744918"/>
                <a:gd name="connsiteY33" fmla="*/ 957973 h 2744796"/>
                <a:gd name="connsiteX34" fmla="*/ 1660862 w 1744918"/>
                <a:gd name="connsiteY34" fmla="*/ 1311348 h 2744796"/>
                <a:gd name="connsiteX35" fmla="*/ 1618552 w 1744918"/>
                <a:gd name="connsiteY35" fmla="*/ 1567565 h 2744796"/>
                <a:gd name="connsiteX36" fmla="*/ 1597396 w 1744918"/>
                <a:gd name="connsiteY36" fmla="*/ 1695673 h 2744796"/>
                <a:gd name="connsiteX37" fmla="*/ 1636072 w 1744918"/>
                <a:gd name="connsiteY37" fmla="*/ 2744463 h 2744796"/>
                <a:gd name="connsiteX0" fmla="*/ 1636072 w 1744918"/>
                <a:gd name="connsiteY0" fmla="*/ 2744463 h 2744785"/>
                <a:gd name="connsiteX1" fmla="*/ 1019146 w 1744918"/>
                <a:gd name="connsiteY1" fmla="*/ 1807718 h 2744785"/>
                <a:gd name="connsiteX2" fmla="*/ 959989 w 1744918"/>
                <a:gd name="connsiteY2" fmla="*/ 1806935 h 2744785"/>
                <a:gd name="connsiteX3" fmla="*/ 964691 w 1744918"/>
                <a:gd name="connsiteY3" fmla="*/ 1694889 h 2744785"/>
                <a:gd name="connsiteX4" fmla="*/ 820912 w 1744918"/>
                <a:gd name="connsiteY4" fmla="*/ 1613793 h 2744785"/>
                <a:gd name="connsiteX5" fmla="*/ 395452 w 1744918"/>
                <a:gd name="connsiteY5" fmla="*/ 1453168 h 2744785"/>
                <a:gd name="connsiteX6" fmla="*/ 390359 w 1744918"/>
                <a:gd name="connsiteY6" fmla="*/ 1451601 h 2744785"/>
                <a:gd name="connsiteX7" fmla="*/ 196042 w 1744918"/>
                <a:gd name="connsiteY7" fmla="*/ 1350133 h 2744785"/>
                <a:gd name="connsiteX8" fmla="*/ 51871 w 1744918"/>
                <a:gd name="connsiteY8" fmla="*/ 1191859 h 2744785"/>
                <a:gd name="connsiteX9" fmla="*/ 6034 w 1744918"/>
                <a:gd name="connsiteY9" fmla="*/ 1120557 h 2744785"/>
                <a:gd name="connsiteX10" fmla="*/ 107502 w 1744918"/>
                <a:gd name="connsiteY10" fmla="*/ 827515 h 2744785"/>
                <a:gd name="connsiteX11" fmla="*/ 401720 w 1744918"/>
                <a:gd name="connsiteY11" fmla="*/ 469830 h 2744785"/>
                <a:gd name="connsiteX12" fmla="*/ 805241 w 1744918"/>
                <a:gd name="connsiteY12" fmla="*/ 8328 h 2744785"/>
                <a:gd name="connsiteX13" fmla="*/ 830314 w 1744918"/>
                <a:gd name="connsiteY13" fmla="*/ 8719 h 2744785"/>
                <a:gd name="connsiteX14" fmla="*/ 952546 w 1744918"/>
                <a:gd name="connsiteY14" fmla="*/ 125466 h 2744785"/>
                <a:gd name="connsiteX15" fmla="*/ 1092799 w 1744918"/>
                <a:gd name="connsiteY15" fmla="*/ 242605 h 2744785"/>
                <a:gd name="connsiteX16" fmla="*/ 1126099 w 1744918"/>
                <a:gd name="connsiteY16" fmla="*/ 282957 h 2744785"/>
                <a:gd name="connsiteX17" fmla="*/ 979578 w 1744918"/>
                <a:gd name="connsiteY17" fmla="*/ 589711 h 2744785"/>
                <a:gd name="connsiteX18" fmla="*/ 869883 w 1744918"/>
                <a:gd name="connsiteY18" fmla="*/ 706067 h 2744785"/>
                <a:gd name="connsiteX19" fmla="*/ 790354 w 1744918"/>
                <a:gd name="connsiteY19" fmla="*/ 860423 h 2744785"/>
                <a:gd name="connsiteX20" fmla="*/ 797406 w 1744918"/>
                <a:gd name="connsiteY20" fmla="*/ 874527 h 2744785"/>
                <a:gd name="connsiteX21" fmla="*/ 848727 w 1744918"/>
                <a:gd name="connsiteY21" fmla="*/ 846711 h 2744785"/>
                <a:gd name="connsiteX22" fmla="*/ 902791 w 1744918"/>
                <a:gd name="connsiteY22" fmla="*/ 688829 h 2744785"/>
                <a:gd name="connsiteX23" fmla="*/ 952154 w 1744918"/>
                <a:gd name="connsiteY23" fmla="*/ 665323 h 2744785"/>
                <a:gd name="connsiteX24" fmla="*/ 1325117 w 1744918"/>
                <a:gd name="connsiteY24" fmla="*/ 734666 h 2744785"/>
                <a:gd name="connsiteX25" fmla="*/ 1413265 w 1744918"/>
                <a:gd name="connsiteY25" fmla="*/ 771884 h 2744785"/>
                <a:gd name="connsiteX26" fmla="*/ 1421101 w 1744918"/>
                <a:gd name="connsiteY26" fmla="*/ 748769 h 2744785"/>
                <a:gd name="connsiteX27" fmla="*/ 1453225 w 1744918"/>
                <a:gd name="connsiteY27" fmla="*/ 714685 h 2744785"/>
                <a:gd name="connsiteX28" fmla="*/ 1633831 w 1744918"/>
                <a:gd name="connsiteY28" fmla="*/ 551710 h 2744785"/>
                <a:gd name="connsiteX29" fmla="*/ 1703174 w 1744918"/>
                <a:gd name="connsiteY29" fmla="*/ 509791 h 2744785"/>
                <a:gd name="connsiteX30" fmla="*/ 1711009 w 1744918"/>
                <a:gd name="connsiteY30" fmla="*/ 633981 h 2744785"/>
                <a:gd name="connsiteX31" fmla="*/ 1743917 w 1744918"/>
                <a:gd name="connsiteY31" fmla="*/ 795782 h 2744785"/>
                <a:gd name="connsiteX32" fmla="*/ 1721978 w 1744918"/>
                <a:gd name="connsiteY32" fmla="*/ 957973 h 2744785"/>
                <a:gd name="connsiteX33" fmla="*/ 1660862 w 1744918"/>
                <a:gd name="connsiteY33" fmla="*/ 1311348 h 2744785"/>
                <a:gd name="connsiteX34" fmla="*/ 1618552 w 1744918"/>
                <a:gd name="connsiteY34" fmla="*/ 1567565 h 2744785"/>
                <a:gd name="connsiteX35" fmla="*/ 1597396 w 1744918"/>
                <a:gd name="connsiteY35" fmla="*/ 1695673 h 2744785"/>
                <a:gd name="connsiteX36" fmla="*/ 1636072 w 1744918"/>
                <a:gd name="connsiteY36" fmla="*/ 2744463 h 2744785"/>
                <a:gd name="connsiteX0" fmla="*/ 1636072 w 1744918"/>
                <a:gd name="connsiteY0" fmla="*/ 2744463 h 2744787"/>
                <a:gd name="connsiteX1" fmla="*/ 959989 w 1744918"/>
                <a:gd name="connsiteY1" fmla="*/ 1806935 h 2744787"/>
                <a:gd name="connsiteX2" fmla="*/ 964691 w 1744918"/>
                <a:gd name="connsiteY2" fmla="*/ 1694889 h 2744787"/>
                <a:gd name="connsiteX3" fmla="*/ 820912 w 1744918"/>
                <a:gd name="connsiteY3" fmla="*/ 1613793 h 2744787"/>
                <a:gd name="connsiteX4" fmla="*/ 395452 w 1744918"/>
                <a:gd name="connsiteY4" fmla="*/ 1453168 h 2744787"/>
                <a:gd name="connsiteX5" fmla="*/ 390359 w 1744918"/>
                <a:gd name="connsiteY5" fmla="*/ 1451601 h 2744787"/>
                <a:gd name="connsiteX6" fmla="*/ 196042 w 1744918"/>
                <a:gd name="connsiteY6" fmla="*/ 1350133 h 2744787"/>
                <a:gd name="connsiteX7" fmla="*/ 51871 w 1744918"/>
                <a:gd name="connsiteY7" fmla="*/ 1191859 h 2744787"/>
                <a:gd name="connsiteX8" fmla="*/ 6034 w 1744918"/>
                <a:gd name="connsiteY8" fmla="*/ 1120557 h 2744787"/>
                <a:gd name="connsiteX9" fmla="*/ 107502 w 1744918"/>
                <a:gd name="connsiteY9" fmla="*/ 827515 h 2744787"/>
                <a:gd name="connsiteX10" fmla="*/ 401720 w 1744918"/>
                <a:gd name="connsiteY10" fmla="*/ 469830 h 2744787"/>
                <a:gd name="connsiteX11" fmla="*/ 805241 w 1744918"/>
                <a:gd name="connsiteY11" fmla="*/ 8328 h 2744787"/>
                <a:gd name="connsiteX12" fmla="*/ 830314 w 1744918"/>
                <a:gd name="connsiteY12" fmla="*/ 8719 h 2744787"/>
                <a:gd name="connsiteX13" fmla="*/ 952546 w 1744918"/>
                <a:gd name="connsiteY13" fmla="*/ 125466 h 2744787"/>
                <a:gd name="connsiteX14" fmla="*/ 1092799 w 1744918"/>
                <a:gd name="connsiteY14" fmla="*/ 242605 h 2744787"/>
                <a:gd name="connsiteX15" fmla="*/ 1126099 w 1744918"/>
                <a:gd name="connsiteY15" fmla="*/ 282957 h 2744787"/>
                <a:gd name="connsiteX16" fmla="*/ 979578 w 1744918"/>
                <a:gd name="connsiteY16" fmla="*/ 589711 h 2744787"/>
                <a:gd name="connsiteX17" fmla="*/ 869883 w 1744918"/>
                <a:gd name="connsiteY17" fmla="*/ 706067 h 2744787"/>
                <a:gd name="connsiteX18" fmla="*/ 790354 w 1744918"/>
                <a:gd name="connsiteY18" fmla="*/ 860423 h 2744787"/>
                <a:gd name="connsiteX19" fmla="*/ 797406 w 1744918"/>
                <a:gd name="connsiteY19" fmla="*/ 874527 h 2744787"/>
                <a:gd name="connsiteX20" fmla="*/ 848727 w 1744918"/>
                <a:gd name="connsiteY20" fmla="*/ 846711 h 2744787"/>
                <a:gd name="connsiteX21" fmla="*/ 902791 w 1744918"/>
                <a:gd name="connsiteY21" fmla="*/ 688829 h 2744787"/>
                <a:gd name="connsiteX22" fmla="*/ 952154 w 1744918"/>
                <a:gd name="connsiteY22" fmla="*/ 665323 h 2744787"/>
                <a:gd name="connsiteX23" fmla="*/ 1325117 w 1744918"/>
                <a:gd name="connsiteY23" fmla="*/ 734666 h 2744787"/>
                <a:gd name="connsiteX24" fmla="*/ 1413265 w 1744918"/>
                <a:gd name="connsiteY24" fmla="*/ 771884 h 2744787"/>
                <a:gd name="connsiteX25" fmla="*/ 1421101 w 1744918"/>
                <a:gd name="connsiteY25" fmla="*/ 748769 h 2744787"/>
                <a:gd name="connsiteX26" fmla="*/ 1453225 w 1744918"/>
                <a:gd name="connsiteY26" fmla="*/ 714685 h 2744787"/>
                <a:gd name="connsiteX27" fmla="*/ 1633831 w 1744918"/>
                <a:gd name="connsiteY27" fmla="*/ 551710 h 2744787"/>
                <a:gd name="connsiteX28" fmla="*/ 1703174 w 1744918"/>
                <a:gd name="connsiteY28" fmla="*/ 509791 h 2744787"/>
                <a:gd name="connsiteX29" fmla="*/ 1711009 w 1744918"/>
                <a:gd name="connsiteY29" fmla="*/ 633981 h 2744787"/>
                <a:gd name="connsiteX30" fmla="*/ 1743917 w 1744918"/>
                <a:gd name="connsiteY30" fmla="*/ 795782 h 2744787"/>
                <a:gd name="connsiteX31" fmla="*/ 1721978 w 1744918"/>
                <a:gd name="connsiteY31" fmla="*/ 957973 h 2744787"/>
                <a:gd name="connsiteX32" fmla="*/ 1660862 w 1744918"/>
                <a:gd name="connsiteY32" fmla="*/ 1311348 h 2744787"/>
                <a:gd name="connsiteX33" fmla="*/ 1618552 w 1744918"/>
                <a:gd name="connsiteY33" fmla="*/ 1567565 h 2744787"/>
                <a:gd name="connsiteX34" fmla="*/ 1597396 w 1744918"/>
                <a:gd name="connsiteY34" fmla="*/ 1695673 h 2744787"/>
                <a:gd name="connsiteX35" fmla="*/ 1636072 w 1744918"/>
                <a:gd name="connsiteY35" fmla="*/ 2744463 h 2744787"/>
                <a:gd name="connsiteX0" fmla="*/ 1636072 w 1744918"/>
                <a:gd name="connsiteY0" fmla="*/ 2744463 h 2800429"/>
                <a:gd name="connsiteX1" fmla="*/ 969485 w 1744918"/>
                <a:gd name="connsiteY1" fmla="*/ 2705866 h 2800429"/>
                <a:gd name="connsiteX2" fmla="*/ 964691 w 1744918"/>
                <a:gd name="connsiteY2" fmla="*/ 1694889 h 2800429"/>
                <a:gd name="connsiteX3" fmla="*/ 820912 w 1744918"/>
                <a:gd name="connsiteY3" fmla="*/ 1613793 h 2800429"/>
                <a:gd name="connsiteX4" fmla="*/ 395452 w 1744918"/>
                <a:gd name="connsiteY4" fmla="*/ 1453168 h 2800429"/>
                <a:gd name="connsiteX5" fmla="*/ 390359 w 1744918"/>
                <a:gd name="connsiteY5" fmla="*/ 1451601 h 2800429"/>
                <a:gd name="connsiteX6" fmla="*/ 196042 w 1744918"/>
                <a:gd name="connsiteY6" fmla="*/ 1350133 h 2800429"/>
                <a:gd name="connsiteX7" fmla="*/ 51871 w 1744918"/>
                <a:gd name="connsiteY7" fmla="*/ 1191859 h 2800429"/>
                <a:gd name="connsiteX8" fmla="*/ 6034 w 1744918"/>
                <a:gd name="connsiteY8" fmla="*/ 1120557 h 2800429"/>
                <a:gd name="connsiteX9" fmla="*/ 107502 w 1744918"/>
                <a:gd name="connsiteY9" fmla="*/ 827515 h 2800429"/>
                <a:gd name="connsiteX10" fmla="*/ 401720 w 1744918"/>
                <a:gd name="connsiteY10" fmla="*/ 469830 h 2800429"/>
                <a:gd name="connsiteX11" fmla="*/ 805241 w 1744918"/>
                <a:gd name="connsiteY11" fmla="*/ 8328 h 2800429"/>
                <a:gd name="connsiteX12" fmla="*/ 830314 w 1744918"/>
                <a:gd name="connsiteY12" fmla="*/ 8719 h 2800429"/>
                <a:gd name="connsiteX13" fmla="*/ 952546 w 1744918"/>
                <a:gd name="connsiteY13" fmla="*/ 125466 h 2800429"/>
                <a:gd name="connsiteX14" fmla="*/ 1092799 w 1744918"/>
                <a:gd name="connsiteY14" fmla="*/ 242605 h 2800429"/>
                <a:gd name="connsiteX15" fmla="*/ 1126099 w 1744918"/>
                <a:gd name="connsiteY15" fmla="*/ 282957 h 2800429"/>
                <a:gd name="connsiteX16" fmla="*/ 979578 w 1744918"/>
                <a:gd name="connsiteY16" fmla="*/ 589711 h 2800429"/>
                <a:gd name="connsiteX17" fmla="*/ 869883 w 1744918"/>
                <a:gd name="connsiteY17" fmla="*/ 706067 h 2800429"/>
                <a:gd name="connsiteX18" fmla="*/ 790354 w 1744918"/>
                <a:gd name="connsiteY18" fmla="*/ 860423 h 2800429"/>
                <a:gd name="connsiteX19" fmla="*/ 797406 w 1744918"/>
                <a:gd name="connsiteY19" fmla="*/ 874527 h 2800429"/>
                <a:gd name="connsiteX20" fmla="*/ 848727 w 1744918"/>
                <a:gd name="connsiteY20" fmla="*/ 846711 h 2800429"/>
                <a:gd name="connsiteX21" fmla="*/ 902791 w 1744918"/>
                <a:gd name="connsiteY21" fmla="*/ 688829 h 2800429"/>
                <a:gd name="connsiteX22" fmla="*/ 952154 w 1744918"/>
                <a:gd name="connsiteY22" fmla="*/ 665323 h 2800429"/>
                <a:gd name="connsiteX23" fmla="*/ 1325117 w 1744918"/>
                <a:gd name="connsiteY23" fmla="*/ 734666 h 2800429"/>
                <a:gd name="connsiteX24" fmla="*/ 1413265 w 1744918"/>
                <a:gd name="connsiteY24" fmla="*/ 771884 h 2800429"/>
                <a:gd name="connsiteX25" fmla="*/ 1421101 w 1744918"/>
                <a:gd name="connsiteY25" fmla="*/ 748769 h 2800429"/>
                <a:gd name="connsiteX26" fmla="*/ 1453225 w 1744918"/>
                <a:gd name="connsiteY26" fmla="*/ 714685 h 2800429"/>
                <a:gd name="connsiteX27" fmla="*/ 1633831 w 1744918"/>
                <a:gd name="connsiteY27" fmla="*/ 551710 h 2800429"/>
                <a:gd name="connsiteX28" fmla="*/ 1703174 w 1744918"/>
                <a:gd name="connsiteY28" fmla="*/ 509791 h 2800429"/>
                <a:gd name="connsiteX29" fmla="*/ 1711009 w 1744918"/>
                <a:gd name="connsiteY29" fmla="*/ 633981 h 2800429"/>
                <a:gd name="connsiteX30" fmla="*/ 1743917 w 1744918"/>
                <a:gd name="connsiteY30" fmla="*/ 795782 h 2800429"/>
                <a:gd name="connsiteX31" fmla="*/ 1721978 w 1744918"/>
                <a:gd name="connsiteY31" fmla="*/ 957973 h 2800429"/>
                <a:gd name="connsiteX32" fmla="*/ 1660862 w 1744918"/>
                <a:gd name="connsiteY32" fmla="*/ 1311348 h 2800429"/>
                <a:gd name="connsiteX33" fmla="*/ 1618552 w 1744918"/>
                <a:gd name="connsiteY33" fmla="*/ 1567565 h 2800429"/>
                <a:gd name="connsiteX34" fmla="*/ 1597396 w 1744918"/>
                <a:gd name="connsiteY34" fmla="*/ 1695673 h 2800429"/>
                <a:gd name="connsiteX35" fmla="*/ 1636072 w 1744918"/>
                <a:gd name="connsiteY35" fmla="*/ 2744463 h 2800429"/>
                <a:gd name="connsiteX0" fmla="*/ 1636072 w 1744918"/>
                <a:gd name="connsiteY0" fmla="*/ 2744463 h 2748763"/>
                <a:gd name="connsiteX1" fmla="*/ 969485 w 1744918"/>
                <a:gd name="connsiteY1" fmla="*/ 2705866 h 2748763"/>
                <a:gd name="connsiteX2" fmla="*/ 964691 w 1744918"/>
                <a:gd name="connsiteY2" fmla="*/ 1694889 h 2748763"/>
                <a:gd name="connsiteX3" fmla="*/ 820912 w 1744918"/>
                <a:gd name="connsiteY3" fmla="*/ 1613793 h 2748763"/>
                <a:gd name="connsiteX4" fmla="*/ 395452 w 1744918"/>
                <a:gd name="connsiteY4" fmla="*/ 1453168 h 2748763"/>
                <a:gd name="connsiteX5" fmla="*/ 390359 w 1744918"/>
                <a:gd name="connsiteY5" fmla="*/ 1451601 h 2748763"/>
                <a:gd name="connsiteX6" fmla="*/ 196042 w 1744918"/>
                <a:gd name="connsiteY6" fmla="*/ 1350133 h 2748763"/>
                <a:gd name="connsiteX7" fmla="*/ 51871 w 1744918"/>
                <a:gd name="connsiteY7" fmla="*/ 1191859 h 2748763"/>
                <a:gd name="connsiteX8" fmla="*/ 6034 w 1744918"/>
                <a:gd name="connsiteY8" fmla="*/ 1120557 h 2748763"/>
                <a:gd name="connsiteX9" fmla="*/ 107502 w 1744918"/>
                <a:gd name="connsiteY9" fmla="*/ 827515 h 2748763"/>
                <a:gd name="connsiteX10" fmla="*/ 401720 w 1744918"/>
                <a:gd name="connsiteY10" fmla="*/ 469830 h 2748763"/>
                <a:gd name="connsiteX11" fmla="*/ 805241 w 1744918"/>
                <a:gd name="connsiteY11" fmla="*/ 8328 h 2748763"/>
                <a:gd name="connsiteX12" fmla="*/ 830314 w 1744918"/>
                <a:gd name="connsiteY12" fmla="*/ 8719 h 2748763"/>
                <a:gd name="connsiteX13" fmla="*/ 952546 w 1744918"/>
                <a:gd name="connsiteY13" fmla="*/ 125466 h 2748763"/>
                <a:gd name="connsiteX14" fmla="*/ 1092799 w 1744918"/>
                <a:gd name="connsiteY14" fmla="*/ 242605 h 2748763"/>
                <a:gd name="connsiteX15" fmla="*/ 1126099 w 1744918"/>
                <a:gd name="connsiteY15" fmla="*/ 282957 h 2748763"/>
                <a:gd name="connsiteX16" fmla="*/ 979578 w 1744918"/>
                <a:gd name="connsiteY16" fmla="*/ 589711 h 2748763"/>
                <a:gd name="connsiteX17" fmla="*/ 869883 w 1744918"/>
                <a:gd name="connsiteY17" fmla="*/ 706067 h 2748763"/>
                <a:gd name="connsiteX18" fmla="*/ 790354 w 1744918"/>
                <a:gd name="connsiteY18" fmla="*/ 860423 h 2748763"/>
                <a:gd name="connsiteX19" fmla="*/ 797406 w 1744918"/>
                <a:gd name="connsiteY19" fmla="*/ 874527 h 2748763"/>
                <a:gd name="connsiteX20" fmla="*/ 848727 w 1744918"/>
                <a:gd name="connsiteY20" fmla="*/ 846711 h 2748763"/>
                <a:gd name="connsiteX21" fmla="*/ 902791 w 1744918"/>
                <a:gd name="connsiteY21" fmla="*/ 688829 h 2748763"/>
                <a:gd name="connsiteX22" fmla="*/ 952154 w 1744918"/>
                <a:gd name="connsiteY22" fmla="*/ 665323 h 2748763"/>
                <a:gd name="connsiteX23" fmla="*/ 1325117 w 1744918"/>
                <a:gd name="connsiteY23" fmla="*/ 734666 h 2748763"/>
                <a:gd name="connsiteX24" fmla="*/ 1413265 w 1744918"/>
                <a:gd name="connsiteY24" fmla="*/ 771884 h 2748763"/>
                <a:gd name="connsiteX25" fmla="*/ 1421101 w 1744918"/>
                <a:gd name="connsiteY25" fmla="*/ 748769 h 2748763"/>
                <a:gd name="connsiteX26" fmla="*/ 1453225 w 1744918"/>
                <a:gd name="connsiteY26" fmla="*/ 714685 h 2748763"/>
                <a:gd name="connsiteX27" fmla="*/ 1633831 w 1744918"/>
                <a:gd name="connsiteY27" fmla="*/ 551710 h 2748763"/>
                <a:gd name="connsiteX28" fmla="*/ 1703174 w 1744918"/>
                <a:gd name="connsiteY28" fmla="*/ 509791 h 2748763"/>
                <a:gd name="connsiteX29" fmla="*/ 1711009 w 1744918"/>
                <a:gd name="connsiteY29" fmla="*/ 633981 h 2748763"/>
                <a:gd name="connsiteX30" fmla="*/ 1743917 w 1744918"/>
                <a:gd name="connsiteY30" fmla="*/ 795782 h 2748763"/>
                <a:gd name="connsiteX31" fmla="*/ 1721978 w 1744918"/>
                <a:gd name="connsiteY31" fmla="*/ 957973 h 2748763"/>
                <a:gd name="connsiteX32" fmla="*/ 1660862 w 1744918"/>
                <a:gd name="connsiteY32" fmla="*/ 1311348 h 2748763"/>
                <a:gd name="connsiteX33" fmla="*/ 1618552 w 1744918"/>
                <a:gd name="connsiteY33" fmla="*/ 1567565 h 2748763"/>
                <a:gd name="connsiteX34" fmla="*/ 1597396 w 1744918"/>
                <a:gd name="connsiteY34" fmla="*/ 1695673 h 2748763"/>
                <a:gd name="connsiteX35" fmla="*/ 1636072 w 1744918"/>
                <a:gd name="connsiteY35" fmla="*/ 2744463 h 2748763"/>
                <a:gd name="connsiteX0" fmla="*/ 1632907 w 1744918"/>
                <a:gd name="connsiteY0" fmla="*/ 2725471 h 2731694"/>
                <a:gd name="connsiteX1" fmla="*/ 969485 w 1744918"/>
                <a:gd name="connsiteY1" fmla="*/ 2705866 h 2731694"/>
                <a:gd name="connsiteX2" fmla="*/ 964691 w 1744918"/>
                <a:gd name="connsiteY2" fmla="*/ 1694889 h 2731694"/>
                <a:gd name="connsiteX3" fmla="*/ 820912 w 1744918"/>
                <a:gd name="connsiteY3" fmla="*/ 1613793 h 2731694"/>
                <a:gd name="connsiteX4" fmla="*/ 395452 w 1744918"/>
                <a:gd name="connsiteY4" fmla="*/ 1453168 h 2731694"/>
                <a:gd name="connsiteX5" fmla="*/ 390359 w 1744918"/>
                <a:gd name="connsiteY5" fmla="*/ 1451601 h 2731694"/>
                <a:gd name="connsiteX6" fmla="*/ 196042 w 1744918"/>
                <a:gd name="connsiteY6" fmla="*/ 1350133 h 2731694"/>
                <a:gd name="connsiteX7" fmla="*/ 51871 w 1744918"/>
                <a:gd name="connsiteY7" fmla="*/ 1191859 h 2731694"/>
                <a:gd name="connsiteX8" fmla="*/ 6034 w 1744918"/>
                <a:gd name="connsiteY8" fmla="*/ 1120557 h 2731694"/>
                <a:gd name="connsiteX9" fmla="*/ 107502 w 1744918"/>
                <a:gd name="connsiteY9" fmla="*/ 827515 h 2731694"/>
                <a:gd name="connsiteX10" fmla="*/ 401720 w 1744918"/>
                <a:gd name="connsiteY10" fmla="*/ 469830 h 2731694"/>
                <a:gd name="connsiteX11" fmla="*/ 805241 w 1744918"/>
                <a:gd name="connsiteY11" fmla="*/ 8328 h 2731694"/>
                <a:gd name="connsiteX12" fmla="*/ 830314 w 1744918"/>
                <a:gd name="connsiteY12" fmla="*/ 8719 h 2731694"/>
                <a:gd name="connsiteX13" fmla="*/ 952546 w 1744918"/>
                <a:gd name="connsiteY13" fmla="*/ 125466 h 2731694"/>
                <a:gd name="connsiteX14" fmla="*/ 1092799 w 1744918"/>
                <a:gd name="connsiteY14" fmla="*/ 242605 h 2731694"/>
                <a:gd name="connsiteX15" fmla="*/ 1126099 w 1744918"/>
                <a:gd name="connsiteY15" fmla="*/ 282957 h 2731694"/>
                <a:gd name="connsiteX16" fmla="*/ 979578 w 1744918"/>
                <a:gd name="connsiteY16" fmla="*/ 589711 h 2731694"/>
                <a:gd name="connsiteX17" fmla="*/ 869883 w 1744918"/>
                <a:gd name="connsiteY17" fmla="*/ 706067 h 2731694"/>
                <a:gd name="connsiteX18" fmla="*/ 790354 w 1744918"/>
                <a:gd name="connsiteY18" fmla="*/ 860423 h 2731694"/>
                <a:gd name="connsiteX19" fmla="*/ 797406 w 1744918"/>
                <a:gd name="connsiteY19" fmla="*/ 874527 h 2731694"/>
                <a:gd name="connsiteX20" fmla="*/ 848727 w 1744918"/>
                <a:gd name="connsiteY20" fmla="*/ 846711 h 2731694"/>
                <a:gd name="connsiteX21" fmla="*/ 902791 w 1744918"/>
                <a:gd name="connsiteY21" fmla="*/ 688829 h 2731694"/>
                <a:gd name="connsiteX22" fmla="*/ 952154 w 1744918"/>
                <a:gd name="connsiteY22" fmla="*/ 665323 h 2731694"/>
                <a:gd name="connsiteX23" fmla="*/ 1325117 w 1744918"/>
                <a:gd name="connsiteY23" fmla="*/ 734666 h 2731694"/>
                <a:gd name="connsiteX24" fmla="*/ 1413265 w 1744918"/>
                <a:gd name="connsiteY24" fmla="*/ 771884 h 2731694"/>
                <a:gd name="connsiteX25" fmla="*/ 1421101 w 1744918"/>
                <a:gd name="connsiteY25" fmla="*/ 748769 h 2731694"/>
                <a:gd name="connsiteX26" fmla="*/ 1453225 w 1744918"/>
                <a:gd name="connsiteY26" fmla="*/ 714685 h 2731694"/>
                <a:gd name="connsiteX27" fmla="*/ 1633831 w 1744918"/>
                <a:gd name="connsiteY27" fmla="*/ 551710 h 2731694"/>
                <a:gd name="connsiteX28" fmla="*/ 1703174 w 1744918"/>
                <a:gd name="connsiteY28" fmla="*/ 509791 h 2731694"/>
                <a:gd name="connsiteX29" fmla="*/ 1711009 w 1744918"/>
                <a:gd name="connsiteY29" fmla="*/ 633981 h 2731694"/>
                <a:gd name="connsiteX30" fmla="*/ 1743917 w 1744918"/>
                <a:gd name="connsiteY30" fmla="*/ 795782 h 2731694"/>
                <a:gd name="connsiteX31" fmla="*/ 1721978 w 1744918"/>
                <a:gd name="connsiteY31" fmla="*/ 957973 h 2731694"/>
                <a:gd name="connsiteX32" fmla="*/ 1660862 w 1744918"/>
                <a:gd name="connsiteY32" fmla="*/ 1311348 h 2731694"/>
                <a:gd name="connsiteX33" fmla="*/ 1618552 w 1744918"/>
                <a:gd name="connsiteY33" fmla="*/ 1567565 h 2731694"/>
                <a:gd name="connsiteX34" fmla="*/ 1597396 w 1744918"/>
                <a:gd name="connsiteY34" fmla="*/ 1695673 h 2731694"/>
                <a:gd name="connsiteX35" fmla="*/ 1632907 w 1744918"/>
                <a:gd name="connsiteY35" fmla="*/ 2725471 h 2731694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597396 w 1744918"/>
                <a:gd name="connsiteY34" fmla="*/ 1695673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635379 w 1744918"/>
                <a:gd name="connsiteY34" fmla="*/ 2097660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744918" h="2735151">
                  <a:moveTo>
                    <a:pt x="1632907" y="2725471"/>
                  </a:moveTo>
                  <a:cubicBezTo>
                    <a:pt x="1526672" y="2744015"/>
                    <a:pt x="1236479" y="2732029"/>
                    <a:pt x="966320" y="2721693"/>
                  </a:cubicBezTo>
                  <a:cubicBezTo>
                    <a:pt x="985769" y="2576131"/>
                    <a:pt x="1012366" y="2295444"/>
                    <a:pt x="1012095" y="2124310"/>
                  </a:cubicBezTo>
                  <a:cubicBezTo>
                    <a:pt x="1002328" y="2019646"/>
                    <a:pt x="986532" y="1782085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lnTo>
                    <a:pt x="1660862" y="1311348"/>
                  </a:lnTo>
                  <a:cubicBezTo>
                    <a:pt x="1646367" y="1396754"/>
                    <a:pt x="1632655" y="1482159"/>
                    <a:pt x="1618552" y="1567565"/>
                  </a:cubicBezTo>
                  <a:lnTo>
                    <a:pt x="1635379" y="2097660"/>
                  </a:lnTo>
                  <a:cubicBezTo>
                    <a:pt x="1631461" y="2125084"/>
                    <a:pt x="1657196" y="2704707"/>
                    <a:pt x="1632907" y="2725471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22">
              <a:extLst>
                <a:ext uri="{FF2B5EF4-FFF2-40B4-BE49-F238E27FC236}">
                  <a16:creationId xmlns:a16="http://schemas.microsoft.com/office/drawing/2014/main" id="{DBF1ABEA-95C1-4FE0-9896-DA6445A5F03C}"/>
                </a:ext>
              </a:extLst>
            </p:cNvPr>
            <p:cNvSpPr/>
            <p:nvPr/>
          </p:nvSpPr>
          <p:spPr>
            <a:xfrm>
              <a:off x="5368635" y="3276678"/>
              <a:ext cx="2303827" cy="3590130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  <a:gd name="connsiteX0" fmla="*/ 782411 w 1722566"/>
                <a:gd name="connsiteY0" fmla="*/ 1769183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2411 w 1722566"/>
                <a:gd name="connsiteY44" fmla="*/ 1769183 h 2684332"/>
                <a:gd name="connsiteX0" fmla="*/ 788742 w 1722566"/>
                <a:gd name="connsiteY0" fmla="*/ 1930611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715750"/>
                <a:gd name="connsiteX1" fmla="*/ 795819 w 1722566"/>
                <a:gd name="connsiteY1" fmla="*/ 2260188 h 2715750"/>
                <a:gd name="connsiteX2" fmla="*/ 876181 w 1722566"/>
                <a:gd name="connsiteY2" fmla="*/ 2684333 h 2715750"/>
                <a:gd name="connsiteX3" fmla="*/ 393598 w 1722566"/>
                <a:gd name="connsiteY3" fmla="*/ 2684332 h 2715750"/>
                <a:gd name="connsiteX4" fmla="*/ 283690 w 1722566"/>
                <a:gd name="connsiteY4" fmla="*/ 1751553 h 2715750"/>
                <a:gd name="connsiteX5" fmla="*/ 215130 w 1722566"/>
                <a:gd name="connsiteY5" fmla="*/ 1500821 h 2715750"/>
                <a:gd name="connsiteX6" fmla="*/ 35309 w 1722566"/>
                <a:gd name="connsiteY6" fmla="*/ 852445 h 2715750"/>
                <a:gd name="connsiteX7" fmla="*/ 4751 w 1722566"/>
                <a:gd name="connsiteY7" fmla="*/ 753720 h 2715750"/>
                <a:gd name="connsiteX8" fmla="*/ 50 w 1722566"/>
                <a:gd name="connsiteY8" fmla="*/ 725904 h 2715750"/>
                <a:gd name="connsiteX9" fmla="*/ 50 w 1722566"/>
                <a:gd name="connsiteY9" fmla="*/ 482224 h 2715750"/>
                <a:gd name="connsiteX10" fmla="*/ 1617 w 1722566"/>
                <a:gd name="connsiteY10" fmla="*/ 467337 h 2715750"/>
                <a:gd name="connsiteX11" fmla="*/ 15329 w 1722566"/>
                <a:gd name="connsiteY11" fmla="*/ 466945 h 2715750"/>
                <a:gd name="connsiteX12" fmla="*/ 34525 w 1722566"/>
                <a:gd name="connsiteY12" fmla="*/ 484183 h 2715750"/>
                <a:gd name="connsiteX13" fmla="*/ 158324 w 1722566"/>
                <a:gd name="connsiteY13" fmla="*/ 602497 h 2715750"/>
                <a:gd name="connsiteX14" fmla="*/ 184181 w 1722566"/>
                <a:gd name="connsiteY14" fmla="*/ 631488 h 2715750"/>
                <a:gd name="connsiteX15" fmla="*/ 214739 w 1722566"/>
                <a:gd name="connsiteY15" fmla="*/ 624828 h 2715750"/>
                <a:gd name="connsiteX16" fmla="*/ 316598 w 1722566"/>
                <a:gd name="connsiteY16" fmla="*/ 603281 h 2715750"/>
                <a:gd name="connsiteX17" fmla="*/ 494461 w 1722566"/>
                <a:gd name="connsiteY17" fmla="*/ 579383 h 2715750"/>
                <a:gd name="connsiteX18" fmla="*/ 634714 w 1722566"/>
                <a:gd name="connsiteY18" fmla="*/ 540598 h 2715750"/>
                <a:gd name="connsiteX19" fmla="*/ 749894 w 1722566"/>
                <a:gd name="connsiteY19" fmla="*/ 584084 h 2715750"/>
                <a:gd name="connsiteX20" fmla="*/ 801215 w 1722566"/>
                <a:gd name="connsiteY20" fmla="*/ 721203 h 2715750"/>
                <a:gd name="connsiteX21" fmla="*/ 805525 w 1722566"/>
                <a:gd name="connsiteY21" fmla="*/ 738441 h 2715750"/>
                <a:gd name="connsiteX22" fmla="*/ 828247 w 1722566"/>
                <a:gd name="connsiteY22" fmla="*/ 761947 h 2715750"/>
                <a:gd name="connsiteX23" fmla="*/ 892106 w 1722566"/>
                <a:gd name="connsiteY23" fmla="*/ 799165 h 2715750"/>
                <a:gd name="connsiteX24" fmla="*/ 929715 w 1722566"/>
                <a:gd name="connsiteY24" fmla="*/ 808959 h 2715750"/>
                <a:gd name="connsiteX25" fmla="*/ 951654 w 1722566"/>
                <a:gd name="connsiteY25" fmla="*/ 800732 h 2715750"/>
                <a:gd name="connsiteX26" fmla="*/ 936375 w 1722566"/>
                <a:gd name="connsiteY26" fmla="*/ 781927 h 2715750"/>
                <a:gd name="connsiteX27" fmla="*/ 744801 w 1722566"/>
                <a:gd name="connsiteY27" fmla="*/ 493194 h 2715750"/>
                <a:gd name="connsiteX28" fmla="*/ 619043 w 1722566"/>
                <a:gd name="connsiteY28" fmla="*/ 278505 h 2715750"/>
                <a:gd name="connsiteX29" fmla="*/ 632363 w 1722566"/>
                <a:gd name="connsiteY29" fmla="*/ 248731 h 2715750"/>
                <a:gd name="connsiteX30" fmla="*/ 821196 w 1722566"/>
                <a:gd name="connsiteY30" fmla="*/ 168418 h 2715750"/>
                <a:gd name="connsiteX31" fmla="*/ 884270 w 1722566"/>
                <a:gd name="connsiteY31" fmla="*/ 53238 h 2715750"/>
                <a:gd name="connsiteX32" fmla="*/ 913261 w 1722566"/>
                <a:gd name="connsiteY32" fmla="*/ 9752 h 2715750"/>
                <a:gd name="connsiteX33" fmla="*/ 971634 w 1722566"/>
                <a:gd name="connsiteY33" fmla="*/ 64991 h 2715750"/>
                <a:gd name="connsiteX34" fmla="*/ 1198077 w 1722566"/>
                <a:gd name="connsiteY34" fmla="*/ 294567 h 2715750"/>
                <a:gd name="connsiteX35" fmla="*/ 1428828 w 1722566"/>
                <a:gd name="connsiteY35" fmla="*/ 554701 h 2715750"/>
                <a:gd name="connsiteX36" fmla="*/ 1704632 w 1722566"/>
                <a:gd name="connsiteY36" fmla="*/ 927665 h 2715750"/>
                <a:gd name="connsiteX37" fmla="*/ 1718736 w 1722566"/>
                <a:gd name="connsiteY37" fmla="*/ 1061649 h 2715750"/>
                <a:gd name="connsiteX38" fmla="*/ 1661930 w 1722566"/>
                <a:gd name="connsiteY38" fmla="*/ 1210521 h 2715750"/>
                <a:gd name="connsiteX39" fmla="*/ 1510707 w 1722566"/>
                <a:gd name="connsiteY39" fmla="*/ 1304545 h 2715750"/>
                <a:gd name="connsiteX40" fmla="*/ 1153807 w 1722566"/>
                <a:gd name="connsiteY40" fmla="*/ 1446366 h 2715750"/>
                <a:gd name="connsiteX41" fmla="*/ 968500 w 1722566"/>
                <a:gd name="connsiteY41" fmla="*/ 1505914 h 2715750"/>
                <a:gd name="connsiteX42" fmla="*/ 817670 w 1722566"/>
                <a:gd name="connsiteY42" fmla="*/ 1537256 h 2715750"/>
                <a:gd name="connsiteX43" fmla="*/ 791029 w 1722566"/>
                <a:gd name="connsiteY43" fmla="*/ 1627362 h 2715750"/>
                <a:gd name="connsiteX44" fmla="*/ 788742 w 1722566"/>
                <a:gd name="connsiteY44" fmla="*/ 1930611 h 2715750"/>
                <a:gd name="connsiteX0" fmla="*/ 788742 w 1722566"/>
                <a:gd name="connsiteY0" fmla="*/ 1930611 h 2689022"/>
                <a:gd name="connsiteX1" fmla="*/ 795819 w 1722566"/>
                <a:gd name="connsiteY1" fmla="*/ 2260188 h 2689022"/>
                <a:gd name="connsiteX2" fmla="*/ 876181 w 1722566"/>
                <a:gd name="connsiteY2" fmla="*/ 2684333 h 2689022"/>
                <a:gd name="connsiteX3" fmla="*/ 393598 w 1722566"/>
                <a:gd name="connsiteY3" fmla="*/ 2684332 h 2689022"/>
                <a:gd name="connsiteX4" fmla="*/ 283690 w 1722566"/>
                <a:gd name="connsiteY4" fmla="*/ 1751553 h 2689022"/>
                <a:gd name="connsiteX5" fmla="*/ 215130 w 1722566"/>
                <a:gd name="connsiteY5" fmla="*/ 1500821 h 2689022"/>
                <a:gd name="connsiteX6" fmla="*/ 35309 w 1722566"/>
                <a:gd name="connsiteY6" fmla="*/ 852445 h 2689022"/>
                <a:gd name="connsiteX7" fmla="*/ 4751 w 1722566"/>
                <a:gd name="connsiteY7" fmla="*/ 753720 h 2689022"/>
                <a:gd name="connsiteX8" fmla="*/ 50 w 1722566"/>
                <a:gd name="connsiteY8" fmla="*/ 725904 h 2689022"/>
                <a:gd name="connsiteX9" fmla="*/ 50 w 1722566"/>
                <a:gd name="connsiteY9" fmla="*/ 482224 h 2689022"/>
                <a:gd name="connsiteX10" fmla="*/ 1617 w 1722566"/>
                <a:gd name="connsiteY10" fmla="*/ 467337 h 2689022"/>
                <a:gd name="connsiteX11" fmla="*/ 15329 w 1722566"/>
                <a:gd name="connsiteY11" fmla="*/ 466945 h 2689022"/>
                <a:gd name="connsiteX12" fmla="*/ 34525 w 1722566"/>
                <a:gd name="connsiteY12" fmla="*/ 484183 h 2689022"/>
                <a:gd name="connsiteX13" fmla="*/ 158324 w 1722566"/>
                <a:gd name="connsiteY13" fmla="*/ 602497 h 2689022"/>
                <a:gd name="connsiteX14" fmla="*/ 184181 w 1722566"/>
                <a:gd name="connsiteY14" fmla="*/ 631488 h 2689022"/>
                <a:gd name="connsiteX15" fmla="*/ 214739 w 1722566"/>
                <a:gd name="connsiteY15" fmla="*/ 624828 h 2689022"/>
                <a:gd name="connsiteX16" fmla="*/ 316598 w 1722566"/>
                <a:gd name="connsiteY16" fmla="*/ 603281 h 2689022"/>
                <a:gd name="connsiteX17" fmla="*/ 494461 w 1722566"/>
                <a:gd name="connsiteY17" fmla="*/ 579383 h 2689022"/>
                <a:gd name="connsiteX18" fmla="*/ 634714 w 1722566"/>
                <a:gd name="connsiteY18" fmla="*/ 540598 h 2689022"/>
                <a:gd name="connsiteX19" fmla="*/ 749894 w 1722566"/>
                <a:gd name="connsiteY19" fmla="*/ 584084 h 2689022"/>
                <a:gd name="connsiteX20" fmla="*/ 801215 w 1722566"/>
                <a:gd name="connsiteY20" fmla="*/ 721203 h 2689022"/>
                <a:gd name="connsiteX21" fmla="*/ 805525 w 1722566"/>
                <a:gd name="connsiteY21" fmla="*/ 738441 h 2689022"/>
                <a:gd name="connsiteX22" fmla="*/ 828247 w 1722566"/>
                <a:gd name="connsiteY22" fmla="*/ 761947 h 2689022"/>
                <a:gd name="connsiteX23" fmla="*/ 892106 w 1722566"/>
                <a:gd name="connsiteY23" fmla="*/ 799165 h 2689022"/>
                <a:gd name="connsiteX24" fmla="*/ 929715 w 1722566"/>
                <a:gd name="connsiteY24" fmla="*/ 808959 h 2689022"/>
                <a:gd name="connsiteX25" fmla="*/ 951654 w 1722566"/>
                <a:gd name="connsiteY25" fmla="*/ 800732 h 2689022"/>
                <a:gd name="connsiteX26" fmla="*/ 936375 w 1722566"/>
                <a:gd name="connsiteY26" fmla="*/ 781927 h 2689022"/>
                <a:gd name="connsiteX27" fmla="*/ 744801 w 1722566"/>
                <a:gd name="connsiteY27" fmla="*/ 493194 h 2689022"/>
                <a:gd name="connsiteX28" fmla="*/ 619043 w 1722566"/>
                <a:gd name="connsiteY28" fmla="*/ 278505 h 2689022"/>
                <a:gd name="connsiteX29" fmla="*/ 632363 w 1722566"/>
                <a:gd name="connsiteY29" fmla="*/ 248731 h 2689022"/>
                <a:gd name="connsiteX30" fmla="*/ 821196 w 1722566"/>
                <a:gd name="connsiteY30" fmla="*/ 168418 h 2689022"/>
                <a:gd name="connsiteX31" fmla="*/ 884270 w 1722566"/>
                <a:gd name="connsiteY31" fmla="*/ 53238 h 2689022"/>
                <a:gd name="connsiteX32" fmla="*/ 913261 w 1722566"/>
                <a:gd name="connsiteY32" fmla="*/ 9752 h 2689022"/>
                <a:gd name="connsiteX33" fmla="*/ 971634 w 1722566"/>
                <a:gd name="connsiteY33" fmla="*/ 64991 h 2689022"/>
                <a:gd name="connsiteX34" fmla="*/ 1198077 w 1722566"/>
                <a:gd name="connsiteY34" fmla="*/ 294567 h 2689022"/>
                <a:gd name="connsiteX35" fmla="*/ 1428828 w 1722566"/>
                <a:gd name="connsiteY35" fmla="*/ 554701 h 2689022"/>
                <a:gd name="connsiteX36" fmla="*/ 1704632 w 1722566"/>
                <a:gd name="connsiteY36" fmla="*/ 927665 h 2689022"/>
                <a:gd name="connsiteX37" fmla="*/ 1718736 w 1722566"/>
                <a:gd name="connsiteY37" fmla="*/ 1061649 h 2689022"/>
                <a:gd name="connsiteX38" fmla="*/ 1661930 w 1722566"/>
                <a:gd name="connsiteY38" fmla="*/ 1210521 h 2689022"/>
                <a:gd name="connsiteX39" fmla="*/ 1510707 w 1722566"/>
                <a:gd name="connsiteY39" fmla="*/ 1304545 h 2689022"/>
                <a:gd name="connsiteX40" fmla="*/ 1153807 w 1722566"/>
                <a:gd name="connsiteY40" fmla="*/ 1446366 h 2689022"/>
                <a:gd name="connsiteX41" fmla="*/ 968500 w 1722566"/>
                <a:gd name="connsiteY41" fmla="*/ 1505914 h 2689022"/>
                <a:gd name="connsiteX42" fmla="*/ 817670 w 1722566"/>
                <a:gd name="connsiteY42" fmla="*/ 1537256 h 2689022"/>
                <a:gd name="connsiteX43" fmla="*/ 791029 w 1722566"/>
                <a:gd name="connsiteY43" fmla="*/ 1627362 h 2689022"/>
                <a:gd name="connsiteX44" fmla="*/ 788742 w 1722566"/>
                <a:gd name="connsiteY44" fmla="*/ 1930611 h 2689022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684333"/>
                <a:gd name="connsiteX1" fmla="*/ 795819 w 1722566"/>
                <a:gd name="connsiteY1" fmla="*/ 2260188 h 2684333"/>
                <a:gd name="connsiteX2" fmla="*/ 876181 w 1722566"/>
                <a:gd name="connsiteY2" fmla="*/ 2684333 h 2684333"/>
                <a:gd name="connsiteX3" fmla="*/ 393598 w 1722566"/>
                <a:gd name="connsiteY3" fmla="*/ 2684332 h 2684333"/>
                <a:gd name="connsiteX4" fmla="*/ 283690 w 1722566"/>
                <a:gd name="connsiteY4" fmla="*/ 1751553 h 2684333"/>
                <a:gd name="connsiteX5" fmla="*/ 215130 w 1722566"/>
                <a:gd name="connsiteY5" fmla="*/ 1500821 h 2684333"/>
                <a:gd name="connsiteX6" fmla="*/ 35309 w 1722566"/>
                <a:gd name="connsiteY6" fmla="*/ 852445 h 2684333"/>
                <a:gd name="connsiteX7" fmla="*/ 4751 w 1722566"/>
                <a:gd name="connsiteY7" fmla="*/ 753720 h 2684333"/>
                <a:gd name="connsiteX8" fmla="*/ 50 w 1722566"/>
                <a:gd name="connsiteY8" fmla="*/ 725904 h 2684333"/>
                <a:gd name="connsiteX9" fmla="*/ 50 w 1722566"/>
                <a:gd name="connsiteY9" fmla="*/ 482224 h 2684333"/>
                <a:gd name="connsiteX10" fmla="*/ 1617 w 1722566"/>
                <a:gd name="connsiteY10" fmla="*/ 467337 h 2684333"/>
                <a:gd name="connsiteX11" fmla="*/ 15329 w 1722566"/>
                <a:gd name="connsiteY11" fmla="*/ 466945 h 2684333"/>
                <a:gd name="connsiteX12" fmla="*/ 34525 w 1722566"/>
                <a:gd name="connsiteY12" fmla="*/ 484183 h 2684333"/>
                <a:gd name="connsiteX13" fmla="*/ 158324 w 1722566"/>
                <a:gd name="connsiteY13" fmla="*/ 602497 h 2684333"/>
                <a:gd name="connsiteX14" fmla="*/ 184181 w 1722566"/>
                <a:gd name="connsiteY14" fmla="*/ 631488 h 2684333"/>
                <a:gd name="connsiteX15" fmla="*/ 214739 w 1722566"/>
                <a:gd name="connsiteY15" fmla="*/ 624828 h 2684333"/>
                <a:gd name="connsiteX16" fmla="*/ 316598 w 1722566"/>
                <a:gd name="connsiteY16" fmla="*/ 603281 h 2684333"/>
                <a:gd name="connsiteX17" fmla="*/ 494461 w 1722566"/>
                <a:gd name="connsiteY17" fmla="*/ 579383 h 2684333"/>
                <a:gd name="connsiteX18" fmla="*/ 634714 w 1722566"/>
                <a:gd name="connsiteY18" fmla="*/ 540598 h 2684333"/>
                <a:gd name="connsiteX19" fmla="*/ 749894 w 1722566"/>
                <a:gd name="connsiteY19" fmla="*/ 584084 h 2684333"/>
                <a:gd name="connsiteX20" fmla="*/ 801215 w 1722566"/>
                <a:gd name="connsiteY20" fmla="*/ 721203 h 2684333"/>
                <a:gd name="connsiteX21" fmla="*/ 805525 w 1722566"/>
                <a:gd name="connsiteY21" fmla="*/ 738441 h 2684333"/>
                <a:gd name="connsiteX22" fmla="*/ 828247 w 1722566"/>
                <a:gd name="connsiteY22" fmla="*/ 761947 h 2684333"/>
                <a:gd name="connsiteX23" fmla="*/ 892106 w 1722566"/>
                <a:gd name="connsiteY23" fmla="*/ 799165 h 2684333"/>
                <a:gd name="connsiteX24" fmla="*/ 929715 w 1722566"/>
                <a:gd name="connsiteY24" fmla="*/ 808959 h 2684333"/>
                <a:gd name="connsiteX25" fmla="*/ 951654 w 1722566"/>
                <a:gd name="connsiteY25" fmla="*/ 800732 h 2684333"/>
                <a:gd name="connsiteX26" fmla="*/ 936375 w 1722566"/>
                <a:gd name="connsiteY26" fmla="*/ 781927 h 2684333"/>
                <a:gd name="connsiteX27" fmla="*/ 744801 w 1722566"/>
                <a:gd name="connsiteY27" fmla="*/ 493194 h 2684333"/>
                <a:gd name="connsiteX28" fmla="*/ 619043 w 1722566"/>
                <a:gd name="connsiteY28" fmla="*/ 278505 h 2684333"/>
                <a:gd name="connsiteX29" fmla="*/ 632363 w 1722566"/>
                <a:gd name="connsiteY29" fmla="*/ 248731 h 2684333"/>
                <a:gd name="connsiteX30" fmla="*/ 821196 w 1722566"/>
                <a:gd name="connsiteY30" fmla="*/ 168418 h 2684333"/>
                <a:gd name="connsiteX31" fmla="*/ 884270 w 1722566"/>
                <a:gd name="connsiteY31" fmla="*/ 53238 h 2684333"/>
                <a:gd name="connsiteX32" fmla="*/ 913261 w 1722566"/>
                <a:gd name="connsiteY32" fmla="*/ 9752 h 2684333"/>
                <a:gd name="connsiteX33" fmla="*/ 971634 w 1722566"/>
                <a:gd name="connsiteY33" fmla="*/ 64991 h 2684333"/>
                <a:gd name="connsiteX34" fmla="*/ 1198077 w 1722566"/>
                <a:gd name="connsiteY34" fmla="*/ 294567 h 2684333"/>
                <a:gd name="connsiteX35" fmla="*/ 1428828 w 1722566"/>
                <a:gd name="connsiteY35" fmla="*/ 554701 h 2684333"/>
                <a:gd name="connsiteX36" fmla="*/ 1704632 w 1722566"/>
                <a:gd name="connsiteY36" fmla="*/ 927665 h 2684333"/>
                <a:gd name="connsiteX37" fmla="*/ 1718736 w 1722566"/>
                <a:gd name="connsiteY37" fmla="*/ 1061649 h 2684333"/>
                <a:gd name="connsiteX38" fmla="*/ 1661930 w 1722566"/>
                <a:gd name="connsiteY38" fmla="*/ 1210521 h 2684333"/>
                <a:gd name="connsiteX39" fmla="*/ 1510707 w 1722566"/>
                <a:gd name="connsiteY39" fmla="*/ 1304545 h 2684333"/>
                <a:gd name="connsiteX40" fmla="*/ 1153807 w 1722566"/>
                <a:gd name="connsiteY40" fmla="*/ 1446366 h 2684333"/>
                <a:gd name="connsiteX41" fmla="*/ 968500 w 1722566"/>
                <a:gd name="connsiteY41" fmla="*/ 1505914 h 2684333"/>
                <a:gd name="connsiteX42" fmla="*/ 817670 w 1722566"/>
                <a:gd name="connsiteY42" fmla="*/ 1537256 h 2684333"/>
                <a:gd name="connsiteX43" fmla="*/ 791029 w 1722566"/>
                <a:gd name="connsiteY43" fmla="*/ 1627362 h 2684333"/>
                <a:gd name="connsiteX44" fmla="*/ 788742 w 1722566"/>
                <a:gd name="connsiteY44" fmla="*/ 1930611 h 2684333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66585 w 1722566"/>
                <a:gd name="connsiteY0" fmla="*/ 1974925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66585 w 1722566"/>
                <a:gd name="connsiteY44" fmla="*/ 1974925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788742 w 1722566"/>
                <a:gd name="connsiteY0" fmla="*/ 196543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65430 h 268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22566" h="2684332">
                  <a:moveTo>
                    <a:pt x="788742" y="1965430"/>
                  </a:moveTo>
                  <a:cubicBezTo>
                    <a:pt x="787268" y="2103823"/>
                    <a:pt x="791797" y="2141426"/>
                    <a:pt x="795819" y="2260188"/>
                  </a:cubicBezTo>
                  <a:cubicBezTo>
                    <a:pt x="799841" y="2378950"/>
                    <a:pt x="805512" y="2559162"/>
                    <a:pt x="812876" y="2678002"/>
                  </a:cubicBezTo>
                  <a:lnTo>
                    <a:pt x="393598" y="2684332"/>
                  </a:lnTo>
                  <a:cubicBezTo>
                    <a:pt x="387721" y="2679631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lnTo>
                    <a:pt x="50" y="482224"/>
                  </a:ln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lnTo>
                    <a:pt x="494461" y="579383"/>
                  </a:ln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777460" y="1838191"/>
                    <a:pt x="788742" y="19654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23">
              <a:extLst>
                <a:ext uri="{FF2B5EF4-FFF2-40B4-BE49-F238E27FC236}">
                  <a16:creationId xmlns:a16="http://schemas.microsoft.com/office/drawing/2014/main" id="{9FDBB0A9-E3A9-471F-9587-22597015E771}"/>
                </a:ext>
              </a:extLst>
            </p:cNvPr>
            <p:cNvSpPr/>
            <p:nvPr/>
          </p:nvSpPr>
          <p:spPr>
            <a:xfrm>
              <a:off x="3296416" y="3059452"/>
              <a:ext cx="539685" cy="503006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24">
              <a:extLst>
                <a:ext uri="{FF2B5EF4-FFF2-40B4-BE49-F238E27FC236}">
                  <a16:creationId xmlns:a16="http://schemas.microsoft.com/office/drawing/2014/main" id="{EB751622-8BA8-4AC6-98FD-AC34EFADACE9}"/>
                </a:ext>
              </a:extLst>
            </p:cNvPr>
            <p:cNvSpPr/>
            <p:nvPr/>
          </p:nvSpPr>
          <p:spPr>
            <a:xfrm>
              <a:off x="6090696" y="3171358"/>
              <a:ext cx="466330" cy="440131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25">
              <a:extLst>
                <a:ext uri="{FF2B5EF4-FFF2-40B4-BE49-F238E27FC236}">
                  <a16:creationId xmlns:a16="http://schemas.microsoft.com/office/drawing/2014/main" id="{92D72EC3-A1BB-4142-A539-5332A6706B93}"/>
                </a:ext>
              </a:extLst>
            </p:cNvPr>
            <p:cNvSpPr/>
            <p:nvPr/>
          </p:nvSpPr>
          <p:spPr>
            <a:xfrm>
              <a:off x="4611570" y="2120230"/>
              <a:ext cx="5240" cy="5240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26">
              <a:extLst>
                <a:ext uri="{FF2B5EF4-FFF2-40B4-BE49-F238E27FC236}">
                  <a16:creationId xmlns:a16="http://schemas.microsoft.com/office/drawing/2014/main" id="{27DA74A9-0B33-433B-9309-A5BD62DFEF5F}"/>
                </a:ext>
              </a:extLst>
            </p:cNvPr>
            <p:cNvSpPr/>
            <p:nvPr/>
          </p:nvSpPr>
          <p:spPr>
            <a:xfrm>
              <a:off x="4488903" y="3457246"/>
              <a:ext cx="895981" cy="586841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27">
              <a:extLst>
                <a:ext uri="{FF2B5EF4-FFF2-40B4-BE49-F238E27FC236}">
                  <a16:creationId xmlns:a16="http://schemas.microsoft.com/office/drawing/2014/main" id="{A51EC4E3-36A0-479B-A031-AA4D182A8B48}"/>
                </a:ext>
              </a:extLst>
            </p:cNvPr>
            <p:cNvSpPr/>
            <p:nvPr/>
          </p:nvSpPr>
          <p:spPr>
            <a:xfrm>
              <a:off x="5419001" y="2579746"/>
              <a:ext cx="303899" cy="356297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28">
              <a:extLst>
                <a:ext uri="{FF2B5EF4-FFF2-40B4-BE49-F238E27FC236}">
                  <a16:creationId xmlns:a16="http://schemas.microsoft.com/office/drawing/2014/main" id="{4D161E04-0BA5-40B9-97D7-66F72D4E2150}"/>
                </a:ext>
              </a:extLst>
            </p:cNvPr>
            <p:cNvSpPr/>
            <p:nvPr/>
          </p:nvSpPr>
          <p:spPr>
            <a:xfrm>
              <a:off x="4117469" y="2594419"/>
              <a:ext cx="78595" cy="220066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9">
              <a:extLst>
                <a:ext uri="{FF2B5EF4-FFF2-40B4-BE49-F238E27FC236}">
                  <a16:creationId xmlns:a16="http://schemas.microsoft.com/office/drawing/2014/main" id="{36C34342-BCBB-4462-8898-1012B32C023C}"/>
                </a:ext>
              </a:extLst>
            </p:cNvPr>
            <p:cNvSpPr/>
            <p:nvPr/>
          </p:nvSpPr>
          <p:spPr>
            <a:xfrm>
              <a:off x="4155058" y="2142712"/>
              <a:ext cx="1514262" cy="639239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0">
              <a:extLst>
                <a:ext uri="{FF2B5EF4-FFF2-40B4-BE49-F238E27FC236}">
                  <a16:creationId xmlns:a16="http://schemas.microsoft.com/office/drawing/2014/main" id="{66120FEF-4C1F-4751-A097-1CC3FC048FDD}"/>
                </a:ext>
              </a:extLst>
            </p:cNvPr>
            <p:cNvSpPr/>
            <p:nvPr/>
          </p:nvSpPr>
          <p:spPr>
            <a:xfrm>
              <a:off x="4213881" y="2262748"/>
              <a:ext cx="372015" cy="37201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1">
              <a:extLst>
                <a:ext uri="{FF2B5EF4-FFF2-40B4-BE49-F238E27FC236}">
                  <a16:creationId xmlns:a16="http://schemas.microsoft.com/office/drawing/2014/main" id="{BA32F5A4-BAD0-46ED-9357-3862106CB6F6}"/>
                </a:ext>
              </a:extLst>
            </p:cNvPr>
            <p:cNvSpPr/>
            <p:nvPr/>
          </p:nvSpPr>
          <p:spPr>
            <a:xfrm>
              <a:off x="5241377" y="2216114"/>
              <a:ext cx="372015" cy="37201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2">
              <a:extLst>
                <a:ext uri="{FF2B5EF4-FFF2-40B4-BE49-F238E27FC236}">
                  <a16:creationId xmlns:a16="http://schemas.microsoft.com/office/drawing/2014/main" id="{D5580B73-2044-455A-8E70-F2056D1E3618}"/>
                </a:ext>
              </a:extLst>
            </p:cNvPr>
            <p:cNvSpPr/>
            <p:nvPr/>
          </p:nvSpPr>
          <p:spPr>
            <a:xfrm>
              <a:off x="4368643" y="3764956"/>
              <a:ext cx="1513702" cy="3118218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  <a:gd name="connsiteX0" fmla="*/ 886613 w 1061343"/>
                <a:gd name="connsiteY0" fmla="*/ 763556 h 2318072"/>
                <a:gd name="connsiteX1" fmla="*/ 774568 w 1061343"/>
                <a:gd name="connsiteY1" fmla="*/ 377665 h 2318072"/>
                <a:gd name="connsiteX2" fmla="*/ 773392 w 1061343"/>
                <a:gd name="connsiteY2" fmla="*/ 364344 h 2318072"/>
                <a:gd name="connsiteX3" fmla="*/ 773392 w 1061343"/>
                <a:gd name="connsiteY3" fmla="*/ 209204 h 2318072"/>
                <a:gd name="connsiteX4" fmla="*/ 774176 w 1061343"/>
                <a:gd name="connsiteY4" fmla="*/ 99117 h 2318072"/>
                <a:gd name="connsiteX5" fmla="*/ 776526 w 1061343"/>
                <a:gd name="connsiteY5" fmla="*/ 63075 h 2318072"/>
                <a:gd name="connsiteX6" fmla="*/ 772217 w 1061343"/>
                <a:gd name="connsiteY6" fmla="*/ 46620 h 2318072"/>
                <a:gd name="connsiteX7" fmla="*/ 738133 w 1061343"/>
                <a:gd name="connsiteY7" fmla="*/ 14104 h 2318072"/>
                <a:gd name="connsiteX8" fmla="*/ 729123 w 1061343"/>
                <a:gd name="connsiteY8" fmla="*/ 24290 h 2318072"/>
                <a:gd name="connsiteX9" fmla="*/ 723638 w 1061343"/>
                <a:gd name="connsiteY9" fmla="*/ 50930 h 2318072"/>
                <a:gd name="connsiteX10" fmla="*/ 688379 w 1061343"/>
                <a:gd name="connsiteY10" fmla="*/ 101860 h 2318072"/>
                <a:gd name="connsiteX11" fmla="*/ 554786 w 1061343"/>
                <a:gd name="connsiteY11" fmla="*/ 184523 h 2318072"/>
                <a:gd name="connsiteX12" fmla="*/ 545775 w 1061343"/>
                <a:gd name="connsiteY12" fmla="*/ 191183 h 2318072"/>
                <a:gd name="connsiteX13" fmla="*/ 526578 w 1061343"/>
                <a:gd name="connsiteY13" fmla="*/ 205678 h 2318072"/>
                <a:gd name="connsiteX14" fmla="*/ 492495 w 1061343"/>
                <a:gd name="connsiteY14" fmla="*/ 208812 h 2318072"/>
                <a:gd name="connsiteX15" fmla="*/ 487010 w 1061343"/>
                <a:gd name="connsiteY15" fmla="*/ 202152 h 2318072"/>
                <a:gd name="connsiteX16" fmla="*/ 459194 w 1061343"/>
                <a:gd name="connsiteY16" fmla="*/ 189224 h 2318072"/>
                <a:gd name="connsiteX17" fmla="*/ 438822 w 1061343"/>
                <a:gd name="connsiteY17" fmla="*/ 179822 h 2318072"/>
                <a:gd name="connsiteX18" fmla="*/ 375748 w 1061343"/>
                <a:gd name="connsiteY18" fmla="*/ 147697 h 2318072"/>
                <a:gd name="connsiteX19" fmla="*/ 372222 w 1061343"/>
                <a:gd name="connsiteY19" fmla="*/ 146130 h 2318072"/>
                <a:gd name="connsiteX20" fmla="*/ 360861 w 1061343"/>
                <a:gd name="connsiteY20" fmla="*/ 139469 h 2318072"/>
                <a:gd name="connsiteX21" fmla="*/ 209246 w 1061343"/>
                <a:gd name="connsiteY21" fmla="*/ 64250 h 2318072"/>
                <a:gd name="connsiteX22" fmla="*/ 153223 w 1061343"/>
                <a:gd name="connsiteY22" fmla="*/ 36435 h 2318072"/>
                <a:gd name="connsiteX23" fmla="*/ 138728 w 1061343"/>
                <a:gd name="connsiteY23" fmla="*/ 18021 h 2318072"/>
                <a:gd name="connsiteX24" fmla="*/ 130893 w 1061343"/>
                <a:gd name="connsiteY24" fmla="*/ 0 h 2318072"/>
                <a:gd name="connsiteX25" fmla="*/ 109737 w 1061343"/>
                <a:gd name="connsiteY25" fmla="*/ 24681 h 2318072"/>
                <a:gd name="connsiteX26" fmla="*/ 100726 w 1061343"/>
                <a:gd name="connsiteY26" fmla="*/ 81880 h 2318072"/>
                <a:gd name="connsiteX27" fmla="*/ 100726 w 1061343"/>
                <a:gd name="connsiteY27" fmla="*/ 103035 h 2318072"/>
                <a:gd name="connsiteX28" fmla="*/ 97984 w 1061343"/>
                <a:gd name="connsiteY28" fmla="*/ 121840 h 2318072"/>
                <a:gd name="connsiteX29" fmla="*/ 92891 w 1061343"/>
                <a:gd name="connsiteY29" fmla="*/ 167285 h 2318072"/>
                <a:gd name="connsiteX30" fmla="*/ 134419 w 1061343"/>
                <a:gd name="connsiteY30" fmla="*/ 363561 h 2318072"/>
                <a:gd name="connsiteX31" fmla="*/ 142254 w 1061343"/>
                <a:gd name="connsiteY31" fmla="*/ 408614 h 2318072"/>
                <a:gd name="connsiteX32" fmla="*/ 95634 w 1061343"/>
                <a:gd name="connsiteY32" fmla="*/ 680110 h 2318072"/>
                <a:gd name="connsiteX33" fmla="*/ 47838 w 1061343"/>
                <a:gd name="connsiteY33" fmla="*/ 958265 h 2318072"/>
                <a:gd name="connsiteX34" fmla="*/ 42 w 1061343"/>
                <a:gd name="connsiteY34" fmla="*/ 1234853 h 2318072"/>
                <a:gd name="connsiteX35" fmla="*/ 37913 w 1061343"/>
                <a:gd name="connsiteY35" fmla="*/ 2318072 h 2318072"/>
                <a:gd name="connsiteX36" fmla="*/ 298569 w 1061343"/>
                <a:gd name="connsiteY36" fmla="*/ 1403313 h 2318072"/>
                <a:gd name="connsiteX37" fmla="*/ 437255 w 1061343"/>
                <a:gd name="connsiteY37" fmla="*/ 1403313 h 2318072"/>
                <a:gd name="connsiteX38" fmla="*/ 747927 w 1061343"/>
                <a:gd name="connsiteY38" fmla="*/ 1403313 h 2318072"/>
                <a:gd name="connsiteX39" fmla="*/ 862715 w 1061343"/>
                <a:gd name="connsiteY39" fmla="*/ 1403313 h 2318072"/>
                <a:gd name="connsiteX40" fmla="*/ 1061342 w 1061343"/>
                <a:gd name="connsiteY40" fmla="*/ 1403313 h 2318072"/>
                <a:gd name="connsiteX41" fmla="*/ 886613 w 1061343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15129 w 1039216"/>
                <a:gd name="connsiteY37" fmla="*/ 1403313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75268 w 1039216"/>
                <a:gd name="connsiteY37" fmla="*/ 1634376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22159"/>
                <a:gd name="connsiteX1" fmla="*/ 752442 w 1039216"/>
                <a:gd name="connsiteY1" fmla="*/ 377665 h 2322159"/>
                <a:gd name="connsiteX2" fmla="*/ 751266 w 1039216"/>
                <a:gd name="connsiteY2" fmla="*/ 364344 h 2322159"/>
                <a:gd name="connsiteX3" fmla="*/ 751266 w 1039216"/>
                <a:gd name="connsiteY3" fmla="*/ 209204 h 2322159"/>
                <a:gd name="connsiteX4" fmla="*/ 752050 w 1039216"/>
                <a:gd name="connsiteY4" fmla="*/ 99117 h 2322159"/>
                <a:gd name="connsiteX5" fmla="*/ 754400 w 1039216"/>
                <a:gd name="connsiteY5" fmla="*/ 63075 h 2322159"/>
                <a:gd name="connsiteX6" fmla="*/ 750091 w 1039216"/>
                <a:gd name="connsiteY6" fmla="*/ 46620 h 2322159"/>
                <a:gd name="connsiteX7" fmla="*/ 716007 w 1039216"/>
                <a:gd name="connsiteY7" fmla="*/ 14104 h 2322159"/>
                <a:gd name="connsiteX8" fmla="*/ 706997 w 1039216"/>
                <a:gd name="connsiteY8" fmla="*/ 24290 h 2322159"/>
                <a:gd name="connsiteX9" fmla="*/ 701512 w 1039216"/>
                <a:gd name="connsiteY9" fmla="*/ 50930 h 2322159"/>
                <a:gd name="connsiteX10" fmla="*/ 666253 w 1039216"/>
                <a:gd name="connsiteY10" fmla="*/ 101860 h 2322159"/>
                <a:gd name="connsiteX11" fmla="*/ 532660 w 1039216"/>
                <a:gd name="connsiteY11" fmla="*/ 184523 h 2322159"/>
                <a:gd name="connsiteX12" fmla="*/ 523649 w 1039216"/>
                <a:gd name="connsiteY12" fmla="*/ 191183 h 2322159"/>
                <a:gd name="connsiteX13" fmla="*/ 504452 w 1039216"/>
                <a:gd name="connsiteY13" fmla="*/ 205678 h 2322159"/>
                <a:gd name="connsiteX14" fmla="*/ 470369 w 1039216"/>
                <a:gd name="connsiteY14" fmla="*/ 208812 h 2322159"/>
                <a:gd name="connsiteX15" fmla="*/ 464884 w 1039216"/>
                <a:gd name="connsiteY15" fmla="*/ 202152 h 2322159"/>
                <a:gd name="connsiteX16" fmla="*/ 437068 w 1039216"/>
                <a:gd name="connsiteY16" fmla="*/ 189224 h 2322159"/>
                <a:gd name="connsiteX17" fmla="*/ 416696 w 1039216"/>
                <a:gd name="connsiteY17" fmla="*/ 179822 h 2322159"/>
                <a:gd name="connsiteX18" fmla="*/ 353622 w 1039216"/>
                <a:gd name="connsiteY18" fmla="*/ 147697 h 2322159"/>
                <a:gd name="connsiteX19" fmla="*/ 350096 w 1039216"/>
                <a:gd name="connsiteY19" fmla="*/ 146130 h 2322159"/>
                <a:gd name="connsiteX20" fmla="*/ 338735 w 1039216"/>
                <a:gd name="connsiteY20" fmla="*/ 139469 h 2322159"/>
                <a:gd name="connsiteX21" fmla="*/ 187120 w 1039216"/>
                <a:gd name="connsiteY21" fmla="*/ 64250 h 2322159"/>
                <a:gd name="connsiteX22" fmla="*/ 131097 w 1039216"/>
                <a:gd name="connsiteY22" fmla="*/ 36435 h 2322159"/>
                <a:gd name="connsiteX23" fmla="*/ 116602 w 1039216"/>
                <a:gd name="connsiteY23" fmla="*/ 18021 h 2322159"/>
                <a:gd name="connsiteX24" fmla="*/ 108767 w 1039216"/>
                <a:gd name="connsiteY24" fmla="*/ 0 h 2322159"/>
                <a:gd name="connsiteX25" fmla="*/ 87611 w 1039216"/>
                <a:gd name="connsiteY25" fmla="*/ 24681 h 2322159"/>
                <a:gd name="connsiteX26" fmla="*/ 78600 w 1039216"/>
                <a:gd name="connsiteY26" fmla="*/ 81880 h 2322159"/>
                <a:gd name="connsiteX27" fmla="*/ 78600 w 1039216"/>
                <a:gd name="connsiteY27" fmla="*/ 103035 h 2322159"/>
                <a:gd name="connsiteX28" fmla="*/ 75858 w 1039216"/>
                <a:gd name="connsiteY28" fmla="*/ 121840 h 2322159"/>
                <a:gd name="connsiteX29" fmla="*/ 70765 w 1039216"/>
                <a:gd name="connsiteY29" fmla="*/ 167285 h 2322159"/>
                <a:gd name="connsiteX30" fmla="*/ 112293 w 1039216"/>
                <a:gd name="connsiteY30" fmla="*/ 363561 h 2322159"/>
                <a:gd name="connsiteX31" fmla="*/ 120128 w 1039216"/>
                <a:gd name="connsiteY31" fmla="*/ 408614 h 2322159"/>
                <a:gd name="connsiteX32" fmla="*/ 73508 w 1039216"/>
                <a:gd name="connsiteY32" fmla="*/ 680110 h 2322159"/>
                <a:gd name="connsiteX33" fmla="*/ 25712 w 1039216"/>
                <a:gd name="connsiteY33" fmla="*/ 958265 h 2322159"/>
                <a:gd name="connsiteX34" fmla="*/ 73 w 1039216"/>
                <a:gd name="connsiteY34" fmla="*/ 1282332 h 2322159"/>
                <a:gd name="connsiteX35" fmla="*/ 15787 w 1039216"/>
                <a:gd name="connsiteY35" fmla="*/ 2318072 h 2322159"/>
                <a:gd name="connsiteX36" fmla="*/ 475268 w 1039216"/>
                <a:gd name="connsiteY36" fmla="*/ 1634376 h 2322159"/>
                <a:gd name="connsiteX37" fmla="*/ 725801 w 1039216"/>
                <a:gd name="connsiteY37" fmla="*/ 1403313 h 2322159"/>
                <a:gd name="connsiteX38" fmla="*/ 840589 w 1039216"/>
                <a:gd name="connsiteY38" fmla="*/ 1403313 h 2322159"/>
                <a:gd name="connsiteX39" fmla="*/ 1039216 w 1039216"/>
                <a:gd name="connsiteY39" fmla="*/ 1403313 h 2322159"/>
                <a:gd name="connsiteX40" fmla="*/ 864487 w 1039216"/>
                <a:gd name="connsiteY40" fmla="*/ 763556 h 2322159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725801 w 1039216"/>
                <a:gd name="connsiteY36" fmla="*/ 1403313 h 2318454"/>
                <a:gd name="connsiteX37" fmla="*/ 840589 w 1039216"/>
                <a:gd name="connsiteY37" fmla="*/ 1403313 h 2318454"/>
                <a:gd name="connsiteX38" fmla="*/ 1039216 w 1039216"/>
                <a:gd name="connsiteY38" fmla="*/ 1403313 h 2318454"/>
                <a:gd name="connsiteX39" fmla="*/ 864487 w 1039216"/>
                <a:gd name="connsiteY39" fmla="*/ 763556 h 2318454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840589 w 1039216"/>
                <a:gd name="connsiteY36" fmla="*/ 1403313 h 2318454"/>
                <a:gd name="connsiteX37" fmla="*/ 1039216 w 1039216"/>
                <a:gd name="connsiteY37" fmla="*/ 1403313 h 2318454"/>
                <a:gd name="connsiteX38" fmla="*/ 864487 w 1039216"/>
                <a:gd name="connsiteY38" fmla="*/ 763556 h 2318454"/>
                <a:gd name="connsiteX0" fmla="*/ 864487 w 1131793"/>
                <a:gd name="connsiteY0" fmla="*/ 763556 h 2388302"/>
                <a:gd name="connsiteX1" fmla="*/ 752442 w 1131793"/>
                <a:gd name="connsiteY1" fmla="*/ 377665 h 2388302"/>
                <a:gd name="connsiteX2" fmla="*/ 751266 w 1131793"/>
                <a:gd name="connsiteY2" fmla="*/ 364344 h 2388302"/>
                <a:gd name="connsiteX3" fmla="*/ 751266 w 1131793"/>
                <a:gd name="connsiteY3" fmla="*/ 209204 h 2388302"/>
                <a:gd name="connsiteX4" fmla="*/ 752050 w 1131793"/>
                <a:gd name="connsiteY4" fmla="*/ 99117 h 2388302"/>
                <a:gd name="connsiteX5" fmla="*/ 754400 w 1131793"/>
                <a:gd name="connsiteY5" fmla="*/ 63075 h 2388302"/>
                <a:gd name="connsiteX6" fmla="*/ 750091 w 1131793"/>
                <a:gd name="connsiteY6" fmla="*/ 46620 h 2388302"/>
                <a:gd name="connsiteX7" fmla="*/ 716007 w 1131793"/>
                <a:gd name="connsiteY7" fmla="*/ 14104 h 2388302"/>
                <a:gd name="connsiteX8" fmla="*/ 706997 w 1131793"/>
                <a:gd name="connsiteY8" fmla="*/ 24290 h 2388302"/>
                <a:gd name="connsiteX9" fmla="*/ 701512 w 1131793"/>
                <a:gd name="connsiteY9" fmla="*/ 50930 h 2388302"/>
                <a:gd name="connsiteX10" fmla="*/ 666253 w 1131793"/>
                <a:gd name="connsiteY10" fmla="*/ 101860 h 2388302"/>
                <a:gd name="connsiteX11" fmla="*/ 532660 w 1131793"/>
                <a:gd name="connsiteY11" fmla="*/ 184523 h 2388302"/>
                <a:gd name="connsiteX12" fmla="*/ 523649 w 1131793"/>
                <a:gd name="connsiteY12" fmla="*/ 191183 h 2388302"/>
                <a:gd name="connsiteX13" fmla="*/ 504452 w 1131793"/>
                <a:gd name="connsiteY13" fmla="*/ 205678 h 2388302"/>
                <a:gd name="connsiteX14" fmla="*/ 470369 w 1131793"/>
                <a:gd name="connsiteY14" fmla="*/ 208812 h 2388302"/>
                <a:gd name="connsiteX15" fmla="*/ 464884 w 1131793"/>
                <a:gd name="connsiteY15" fmla="*/ 202152 h 2388302"/>
                <a:gd name="connsiteX16" fmla="*/ 437068 w 1131793"/>
                <a:gd name="connsiteY16" fmla="*/ 189224 h 2388302"/>
                <a:gd name="connsiteX17" fmla="*/ 416696 w 1131793"/>
                <a:gd name="connsiteY17" fmla="*/ 179822 h 2388302"/>
                <a:gd name="connsiteX18" fmla="*/ 353622 w 1131793"/>
                <a:gd name="connsiteY18" fmla="*/ 147697 h 2388302"/>
                <a:gd name="connsiteX19" fmla="*/ 350096 w 1131793"/>
                <a:gd name="connsiteY19" fmla="*/ 146130 h 2388302"/>
                <a:gd name="connsiteX20" fmla="*/ 338735 w 1131793"/>
                <a:gd name="connsiteY20" fmla="*/ 139469 h 2388302"/>
                <a:gd name="connsiteX21" fmla="*/ 187120 w 1131793"/>
                <a:gd name="connsiteY21" fmla="*/ 64250 h 2388302"/>
                <a:gd name="connsiteX22" fmla="*/ 131097 w 1131793"/>
                <a:gd name="connsiteY22" fmla="*/ 36435 h 2388302"/>
                <a:gd name="connsiteX23" fmla="*/ 116602 w 1131793"/>
                <a:gd name="connsiteY23" fmla="*/ 18021 h 2388302"/>
                <a:gd name="connsiteX24" fmla="*/ 108767 w 1131793"/>
                <a:gd name="connsiteY24" fmla="*/ 0 h 2388302"/>
                <a:gd name="connsiteX25" fmla="*/ 87611 w 1131793"/>
                <a:gd name="connsiteY25" fmla="*/ 24681 h 2388302"/>
                <a:gd name="connsiteX26" fmla="*/ 78600 w 1131793"/>
                <a:gd name="connsiteY26" fmla="*/ 81880 h 2388302"/>
                <a:gd name="connsiteX27" fmla="*/ 78600 w 1131793"/>
                <a:gd name="connsiteY27" fmla="*/ 103035 h 2388302"/>
                <a:gd name="connsiteX28" fmla="*/ 75858 w 1131793"/>
                <a:gd name="connsiteY28" fmla="*/ 121840 h 2388302"/>
                <a:gd name="connsiteX29" fmla="*/ 70765 w 1131793"/>
                <a:gd name="connsiteY29" fmla="*/ 167285 h 2388302"/>
                <a:gd name="connsiteX30" fmla="*/ 112293 w 1131793"/>
                <a:gd name="connsiteY30" fmla="*/ 363561 h 2388302"/>
                <a:gd name="connsiteX31" fmla="*/ 120128 w 1131793"/>
                <a:gd name="connsiteY31" fmla="*/ 408614 h 2388302"/>
                <a:gd name="connsiteX32" fmla="*/ 73508 w 1131793"/>
                <a:gd name="connsiteY32" fmla="*/ 680110 h 2388302"/>
                <a:gd name="connsiteX33" fmla="*/ 25712 w 1131793"/>
                <a:gd name="connsiteY33" fmla="*/ 958265 h 2388302"/>
                <a:gd name="connsiteX34" fmla="*/ 73 w 1131793"/>
                <a:gd name="connsiteY34" fmla="*/ 1282332 h 2388302"/>
                <a:gd name="connsiteX35" fmla="*/ 15787 w 1131793"/>
                <a:gd name="connsiteY35" fmla="*/ 2318072 h 2388302"/>
                <a:gd name="connsiteX36" fmla="*/ 1131793 w 1131793"/>
                <a:gd name="connsiteY36" fmla="*/ 2314905 h 2388302"/>
                <a:gd name="connsiteX37" fmla="*/ 1039216 w 1131793"/>
                <a:gd name="connsiteY37" fmla="*/ 1403313 h 2388302"/>
                <a:gd name="connsiteX38" fmla="*/ 864487 w 1131793"/>
                <a:gd name="connsiteY38" fmla="*/ 763556 h 2388302"/>
                <a:gd name="connsiteX0" fmla="*/ 864487 w 1131793"/>
                <a:gd name="connsiteY0" fmla="*/ 763556 h 2331483"/>
                <a:gd name="connsiteX1" fmla="*/ 752442 w 1131793"/>
                <a:gd name="connsiteY1" fmla="*/ 377665 h 2331483"/>
                <a:gd name="connsiteX2" fmla="*/ 751266 w 1131793"/>
                <a:gd name="connsiteY2" fmla="*/ 364344 h 2331483"/>
                <a:gd name="connsiteX3" fmla="*/ 751266 w 1131793"/>
                <a:gd name="connsiteY3" fmla="*/ 209204 h 2331483"/>
                <a:gd name="connsiteX4" fmla="*/ 752050 w 1131793"/>
                <a:gd name="connsiteY4" fmla="*/ 99117 h 2331483"/>
                <a:gd name="connsiteX5" fmla="*/ 754400 w 1131793"/>
                <a:gd name="connsiteY5" fmla="*/ 63075 h 2331483"/>
                <a:gd name="connsiteX6" fmla="*/ 750091 w 1131793"/>
                <a:gd name="connsiteY6" fmla="*/ 46620 h 2331483"/>
                <a:gd name="connsiteX7" fmla="*/ 716007 w 1131793"/>
                <a:gd name="connsiteY7" fmla="*/ 14104 h 2331483"/>
                <a:gd name="connsiteX8" fmla="*/ 706997 w 1131793"/>
                <a:gd name="connsiteY8" fmla="*/ 24290 h 2331483"/>
                <a:gd name="connsiteX9" fmla="*/ 701512 w 1131793"/>
                <a:gd name="connsiteY9" fmla="*/ 50930 h 2331483"/>
                <a:gd name="connsiteX10" fmla="*/ 666253 w 1131793"/>
                <a:gd name="connsiteY10" fmla="*/ 101860 h 2331483"/>
                <a:gd name="connsiteX11" fmla="*/ 532660 w 1131793"/>
                <a:gd name="connsiteY11" fmla="*/ 184523 h 2331483"/>
                <a:gd name="connsiteX12" fmla="*/ 523649 w 1131793"/>
                <a:gd name="connsiteY12" fmla="*/ 191183 h 2331483"/>
                <a:gd name="connsiteX13" fmla="*/ 504452 w 1131793"/>
                <a:gd name="connsiteY13" fmla="*/ 205678 h 2331483"/>
                <a:gd name="connsiteX14" fmla="*/ 470369 w 1131793"/>
                <a:gd name="connsiteY14" fmla="*/ 208812 h 2331483"/>
                <a:gd name="connsiteX15" fmla="*/ 464884 w 1131793"/>
                <a:gd name="connsiteY15" fmla="*/ 202152 h 2331483"/>
                <a:gd name="connsiteX16" fmla="*/ 437068 w 1131793"/>
                <a:gd name="connsiteY16" fmla="*/ 189224 h 2331483"/>
                <a:gd name="connsiteX17" fmla="*/ 416696 w 1131793"/>
                <a:gd name="connsiteY17" fmla="*/ 179822 h 2331483"/>
                <a:gd name="connsiteX18" fmla="*/ 353622 w 1131793"/>
                <a:gd name="connsiteY18" fmla="*/ 147697 h 2331483"/>
                <a:gd name="connsiteX19" fmla="*/ 350096 w 1131793"/>
                <a:gd name="connsiteY19" fmla="*/ 146130 h 2331483"/>
                <a:gd name="connsiteX20" fmla="*/ 338735 w 1131793"/>
                <a:gd name="connsiteY20" fmla="*/ 139469 h 2331483"/>
                <a:gd name="connsiteX21" fmla="*/ 187120 w 1131793"/>
                <a:gd name="connsiteY21" fmla="*/ 64250 h 2331483"/>
                <a:gd name="connsiteX22" fmla="*/ 131097 w 1131793"/>
                <a:gd name="connsiteY22" fmla="*/ 36435 h 2331483"/>
                <a:gd name="connsiteX23" fmla="*/ 116602 w 1131793"/>
                <a:gd name="connsiteY23" fmla="*/ 18021 h 2331483"/>
                <a:gd name="connsiteX24" fmla="*/ 108767 w 1131793"/>
                <a:gd name="connsiteY24" fmla="*/ 0 h 2331483"/>
                <a:gd name="connsiteX25" fmla="*/ 87611 w 1131793"/>
                <a:gd name="connsiteY25" fmla="*/ 24681 h 2331483"/>
                <a:gd name="connsiteX26" fmla="*/ 78600 w 1131793"/>
                <a:gd name="connsiteY26" fmla="*/ 81880 h 2331483"/>
                <a:gd name="connsiteX27" fmla="*/ 78600 w 1131793"/>
                <a:gd name="connsiteY27" fmla="*/ 103035 h 2331483"/>
                <a:gd name="connsiteX28" fmla="*/ 75858 w 1131793"/>
                <a:gd name="connsiteY28" fmla="*/ 121840 h 2331483"/>
                <a:gd name="connsiteX29" fmla="*/ 70765 w 1131793"/>
                <a:gd name="connsiteY29" fmla="*/ 167285 h 2331483"/>
                <a:gd name="connsiteX30" fmla="*/ 112293 w 1131793"/>
                <a:gd name="connsiteY30" fmla="*/ 363561 h 2331483"/>
                <a:gd name="connsiteX31" fmla="*/ 120128 w 1131793"/>
                <a:gd name="connsiteY31" fmla="*/ 408614 h 2331483"/>
                <a:gd name="connsiteX32" fmla="*/ 73508 w 1131793"/>
                <a:gd name="connsiteY32" fmla="*/ 680110 h 2331483"/>
                <a:gd name="connsiteX33" fmla="*/ 25712 w 1131793"/>
                <a:gd name="connsiteY33" fmla="*/ 958265 h 2331483"/>
                <a:gd name="connsiteX34" fmla="*/ 73 w 1131793"/>
                <a:gd name="connsiteY34" fmla="*/ 1282332 h 2331483"/>
                <a:gd name="connsiteX35" fmla="*/ 15787 w 1131793"/>
                <a:gd name="connsiteY35" fmla="*/ 2318072 h 2331483"/>
                <a:gd name="connsiteX36" fmla="*/ 1131793 w 1131793"/>
                <a:gd name="connsiteY36" fmla="*/ 2314905 h 2331483"/>
                <a:gd name="connsiteX37" fmla="*/ 1039216 w 1131793"/>
                <a:gd name="connsiteY37" fmla="*/ 1403313 h 2331483"/>
                <a:gd name="connsiteX38" fmla="*/ 864487 w 1131793"/>
                <a:gd name="connsiteY38" fmla="*/ 763556 h 2331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31793" h="2331483">
                  <a:moveTo>
                    <a:pt x="864487" y="763556"/>
                  </a:moveTo>
                  <a:cubicBezTo>
                    <a:pt x="828836" y="634664"/>
                    <a:pt x="795144" y="504597"/>
                    <a:pt x="752442" y="377665"/>
                  </a:cubicBezTo>
                  <a:cubicBezTo>
                    <a:pt x="750875" y="372963"/>
                    <a:pt x="751266" y="368654"/>
                    <a:pt x="751266" y="364344"/>
                  </a:cubicBezTo>
                  <a:lnTo>
                    <a:pt x="751266" y="209204"/>
                  </a:lnTo>
                  <a:cubicBezTo>
                    <a:pt x="751266" y="172378"/>
                    <a:pt x="751658" y="135944"/>
                    <a:pt x="752050" y="99117"/>
                  </a:cubicBezTo>
                  <a:cubicBezTo>
                    <a:pt x="757143" y="87364"/>
                    <a:pt x="754009" y="75220"/>
                    <a:pt x="754400" y="63075"/>
                  </a:cubicBezTo>
                  <a:cubicBezTo>
                    <a:pt x="754792" y="57198"/>
                    <a:pt x="754009" y="50930"/>
                    <a:pt x="750091" y="46620"/>
                  </a:cubicBezTo>
                  <a:cubicBezTo>
                    <a:pt x="739513" y="35259"/>
                    <a:pt x="729327" y="22723"/>
                    <a:pt x="716007" y="14104"/>
                  </a:cubicBezTo>
                  <a:cubicBezTo>
                    <a:pt x="709347" y="14104"/>
                    <a:pt x="707780" y="18805"/>
                    <a:pt x="706997" y="24290"/>
                  </a:cubicBezTo>
                  <a:cubicBezTo>
                    <a:pt x="706213" y="33300"/>
                    <a:pt x="702687" y="41919"/>
                    <a:pt x="701512" y="50930"/>
                  </a:cubicBezTo>
                  <a:cubicBezTo>
                    <a:pt x="698769" y="74044"/>
                    <a:pt x="690542" y="93633"/>
                    <a:pt x="666253" y="101860"/>
                  </a:cubicBezTo>
                  <a:lnTo>
                    <a:pt x="532660" y="184523"/>
                  </a:lnTo>
                  <a:cubicBezTo>
                    <a:pt x="529917" y="186873"/>
                    <a:pt x="526783" y="189224"/>
                    <a:pt x="523649" y="191183"/>
                  </a:cubicBezTo>
                  <a:cubicBezTo>
                    <a:pt x="518164" y="197059"/>
                    <a:pt x="508370" y="198235"/>
                    <a:pt x="504452" y="205678"/>
                  </a:cubicBezTo>
                  <a:cubicBezTo>
                    <a:pt x="493483" y="210771"/>
                    <a:pt x="482122" y="209596"/>
                    <a:pt x="470369" y="208812"/>
                  </a:cubicBezTo>
                  <a:cubicBezTo>
                    <a:pt x="472327" y="204895"/>
                    <a:pt x="467626" y="203328"/>
                    <a:pt x="464884" y="202152"/>
                  </a:cubicBezTo>
                  <a:cubicBezTo>
                    <a:pt x="455481" y="198235"/>
                    <a:pt x="446862" y="192750"/>
                    <a:pt x="437068" y="189224"/>
                  </a:cubicBezTo>
                  <a:cubicBezTo>
                    <a:pt x="429625" y="187265"/>
                    <a:pt x="422181" y="186090"/>
                    <a:pt x="416696" y="179822"/>
                  </a:cubicBezTo>
                  <a:cubicBezTo>
                    <a:pt x="396324" y="167677"/>
                    <a:pt x="374385" y="158666"/>
                    <a:pt x="353622" y="147697"/>
                  </a:cubicBezTo>
                  <a:cubicBezTo>
                    <a:pt x="352446" y="146913"/>
                    <a:pt x="351271" y="146521"/>
                    <a:pt x="350096" y="146130"/>
                  </a:cubicBezTo>
                  <a:cubicBezTo>
                    <a:pt x="346178" y="144563"/>
                    <a:pt x="342260" y="142212"/>
                    <a:pt x="338735" y="139469"/>
                  </a:cubicBezTo>
                  <a:lnTo>
                    <a:pt x="187120" y="64250"/>
                  </a:lnTo>
                  <a:cubicBezTo>
                    <a:pt x="167924" y="55631"/>
                    <a:pt x="150294" y="45053"/>
                    <a:pt x="131097" y="36435"/>
                  </a:cubicBezTo>
                  <a:cubicBezTo>
                    <a:pt x="122870" y="32517"/>
                    <a:pt x="118953" y="26640"/>
                    <a:pt x="116602" y="18021"/>
                  </a:cubicBezTo>
                  <a:cubicBezTo>
                    <a:pt x="115035" y="11753"/>
                    <a:pt x="115818" y="4309"/>
                    <a:pt x="108767" y="0"/>
                  </a:cubicBezTo>
                  <a:cubicBezTo>
                    <a:pt x="95838" y="3134"/>
                    <a:pt x="89570" y="12145"/>
                    <a:pt x="87611" y="24681"/>
                  </a:cubicBezTo>
                  <a:cubicBezTo>
                    <a:pt x="84477" y="43878"/>
                    <a:pt x="80951" y="62683"/>
                    <a:pt x="78600" y="81880"/>
                  </a:cubicBezTo>
                  <a:cubicBezTo>
                    <a:pt x="77817" y="88931"/>
                    <a:pt x="76642" y="95983"/>
                    <a:pt x="78600" y="103035"/>
                  </a:cubicBezTo>
                  <a:cubicBezTo>
                    <a:pt x="77817" y="109303"/>
                    <a:pt x="76250" y="115572"/>
                    <a:pt x="75858" y="121840"/>
                  </a:cubicBezTo>
                  <a:cubicBezTo>
                    <a:pt x="75075" y="137119"/>
                    <a:pt x="67631" y="152006"/>
                    <a:pt x="70765" y="167285"/>
                  </a:cubicBezTo>
                  <a:cubicBezTo>
                    <a:pt x="84477" y="232710"/>
                    <a:pt x="98972" y="298136"/>
                    <a:pt x="112293" y="363561"/>
                  </a:cubicBezTo>
                  <a:cubicBezTo>
                    <a:pt x="115427" y="378448"/>
                    <a:pt x="122479" y="393727"/>
                    <a:pt x="120128" y="408614"/>
                  </a:cubicBezTo>
                  <a:cubicBezTo>
                    <a:pt x="105241" y="499113"/>
                    <a:pt x="89178" y="589611"/>
                    <a:pt x="73508" y="680110"/>
                  </a:cubicBezTo>
                  <a:cubicBezTo>
                    <a:pt x="57445" y="772958"/>
                    <a:pt x="41774" y="865416"/>
                    <a:pt x="25712" y="958265"/>
                  </a:cubicBezTo>
                  <a:cubicBezTo>
                    <a:pt x="9649" y="1050330"/>
                    <a:pt x="1660" y="1055698"/>
                    <a:pt x="73" y="1282332"/>
                  </a:cubicBezTo>
                  <a:cubicBezTo>
                    <a:pt x="-1581" y="1518462"/>
                    <a:pt x="25190" y="2262050"/>
                    <a:pt x="15787" y="2318072"/>
                  </a:cubicBezTo>
                  <a:cubicBezTo>
                    <a:pt x="155873" y="2338235"/>
                    <a:pt x="910578" y="2334424"/>
                    <a:pt x="1131793" y="2314905"/>
                  </a:cubicBezTo>
                  <a:lnTo>
                    <a:pt x="1039216" y="1403313"/>
                  </a:lnTo>
                  <a:cubicBezTo>
                    <a:pt x="981626" y="1190583"/>
                    <a:pt x="923644" y="977070"/>
                    <a:pt x="864487" y="76355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3">
              <a:extLst>
                <a:ext uri="{FF2B5EF4-FFF2-40B4-BE49-F238E27FC236}">
                  <a16:creationId xmlns:a16="http://schemas.microsoft.com/office/drawing/2014/main" id="{0A8F17DB-471C-4A10-9A47-02D08050B223}"/>
                </a:ext>
              </a:extLst>
            </p:cNvPr>
            <p:cNvSpPr/>
            <p:nvPr/>
          </p:nvSpPr>
          <p:spPr>
            <a:xfrm>
              <a:off x="4801956" y="4049861"/>
              <a:ext cx="616115" cy="2846330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  <a:gd name="connsiteX0" fmla="*/ 98537 w 372040"/>
                <a:gd name="connsiteY0" fmla="*/ 2129196 h 2129213"/>
                <a:gd name="connsiteX1" fmla="*/ 49615 w 372040"/>
                <a:gd name="connsiteY1" fmla="*/ 373064 h 2129213"/>
                <a:gd name="connsiteX2" fmla="*/ 55883 w 372040"/>
                <a:gd name="connsiteY2" fmla="*/ 340155 h 2129213"/>
                <a:gd name="connsiteX3" fmla="*/ 103287 w 372040"/>
                <a:gd name="connsiteY3" fmla="*/ 224975 h 2129213"/>
                <a:gd name="connsiteX4" fmla="*/ 1819 w 372040"/>
                <a:gd name="connsiteY4" fmla="*/ 97651 h 2129213"/>
                <a:gd name="connsiteX5" fmla="*/ 116999 w 372040"/>
                <a:gd name="connsiteY5" fmla="*/ 6369 h 2129213"/>
                <a:gd name="connsiteX6" fmla="*/ 151475 w 372040"/>
                <a:gd name="connsiteY6" fmla="*/ 2843 h 2129213"/>
                <a:gd name="connsiteX7" fmla="*/ 308574 w 372040"/>
                <a:gd name="connsiteY7" fmla="*/ 104311 h 2129213"/>
                <a:gd name="connsiteX8" fmla="*/ 229045 w 372040"/>
                <a:gd name="connsiteY8" fmla="*/ 224584 h 2129213"/>
                <a:gd name="connsiteX9" fmla="*/ 282717 w 372040"/>
                <a:gd name="connsiteY9" fmla="*/ 331536 h 2129213"/>
                <a:gd name="connsiteX10" fmla="*/ 298780 w 372040"/>
                <a:gd name="connsiteY10" fmla="*/ 378940 h 2129213"/>
                <a:gd name="connsiteX11" fmla="*/ 372040 w 372040"/>
                <a:gd name="connsiteY11" fmla="*/ 1190684 h 2129213"/>
                <a:gd name="connsiteX12" fmla="*/ 98537 w 372040"/>
                <a:gd name="connsiteY12" fmla="*/ 2129196 h 2129213"/>
                <a:gd name="connsiteX0" fmla="*/ 98537 w 460667"/>
                <a:gd name="connsiteY0" fmla="*/ 2129196 h 2130772"/>
                <a:gd name="connsiteX1" fmla="*/ 49615 w 460667"/>
                <a:gd name="connsiteY1" fmla="*/ 373064 h 2130772"/>
                <a:gd name="connsiteX2" fmla="*/ 55883 w 460667"/>
                <a:gd name="connsiteY2" fmla="*/ 340155 h 2130772"/>
                <a:gd name="connsiteX3" fmla="*/ 103287 w 460667"/>
                <a:gd name="connsiteY3" fmla="*/ 224975 h 2130772"/>
                <a:gd name="connsiteX4" fmla="*/ 1819 w 460667"/>
                <a:gd name="connsiteY4" fmla="*/ 97651 h 2130772"/>
                <a:gd name="connsiteX5" fmla="*/ 116999 w 460667"/>
                <a:gd name="connsiteY5" fmla="*/ 6369 h 2130772"/>
                <a:gd name="connsiteX6" fmla="*/ 151475 w 460667"/>
                <a:gd name="connsiteY6" fmla="*/ 2843 h 2130772"/>
                <a:gd name="connsiteX7" fmla="*/ 308574 w 460667"/>
                <a:gd name="connsiteY7" fmla="*/ 104311 h 2130772"/>
                <a:gd name="connsiteX8" fmla="*/ 229045 w 460667"/>
                <a:gd name="connsiteY8" fmla="*/ 224584 h 2130772"/>
                <a:gd name="connsiteX9" fmla="*/ 282717 w 460667"/>
                <a:gd name="connsiteY9" fmla="*/ 331536 h 2130772"/>
                <a:gd name="connsiteX10" fmla="*/ 298780 w 460667"/>
                <a:gd name="connsiteY10" fmla="*/ 378940 h 2130772"/>
                <a:gd name="connsiteX11" fmla="*/ 460667 w 460667"/>
                <a:gd name="connsiteY11" fmla="*/ 2121268 h 2130772"/>
                <a:gd name="connsiteX12" fmla="*/ 98537 w 460667"/>
                <a:gd name="connsiteY12" fmla="*/ 2129196 h 2130772"/>
                <a:gd name="connsiteX0" fmla="*/ 95371 w 460667"/>
                <a:gd name="connsiteY0" fmla="*/ 2126030 h 2128193"/>
                <a:gd name="connsiteX1" fmla="*/ 49615 w 460667"/>
                <a:gd name="connsiteY1" fmla="*/ 373064 h 2128193"/>
                <a:gd name="connsiteX2" fmla="*/ 55883 w 460667"/>
                <a:gd name="connsiteY2" fmla="*/ 340155 h 2128193"/>
                <a:gd name="connsiteX3" fmla="*/ 103287 w 460667"/>
                <a:gd name="connsiteY3" fmla="*/ 224975 h 2128193"/>
                <a:gd name="connsiteX4" fmla="*/ 1819 w 460667"/>
                <a:gd name="connsiteY4" fmla="*/ 97651 h 2128193"/>
                <a:gd name="connsiteX5" fmla="*/ 116999 w 460667"/>
                <a:gd name="connsiteY5" fmla="*/ 6369 h 2128193"/>
                <a:gd name="connsiteX6" fmla="*/ 151475 w 460667"/>
                <a:gd name="connsiteY6" fmla="*/ 2843 h 2128193"/>
                <a:gd name="connsiteX7" fmla="*/ 308574 w 460667"/>
                <a:gd name="connsiteY7" fmla="*/ 104311 h 2128193"/>
                <a:gd name="connsiteX8" fmla="*/ 229045 w 460667"/>
                <a:gd name="connsiteY8" fmla="*/ 224584 h 2128193"/>
                <a:gd name="connsiteX9" fmla="*/ 282717 w 460667"/>
                <a:gd name="connsiteY9" fmla="*/ 331536 h 2128193"/>
                <a:gd name="connsiteX10" fmla="*/ 298780 w 460667"/>
                <a:gd name="connsiteY10" fmla="*/ 378940 h 2128193"/>
                <a:gd name="connsiteX11" fmla="*/ 460667 w 460667"/>
                <a:gd name="connsiteY11" fmla="*/ 2121268 h 2128193"/>
                <a:gd name="connsiteX12" fmla="*/ 95371 w 460667"/>
                <a:gd name="connsiteY12" fmla="*/ 2126030 h 212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0667" h="2128193">
                  <a:moveTo>
                    <a:pt x="95371" y="2126030"/>
                  </a:moveTo>
                  <a:cubicBezTo>
                    <a:pt x="88711" y="2069223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456358" y="2069946"/>
                    <a:pt x="460667" y="2121268"/>
                  </a:cubicBezTo>
                  <a:cubicBezTo>
                    <a:pt x="400335" y="2127144"/>
                    <a:pt x="172941" y="2130731"/>
                    <a:pt x="95371" y="21260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4">
              <a:extLst>
                <a:ext uri="{FF2B5EF4-FFF2-40B4-BE49-F238E27FC236}">
                  <a16:creationId xmlns:a16="http://schemas.microsoft.com/office/drawing/2014/main" id="{CABCDFC9-3D12-4930-8DE1-3068A981623E}"/>
                </a:ext>
              </a:extLst>
            </p:cNvPr>
            <p:cNvSpPr/>
            <p:nvPr/>
          </p:nvSpPr>
          <p:spPr>
            <a:xfrm>
              <a:off x="4590789" y="1937479"/>
              <a:ext cx="818792" cy="263183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124">
              <a:extLst>
                <a:ext uri="{FF2B5EF4-FFF2-40B4-BE49-F238E27FC236}">
                  <a16:creationId xmlns:a16="http://schemas.microsoft.com/office/drawing/2014/main" id="{7E4DB246-1A52-4845-8505-C85D77118B70}"/>
                </a:ext>
              </a:extLst>
            </p:cNvPr>
            <p:cNvSpPr/>
            <p:nvPr/>
          </p:nvSpPr>
          <p:spPr>
            <a:xfrm>
              <a:off x="4101477" y="2612266"/>
              <a:ext cx="294726" cy="285062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69145E86-967D-4914-BDBE-7454B2074861}"/>
              </a:ext>
            </a:extLst>
          </p:cNvPr>
          <p:cNvSpPr txBox="1"/>
          <p:nvPr/>
        </p:nvSpPr>
        <p:spPr>
          <a:xfrm>
            <a:off x="9077675" y="1666208"/>
            <a:ext cx="249949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239B317-CC7A-4365-814E-395F1D01B88C}"/>
              </a:ext>
            </a:extLst>
          </p:cNvPr>
          <p:cNvSpPr txBox="1"/>
          <p:nvPr/>
        </p:nvSpPr>
        <p:spPr>
          <a:xfrm>
            <a:off x="9910207" y="3362681"/>
            <a:ext cx="16669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grpSp>
        <p:nvGrpSpPr>
          <p:cNvPr id="67" name="Group 38">
            <a:extLst>
              <a:ext uri="{FF2B5EF4-FFF2-40B4-BE49-F238E27FC236}">
                <a16:creationId xmlns:a16="http://schemas.microsoft.com/office/drawing/2014/main" id="{CA1528D2-39D5-4578-AF0D-5A54EA6695DA}"/>
              </a:ext>
            </a:extLst>
          </p:cNvPr>
          <p:cNvGrpSpPr/>
          <p:nvPr/>
        </p:nvGrpSpPr>
        <p:grpSpPr>
          <a:xfrm>
            <a:off x="1306871" y="1753237"/>
            <a:ext cx="3246079" cy="912984"/>
            <a:chOff x="827584" y="4922584"/>
            <a:chExt cx="1830680" cy="912984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120E2E0-1C63-4675-9E3F-459E3B6781C2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A9BB0FA-0800-409C-ADCA-F9D622501EE3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41">
            <a:extLst>
              <a:ext uri="{FF2B5EF4-FFF2-40B4-BE49-F238E27FC236}">
                <a16:creationId xmlns:a16="http://schemas.microsoft.com/office/drawing/2014/main" id="{D3A09CB6-5C68-4F2F-9AE8-B5495DD02B1C}"/>
              </a:ext>
            </a:extLst>
          </p:cNvPr>
          <p:cNvGrpSpPr/>
          <p:nvPr/>
        </p:nvGrpSpPr>
        <p:grpSpPr>
          <a:xfrm>
            <a:off x="1306871" y="2977731"/>
            <a:ext cx="3246079" cy="912984"/>
            <a:chOff x="827584" y="4922584"/>
            <a:chExt cx="1830680" cy="912984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F2B6DB5-2099-48A2-A76F-2EB9F3D9E076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93B0E29-9C75-420E-8268-7B1C47049E01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44">
            <a:extLst>
              <a:ext uri="{FF2B5EF4-FFF2-40B4-BE49-F238E27FC236}">
                <a16:creationId xmlns:a16="http://schemas.microsoft.com/office/drawing/2014/main" id="{A8DE44A7-85AD-4C14-89EB-82CD9508B02E}"/>
              </a:ext>
            </a:extLst>
          </p:cNvPr>
          <p:cNvGrpSpPr/>
          <p:nvPr/>
        </p:nvGrpSpPr>
        <p:grpSpPr>
          <a:xfrm>
            <a:off x="1306871" y="4202225"/>
            <a:ext cx="3246079" cy="912984"/>
            <a:chOff x="827584" y="4922584"/>
            <a:chExt cx="1830680" cy="912984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06CFE6E-7D6F-412E-96B0-26EB03E80F86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FC4381A-35E3-4A18-94A2-D91B66B4FCF9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47">
            <a:extLst>
              <a:ext uri="{FF2B5EF4-FFF2-40B4-BE49-F238E27FC236}">
                <a16:creationId xmlns:a16="http://schemas.microsoft.com/office/drawing/2014/main" id="{B38B6FAC-B544-4D4A-932A-6367EEE9A11C}"/>
              </a:ext>
            </a:extLst>
          </p:cNvPr>
          <p:cNvGrpSpPr/>
          <p:nvPr/>
        </p:nvGrpSpPr>
        <p:grpSpPr>
          <a:xfrm>
            <a:off x="1306871" y="5426719"/>
            <a:ext cx="3246079" cy="912984"/>
            <a:chOff x="827584" y="4922584"/>
            <a:chExt cx="1830680" cy="912984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E46DDE1-256E-4CC6-9DFE-7D4F497D8F33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F5B26F84-D1A1-45FC-8379-B4C2FE9F9BDA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Round Same Side Corner Rectangle 11">
            <a:extLst>
              <a:ext uri="{FF2B5EF4-FFF2-40B4-BE49-F238E27FC236}">
                <a16:creationId xmlns:a16="http://schemas.microsoft.com/office/drawing/2014/main" id="{6FAFDA9E-9989-458F-B5AC-3F000857BB06}"/>
              </a:ext>
            </a:extLst>
          </p:cNvPr>
          <p:cNvSpPr/>
          <p:nvPr/>
        </p:nvSpPr>
        <p:spPr>
          <a:xfrm rot="9900000">
            <a:off x="775285" y="5694236"/>
            <a:ext cx="445011" cy="37795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0" name="Oval 21">
            <a:extLst>
              <a:ext uri="{FF2B5EF4-FFF2-40B4-BE49-F238E27FC236}">
                <a16:creationId xmlns:a16="http://schemas.microsoft.com/office/drawing/2014/main" id="{860BF467-045B-441E-8673-09FDBE25198B}"/>
              </a:ext>
            </a:extLst>
          </p:cNvPr>
          <p:cNvSpPr>
            <a:spLocks noChangeAspect="1"/>
          </p:cNvSpPr>
          <p:nvPr/>
        </p:nvSpPr>
        <p:spPr>
          <a:xfrm>
            <a:off x="660510" y="4409464"/>
            <a:ext cx="494378" cy="4985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" name="Trapezoid 3">
            <a:extLst>
              <a:ext uri="{FF2B5EF4-FFF2-40B4-BE49-F238E27FC236}">
                <a16:creationId xmlns:a16="http://schemas.microsoft.com/office/drawing/2014/main" id="{756EC533-4098-4567-92CD-337325991B56}"/>
              </a:ext>
            </a:extLst>
          </p:cNvPr>
          <p:cNvSpPr>
            <a:spLocks noChangeAspect="1"/>
          </p:cNvSpPr>
          <p:nvPr/>
        </p:nvSpPr>
        <p:spPr>
          <a:xfrm>
            <a:off x="638650" y="1916453"/>
            <a:ext cx="575514" cy="586552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2" name="Rounded Rectangle 1">
            <a:extLst>
              <a:ext uri="{FF2B5EF4-FFF2-40B4-BE49-F238E27FC236}">
                <a16:creationId xmlns:a16="http://schemas.microsoft.com/office/drawing/2014/main" id="{06D6D167-2210-46B6-B893-C288C26FC8EC}"/>
              </a:ext>
            </a:extLst>
          </p:cNvPr>
          <p:cNvSpPr>
            <a:spLocks noChangeAspect="1"/>
          </p:cNvSpPr>
          <p:nvPr/>
        </p:nvSpPr>
        <p:spPr>
          <a:xfrm rot="2648398">
            <a:off x="798165" y="3121373"/>
            <a:ext cx="244650" cy="6257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CEA688-712D-4B3F-9A11-6257A1954704}"/>
              </a:ext>
            </a:extLst>
          </p:cNvPr>
          <p:cNvSpPr txBox="1"/>
          <p:nvPr/>
        </p:nvSpPr>
        <p:spPr>
          <a:xfrm>
            <a:off x="924398" y="2482900"/>
            <a:ext cx="1661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4" name="Group 10">
            <a:extLst>
              <a:ext uri="{FF2B5EF4-FFF2-40B4-BE49-F238E27FC236}">
                <a16:creationId xmlns:a16="http://schemas.microsoft.com/office/drawing/2014/main" id="{5F336D4C-B28D-492D-AF52-99D9BADA1E04}"/>
              </a:ext>
            </a:extLst>
          </p:cNvPr>
          <p:cNvGrpSpPr/>
          <p:nvPr/>
        </p:nvGrpSpPr>
        <p:grpSpPr>
          <a:xfrm>
            <a:off x="7611808" y="5205754"/>
            <a:ext cx="3655461" cy="1012222"/>
            <a:chOff x="7641189" y="5075355"/>
            <a:chExt cx="3655461" cy="101222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FAC8C99-5EDA-48B4-9434-460F72D295DC}"/>
                </a:ext>
              </a:extLst>
            </p:cNvPr>
            <p:cNvSpPr txBox="1"/>
            <p:nvPr/>
          </p:nvSpPr>
          <p:spPr>
            <a:xfrm>
              <a:off x="7641189" y="5075355"/>
              <a:ext cx="36554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F558951-4F14-43D8-8B3E-AE891981BD11}"/>
                </a:ext>
              </a:extLst>
            </p:cNvPr>
            <p:cNvSpPr txBox="1"/>
            <p:nvPr/>
          </p:nvSpPr>
          <p:spPr>
            <a:xfrm>
              <a:off x="7641189" y="5441246"/>
              <a:ext cx="3655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89">
            <a:extLst>
              <a:ext uri="{FF2B5EF4-FFF2-40B4-BE49-F238E27FC236}">
                <a16:creationId xmlns:a16="http://schemas.microsoft.com/office/drawing/2014/main" id="{6F770176-1D9C-4B54-BEFB-011B35AEF1FF}"/>
              </a:ext>
            </a:extLst>
          </p:cNvPr>
          <p:cNvGrpSpPr/>
          <p:nvPr/>
        </p:nvGrpSpPr>
        <p:grpSpPr>
          <a:xfrm>
            <a:off x="480848" y="3733982"/>
            <a:ext cx="2632912" cy="923330"/>
            <a:chOff x="668087" y="4221088"/>
            <a:chExt cx="1549271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C413A45-1852-4BF4-903C-CC6730C362FD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F1A7DB1-45B6-4423-B720-35262B352393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2">
            <a:extLst>
              <a:ext uri="{FF2B5EF4-FFF2-40B4-BE49-F238E27FC236}">
                <a16:creationId xmlns:a16="http://schemas.microsoft.com/office/drawing/2014/main" id="{8E9543AE-C1FB-4E65-89D7-2F8B78A6282C}"/>
              </a:ext>
            </a:extLst>
          </p:cNvPr>
          <p:cNvGrpSpPr/>
          <p:nvPr/>
        </p:nvGrpSpPr>
        <p:grpSpPr>
          <a:xfrm>
            <a:off x="2368467" y="5247342"/>
            <a:ext cx="2632912" cy="923330"/>
            <a:chOff x="668087" y="4221088"/>
            <a:chExt cx="1549271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9391423-3ACF-405F-89B2-579328D083DD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11EA2DE-DEB9-405A-AF5B-1D500777BCFD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95">
            <a:extLst>
              <a:ext uri="{FF2B5EF4-FFF2-40B4-BE49-F238E27FC236}">
                <a16:creationId xmlns:a16="http://schemas.microsoft.com/office/drawing/2014/main" id="{CE9DE09E-8BD5-4D44-B1A4-9118E00FDA07}"/>
              </a:ext>
            </a:extLst>
          </p:cNvPr>
          <p:cNvGrpSpPr/>
          <p:nvPr/>
        </p:nvGrpSpPr>
        <p:grpSpPr>
          <a:xfrm>
            <a:off x="4882187" y="1889063"/>
            <a:ext cx="2632912" cy="923330"/>
            <a:chOff x="668087" y="4221088"/>
            <a:chExt cx="1549271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16E0D7-1ECF-4E94-B62C-CE53235CDCB1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393B950-66BB-43AA-B78F-ABC240FA1E97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98">
            <a:extLst>
              <a:ext uri="{FF2B5EF4-FFF2-40B4-BE49-F238E27FC236}">
                <a16:creationId xmlns:a16="http://schemas.microsoft.com/office/drawing/2014/main" id="{32CDBD38-2080-49BB-A903-02D63B31FE66}"/>
              </a:ext>
            </a:extLst>
          </p:cNvPr>
          <p:cNvGrpSpPr/>
          <p:nvPr/>
        </p:nvGrpSpPr>
        <p:grpSpPr>
          <a:xfrm>
            <a:off x="6844207" y="3277069"/>
            <a:ext cx="2632912" cy="923330"/>
            <a:chOff x="668087" y="4221088"/>
            <a:chExt cx="1549271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64EB943-AE37-4117-8C09-F8FADA009A56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3FD3065-3E54-462E-A9C6-F4E2569441A9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Block Arc 39">
            <a:extLst>
              <a:ext uri="{FF2B5EF4-FFF2-40B4-BE49-F238E27FC236}">
                <a16:creationId xmlns:a16="http://schemas.microsoft.com/office/drawing/2014/main" id="{2A77C377-2096-475B-A130-9E716DBA3250}"/>
              </a:ext>
            </a:extLst>
          </p:cNvPr>
          <p:cNvSpPr/>
          <p:nvPr/>
        </p:nvSpPr>
        <p:spPr>
          <a:xfrm rot="12600000">
            <a:off x="3387918" y="3270678"/>
            <a:ext cx="1699240" cy="1699238"/>
          </a:xfrm>
          <a:prstGeom prst="blockArc">
            <a:avLst>
              <a:gd name="adj1" fmla="val 8325103"/>
              <a:gd name="adj2" fmla="val 2636370"/>
              <a:gd name="adj3" fmla="val 10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Block Arc 42">
            <a:extLst>
              <a:ext uri="{FF2B5EF4-FFF2-40B4-BE49-F238E27FC236}">
                <a16:creationId xmlns:a16="http://schemas.microsoft.com/office/drawing/2014/main" id="{325CEC4A-A162-45EC-9818-BEA60E983869}"/>
              </a:ext>
            </a:extLst>
          </p:cNvPr>
          <p:cNvSpPr/>
          <p:nvPr/>
        </p:nvSpPr>
        <p:spPr>
          <a:xfrm rot="1800000">
            <a:off x="4873226" y="3004407"/>
            <a:ext cx="1699240" cy="1699238"/>
          </a:xfrm>
          <a:prstGeom prst="blockArc">
            <a:avLst>
              <a:gd name="adj1" fmla="val 8325103"/>
              <a:gd name="adj2" fmla="val 2636370"/>
              <a:gd name="adj3" fmla="val 109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03522551-7FC8-4C69-AC58-473702ACB66B}"/>
              </a:ext>
            </a:extLst>
          </p:cNvPr>
          <p:cNvSpPr/>
          <p:nvPr/>
        </p:nvSpPr>
        <p:spPr>
          <a:xfrm>
            <a:off x="3640275" y="2358189"/>
            <a:ext cx="335238" cy="3352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9F5CAD6C-F1D0-4CCF-8DC1-E5D0C67A2BF1}"/>
              </a:ext>
            </a:extLst>
          </p:cNvPr>
          <p:cNvSpPr/>
          <p:nvPr/>
        </p:nvSpPr>
        <p:spPr>
          <a:xfrm>
            <a:off x="4099599" y="4116834"/>
            <a:ext cx="342964" cy="32104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32">
            <a:extLst>
              <a:ext uri="{FF2B5EF4-FFF2-40B4-BE49-F238E27FC236}">
                <a16:creationId xmlns:a16="http://schemas.microsoft.com/office/drawing/2014/main" id="{D5429C40-6CBB-44DC-904D-54D1CE962A18}"/>
              </a:ext>
            </a:extLst>
          </p:cNvPr>
          <p:cNvSpPr/>
          <p:nvPr/>
        </p:nvSpPr>
        <p:spPr>
          <a:xfrm>
            <a:off x="5539272" y="3572146"/>
            <a:ext cx="335859" cy="33585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Frame 17">
            <a:extLst>
              <a:ext uri="{FF2B5EF4-FFF2-40B4-BE49-F238E27FC236}">
                <a16:creationId xmlns:a16="http://schemas.microsoft.com/office/drawing/2014/main" id="{A53C2CA2-102E-46C8-ACC7-3A909EE0AAD2}"/>
              </a:ext>
            </a:extLst>
          </p:cNvPr>
          <p:cNvSpPr/>
          <p:nvPr/>
        </p:nvSpPr>
        <p:spPr>
          <a:xfrm>
            <a:off x="5985054" y="5305239"/>
            <a:ext cx="361246" cy="3612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1BABE0-86AC-4127-9F09-DDC198590477}"/>
              </a:ext>
            </a:extLst>
          </p:cNvPr>
          <p:cNvSpPr txBox="1"/>
          <p:nvPr/>
        </p:nvSpPr>
        <p:spPr>
          <a:xfrm>
            <a:off x="3378217" y="2764088"/>
            <a:ext cx="857118" cy="257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7F29D2-2FE6-4277-A69A-9EF5DB338660}"/>
              </a:ext>
            </a:extLst>
          </p:cNvPr>
          <p:cNvSpPr txBox="1"/>
          <p:nvPr/>
        </p:nvSpPr>
        <p:spPr>
          <a:xfrm>
            <a:off x="3840320" y="3740074"/>
            <a:ext cx="857118" cy="257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28E129-308C-4852-9775-A97E3EFCA8DD}"/>
              </a:ext>
            </a:extLst>
          </p:cNvPr>
          <p:cNvSpPr txBox="1"/>
          <p:nvPr/>
        </p:nvSpPr>
        <p:spPr>
          <a:xfrm>
            <a:off x="5256762" y="4052832"/>
            <a:ext cx="857118" cy="257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6A49AAE-2F6B-4BDD-B4D6-1053F557E6D1}"/>
              </a:ext>
            </a:extLst>
          </p:cNvPr>
          <p:cNvSpPr txBox="1"/>
          <p:nvPr/>
        </p:nvSpPr>
        <p:spPr>
          <a:xfrm>
            <a:off x="5725048" y="4902269"/>
            <a:ext cx="857118" cy="257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 9">
            <a:extLst>
              <a:ext uri="{FF2B5EF4-FFF2-40B4-BE49-F238E27FC236}">
                <a16:creationId xmlns:a16="http://schemas.microsoft.com/office/drawing/2014/main" id="{C7BE0993-1520-4544-9956-E5F4573E3A15}"/>
              </a:ext>
            </a:extLst>
          </p:cNvPr>
          <p:cNvGrpSpPr/>
          <p:nvPr/>
        </p:nvGrpSpPr>
        <p:grpSpPr>
          <a:xfrm>
            <a:off x="0" y="2228348"/>
            <a:ext cx="3143225" cy="857118"/>
            <a:chOff x="-456151" y="1963016"/>
            <a:chExt cx="3379093" cy="921437"/>
          </a:xfrm>
        </p:grpSpPr>
        <p:sp>
          <p:nvSpPr>
            <p:cNvPr id="30" name="Block Arc 2">
              <a:extLst>
                <a:ext uri="{FF2B5EF4-FFF2-40B4-BE49-F238E27FC236}">
                  <a16:creationId xmlns:a16="http://schemas.microsoft.com/office/drawing/2014/main" id="{74105C1C-D4BA-4D8F-8756-B0726C14729D}"/>
                </a:ext>
              </a:extLst>
            </p:cNvPr>
            <p:cNvSpPr/>
            <p:nvPr/>
          </p:nvSpPr>
          <p:spPr>
            <a:xfrm rot="10800000">
              <a:off x="2001506" y="1963016"/>
              <a:ext cx="921436" cy="921436"/>
            </a:xfrm>
            <a:prstGeom prst="blockArc">
              <a:avLst>
                <a:gd name="adj1" fmla="val 10800000"/>
                <a:gd name="adj2" fmla="val 16284262"/>
                <a:gd name="adj3" fmla="val 217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Rectangle 8">
              <a:extLst>
                <a:ext uri="{FF2B5EF4-FFF2-40B4-BE49-F238E27FC236}">
                  <a16:creationId xmlns:a16="http://schemas.microsoft.com/office/drawing/2014/main" id="{0F1CED03-0B9C-493D-A396-27D3BD1C338D}"/>
                </a:ext>
              </a:extLst>
            </p:cNvPr>
            <p:cNvSpPr/>
            <p:nvPr/>
          </p:nvSpPr>
          <p:spPr>
            <a:xfrm>
              <a:off x="-456151" y="2685738"/>
              <a:ext cx="2941310" cy="19871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57">
            <a:extLst>
              <a:ext uri="{FF2B5EF4-FFF2-40B4-BE49-F238E27FC236}">
                <a16:creationId xmlns:a16="http://schemas.microsoft.com/office/drawing/2014/main" id="{7EFB4178-9BC5-49DC-88E8-DD4E817FD35A}"/>
              </a:ext>
            </a:extLst>
          </p:cNvPr>
          <p:cNvGrpSpPr/>
          <p:nvPr/>
        </p:nvGrpSpPr>
        <p:grpSpPr>
          <a:xfrm rot="10800000">
            <a:off x="6822945" y="4809363"/>
            <a:ext cx="5369055" cy="857120"/>
            <a:chOff x="-2849008" y="1963016"/>
            <a:chExt cx="5771950" cy="921439"/>
          </a:xfrm>
          <a:solidFill>
            <a:schemeClr val="accent4"/>
          </a:solidFill>
        </p:grpSpPr>
        <p:sp>
          <p:nvSpPr>
            <p:cNvPr id="33" name="Block Arc 59">
              <a:extLst>
                <a:ext uri="{FF2B5EF4-FFF2-40B4-BE49-F238E27FC236}">
                  <a16:creationId xmlns:a16="http://schemas.microsoft.com/office/drawing/2014/main" id="{1EE7E173-6A63-4EC5-AB5C-3D8F29F55FD2}"/>
                </a:ext>
              </a:extLst>
            </p:cNvPr>
            <p:cNvSpPr/>
            <p:nvPr/>
          </p:nvSpPr>
          <p:spPr>
            <a:xfrm rot="10800000">
              <a:off x="2001506" y="1963016"/>
              <a:ext cx="921436" cy="921436"/>
            </a:xfrm>
            <a:prstGeom prst="blockArc">
              <a:avLst>
                <a:gd name="adj1" fmla="val 10800000"/>
                <a:gd name="adj2" fmla="val 16284262"/>
                <a:gd name="adj3" fmla="val 217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Rectangle 61">
              <a:extLst>
                <a:ext uri="{FF2B5EF4-FFF2-40B4-BE49-F238E27FC236}">
                  <a16:creationId xmlns:a16="http://schemas.microsoft.com/office/drawing/2014/main" id="{90272F4A-E93F-48A0-8979-A88A41CB9CE2}"/>
                </a:ext>
              </a:extLst>
            </p:cNvPr>
            <p:cNvSpPr/>
            <p:nvPr/>
          </p:nvSpPr>
          <p:spPr>
            <a:xfrm flipH="1" flipV="1">
              <a:off x="-2849008" y="2685740"/>
              <a:ext cx="5340800" cy="1987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Block Arc 43">
            <a:extLst>
              <a:ext uri="{FF2B5EF4-FFF2-40B4-BE49-F238E27FC236}">
                <a16:creationId xmlns:a16="http://schemas.microsoft.com/office/drawing/2014/main" id="{7FCEA8CB-9515-4D54-8C21-5891187BAF7C}"/>
              </a:ext>
            </a:extLst>
          </p:cNvPr>
          <p:cNvSpPr/>
          <p:nvPr/>
        </p:nvSpPr>
        <p:spPr>
          <a:xfrm rot="12600000">
            <a:off x="5303988" y="4455620"/>
            <a:ext cx="1699240" cy="1699238"/>
          </a:xfrm>
          <a:prstGeom prst="blockArc">
            <a:avLst>
              <a:gd name="adj1" fmla="val 8618041"/>
              <a:gd name="adj2" fmla="val 2636370"/>
              <a:gd name="adj3" fmla="val 109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Block Arc 38">
            <a:extLst>
              <a:ext uri="{FF2B5EF4-FFF2-40B4-BE49-F238E27FC236}">
                <a16:creationId xmlns:a16="http://schemas.microsoft.com/office/drawing/2014/main" id="{DCE23FAB-F66B-436A-A5AD-4A0EB73604E4}"/>
              </a:ext>
            </a:extLst>
          </p:cNvPr>
          <p:cNvSpPr/>
          <p:nvPr/>
        </p:nvSpPr>
        <p:spPr>
          <a:xfrm rot="1800000">
            <a:off x="2957156" y="1819466"/>
            <a:ext cx="1699240" cy="1699238"/>
          </a:xfrm>
          <a:prstGeom prst="blockArc">
            <a:avLst>
              <a:gd name="adj1" fmla="val 9024841"/>
              <a:gd name="adj2" fmla="val 2636370"/>
              <a:gd name="adj3" fmla="val 1090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evron 2">
            <a:extLst>
              <a:ext uri="{FF2B5EF4-FFF2-40B4-BE49-F238E27FC236}">
                <a16:creationId xmlns:a16="http://schemas.microsoft.com/office/drawing/2014/main" id="{29071778-DFA5-40F5-9DDF-96B374FE907C}"/>
              </a:ext>
            </a:extLst>
          </p:cNvPr>
          <p:cNvSpPr/>
          <p:nvPr/>
        </p:nvSpPr>
        <p:spPr>
          <a:xfrm rot="5400000">
            <a:off x="802919" y="234961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59290240-1DBB-44F5-B684-40587F779DB3}"/>
              </a:ext>
            </a:extLst>
          </p:cNvPr>
          <p:cNvSpPr/>
          <p:nvPr/>
        </p:nvSpPr>
        <p:spPr>
          <a:xfrm rot="5400000">
            <a:off x="802919" y="2947952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E8537935-FB92-4F5A-9DE1-B0E9966497A0}"/>
              </a:ext>
            </a:extLst>
          </p:cNvPr>
          <p:cNvSpPr/>
          <p:nvPr/>
        </p:nvSpPr>
        <p:spPr>
          <a:xfrm rot="5400000">
            <a:off x="802919" y="3546286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2">
            <a:extLst>
              <a:ext uri="{FF2B5EF4-FFF2-40B4-BE49-F238E27FC236}">
                <a16:creationId xmlns:a16="http://schemas.microsoft.com/office/drawing/2014/main" id="{1F7F611B-3116-466D-9A74-A533F24764C3}"/>
              </a:ext>
            </a:extLst>
          </p:cNvPr>
          <p:cNvSpPr/>
          <p:nvPr/>
        </p:nvSpPr>
        <p:spPr>
          <a:xfrm rot="5400000">
            <a:off x="802919" y="414461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B2A6F-A234-42A7-BAF8-43BF0597376F}"/>
              </a:ext>
            </a:extLst>
          </p:cNvPr>
          <p:cNvSpPr txBox="1"/>
          <p:nvPr/>
        </p:nvSpPr>
        <p:spPr>
          <a:xfrm>
            <a:off x="1237168" y="2383400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8A236D-F9EC-4AB4-A3E1-9968B8E124C8}"/>
              </a:ext>
            </a:extLst>
          </p:cNvPr>
          <p:cNvSpPr txBox="1"/>
          <p:nvPr/>
        </p:nvSpPr>
        <p:spPr>
          <a:xfrm>
            <a:off x="1237168" y="2981734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4867DD-9FB4-4E1F-9C1E-FC15E9FEE4AB}"/>
              </a:ext>
            </a:extLst>
          </p:cNvPr>
          <p:cNvSpPr txBox="1"/>
          <p:nvPr/>
        </p:nvSpPr>
        <p:spPr>
          <a:xfrm>
            <a:off x="1237168" y="3580068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6EF4F3-723B-437C-97F0-597AF6CDEC14}"/>
              </a:ext>
            </a:extLst>
          </p:cNvPr>
          <p:cNvSpPr txBox="1"/>
          <p:nvPr/>
        </p:nvSpPr>
        <p:spPr>
          <a:xfrm>
            <a:off x="1237168" y="4178401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Oval 11">
            <a:extLst>
              <a:ext uri="{FF2B5EF4-FFF2-40B4-BE49-F238E27FC236}">
                <a16:creationId xmlns:a16="http://schemas.microsoft.com/office/drawing/2014/main" id="{D056DA27-AF61-43DF-A150-A8680C12F6B5}"/>
              </a:ext>
            </a:extLst>
          </p:cNvPr>
          <p:cNvSpPr/>
          <p:nvPr/>
        </p:nvSpPr>
        <p:spPr>
          <a:xfrm>
            <a:off x="1540373" y="5286351"/>
            <a:ext cx="720080" cy="720080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2">
            <a:extLst>
              <a:ext uri="{FF2B5EF4-FFF2-40B4-BE49-F238E27FC236}">
                <a16:creationId xmlns:a16="http://schemas.microsoft.com/office/drawing/2014/main" id="{BDA9E069-FD6F-454F-A8C5-9E39785CC4D7}"/>
              </a:ext>
            </a:extLst>
          </p:cNvPr>
          <p:cNvSpPr/>
          <p:nvPr/>
        </p:nvSpPr>
        <p:spPr>
          <a:xfrm>
            <a:off x="3682613" y="5286351"/>
            <a:ext cx="720080" cy="720080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3">
            <a:extLst>
              <a:ext uri="{FF2B5EF4-FFF2-40B4-BE49-F238E27FC236}">
                <a16:creationId xmlns:a16="http://schemas.microsoft.com/office/drawing/2014/main" id="{995C415A-6039-4FFC-9168-7C238135C35C}"/>
              </a:ext>
            </a:extLst>
          </p:cNvPr>
          <p:cNvSpPr/>
          <p:nvPr/>
        </p:nvSpPr>
        <p:spPr>
          <a:xfrm>
            <a:off x="5824854" y="5286351"/>
            <a:ext cx="720080" cy="720080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4">
            <a:extLst>
              <a:ext uri="{FF2B5EF4-FFF2-40B4-BE49-F238E27FC236}">
                <a16:creationId xmlns:a16="http://schemas.microsoft.com/office/drawing/2014/main" id="{8A0AD0D2-FE5A-4E43-9C45-985A600E0380}"/>
              </a:ext>
            </a:extLst>
          </p:cNvPr>
          <p:cNvSpPr/>
          <p:nvPr/>
        </p:nvSpPr>
        <p:spPr>
          <a:xfrm>
            <a:off x="8010221" y="5286351"/>
            <a:ext cx="720080" cy="720080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5">
            <a:extLst>
              <a:ext uri="{FF2B5EF4-FFF2-40B4-BE49-F238E27FC236}">
                <a16:creationId xmlns:a16="http://schemas.microsoft.com/office/drawing/2014/main" id="{F1ED679A-8648-4AC7-8F93-9A52EEDE49E1}"/>
              </a:ext>
            </a:extLst>
          </p:cNvPr>
          <p:cNvSpPr/>
          <p:nvPr/>
        </p:nvSpPr>
        <p:spPr>
          <a:xfrm>
            <a:off x="10152461" y="5286351"/>
            <a:ext cx="720080" cy="720080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07D6BC-E77E-40B5-9C39-AB081B1D47B7}"/>
              </a:ext>
            </a:extLst>
          </p:cNvPr>
          <p:cNvSpPr txBox="1"/>
          <p:nvPr/>
        </p:nvSpPr>
        <p:spPr>
          <a:xfrm>
            <a:off x="1173253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F1A8F6-EFFF-4F50-A4B2-14A4A64AB7C7}"/>
              </a:ext>
            </a:extLst>
          </p:cNvPr>
          <p:cNvSpPr txBox="1"/>
          <p:nvPr/>
        </p:nvSpPr>
        <p:spPr>
          <a:xfrm>
            <a:off x="3313724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894738-3575-49A4-A7CA-737F4E8A72CE}"/>
              </a:ext>
            </a:extLst>
          </p:cNvPr>
          <p:cNvSpPr txBox="1"/>
          <p:nvPr/>
        </p:nvSpPr>
        <p:spPr>
          <a:xfrm>
            <a:off x="5497321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3D0442-C251-4802-A743-2916360C59AF}"/>
              </a:ext>
            </a:extLst>
          </p:cNvPr>
          <p:cNvSpPr txBox="1"/>
          <p:nvPr/>
        </p:nvSpPr>
        <p:spPr>
          <a:xfrm>
            <a:off x="7637792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020C7C-837D-43D7-B2AB-829D6BAE016F}"/>
              </a:ext>
            </a:extLst>
          </p:cNvPr>
          <p:cNvSpPr txBox="1"/>
          <p:nvPr/>
        </p:nvSpPr>
        <p:spPr>
          <a:xfrm>
            <a:off x="9778261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텍스트 개체 틀 19">
            <a:extLst>
              <a:ext uri="{FF2B5EF4-FFF2-40B4-BE49-F238E27FC236}">
                <a16:creationId xmlns:a16="http://schemas.microsoft.com/office/drawing/2014/main" id="{811CB315-BBF2-4035-AB22-8F18FD7AE0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Desktop Style</a:t>
            </a:r>
            <a:endParaRPr lang="ko-KR" altLang="en-US" dirty="0"/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ADA06CB4-1516-4B6D-B0A6-C5073C1406D9}"/>
              </a:ext>
            </a:extLst>
          </p:cNvPr>
          <p:cNvSpPr/>
          <p:nvPr/>
        </p:nvSpPr>
        <p:spPr>
          <a:xfrm>
            <a:off x="1737587" y="5469793"/>
            <a:ext cx="335238" cy="3352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236FC53D-0436-445B-9625-DD7C054904A2}"/>
              </a:ext>
            </a:extLst>
          </p:cNvPr>
          <p:cNvSpPr/>
          <p:nvPr/>
        </p:nvSpPr>
        <p:spPr>
          <a:xfrm>
            <a:off x="3885963" y="5483984"/>
            <a:ext cx="342964" cy="32104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32">
            <a:extLst>
              <a:ext uri="{FF2B5EF4-FFF2-40B4-BE49-F238E27FC236}">
                <a16:creationId xmlns:a16="http://schemas.microsoft.com/office/drawing/2014/main" id="{F5B47D87-07E1-47DA-80A3-EC1DBF13F90A}"/>
              </a:ext>
            </a:extLst>
          </p:cNvPr>
          <p:cNvSpPr/>
          <p:nvPr/>
        </p:nvSpPr>
        <p:spPr>
          <a:xfrm>
            <a:off x="6028684" y="5469172"/>
            <a:ext cx="335859" cy="33585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Frame 17">
            <a:extLst>
              <a:ext uri="{FF2B5EF4-FFF2-40B4-BE49-F238E27FC236}">
                <a16:creationId xmlns:a16="http://schemas.microsoft.com/office/drawing/2014/main" id="{48DA1620-2787-4D94-B32B-DBDF780D24A7}"/>
              </a:ext>
            </a:extLst>
          </p:cNvPr>
          <p:cNvSpPr/>
          <p:nvPr/>
        </p:nvSpPr>
        <p:spPr>
          <a:xfrm>
            <a:off x="8184329" y="5463884"/>
            <a:ext cx="361246" cy="3612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ound Same Side Corner Rectangle 11">
            <a:extLst>
              <a:ext uri="{FF2B5EF4-FFF2-40B4-BE49-F238E27FC236}">
                <a16:creationId xmlns:a16="http://schemas.microsoft.com/office/drawing/2014/main" id="{32EE4C4E-417F-4397-8EEF-79844AFF0283}"/>
              </a:ext>
            </a:extLst>
          </p:cNvPr>
          <p:cNvSpPr/>
          <p:nvPr/>
        </p:nvSpPr>
        <p:spPr>
          <a:xfrm rot="9900000">
            <a:off x="10347625" y="5465693"/>
            <a:ext cx="403639" cy="34281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12F0492A-AC0D-4C29-BFE2-11C9D3529E8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44">
            <a:extLst>
              <a:ext uri="{FF2B5EF4-FFF2-40B4-BE49-F238E27FC236}">
                <a16:creationId xmlns:a16="http://schemas.microsoft.com/office/drawing/2014/main" id="{902DEC2A-6A43-4A67-96D6-0CD6BABA79AC}"/>
              </a:ext>
            </a:extLst>
          </p:cNvPr>
          <p:cNvGrpSpPr/>
          <p:nvPr/>
        </p:nvGrpSpPr>
        <p:grpSpPr>
          <a:xfrm>
            <a:off x="5496675" y="2712662"/>
            <a:ext cx="1110947" cy="3407739"/>
            <a:chOff x="1290710" y="1665800"/>
            <a:chExt cx="1344021" cy="4122678"/>
          </a:xfrm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8D0393CB-B706-45BE-A1FA-F525DFD98B7C}"/>
                </a:ext>
              </a:extLst>
            </p:cNvPr>
            <p:cNvSpPr/>
            <p:nvPr/>
          </p:nvSpPr>
          <p:spPr>
            <a:xfrm>
              <a:off x="1290710" y="2177251"/>
              <a:ext cx="1123912" cy="3611227"/>
            </a:xfrm>
            <a:custGeom>
              <a:avLst/>
              <a:gdLst>
                <a:gd name="connsiteX0" fmla="*/ 437248 w 1123912"/>
                <a:gd name="connsiteY0" fmla="*/ 0 h 3611227"/>
                <a:gd name="connsiteX1" fmla="*/ 455901 w 1123912"/>
                <a:gd name="connsiteY1" fmla="*/ 29432 h 3611227"/>
                <a:gd name="connsiteX2" fmla="*/ 561911 w 1123912"/>
                <a:gd name="connsiteY2" fmla="*/ 102921 h 3611227"/>
                <a:gd name="connsiteX3" fmla="*/ 607180 w 1123912"/>
                <a:gd name="connsiteY3" fmla="*/ 134847 h 3611227"/>
                <a:gd name="connsiteX4" fmla="*/ 612330 w 1123912"/>
                <a:gd name="connsiteY4" fmla="*/ 137090 h 3611227"/>
                <a:gd name="connsiteX5" fmla="*/ 648994 w 1123912"/>
                <a:gd name="connsiteY5" fmla="*/ 128164 h 3611227"/>
                <a:gd name="connsiteX6" fmla="*/ 654738 w 1123912"/>
                <a:gd name="connsiteY6" fmla="*/ 149220 h 3611227"/>
                <a:gd name="connsiteX7" fmla="*/ 659247 w 1123912"/>
                <a:gd name="connsiteY7" fmla="*/ 171580 h 3611227"/>
                <a:gd name="connsiteX8" fmla="*/ 663778 w 1123912"/>
                <a:gd name="connsiteY8" fmla="*/ 171488 h 3611227"/>
                <a:gd name="connsiteX9" fmla="*/ 742553 w 1123912"/>
                <a:gd name="connsiteY9" fmla="*/ 224676 h 3611227"/>
                <a:gd name="connsiteX10" fmla="*/ 756629 w 1123912"/>
                <a:gd name="connsiteY10" fmla="*/ 251774 h 3611227"/>
                <a:gd name="connsiteX11" fmla="*/ 787342 w 1123912"/>
                <a:gd name="connsiteY11" fmla="*/ 343045 h 3611227"/>
                <a:gd name="connsiteX12" fmla="*/ 818170 w 1123912"/>
                <a:gd name="connsiteY12" fmla="*/ 435735 h 3611227"/>
                <a:gd name="connsiteX13" fmla="*/ 845794 w 1123912"/>
                <a:gd name="connsiteY13" fmla="*/ 517325 h 3611227"/>
                <a:gd name="connsiteX14" fmla="*/ 876165 w 1123912"/>
                <a:gd name="connsiteY14" fmla="*/ 608711 h 3611227"/>
                <a:gd name="connsiteX15" fmla="*/ 887425 w 1123912"/>
                <a:gd name="connsiteY15" fmla="*/ 614776 h 3611227"/>
                <a:gd name="connsiteX16" fmla="*/ 936859 w 1123912"/>
                <a:gd name="connsiteY16" fmla="*/ 604294 h 3611227"/>
                <a:gd name="connsiteX17" fmla="*/ 962859 w 1123912"/>
                <a:gd name="connsiteY17" fmla="*/ 598343 h 3611227"/>
                <a:gd name="connsiteX18" fmla="*/ 973249 w 1123912"/>
                <a:gd name="connsiteY18" fmla="*/ 593720 h 3611227"/>
                <a:gd name="connsiteX19" fmla="*/ 1037651 w 1123912"/>
                <a:gd name="connsiteY19" fmla="*/ 580080 h 3611227"/>
                <a:gd name="connsiteX20" fmla="*/ 1077451 w 1123912"/>
                <a:gd name="connsiteY20" fmla="*/ 572711 h 3611227"/>
                <a:gd name="connsiteX21" fmla="*/ 1090999 w 1123912"/>
                <a:gd name="connsiteY21" fmla="*/ 580217 h 3611227"/>
                <a:gd name="connsiteX22" fmla="*/ 1111117 w 1123912"/>
                <a:gd name="connsiteY22" fmla="*/ 676386 h 3611227"/>
                <a:gd name="connsiteX23" fmla="*/ 1118372 w 1123912"/>
                <a:gd name="connsiteY23" fmla="*/ 711768 h 3611227"/>
                <a:gd name="connsiteX24" fmla="*/ 1123681 w 1123912"/>
                <a:gd name="connsiteY24" fmla="*/ 741567 h 3611227"/>
                <a:gd name="connsiteX25" fmla="*/ 1116060 w 1123912"/>
                <a:gd name="connsiteY25" fmla="*/ 752872 h 3611227"/>
                <a:gd name="connsiteX26" fmla="*/ 1075597 w 1123912"/>
                <a:gd name="connsiteY26" fmla="*/ 765918 h 3611227"/>
                <a:gd name="connsiteX27" fmla="*/ 979771 w 1123912"/>
                <a:gd name="connsiteY27" fmla="*/ 796585 h 3611227"/>
                <a:gd name="connsiteX28" fmla="*/ 962149 w 1123912"/>
                <a:gd name="connsiteY28" fmla="*/ 800705 h 3611227"/>
                <a:gd name="connsiteX29" fmla="*/ 954162 w 1123912"/>
                <a:gd name="connsiteY29" fmla="*/ 803818 h 3611227"/>
                <a:gd name="connsiteX30" fmla="*/ 935692 w 1123912"/>
                <a:gd name="connsiteY30" fmla="*/ 810226 h 3611227"/>
                <a:gd name="connsiteX31" fmla="*/ 927728 w 1123912"/>
                <a:gd name="connsiteY31" fmla="*/ 821875 h 3611227"/>
                <a:gd name="connsiteX32" fmla="*/ 931481 w 1123912"/>
                <a:gd name="connsiteY32" fmla="*/ 851307 h 3611227"/>
                <a:gd name="connsiteX33" fmla="*/ 942123 w 1123912"/>
                <a:gd name="connsiteY33" fmla="*/ 933859 h 3611227"/>
                <a:gd name="connsiteX34" fmla="*/ 949905 w 1123912"/>
                <a:gd name="connsiteY34" fmla="*/ 991899 h 3611227"/>
                <a:gd name="connsiteX35" fmla="*/ 956702 w 1123912"/>
                <a:gd name="connsiteY35" fmla="*/ 1044308 h 3611227"/>
                <a:gd name="connsiteX36" fmla="*/ 962149 w 1123912"/>
                <a:gd name="connsiteY36" fmla="*/ 1089578 h 3611227"/>
                <a:gd name="connsiteX37" fmla="*/ 966932 w 1123912"/>
                <a:gd name="connsiteY37" fmla="*/ 1123038 h 3611227"/>
                <a:gd name="connsiteX38" fmla="*/ 973913 w 1123912"/>
                <a:gd name="connsiteY38" fmla="*/ 1175837 h 3611227"/>
                <a:gd name="connsiteX39" fmla="*/ 978307 w 1123912"/>
                <a:gd name="connsiteY39" fmla="*/ 1211654 h 3611227"/>
                <a:gd name="connsiteX40" fmla="*/ 985035 w 1123912"/>
                <a:gd name="connsiteY40" fmla="*/ 1263309 h 3611227"/>
                <a:gd name="connsiteX41" fmla="*/ 991879 w 1123912"/>
                <a:gd name="connsiteY41" fmla="*/ 1316360 h 3611227"/>
                <a:gd name="connsiteX42" fmla="*/ 1001079 w 1123912"/>
                <a:gd name="connsiteY42" fmla="*/ 1388864 h 3611227"/>
                <a:gd name="connsiteX43" fmla="*/ 1006526 w 1123912"/>
                <a:gd name="connsiteY43" fmla="*/ 1433378 h 3611227"/>
                <a:gd name="connsiteX44" fmla="*/ 1013049 w 1123912"/>
                <a:gd name="connsiteY44" fmla="*/ 1480638 h 3611227"/>
                <a:gd name="connsiteX45" fmla="*/ 1020601 w 1123912"/>
                <a:gd name="connsiteY45" fmla="*/ 1542477 h 3611227"/>
                <a:gd name="connsiteX46" fmla="*/ 1008769 w 1123912"/>
                <a:gd name="connsiteY46" fmla="*/ 1555225 h 3611227"/>
                <a:gd name="connsiteX47" fmla="*/ 973958 w 1123912"/>
                <a:gd name="connsiteY47" fmla="*/ 1555317 h 3611227"/>
                <a:gd name="connsiteX48" fmla="*/ 965605 w 1123912"/>
                <a:gd name="connsiteY48" fmla="*/ 1564494 h 3611227"/>
                <a:gd name="connsiteX49" fmla="*/ 964140 w 1123912"/>
                <a:gd name="connsiteY49" fmla="*/ 1576075 h 3611227"/>
                <a:gd name="connsiteX50" fmla="*/ 929985 w 1123912"/>
                <a:gd name="connsiteY50" fmla="*/ 1576124 h 3611227"/>
                <a:gd name="connsiteX51" fmla="*/ 924063 w 1123912"/>
                <a:gd name="connsiteY51" fmla="*/ 1617445 h 3611227"/>
                <a:gd name="connsiteX52" fmla="*/ 896838 w 1123912"/>
                <a:gd name="connsiteY52" fmla="*/ 1868388 h 3611227"/>
                <a:gd name="connsiteX53" fmla="*/ 859562 w 1123912"/>
                <a:gd name="connsiteY53" fmla="*/ 2110583 h 3611227"/>
                <a:gd name="connsiteX54" fmla="*/ 852023 w 1123912"/>
                <a:gd name="connsiteY54" fmla="*/ 2200370 h 3611227"/>
                <a:gd name="connsiteX55" fmla="*/ 836107 w 1123912"/>
                <a:gd name="connsiteY55" fmla="*/ 2270818 h 3611227"/>
                <a:gd name="connsiteX56" fmla="*/ 819772 w 1123912"/>
                <a:gd name="connsiteY56" fmla="*/ 2340806 h 3611227"/>
                <a:gd name="connsiteX57" fmla="*/ 803855 w 1123912"/>
                <a:gd name="connsiteY57" fmla="*/ 2415399 h 3611227"/>
                <a:gd name="connsiteX58" fmla="*/ 796735 w 1123912"/>
                <a:gd name="connsiteY58" fmla="*/ 2494595 h 3611227"/>
                <a:gd name="connsiteX59" fmla="*/ 784589 w 1123912"/>
                <a:gd name="connsiteY59" fmla="*/ 2628124 h 3611227"/>
                <a:gd name="connsiteX60" fmla="*/ 751919 w 1123912"/>
                <a:gd name="connsiteY60" fmla="*/ 2759351 h 3611227"/>
                <a:gd name="connsiteX61" fmla="*/ 746055 w 1123912"/>
                <a:gd name="connsiteY61" fmla="*/ 2821051 h 3611227"/>
                <a:gd name="connsiteX62" fmla="*/ 762809 w 1123912"/>
                <a:gd name="connsiteY62" fmla="*/ 2968393 h 3611227"/>
                <a:gd name="connsiteX63" fmla="*/ 795479 w 1123912"/>
                <a:gd name="connsiteY63" fmla="*/ 3014438 h 3611227"/>
                <a:gd name="connsiteX64" fmla="*/ 885949 w 1123912"/>
                <a:gd name="connsiteY64" fmla="*/ 3093635 h 3611227"/>
                <a:gd name="connsiteX65" fmla="*/ 893488 w 1123912"/>
                <a:gd name="connsiteY65" fmla="*/ 3098239 h 3611227"/>
                <a:gd name="connsiteX66" fmla="*/ 981028 w 1123912"/>
                <a:gd name="connsiteY66" fmla="*/ 3131852 h 3611227"/>
                <a:gd name="connsiteX67" fmla="*/ 1001550 w 1123912"/>
                <a:gd name="connsiteY67" fmla="*/ 3153032 h 3611227"/>
                <a:gd name="connsiteX68" fmla="*/ 994849 w 1123912"/>
                <a:gd name="connsiteY68" fmla="*/ 3182040 h 3611227"/>
                <a:gd name="connsiteX69" fmla="*/ 877572 w 1123912"/>
                <a:gd name="connsiteY69" fmla="*/ 3222100 h 3611227"/>
                <a:gd name="connsiteX70" fmla="*/ 809301 w 1123912"/>
                <a:gd name="connsiteY70" fmla="*/ 3220718 h 3611227"/>
                <a:gd name="connsiteX71" fmla="*/ 774537 w 1123912"/>
                <a:gd name="connsiteY71" fmla="*/ 3207826 h 3611227"/>
                <a:gd name="connsiteX72" fmla="*/ 703751 w 1123912"/>
                <a:gd name="connsiteY72" fmla="*/ 3155335 h 3611227"/>
                <a:gd name="connsiteX73" fmla="*/ 630034 w 1123912"/>
                <a:gd name="connsiteY73" fmla="*/ 3092254 h 3611227"/>
                <a:gd name="connsiteX74" fmla="*/ 623334 w 1123912"/>
                <a:gd name="connsiteY74" fmla="*/ 3128168 h 3611227"/>
                <a:gd name="connsiteX75" fmla="*/ 530350 w 1123912"/>
                <a:gd name="connsiteY75" fmla="*/ 3109750 h 3611227"/>
                <a:gd name="connsiteX76" fmla="*/ 527837 w 1123912"/>
                <a:gd name="connsiteY76" fmla="*/ 3148889 h 3611227"/>
                <a:gd name="connsiteX77" fmla="*/ 529931 w 1123912"/>
                <a:gd name="connsiteY77" fmla="*/ 3210128 h 3611227"/>
                <a:gd name="connsiteX78" fmla="*/ 527837 w 1123912"/>
                <a:gd name="connsiteY78" fmla="*/ 3221639 h 3611227"/>
                <a:gd name="connsiteX79" fmla="*/ 492235 w 1123912"/>
                <a:gd name="connsiteY79" fmla="*/ 3269065 h 3611227"/>
                <a:gd name="connsiteX80" fmla="*/ 485115 w 1123912"/>
                <a:gd name="connsiteY80" fmla="*/ 3272288 h 3611227"/>
                <a:gd name="connsiteX81" fmla="*/ 520297 w 1123912"/>
                <a:gd name="connsiteY81" fmla="*/ 3501590 h 3611227"/>
                <a:gd name="connsiteX82" fmla="*/ 512758 w 1123912"/>
                <a:gd name="connsiteY82" fmla="*/ 3548096 h 3611227"/>
                <a:gd name="connsiteX83" fmla="*/ 459984 w 1123912"/>
                <a:gd name="connsiteY83" fmla="*/ 3600586 h 3611227"/>
                <a:gd name="connsiteX84" fmla="*/ 387524 w 1123912"/>
                <a:gd name="connsiteY84" fmla="*/ 3611177 h 3611227"/>
                <a:gd name="connsiteX85" fmla="*/ 373703 w 1123912"/>
                <a:gd name="connsiteY85" fmla="*/ 3605190 h 3611227"/>
                <a:gd name="connsiteX86" fmla="*/ 319252 w 1123912"/>
                <a:gd name="connsiteY86" fmla="*/ 3524152 h 3611227"/>
                <a:gd name="connsiteX87" fmla="*/ 313388 w 1123912"/>
                <a:gd name="connsiteY87" fmla="*/ 3503432 h 3611227"/>
                <a:gd name="connsiteX88" fmla="*/ 310037 w 1123912"/>
                <a:gd name="connsiteY88" fmla="*/ 3367140 h 3611227"/>
                <a:gd name="connsiteX89" fmla="*/ 315064 w 1123912"/>
                <a:gd name="connsiteY89" fmla="*/ 3286102 h 3611227"/>
                <a:gd name="connsiteX90" fmla="*/ 308781 w 1123912"/>
                <a:gd name="connsiteY90" fmla="*/ 3263540 h 3611227"/>
                <a:gd name="connsiteX91" fmla="*/ 282813 w 1123912"/>
                <a:gd name="connsiteY91" fmla="*/ 3181580 h 3611227"/>
                <a:gd name="connsiteX92" fmla="*/ 276112 w 1123912"/>
                <a:gd name="connsiteY92" fmla="*/ 3105146 h 3611227"/>
                <a:gd name="connsiteX93" fmla="*/ 299566 w 1123912"/>
                <a:gd name="connsiteY93" fmla="*/ 2934781 h 3611227"/>
                <a:gd name="connsiteX94" fmla="*/ 299566 w 1123912"/>
                <a:gd name="connsiteY94" fmla="*/ 2872161 h 3611227"/>
                <a:gd name="connsiteX95" fmla="*/ 301660 w 1123912"/>
                <a:gd name="connsiteY95" fmla="*/ 2751063 h 3611227"/>
                <a:gd name="connsiteX96" fmla="*/ 302079 w 1123912"/>
                <a:gd name="connsiteY96" fmla="*/ 2633649 h 3611227"/>
                <a:gd name="connsiteX97" fmla="*/ 305011 w 1123912"/>
                <a:gd name="connsiteY97" fmla="*/ 2494135 h 3611227"/>
                <a:gd name="connsiteX98" fmla="*/ 326791 w 1123912"/>
                <a:gd name="connsiteY98" fmla="*/ 2396059 h 3611227"/>
                <a:gd name="connsiteX99" fmla="*/ 324697 w 1123912"/>
                <a:gd name="connsiteY99" fmla="*/ 2364749 h 3611227"/>
                <a:gd name="connsiteX100" fmla="*/ 317158 w 1123912"/>
                <a:gd name="connsiteY100" fmla="*/ 2327913 h 3611227"/>
                <a:gd name="connsiteX101" fmla="*/ 336006 w 1123912"/>
                <a:gd name="connsiteY101" fmla="*/ 2106899 h 3611227"/>
                <a:gd name="connsiteX102" fmla="*/ 327210 w 1123912"/>
                <a:gd name="connsiteY102" fmla="*/ 2027703 h 3611227"/>
                <a:gd name="connsiteX103" fmla="*/ 312131 w 1123912"/>
                <a:gd name="connsiteY103" fmla="*/ 1940678 h 3611227"/>
                <a:gd name="connsiteX104" fmla="*/ 305011 w 1123912"/>
                <a:gd name="connsiteY104" fmla="*/ 1913512 h 3611227"/>
                <a:gd name="connsiteX105" fmla="*/ 272760 w 1123912"/>
                <a:gd name="connsiteY105" fmla="*/ 1682368 h 3611227"/>
                <a:gd name="connsiteX106" fmla="*/ 261452 w 1123912"/>
                <a:gd name="connsiteY106" fmla="*/ 1596726 h 3611227"/>
                <a:gd name="connsiteX107" fmla="*/ 246373 w 1123912"/>
                <a:gd name="connsiteY107" fmla="*/ 1566797 h 3611227"/>
                <a:gd name="connsiteX108" fmla="*/ 237577 w 1123912"/>
                <a:gd name="connsiteY108" fmla="*/ 1551142 h 3611227"/>
                <a:gd name="connsiteX109" fmla="*/ 233749 w 1123912"/>
                <a:gd name="connsiteY109" fmla="*/ 1490414 h 3611227"/>
                <a:gd name="connsiteX110" fmla="*/ 175862 w 1123912"/>
                <a:gd name="connsiteY110" fmla="*/ 1473864 h 3611227"/>
                <a:gd name="connsiteX111" fmla="*/ 90175 w 1123912"/>
                <a:gd name="connsiteY111" fmla="*/ 1449376 h 3611227"/>
                <a:gd name="connsiteX112" fmla="*/ 71775 w 1123912"/>
                <a:gd name="connsiteY112" fmla="*/ 1443631 h 3611227"/>
                <a:gd name="connsiteX113" fmla="*/ 68891 w 1123912"/>
                <a:gd name="connsiteY113" fmla="*/ 1432852 h 3611227"/>
                <a:gd name="connsiteX114" fmla="*/ 89031 w 1123912"/>
                <a:gd name="connsiteY114" fmla="*/ 1357830 h 3611227"/>
                <a:gd name="connsiteX115" fmla="*/ 111208 w 1123912"/>
                <a:gd name="connsiteY115" fmla="*/ 1275805 h 3611227"/>
                <a:gd name="connsiteX116" fmla="*/ 123727 w 1123912"/>
                <a:gd name="connsiteY116" fmla="*/ 1226942 h 3611227"/>
                <a:gd name="connsiteX117" fmla="*/ 142906 w 1123912"/>
                <a:gd name="connsiteY117" fmla="*/ 1156063 h 3611227"/>
                <a:gd name="connsiteX118" fmla="*/ 157897 w 1123912"/>
                <a:gd name="connsiteY118" fmla="*/ 1101387 h 3611227"/>
                <a:gd name="connsiteX119" fmla="*/ 154876 w 1123912"/>
                <a:gd name="connsiteY119" fmla="*/ 1093720 h 3611227"/>
                <a:gd name="connsiteX120" fmla="*/ 76284 w 1123912"/>
                <a:gd name="connsiteY120" fmla="*/ 993478 h 3611227"/>
                <a:gd name="connsiteX121" fmla="*/ 2429 w 1123912"/>
                <a:gd name="connsiteY121" fmla="*/ 899666 h 3611227"/>
                <a:gd name="connsiteX122" fmla="*/ 140 w 1123912"/>
                <a:gd name="connsiteY122" fmla="*/ 890923 h 3611227"/>
                <a:gd name="connsiteX123" fmla="*/ 6365 w 1123912"/>
                <a:gd name="connsiteY123" fmla="*/ 832700 h 3611227"/>
                <a:gd name="connsiteX124" fmla="*/ 10577 w 1123912"/>
                <a:gd name="connsiteY124" fmla="*/ 787362 h 3611227"/>
                <a:gd name="connsiteX125" fmla="*/ 16573 w 1123912"/>
                <a:gd name="connsiteY125" fmla="*/ 734197 h 3611227"/>
                <a:gd name="connsiteX126" fmla="*/ 18976 w 1123912"/>
                <a:gd name="connsiteY126" fmla="*/ 712638 h 3611227"/>
                <a:gd name="connsiteX127" fmla="*/ 31060 w 1123912"/>
                <a:gd name="connsiteY127" fmla="*/ 613631 h 3611227"/>
                <a:gd name="connsiteX128" fmla="*/ 41359 w 1123912"/>
                <a:gd name="connsiteY128" fmla="*/ 545224 h 3611227"/>
                <a:gd name="connsiteX129" fmla="*/ 51063 w 1123912"/>
                <a:gd name="connsiteY129" fmla="*/ 482469 h 3611227"/>
                <a:gd name="connsiteX130" fmla="*/ 61797 w 1123912"/>
                <a:gd name="connsiteY130" fmla="*/ 426558 h 3611227"/>
                <a:gd name="connsiteX131" fmla="*/ 71592 w 1123912"/>
                <a:gd name="connsiteY131" fmla="*/ 377741 h 3611227"/>
                <a:gd name="connsiteX132" fmla="*/ 84912 w 1123912"/>
                <a:gd name="connsiteY132" fmla="*/ 325628 h 3611227"/>
                <a:gd name="connsiteX133" fmla="*/ 103427 w 1123912"/>
                <a:gd name="connsiteY133" fmla="*/ 268115 h 3611227"/>
                <a:gd name="connsiteX134" fmla="*/ 200328 w 1123912"/>
                <a:gd name="connsiteY134" fmla="*/ 132925 h 3611227"/>
                <a:gd name="connsiteX135" fmla="*/ 282559 w 1123912"/>
                <a:gd name="connsiteY135" fmla="*/ 98206 h 3611227"/>
                <a:gd name="connsiteX136" fmla="*/ 342796 w 1123912"/>
                <a:gd name="connsiteY136" fmla="*/ 87312 h 3611227"/>
                <a:gd name="connsiteX137" fmla="*/ 358725 w 1123912"/>
                <a:gd name="connsiteY137" fmla="*/ 78821 h 3611227"/>
                <a:gd name="connsiteX138" fmla="*/ 414957 w 1123912"/>
                <a:gd name="connsiteY138" fmla="*/ 10665 h 3611227"/>
                <a:gd name="connsiteX139" fmla="*/ 425301 w 1123912"/>
                <a:gd name="connsiteY139" fmla="*/ 11787 h 3611227"/>
                <a:gd name="connsiteX140" fmla="*/ 437248 w 1123912"/>
                <a:gd name="connsiteY140" fmla="*/ 0 h 361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123912" h="3611227">
                  <a:moveTo>
                    <a:pt x="437248" y="0"/>
                  </a:moveTo>
                  <a:cubicBezTo>
                    <a:pt x="433266" y="16249"/>
                    <a:pt x="445556" y="22246"/>
                    <a:pt x="455901" y="29432"/>
                  </a:cubicBezTo>
                  <a:cubicBezTo>
                    <a:pt x="491237" y="53920"/>
                    <a:pt x="526597" y="78386"/>
                    <a:pt x="561911" y="102921"/>
                  </a:cubicBezTo>
                  <a:cubicBezTo>
                    <a:pt x="577062" y="113471"/>
                    <a:pt x="592121" y="124159"/>
                    <a:pt x="607180" y="134847"/>
                  </a:cubicBezTo>
                  <a:cubicBezTo>
                    <a:pt x="608805" y="135991"/>
                    <a:pt x="610293" y="137410"/>
                    <a:pt x="612330" y="137090"/>
                  </a:cubicBezTo>
                  <a:cubicBezTo>
                    <a:pt x="624780" y="135122"/>
                    <a:pt x="637596" y="134549"/>
                    <a:pt x="648994" y="128164"/>
                  </a:cubicBezTo>
                  <a:cubicBezTo>
                    <a:pt x="654212" y="134275"/>
                    <a:pt x="652267" y="142331"/>
                    <a:pt x="654738" y="149220"/>
                  </a:cubicBezTo>
                  <a:cubicBezTo>
                    <a:pt x="657302" y="156406"/>
                    <a:pt x="655951" y="164485"/>
                    <a:pt x="659247" y="171580"/>
                  </a:cubicBezTo>
                  <a:cubicBezTo>
                    <a:pt x="660711" y="168879"/>
                    <a:pt x="662085" y="170344"/>
                    <a:pt x="663778" y="171488"/>
                  </a:cubicBezTo>
                  <a:cubicBezTo>
                    <a:pt x="689961" y="189317"/>
                    <a:pt x="715936" y="207511"/>
                    <a:pt x="742553" y="224676"/>
                  </a:cubicBezTo>
                  <a:cubicBezTo>
                    <a:pt x="752990" y="231405"/>
                    <a:pt x="753265" y="242299"/>
                    <a:pt x="756629" y="251774"/>
                  </a:cubicBezTo>
                  <a:cubicBezTo>
                    <a:pt x="767339" y="282030"/>
                    <a:pt x="777204" y="312583"/>
                    <a:pt x="787342" y="343045"/>
                  </a:cubicBezTo>
                  <a:cubicBezTo>
                    <a:pt x="797641" y="373942"/>
                    <a:pt x="807826" y="404861"/>
                    <a:pt x="818170" y="435735"/>
                  </a:cubicBezTo>
                  <a:cubicBezTo>
                    <a:pt x="827302" y="462947"/>
                    <a:pt x="836663" y="490113"/>
                    <a:pt x="845794" y="517325"/>
                  </a:cubicBezTo>
                  <a:cubicBezTo>
                    <a:pt x="856002" y="547764"/>
                    <a:pt x="866140" y="578226"/>
                    <a:pt x="876165" y="608711"/>
                  </a:cubicBezTo>
                  <a:cubicBezTo>
                    <a:pt x="878087" y="614592"/>
                    <a:pt x="880238" y="616721"/>
                    <a:pt x="887425" y="614776"/>
                  </a:cubicBezTo>
                  <a:cubicBezTo>
                    <a:pt x="903651" y="610382"/>
                    <a:pt x="920381" y="607772"/>
                    <a:pt x="936859" y="604294"/>
                  </a:cubicBezTo>
                  <a:cubicBezTo>
                    <a:pt x="945556" y="602463"/>
                    <a:pt x="954184" y="600334"/>
                    <a:pt x="962859" y="598343"/>
                  </a:cubicBezTo>
                  <a:cubicBezTo>
                    <a:pt x="965788" y="595551"/>
                    <a:pt x="969358" y="594498"/>
                    <a:pt x="973249" y="593720"/>
                  </a:cubicBezTo>
                  <a:cubicBezTo>
                    <a:pt x="994762" y="589372"/>
                    <a:pt x="1016321" y="585298"/>
                    <a:pt x="1037651" y="580080"/>
                  </a:cubicBezTo>
                  <a:cubicBezTo>
                    <a:pt x="1050788" y="576853"/>
                    <a:pt x="1064223" y="575342"/>
                    <a:pt x="1077451" y="572711"/>
                  </a:cubicBezTo>
                  <a:cubicBezTo>
                    <a:pt x="1087246" y="570788"/>
                    <a:pt x="1087521" y="570925"/>
                    <a:pt x="1090999" y="580217"/>
                  </a:cubicBezTo>
                  <a:cubicBezTo>
                    <a:pt x="1098094" y="612189"/>
                    <a:pt x="1103908" y="644437"/>
                    <a:pt x="1111117" y="676386"/>
                  </a:cubicBezTo>
                  <a:cubicBezTo>
                    <a:pt x="1113749" y="688127"/>
                    <a:pt x="1115099" y="700142"/>
                    <a:pt x="1118372" y="711768"/>
                  </a:cubicBezTo>
                  <a:cubicBezTo>
                    <a:pt x="1119905" y="721747"/>
                    <a:pt x="1122651" y="731519"/>
                    <a:pt x="1123681" y="741567"/>
                  </a:cubicBezTo>
                  <a:cubicBezTo>
                    <a:pt x="1124460" y="749256"/>
                    <a:pt x="1123590" y="750607"/>
                    <a:pt x="1116060" y="752872"/>
                  </a:cubicBezTo>
                  <a:cubicBezTo>
                    <a:pt x="1102534" y="757129"/>
                    <a:pt x="1089123" y="761684"/>
                    <a:pt x="1075597" y="765918"/>
                  </a:cubicBezTo>
                  <a:cubicBezTo>
                    <a:pt x="1043487" y="775599"/>
                    <a:pt x="1011813" y="786630"/>
                    <a:pt x="979771" y="796585"/>
                  </a:cubicBezTo>
                  <a:cubicBezTo>
                    <a:pt x="973958" y="798394"/>
                    <a:pt x="968054" y="799538"/>
                    <a:pt x="962149" y="800705"/>
                  </a:cubicBezTo>
                  <a:cubicBezTo>
                    <a:pt x="959242" y="801277"/>
                    <a:pt x="956542" y="802010"/>
                    <a:pt x="954162" y="803818"/>
                  </a:cubicBezTo>
                  <a:cubicBezTo>
                    <a:pt x="948326" y="806884"/>
                    <a:pt x="941986" y="808601"/>
                    <a:pt x="935692" y="810226"/>
                  </a:cubicBezTo>
                  <a:cubicBezTo>
                    <a:pt x="929330" y="811874"/>
                    <a:pt x="926789" y="815696"/>
                    <a:pt x="927728" y="821875"/>
                  </a:cubicBezTo>
                  <a:cubicBezTo>
                    <a:pt x="929215" y="831670"/>
                    <a:pt x="929993" y="841557"/>
                    <a:pt x="931481" y="851307"/>
                  </a:cubicBezTo>
                  <a:cubicBezTo>
                    <a:pt x="935692" y="878748"/>
                    <a:pt x="938484" y="906349"/>
                    <a:pt x="942123" y="933859"/>
                  </a:cubicBezTo>
                  <a:cubicBezTo>
                    <a:pt x="944687" y="953220"/>
                    <a:pt x="947135" y="972582"/>
                    <a:pt x="949905" y="991899"/>
                  </a:cubicBezTo>
                  <a:cubicBezTo>
                    <a:pt x="952399" y="1009315"/>
                    <a:pt x="954665" y="1026800"/>
                    <a:pt x="956702" y="1044308"/>
                  </a:cubicBezTo>
                  <a:cubicBezTo>
                    <a:pt x="958442" y="1059413"/>
                    <a:pt x="960615" y="1074450"/>
                    <a:pt x="962149" y="1089578"/>
                  </a:cubicBezTo>
                  <a:cubicBezTo>
                    <a:pt x="961874" y="1100998"/>
                    <a:pt x="965239" y="1111892"/>
                    <a:pt x="966932" y="1123038"/>
                  </a:cubicBezTo>
                  <a:cubicBezTo>
                    <a:pt x="969610" y="1140592"/>
                    <a:pt x="971738" y="1158214"/>
                    <a:pt x="973913" y="1175837"/>
                  </a:cubicBezTo>
                  <a:cubicBezTo>
                    <a:pt x="975377" y="1187783"/>
                    <a:pt x="977529" y="1199639"/>
                    <a:pt x="978307" y="1211654"/>
                  </a:cubicBezTo>
                  <a:cubicBezTo>
                    <a:pt x="981190" y="1228796"/>
                    <a:pt x="982747" y="1246098"/>
                    <a:pt x="985035" y="1263309"/>
                  </a:cubicBezTo>
                  <a:cubicBezTo>
                    <a:pt x="987416" y="1280977"/>
                    <a:pt x="989338" y="1298737"/>
                    <a:pt x="991879" y="1316360"/>
                  </a:cubicBezTo>
                  <a:cubicBezTo>
                    <a:pt x="995357" y="1340482"/>
                    <a:pt x="997783" y="1364718"/>
                    <a:pt x="1001079" y="1388864"/>
                  </a:cubicBezTo>
                  <a:cubicBezTo>
                    <a:pt x="1003093" y="1403671"/>
                    <a:pt x="1004351" y="1418616"/>
                    <a:pt x="1006526" y="1433378"/>
                  </a:cubicBezTo>
                  <a:cubicBezTo>
                    <a:pt x="1008837" y="1449124"/>
                    <a:pt x="1011172" y="1464847"/>
                    <a:pt x="1013049" y="1480638"/>
                  </a:cubicBezTo>
                  <a:cubicBezTo>
                    <a:pt x="1015520" y="1501259"/>
                    <a:pt x="1018587" y="1521811"/>
                    <a:pt x="1020601" y="1542477"/>
                  </a:cubicBezTo>
                  <a:cubicBezTo>
                    <a:pt x="1021654" y="1553257"/>
                    <a:pt x="1019937" y="1555088"/>
                    <a:pt x="1008769" y="1555225"/>
                  </a:cubicBezTo>
                  <a:cubicBezTo>
                    <a:pt x="997165" y="1555363"/>
                    <a:pt x="985562" y="1555111"/>
                    <a:pt x="973958" y="1555317"/>
                  </a:cubicBezTo>
                  <a:cubicBezTo>
                    <a:pt x="966337" y="1555454"/>
                    <a:pt x="965284" y="1556850"/>
                    <a:pt x="965605" y="1564494"/>
                  </a:cubicBezTo>
                  <a:cubicBezTo>
                    <a:pt x="965765" y="1568408"/>
                    <a:pt x="968031" y="1572642"/>
                    <a:pt x="964140" y="1576075"/>
                  </a:cubicBezTo>
                  <a:lnTo>
                    <a:pt x="929985" y="1576124"/>
                  </a:lnTo>
                  <a:lnTo>
                    <a:pt x="924063" y="1617445"/>
                  </a:lnTo>
                  <a:cubicBezTo>
                    <a:pt x="914431" y="1700786"/>
                    <a:pt x="907729" y="1785048"/>
                    <a:pt x="896838" y="1868388"/>
                  </a:cubicBezTo>
                  <a:cubicBezTo>
                    <a:pt x="886368" y="1949427"/>
                    <a:pt x="871290" y="2029544"/>
                    <a:pt x="859562" y="2110583"/>
                  </a:cubicBezTo>
                  <a:cubicBezTo>
                    <a:pt x="855373" y="2140052"/>
                    <a:pt x="856211" y="2170901"/>
                    <a:pt x="852023" y="2200370"/>
                  </a:cubicBezTo>
                  <a:cubicBezTo>
                    <a:pt x="848672" y="2224313"/>
                    <a:pt x="842809" y="2247796"/>
                    <a:pt x="836107" y="2270818"/>
                  </a:cubicBezTo>
                  <a:cubicBezTo>
                    <a:pt x="829405" y="2293840"/>
                    <a:pt x="820609" y="2315482"/>
                    <a:pt x="819772" y="2340806"/>
                  </a:cubicBezTo>
                  <a:cubicBezTo>
                    <a:pt x="818934" y="2365671"/>
                    <a:pt x="810557" y="2390534"/>
                    <a:pt x="803855" y="2415399"/>
                  </a:cubicBezTo>
                  <a:cubicBezTo>
                    <a:pt x="796735" y="2441644"/>
                    <a:pt x="797573" y="2467889"/>
                    <a:pt x="796735" y="2494595"/>
                  </a:cubicBezTo>
                  <a:cubicBezTo>
                    <a:pt x="795060" y="2539258"/>
                    <a:pt x="792128" y="2584382"/>
                    <a:pt x="784589" y="2628124"/>
                  </a:cubicBezTo>
                  <a:cubicBezTo>
                    <a:pt x="777049" y="2672327"/>
                    <a:pt x="764066" y="2716069"/>
                    <a:pt x="751919" y="2759351"/>
                  </a:cubicBezTo>
                  <a:cubicBezTo>
                    <a:pt x="746474" y="2779611"/>
                    <a:pt x="743123" y="2799410"/>
                    <a:pt x="746055" y="2821051"/>
                  </a:cubicBezTo>
                  <a:cubicBezTo>
                    <a:pt x="752756" y="2869859"/>
                    <a:pt x="757783" y="2919126"/>
                    <a:pt x="762809" y="2968393"/>
                  </a:cubicBezTo>
                  <a:cubicBezTo>
                    <a:pt x="764903" y="2991876"/>
                    <a:pt x="781237" y="3003388"/>
                    <a:pt x="795479" y="3014438"/>
                  </a:cubicBezTo>
                  <a:cubicBezTo>
                    <a:pt x="827311" y="3038842"/>
                    <a:pt x="861656" y="3059101"/>
                    <a:pt x="885949" y="3093635"/>
                  </a:cubicBezTo>
                  <a:cubicBezTo>
                    <a:pt x="887625" y="3095937"/>
                    <a:pt x="891394" y="3098700"/>
                    <a:pt x="893488" y="3098239"/>
                  </a:cubicBezTo>
                  <a:cubicBezTo>
                    <a:pt x="927833" y="3093635"/>
                    <a:pt x="952964" y="3118038"/>
                    <a:pt x="981028" y="3131852"/>
                  </a:cubicBezTo>
                  <a:cubicBezTo>
                    <a:pt x="988985" y="3135996"/>
                    <a:pt x="995268" y="3145205"/>
                    <a:pt x="1001550" y="3153032"/>
                  </a:cubicBezTo>
                  <a:cubicBezTo>
                    <a:pt x="1012440" y="3165925"/>
                    <a:pt x="1004482" y="3176055"/>
                    <a:pt x="994849" y="3182040"/>
                  </a:cubicBezTo>
                  <a:cubicBezTo>
                    <a:pt x="958828" y="3205523"/>
                    <a:pt x="919875" y="3220718"/>
                    <a:pt x="877572" y="3222100"/>
                  </a:cubicBezTo>
                  <a:cubicBezTo>
                    <a:pt x="854954" y="3223020"/>
                    <a:pt x="831918" y="3223020"/>
                    <a:pt x="809301" y="3220718"/>
                  </a:cubicBezTo>
                  <a:cubicBezTo>
                    <a:pt x="797573" y="3219337"/>
                    <a:pt x="785846" y="3213351"/>
                    <a:pt x="774537" y="3207826"/>
                  </a:cubicBezTo>
                  <a:cubicBezTo>
                    <a:pt x="748149" y="3195393"/>
                    <a:pt x="723856" y="3181120"/>
                    <a:pt x="703751" y="3155335"/>
                  </a:cubicBezTo>
                  <a:cubicBezTo>
                    <a:pt x="684485" y="3130471"/>
                    <a:pt x="656004" y="3113895"/>
                    <a:pt x="630034" y="3092254"/>
                  </a:cubicBezTo>
                  <a:cubicBezTo>
                    <a:pt x="627522" y="3105146"/>
                    <a:pt x="625428" y="3115737"/>
                    <a:pt x="623334" y="3128168"/>
                  </a:cubicBezTo>
                  <a:cubicBezTo>
                    <a:pt x="592758" y="3122183"/>
                    <a:pt x="563020" y="3116197"/>
                    <a:pt x="530350" y="3109750"/>
                  </a:cubicBezTo>
                  <a:cubicBezTo>
                    <a:pt x="529512" y="3122643"/>
                    <a:pt x="527837" y="3135996"/>
                    <a:pt x="527837" y="3148889"/>
                  </a:cubicBezTo>
                  <a:cubicBezTo>
                    <a:pt x="527837" y="3169148"/>
                    <a:pt x="529093" y="3189868"/>
                    <a:pt x="529931" y="3210128"/>
                  </a:cubicBezTo>
                  <a:cubicBezTo>
                    <a:pt x="529931" y="3213811"/>
                    <a:pt x="529931" y="3218876"/>
                    <a:pt x="527837" y="3221639"/>
                  </a:cubicBezTo>
                  <a:cubicBezTo>
                    <a:pt x="516528" y="3237755"/>
                    <a:pt x="504381" y="3253410"/>
                    <a:pt x="492235" y="3269065"/>
                  </a:cubicBezTo>
                  <a:cubicBezTo>
                    <a:pt x="489721" y="3271828"/>
                    <a:pt x="485115" y="3272288"/>
                    <a:pt x="485115" y="3272288"/>
                  </a:cubicBezTo>
                  <a:cubicBezTo>
                    <a:pt x="497261" y="3349643"/>
                    <a:pt x="509826" y="3425156"/>
                    <a:pt x="520297" y="3501590"/>
                  </a:cubicBezTo>
                  <a:cubicBezTo>
                    <a:pt x="522392" y="3516324"/>
                    <a:pt x="516109" y="3532440"/>
                    <a:pt x="512758" y="3548096"/>
                  </a:cubicBezTo>
                  <a:cubicBezTo>
                    <a:pt x="503125" y="3594600"/>
                    <a:pt x="503125" y="3594600"/>
                    <a:pt x="459984" y="3600586"/>
                  </a:cubicBezTo>
                  <a:cubicBezTo>
                    <a:pt x="435692" y="3604270"/>
                    <a:pt x="411817" y="3608414"/>
                    <a:pt x="387524" y="3611177"/>
                  </a:cubicBezTo>
                  <a:cubicBezTo>
                    <a:pt x="382916" y="3611637"/>
                    <a:pt x="376634" y="3608874"/>
                    <a:pt x="373703" y="3605190"/>
                  </a:cubicBezTo>
                  <a:cubicBezTo>
                    <a:pt x="355273" y="3578485"/>
                    <a:pt x="336844" y="3551779"/>
                    <a:pt x="319252" y="3524152"/>
                  </a:cubicBezTo>
                  <a:cubicBezTo>
                    <a:pt x="315482" y="3518626"/>
                    <a:pt x="313808" y="3510799"/>
                    <a:pt x="313388" y="3503432"/>
                  </a:cubicBezTo>
                  <a:cubicBezTo>
                    <a:pt x="311714" y="3458308"/>
                    <a:pt x="310037" y="3412724"/>
                    <a:pt x="310037" y="3367140"/>
                  </a:cubicBezTo>
                  <a:cubicBezTo>
                    <a:pt x="310037" y="3340434"/>
                    <a:pt x="314226" y="3313268"/>
                    <a:pt x="315064" y="3286102"/>
                  </a:cubicBezTo>
                  <a:cubicBezTo>
                    <a:pt x="315482" y="3278734"/>
                    <a:pt x="311294" y="3270906"/>
                    <a:pt x="308781" y="3263540"/>
                  </a:cubicBezTo>
                  <a:cubicBezTo>
                    <a:pt x="300404" y="3235913"/>
                    <a:pt x="292865" y="3208286"/>
                    <a:pt x="282813" y="3181580"/>
                  </a:cubicBezTo>
                  <a:cubicBezTo>
                    <a:pt x="273179" y="3156256"/>
                    <a:pt x="272342" y="3131392"/>
                    <a:pt x="276112" y="3105146"/>
                  </a:cubicBezTo>
                  <a:cubicBezTo>
                    <a:pt x="284489" y="3048511"/>
                    <a:pt x="292865" y="2991876"/>
                    <a:pt x="299566" y="2934781"/>
                  </a:cubicBezTo>
                  <a:cubicBezTo>
                    <a:pt x="302079" y="2914061"/>
                    <a:pt x="299566" y="2892881"/>
                    <a:pt x="299566" y="2872161"/>
                  </a:cubicBezTo>
                  <a:cubicBezTo>
                    <a:pt x="299985" y="2831641"/>
                    <a:pt x="301242" y="2791582"/>
                    <a:pt x="301660" y="2751063"/>
                  </a:cubicBezTo>
                  <a:cubicBezTo>
                    <a:pt x="302079" y="2711925"/>
                    <a:pt x="301242" y="2672787"/>
                    <a:pt x="302079" y="2633649"/>
                  </a:cubicBezTo>
                  <a:cubicBezTo>
                    <a:pt x="302917" y="2587145"/>
                    <a:pt x="305431" y="2540640"/>
                    <a:pt x="305011" y="2494135"/>
                  </a:cubicBezTo>
                  <a:cubicBezTo>
                    <a:pt x="305011" y="2459140"/>
                    <a:pt x="311714" y="2426449"/>
                    <a:pt x="326791" y="2396059"/>
                  </a:cubicBezTo>
                  <a:cubicBezTo>
                    <a:pt x="332655" y="2384548"/>
                    <a:pt x="332236" y="2374879"/>
                    <a:pt x="324697" y="2364749"/>
                  </a:cubicBezTo>
                  <a:cubicBezTo>
                    <a:pt x="316320" y="2354159"/>
                    <a:pt x="315902" y="2341727"/>
                    <a:pt x="317158" y="2327913"/>
                  </a:cubicBezTo>
                  <a:cubicBezTo>
                    <a:pt x="324279" y="2254243"/>
                    <a:pt x="331818" y="2181032"/>
                    <a:pt x="336006" y="2106899"/>
                  </a:cubicBezTo>
                  <a:cubicBezTo>
                    <a:pt x="337681" y="2080654"/>
                    <a:pt x="331398" y="2053949"/>
                    <a:pt x="327210" y="2027703"/>
                  </a:cubicBezTo>
                  <a:cubicBezTo>
                    <a:pt x="323021" y="1998695"/>
                    <a:pt x="317577" y="1969687"/>
                    <a:pt x="312131" y="1940678"/>
                  </a:cubicBezTo>
                  <a:cubicBezTo>
                    <a:pt x="310456" y="1931469"/>
                    <a:pt x="304593" y="1922260"/>
                    <a:pt x="305011" y="1913512"/>
                  </a:cubicBezTo>
                  <a:cubicBezTo>
                    <a:pt x="311714" y="1833395"/>
                    <a:pt x="288677" y="1758342"/>
                    <a:pt x="272760" y="1682368"/>
                  </a:cubicBezTo>
                  <a:cubicBezTo>
                    <a:pt x="266896" y="1654281"/>
                    <a:pt x="264802" y="1625273"/>
                    <a:pt x="261452" y="1596726"/>
                  </a:cubicBezTo>
                  <a:cubicBezTo>
                    <a:pt x="260195" y="1583833"/>
                    <a:pt x="259358" y="1572322"/>
                    <a:pt x="246373" y="1566797"/>
                  </a:cubicBezTo>
                  <a:cubicBezTo>
                    <a:pt x="242184" y="1564955"/>
                    <a:pt x="237996" y="1556666"/>
                    <a:pt x="237577" y="1551142"/>
                  </a:cubicBezTo>
                  <a:lnTo>
                    <a:pt x="233749" y="1490414"/>
                  </a:lnTo>
                  <a:lnTo>
                    <a:pt x="175862" y="1473864"/>
                  </a:lnTo>
                  <a:cubicBezTo>
                    <a:pt x="147300" y="1465716"/>
                    <a:pt x="119012" y="1456585"/>
                    <a:pt x="90175" y="1449376"/>
                  </a:cubicBezTo>
                  <a:cubicBezTo>
                    <a:pt x="83951" y="1447819"/>
                    <a:pt x="77931" y="1445508"/>
                    <a:pt x="71775" y="1443631"/>
                  </a:cubicBezTo>
                  <a:cubicBezTo>
                    <a:pt x="65046" y="1441594"/>
                    <a:pt x="67953" y="1436261"/>
                    <a:pt x="68891" y="1432852"/>
                  </a:cubicBezTo>
                  <a:cubicBezTo>
                    <a:pt x="75826" y="1407905"/>
                    <a:pt x="82532" y="1382890"/>
                    <a:pt x="89031" y="1357830"/>
                  </a:cubicBezTo>
                  <a:cubicBezTo>
                    <a:pt x="96126" y="1330412"/>
                    <a:pt x="103907" y="1303177"/>
                    <a:pt x="111208" y="1275805"/>
                  </a:cubicBezTo>
                  <a:cubicBezTo>
                    <a:pt x="115557" y="1259555"/>
                    <a:pt x="119402" y="1243192"/>
                    <a:pt x="123727" y="1226942"/>
                  </a:cubicBezTo>
                  <a:cubicBezTo>
                    <a:pt x="129998" y="1203278"/>
                    <a:pt x="136475" y="1179682"/>
                    <a:pt x="142906" y="1156063"/>
                  </a:cubicBezTo>
                  <a:cubicBezTo>
                    <a:pt x="147872" y="1137822"/>
                    <a:pt x="152839" y="1119582"/>
                    <a:pt x="157897" y="1101387"/>
                  </a:cubicBezTo>
                  <a:cubicBezTo>
                    <a:pt x="158858" y="1097931"/>
                    <a:pt x="156569" y="1095895"/>
                    <a:pt x="154876" y="1093720"/>
                  </a:cubicBezTo>
                  <a:cubicBezTo>
                    <a:pt x="128716" y="1060283"/>
                    <a:pt x="102511" y="1026869"/>
                    <a:pt x="76284" y="993478"/>
                  </a:cubicBezTo>
                  <a:cubicBezTo>
                    <a:pt x="51703" y="962169"/>
                    <a:pt x="27123" y="930860"/>
                    <a:pt x="2429" y="899666"/>
                  </a:cubicBezTo>
                  <a:cubicBezTo>
                    <a:pt x="232" y="896897"/>
                    <a:pt x="-295" y="894082"/>
                    <a:pt x="140" y="890923"/>
                  </a:cubicBezTo>
                  <a:cubicBezTo>
                    <a:pt x="2795" y="871585"/>
                    <a:pt x="3459" y="852039"/>
                    <a:pt x="6365" y="832700"/>
                  </a:cubicBezTo>
                  <a:cubicBezTo>
                    <a:pt x="8608" y="817710"/>
                    <a:pt x="9020" y="802467"/>
                    <a:pt x="10577" y="787362"/>
                  </a:cubicBezTo>
                  <a:cubicBezTo>
                    <a:pt x="12408" y="769625"/>
                    <a:pt x="14582" y="751911"/>
                    <a:pt x="16573" y="734197"/>
                  </a:cubicBezTo>
                  <a:cubicBezTo>
                    <a:pt x="17397" y="727011"/>
                    <a:pt x="18129" y="719824"/>
                    <a:pt x="18976" y="712638"/>
                  </a:cubicBezTo>
                  <a:cubicBezTo>
                    <a:pt x="22889" y="679613"/>
                    <a:pt x="25979" y="646473"/>
                    <a:pt x="31060" y="613631"/>
                  </a:cubicBezTo>
                  <a:cubicBezTo>
                    <a:pt x="34607" y="590859"/>
                    <a:pt x="37216" y="567927"/>
                    <a:pt x="41359" y="545224"/>
                  </a:cubicBezTo>
                  <a:cubicBezTo>
                    <a:pt x="45158" y="524397"/>
                    <a:pt x="47515" y="503342"/>
                    <a:pt x="51063" y="482469"/>
                  </a:cubicBezTo>
                  <a:cubicBezTo>
                    <a:pt x="54244" y="463771"/>
                    <a:pt x="58157" y="445187"/>
                    <a:pt x="61797" y="426558"/>
                  </a:cubicBezTo>
                  <a:cubicBezTo>
                    <a:pt x="64978" y="410262"/>
                    <a:pt x="67426" y="393784"/>
                    <a:pt x="71592" y="377741"/>
                  </a:cubicBezTo>
                  <a:cubicBezTo>
                    <a:pt x="76100" y="360393"/>
                    <a:pt x="79854" y="342862"/>
                    <a:pt x="84912" y="325628"/>
                  </a:cubicBezTo>
                  <a:cubicBezTo>
                    <a:pt x="90610" y="306266"/>
                    <a:pt x="95737" y="286744"/>
                    <a:pt x="103427" y="268115"/>
                  </a:cubicBezTo>
                  <a:cubicBezTo>
                    <a:pt x="125146" y="215568"/>
                    <a:pt x="151923" y="166499"/>
                    <a:pt x="200328" y="132925"/>
                  </a:cubicBezTo>
                  <a:cubicBezTo>
                    <a:pt x="225343" y="115554"/>
                    <a:pt x="253425" y="105621"/>
                    <a:pt x="282559" y="98206"/>
                  </a:cubicBezTo>
                  <a:cubicBezTo>
                    <a:pt x="302379" y="93148"/>
                    <a:pt x="322427" y="89326"/>
                    <a:pt x="342796" y="87312"/>
                  </a:cubicBezTo>
                  <a:cubicBezTo>
                    <a:pt x="349113" y="86694"/>
                    <a:pt x="354422" y="84131"/>
                    <a:pt x="358725" y="78821"/>
                  </a:cubicBezTo>
                  <a:cubicBezTo>
                    <a:pt x="377286" y="55935"/>
                    <a:pt x="396190" y="33368"/>
                    <a:pt x="414957" y="10665"/>
                  </a:cubicBezTo>
                  <a:cubicBezTo>
                    <a:pt x="419786" y="4829"/>
                    <a:pt x="422258" y="5058"/>
                    <a:pt x="425301" y="11787"/>
                  </a:cubicBezTo>
                  <a:cubicBezTo>
                    <a:pt x="429719" y="8308"/>
                    <a:pt x="432213" y="2861"/>
                    <a:pt x="437248" y="0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7" name="Freeform: Shape 431">
              <a:extLst>
                <a:ext uri="{FF2B5EF4-FFF2-40B4-BE49-F238E27FC236}">
                  <a16:creationId xmlns:a16="http://schemas.microsoft.com/office/drawing/2014/main" id="{DB3F4113-4BC7-40B1-951D-52BDA49F8FA0}"/>
                </a:ext>
              </a:extLst>
            </p:cNvPr>
            <p:cNvSpPr/>
            <p:nvPr/>
          </p:nvSpPr>
          <p:spPr>
            <a:xfrm>
              <a:off x="1708017" y="2177274"/>
              <a:ext cx="476587" cy="1178534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32">
              <a:extLst>
                <a:ext uri="{FF2B5EF4-FFF2-40B4-BE49-F238E27FC236}">
                  <a16:creationId xmlns:a16="http://schemas.microsoft.com/office/drawing/2014/main" id="{EE580879-12A4-4637-87BC-FC144D9C0DDE}"/>
                </a:ext>
              </a:extLst>
            </p:cNvPr>
            <p:cNvSpPr/>
            <p:nvPr/>
          </p:nvSpPr>
          <p:spPr>
            <a:xfrm>
              <a:off x="1698682" y="1796216"/>
              <a:ext cx="372968" cy="51992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33">
              <a:extLst>
                <a:ext uri="{FF2B5EF4-FFF2-40B4-BE49-F238E27FC236}">
                  <a16:creationId xmlns:a16="http://schemas.microsoft.com/office/drawing/2014/main" id="{5BA442DF-C797-45C0-8F50-F5976D8055CD}"/>
                </a:ext>
              </a:extLst>
            </p:cNvPr>
            <p:cNvSpPr/>
            <p:nvPr/>
          </p:nvSpPr>
          <p:spPr>
            <a:xfrm>
              <a:off x="1711563" y="1665800"/>
              <a:ext cx="371782" cy="339891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34">
              <a:extLst>
                <a:ext uri="{FF2B5EF4-FFF2-40B4-BE49-F238E27FC236}">
                  <a16:creationId xmlns:a16="http://schemas.microsoft.com/office/drawing/2014/main" id="{30A93EAA-2F71-42DD-A3EA-EDA92E8A70AA}"/>
                </a:ext>
              </a:extLst>
            </p:cNvPr>
            <p:cNvSpPr/>
            <p:nvPr/>
          </p:nvSpPr>
          <p:spPr>
            <a:xfrm>
              <a:off x="1894737" y="2333316"/>
              <a:ext cx="289844" cy="959683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35">
              <a:extLst>
                <a:ext uri="{FF2B5EF4-FFF2-40B4-BE49-F238E27FC236}">
                  <a16:creationId xmlns:a16="http://schemas.microsoft.com/office/drawing/2014/main" id="{58603A0A-B436-48DD-B230-AF6A9DFB184B}"/>
                </a:ext>
              </a:extLst>
            </p:cNvPr>
            <p:cNvSpPr/>
            <p:nvPr/>
          </p:nvSpPr>
          <p:spPr>
            <a:xfrm>
              <a:off x="1701956" y="3392987"/>
              <a:ext cx="225856" cy="181644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436">
              <a:extLst>
                <a:ext uri="{FF2B5EF4-FFF2-40B4-BE49-F238E27FC236}">
                  <a16:creationId xmlns:a16="http://schemas.microsoft.com/office/drawing/2014/main" id="{2808FEE0-D5B6-462B-8359-B9227E9862B1}"/>
                </a:ext>
              </a:extLst>
            </p:cNvPr>
            <p:cNvSpPr/>
            <p:nvPr/>
          </p:nvSpPr>
          <p:spPr>
            <a:xfrm>
              <a:off x="1643405" y="3363942"/>
              <a:ext cx="148696" cy="130266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437">
              <a:extLst>
                <a:ext uri="{FF2B5EF4-FFF2-40B4-BE49-F238E27FC236}">
                  <a16:creationId xmlns:a16="http://schemas.microsoft.com/office/drawing/2014/main" id="{6FBE85ED-B337-4592-A938-7CAF7015F22C}"/>
                </a:ext>
              </a:extLst>
            </p:cNvPr>
            <p:cNvSpPr/>
            <p:nvPr/>
          </p:nvSpPr>
          <p:spPr>
            <a:xfrm>
              <a:off x="2378917" y="2748396"/>
              <a:ext cx="33676" cy="141195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438">
              <a:extLst>
                <a:ext uri="{FF2B5EF4-FFF2-40B4-BE49-F238E27FC236}">
                  <a16:creationId xmlns:a16="http://schemas.microsoft.com/office/drawing/2014/main" id="{17328D99-6650-485F-9CE8-4C0B389EA6E0}"/>
                </a:ext>
              </a:extLst>
            </p:cNvPr>
            <p:cNvSpPr/>
            <p:nvPr/>
          </p:nvSpPr>
          <p:spPr>
            <a:xfrm>
              <a:off x="1960233" y="2380711"/>
              <a:ext cx="26502" cy="54374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439">
              <a:extLst>
                <a:ext uri="{FF2B5EF4-FFF2-40B4-BE49-F238E27FC236}">
                  <a16:creationId xmlns:a16="http://schemas.microsoft.com/office/drawing/2014/main" id="{DFBAD957-BC1D-4943-A450-D299DCDEBB05}"/>
                </a:ext>
              </a:extLst>
            </p:cNvPr>
            <p:cNvSpPr/>
            <p:nvPr/>
          </p:nvSpPr>
          <p:spPr>
            <a:xfrm>
              <a:off x="1983577" y="2433419"/>
              <a:ext cx="7964" cy="8765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440">
              <a:extLst>
                <a:ext uri="{FF2B5EF4-FFF2-40B4-BE49-F238E27FC236}">
                  <a16:creationId xmlns:a16="http://schemas.microsoft.com/office/drawing/2014/main" id="{84C9BC47-0186-4753-851F-E1D78F13C5C9}"/>
                </a:ext>
              </a:extLst>
            </p:cNvPr>
            <p:cNvSpPr/>
            <p:nvPr/>
          </p:nvSpPr>
          <p:spPr>
            <a:xfrm>
              <a:off x="2378935" y="2611882"/>
              <a:ext cx="255796" cy="234055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4" name="Freeform 5">
            <a:extLst>
              <a:ext uri="{FF2B5EF4-FFF2-40B4-BE49-F238E27FC236}">
                <a16:creationId xmlns:a16="http://schemas.microsoft.com/office/drawing/2014/main" id="{80705D13-D24C-48DE-9C2E-DA47459E7550}"/>
              </a:ext>
            </a:extLst>
          </p:cNvPr>
          <p:cNvSpPr/>
          <p:nvPr/>
        </p:nvSpPr>
        <p:spPr>
          <a:xfrm flipH="1">
            <a:off x="6052149" y="3564836"/>
            <a:ext cx="1435038" cy="2383558"/>
          </a:xfrm>
          <a:custGeom>
            <a:avLst/>
            <a:gdLst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510493 w 1997094"/>
              <a:gd name="connsiteY19" fmla="*/ 2440270 h 3410768"/>
              <a:gd name="connsiteX20" fmla="*/ 493664 w 1997094"/>
              <a:gd name="connsiteY20" fmla="*/ 2928324 h 3410768"/>
              <a:gd name="connsiteX21" fmla="*/ 549762 w 1997094"/>
              <a:gd name="connsiteY21" fmla="*/ 2928324 h 3410768"/>
              <a:gd name="connsiteX22" fmla="*/ 594640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49762 w 1997094"/>
              <a:gd name="connsiteY21" fmla="*/ 2928324 h 3410768"/>
              <a:gd name="connsiteX22" fmla="*/ 594640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49762 w 1997094"/>
              <a:gd name="connsiteY21" fmla="*/ 2928324 h 3410768"/>
              <a:gd name="connsiteX22" fmla="*/ 572201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83421 w 1997094"/>
              <a:gd name="connsiteY21" fmla="*/ 2922714 h 3410768"/>
              <a:gd name="connsiteX22" fmla="*/ 572201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66591 w 1997094"/>
              <a:gd name="connsiteY21" fmla="*/ 2933934 h 3410768"/>
              <a:gd name="connsiteX22" fmla="*/ 572201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66591 w 1997094"/>
              <a:gd name="connsiteY21" fmla="*/ 2933934 h 3410768"/>
              <a:gd name="connsiteX22" fmla="*/ 572201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66591 w 1997094"/>
              <a:gd name="connsiteY21" fmla="*/ 2933934 h 3410768"/>
              <a:gd name="connsiteX22" fmla="*/ 572201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1474"/>
              <a:gd name="connsiteX1" fmla="*/ 779764 w 1997094"/>
              <a:gd name="connsiteY1" fmla="*/ 117807 h 3411474"/>
              <a:gd name="connsiteX2" fmla="*/ 751715 w 1997094"/>
              <a:gd name="connsiteY2" fmla="*/ 224393 h 3411474"/>
              <a:gd name="connsiteX3" fmla="*/ 656348 w 1997094"/>
              <a:gd name="connsiteY3" fmla="*/ 403907 h 3411474"/>
              <a:gd name="connsiteX4" fmla="*/ 656348 w 1997094"/>
              <a:gd name="connsiteY4" fmla="*/ 460005 h 3411474"/>
              <a:gd name="connsiteX5" fmla="*/ 673178 w 1997094"/>
              <a:gd name="connsiteY5" fmla="*/ 544153 h 3411474"/>
              <a:gd name="connsiteX6" fmla="*/ 448785 w 1997094"/>
              <a:gd name="connsiteY6" fmla="*/ 656349 h 3411474"/>
              <a:gd name="connsiteX7" fmla="*/ 263661 w 1997094"/>
              <a:gd name="connsiteY7" fmla="*/ 673178 h 3411474"/>
              <a:gd name="connsiteX8" fmla="*/ 218783 w 1997094"/>
              <a:gd name="connsiteY8" fmla="*/ 948059 h 3411474"/>
              <a:gd name="connsiteX9" fmla="*/ 168294 w 1997094"/>
              <a:gd name="connsiteY9" fmla="*/ 1082695 h 3411474"/>
              <a:gd name="connsiteX10" fmla="*/ 72927 w 1997094"/>
              <a:gd name="connsiteY10" fmla="*/ 1211721 h 3411474"/>
              <a:gd name="connsiteX11" fmla="*/ 0 w 1997094"/>
              <a:gd name="connsiteY11" fmla="*/ 1346356 h 3411474"/>
              <a:gd name="connsiteX12" fmla="*/ 134635 w 1997094"/>
              <a:gd name="connsiteY12" fmla="*/ 1705384 h 3411474"/>
              <a:gd name="connsiteX13" fmla="*/ 241222 w 1997094"/>
              <a:gd name="connsiteY13" fmla="*/ 1778312 h 3411474"/>
              <a:gd name="connsiteX14" fmla="*/ 291710 w 1997094"/>
              <a:gd name="connsiteY14" fmla="*/ 1744653 h 3411474"/>
              <a:gd name="connsiteX15" fmla="*/ 336589 w 1997094"/>
              <a:gd name="connsiteY15" fmla="*/ 1800751 h 3411474"/>
              <a:gd name="connsiteX16" fmla="*/ 370248 w 1997094"/>
              <a:gd name="connsiteY16" fmla="*/ 3141497 h 3411474"/>
              <a:gd name="connsiteX17" fmla="*/ 426346 w 1997094"/>
              <a:gd name="connsiteY17" fmla="*/ 3141497 h 3411474"/>
              <a:gd name="connsiteX18" fmla="*/ 431956 w 1997094"/>
              <a:gd name="connsiteY18" fmla="*/ 2423441 h 3411474"/>
              <a:gd name="connsiteX19" fmla="*/ 482444 w 1997094"/>
              <a:gd name="connsiteY19" fmla="*/ 2434660 h 3411474"/>
              <a:gd name="connsiteX20" fmla="*/ 493664 w 1997094"/>
              <a:gd name="connsiteY20" fmla="*/ 2928324 h 3411474"/>
              <a:gd name="connsiteX21" fmla="*/ 566591 w 1997094"/>
              <a:gd name="connsiteY21" fmla="*/ 2933934 h 3411474"/>
              <a:gd name="connsiteX22" fmla="*/ 572201 w 1997094"/>
              <a:gd name="connsiteY22" fmla="*/ 2457100 h 3411474"/>
              <a:gd name="connsiteX23" fmla="*/ 964888 w 1997094"/>
              <a:gd name="connsiteY23" fmla="*/ 2462710 h 3411474"/>
              <a:gd name="connsiteX24" fmla="*/ 970498 w 1997094"/>
              <a:gd name="connsiteY24" fmla="*/ 2866616 h 3411474"/>
              <a:gd name="connsiteX25" fmla="*/ 1026596 w 1997094"/>
              <a:gd name="connsiteY25" fmla="*/ 2877836 h 3411474"/>
              <a:gd name="connsiteX26" fmla="*/ 1020986 w 1997094"/>
              <a:gd name="connsiteY26" fmla="*/ 3051740 h 3411474"/>
              <a:gd name="connsiteX27" fmla="*/ 1009767 w 1997094"/>
              <a:gd name="connsiteY27" fmla="*/ 3175156 h 3411474"/>
              <a:gd name="connsiteX28" fmla="*/ 1004157 w 1997094"/>
              <a:gd name="connsiteY28" fmla="*/ 3365890 h 3411474"/>
              <a:gd name="connsiteX29" fmla="*/ 1217330 w 1997094"/>
              <a:gd name="connsiteY29" fmla="*/ 3410768 h 3411474"/>
              <a:gd name="connsiteX30" fmla="*/ 1234159 w 1997094"/>
              <a:gd name="connsiteY30" fmla="*/ 3248084 h 3411474"/>
              <a:gd name="connsiteX31" fmla="*/ 1211720 w 1997094"/>
              <a:gd name="connsiteY31" fmla="*/ 3040521 h 3411474"/>
              <a:gd name="connsiteX32" fmla="*/ 1234159 w 1997094"/>
              <a:gd name="connsiteY32" fmla="*/ 2883446 h 3411474"/>
              <a:gd name="connsiteX33" fmla="*/ 1239769 w 1997094"/>
              <a:gd name="connsiteY33" fmla="*/ 2614175 h 3411474"/>
              <a:gd name="connsiteX34" fmla="*/ 1301477 w 1997094"/>
              <a:gd name="connsiteY34" fmla="*/ 2586126 h 3411474"/>
              <a:gd name="connsiteX35" fmla="*/ 1284648 w 1997094"/>
              <a:gd name="connsiteY35" fmla="*/ 2417831 h 3411474"/>
              <a:gd name="connsiteX36" fmla="*/ 1351965 w 1997094"/>
              <a:gd name="connsiteY36" fmla="*/ 2608565 h 3411474"/>
              <a:gd name="connsiteX37" fmla="*/ 1380014 w 1997094"/>
              <a:gd name="connsiteY37" fmla="*/ 3119058 h 3411474"/>
              <a:gd name="connsiteX38" fmla="*/ 1447332 w 1997094"/>
              <a:gd name="connsiteY38" fmla="*/ 3091009 h 3411474"/>
              <a:gd name="connsiteX39" fmla="*/ 1419283 w 1997094"/>
              <a:gd name="connsiteY39" fmla="*/ 2625394 h 3411474"/>
              <a:gd name="connsiteX40" fmla="*/ 1469772 w 1997094"/>
              <a:gd name="connsiteY40" fmla="*/ 2636614 h 3411474"/>
              <a:gd name="connsiteX41" fmla="*/ 1480991 w 1997094"/>
              <a:gd name="connsiteY41" fmla="*/ 3292962 h 3411474"/>
              <a:gd name="connsiteX42" fmla="*/ 1531479 w 1997094"/>
              <a:gd name="connsiteY42" fmla="*/ 3276133 h 3411474"/>
              <a:gd name="connsiteX43" fmla="*/ 1553919 w 1997094"/>
              <a:gd name="connsiteY43" fmla="*/ 2821738 h 3411474"/>
              <a:gd name="connsiteX44" fmla="*/ 1604407 w 1997094"/>
              <a:gd name="connsiteY44" fmla="*/ 2961983 h 3411474"/>
              <a:gd name="connsiteX45" fmla="*/ 1952216 w 1997094"/>
              <a:gd name="connsiteY45" fmla="*/ 2771249 h 3411474"/>
              <a:gd name="connsiteX46" fmla="*/ 1997094 w 1997094"/>
              <a:gd name="connsiteY46" fmla="*/ 2653443 h 3411474"/>
              <a:gd name="connsiteX47" fmla="*/ 1823190 w 1997094"/>
              <a:gd name="connsiteY47" fmla="*/ 2642224 h 3411474"/>
              <a:gd name="connsiteX48" fmla="*/ 1694164 w 1997094"/>
              <a:gd name="connsiteY48" fmla="*/ 2546857 h 3411474"/>
              <a:gd name="connsiteX49" fmla="*/ 1621237 w 1997094"/>
              <a:gd name="connsiteY49" fmla="*/ 2451490 h 3411474"/>
              <a:gd name="connsiteX50" fmla="*/ 1694164 w 1997094"/>
              <a:gd name="connsiteY50" fmla="*/ 2328074 h 3411474"/>
              <a:gd name="connsiteX51" fmla="*/ 1514650 w 1997094"/>
              <a:gd name="connsiteY51" fmla="*/ 2030754 h 3411474"/>
              <a:gd name="connsiteX52" fmla="*/ 1531479 w 1997094"/>
              <a:gd name="connsiteY52" fmla="*/ 1610018 h 3411474"/>
              <a:gd name="connsiteX53" fmla="*/ 1301477 w 1997094"/>
              <a:gd name="connsiteY53" fmla="*/ 1615627 h 3411474"/>
              <a:gd name="connsiteX54" fmla="*/ 1323916 w 1997094"/>
              <a:gd name="connsiteY54" fmla="*/ 1486602 h 3411474"/>
              <a:gd name="connsiteX55" fmla="*/ 1262208 w 1997094"/>
              <a:gd name="connsiteY55" fmla="*/ 1301478 h 3411474"/>
              <a:gd name="connsiteX56" fmla="*/ 1301477 w 1997094"/>
              <a:gd name="connsiteY56" fmla="*/ 1228550 h 3411474"/>
              <a:gd name="connsiteX57" fmla="*/ 1234159 w 1997094"/>
              <a:gd name="connsiteY57" fmla="*/ 1043426 h 3411474"/>
              <a:gd name="connsiteX58" fmla="*/ 1250989 w 1997094"/>
              <a:gd name="connsiteY58" fmla="*/ 847083 h 3411474"/>
              <a:gd name="connsiteX59" fmla="*/ 970498 w 1997094"/>
              <a:gd name="connsiteY59" fmla="*/ 712447 h 3411474"/>
              <a:gd name="connsiteX60" fmla="*/ 1015376 w 1997094"/>
              <a:gd name="connsiteY60" fmla="*/ 622690 h 3411474"/>
              <a:gd name="connsiteX61" fmla="*/ 1150012 w 1997094"/>
              <a:gd name="connsiteY61" fmla="*/ 482445 h 3411474"/>
              <a:gd name="connsiteX62" fmla="*/ 1166841 w 1997094"/>
              <a:gd name="connsiteY62" fmla="*/ 314150 h 3411474"/>
              <a:gd name="connsiteX63" fmla="*/ 1161232 w 1997094"/>
              <a:gd name="connsiteY63" fmla="*/ 196344 h 3411474"/>
              <a:gd name="connsiteX64" fmla="*/ 1065865 w 1997094"/>
              <a:gd name="connsiteY64" fmla="*/ 117807 h 3411474"/>
              <a:gd name="connsiteX65" fmla="*/ 998547 w 1997094"/>
              <a:gd name="connsiteY65" fmla="*/ 72928 h 3411474"/>
              <a:gd name="connsiteX66" fmla="*/ 920010 w 1997094"/>
              <a:gd name="connsiteY66" fmla="*/ 0 h 3411474"/>
              <a:gd name="connsiteX0" fmla="*/ 920010 w 1997094"/>
              <a:gd name="connsiteY0" fmla="*/ 0 h 3429119"/>
              <a:gd name="connsiteX1" fmla="*/ 779764 w 1997094"/>
              <a:gd name="connsiteY1" fmla="*/ 117807 h 3429119"/>
              <a:gd name="connsiteX2" fmla="*/ 751715 w 1997094"/>
              <a:gd name="connsiteY2" fmla="*/ 224393 h 3429119"/>
              <a:gd name="connsiteX3" fmla="*/ 656348 w 1997094"/>
              <a:gd name="connsiteY3" fmla="*/ 403907 h 3429119"/>
              <a:gd name="connsiteX4" fmla="*/ 656348 w 1997094"/>
              <a:gd name="connsiteY4" fmla="*/ 460005 h 3429119"/>
              <a:gd name="connsiteX5" fmla="*/ 673178 w 1997094"/>
              <a:gd name="connsiteY5" fmla="*/ 544153 h 3429119"/>
              <a:gd name="connsiteX6" fmla="*/ 448785 w 1997094"/>
              <a:gd name="connsiteY6" fmla="*/ 656349 h 3429119"/>
              <a:gd name="connsiteX7" fmla="*/ 263661 w 1997094"/>
              <a:gd name="connsiteY7" fmla="*/ 673178 h 3429119"/>
              <a:gd name="connsiteX8" fmla="*/ 218783 w 1997094"/>
              <a:gd name="connsiteY8" fmla="*/ 948059 h 3429119"/>
              <a:gd name="connsiteX9" fmla="*/ 168294 w 1997094"/>
              <a:gd name="connsiteY9" fmla="*/ 1082695 h 3429119"/>
              <a:gd name="connsiteX10" fmla="*/ 72927 w 1997094"/>
              <a:gd name="connsiteY10" fmla="*/ 1211721 h 3429119"/>
              <a:gd name="connsiteX11" fmla="*/ 0 w 1997094"/>
              <a:gd name="connsiteY11" fmla="*/ 1346356 h 3429119"/>
              <a:gd name="connsiteX12" fmla="*/ 134635 w 1997094"/>
              <a:gd name="connsiteY12" fmla="*/ 1705384 h 3429119"/>
              <a:gd name="connsiteX13" fmla="*/ 241222 w 1997094"/>
              <a:gd name="connsiteY13" fmla="*/ 1778312 h 3429119"/>
              <a:gd name="connsiteX14" fmla="*/ 291710 w 1997094"/>
              <a:gd name="connsiteY14" fmla="*/ 1744653 h 3429119"/>
              <a:gd name="connsiteX15" fmla="*/ 336589 w 1997094"/>
              <a:gd name="connsiteY15" fmla="*/ 1800751 h 3429119"/>
              <a:gd name="connsiteX16" fmla="*/ 370248 w 1997094"/>
              <a:gd name="connsiteY16" fmla="*/ 3141497 h 3429119"/>
              <a:gd name="connsiteX17" fmla="*/ 426346 w 1997094"/>
              <a:gd name="connsiteY17" fmla="*/ 3141497 h 3429119"/>
              <a:gd name="connsiteX18" fmla="*/ 431956 w 1997094"/>
              <a:gd name="connsiteY18" fmla="*/ 2423441 h 3429119"/>
              <a:gd name="connsiteX19" fmla="*/ 482444 w 1997094"/>
              <a:gd name="connsiteY19" fmla="*/ 2434660 h 3429119"/>
              <a:gd name="connsiteX20" fmla="*/ 493664 w 1997094"/>
              <a:gd name="connsiteY20" fmla="*/ 2928324 h 3429119"/>
              <a:gd name="connsiteX21" fmla="*/ 566591 w 1997094"/>
              <a:gd name="connsiteY21" fmla="*/ 2933934 h 3429119"/>
              <a:gd name="connsiteX22" fmla="*/ 572201 w 1997094"/>
              <a:gd name="connsiteY22" fmla="*/ 2457100 h 3429119"/>
              <a:gd name="connsiteX23" fmla="*/ 964888 w 1997094"/>
              <a:gd name="connsiteY23" fmla="*/ 2462710 h 3429119"/>
              <a:gd name="connsiteX24" fmla="*/ 970498 w 1997094"/>
              <a:gd name="connsiteY24" fmla="*/ 2866616 h 3429119"/>
              <a:gd name="connsiteX25" fmla="*/ 1026596 w 1997094"/>
              <a:gd name="connsiteY25" fmla="*/ 2877836 h 3429119"/>
              <a:gd name="connsiteX26" fmla="*/ 1020986 w 1997094"/>
              <a:gd name="connsiteY26" fmla="*/ 3051740 h 3429119"/>
              <a:gd name="connsiteX27" fmla="*/ 1009767 w 1997094"/>
              <a:gd name="connsiteY27" fmla="*/ 3175156 h 3429119"/>
              <a:gd name="connsiteX28" fmla="*/ 1020986 w 1997094"/>
              <a:gd name="connsiteY28" fmla="*/ 3393939 h 3429119"/>
              <a:gd name="connsiteX29" fmla="*/ 1217330 w 1997094"/>
              <a:gd name="connsiteY29" fmla="*/ 3410768 h 3429119"/>
              <a:gd name="connsiteX30" fmla="*/ 1234159 w 1997094"/>
              <a:gd name="connsiteY30" fmla="*/ 3248084 h 3429119"/>
              <a:gd name="connsiteX31" fmla="*/ 1211720 w 1997094"/>
              <a:gd name="connsiteY31" fmla="*/ 3040521 h 3429119"/>
              <a:gd name="connsiteX32" fmla="*/ 1234159 w 1997094"/>
              <a:gd name="connsiteY32" fmla="*/ 2883446 h 3429119"/>
              <a:gd name="connsiteX33" fmla="*/ 1239769 w 1997094"/>
              <a:gd name="connsiteY33" fmla="*/ 2614175 h 3429119"/>
              <a:gd name="connsiteX34" fmla="*/ 1301477 w 1997094"/>
              <a:gd name="connsiteY34" fmla="*/ 2586126 h 3429119"/>
              <a:gd name="connsiteX35" fmla="*/ 1284648 w 1997094"/>
              <a:gd name="connsiteY35" fmla="*/ 2417831 h 3429119"/>
              <a:gd name="connsiteX36" fmla="*/ 1351965 w 1997094"/>
              <a:gd name="connsiteY36" fmla="*/ 2608565 h 3429119"/>
              <a:gd name="connsiteX37" fmla="*/ 1380014 w 1997094"/>
              <a:gd name="connsiteY37" fmla="*/ 3119058 h 3429119"/>
              <a:gd name="connsiteX38" fmla="*/ 1447332 w 1997094"/>
              <a:gd name="connsiteY38" fmla="*/ 3091009 h 3429119"/>
              <a:gd name="connsiteX39" fmla="*/ 1419283 w 1997094"/>
              <a:gd name="connsiteY39" fmla="*/ 2625394 h 3429119"/>
              <a:gd name="connsiteX40" fmla="*/ 1469772 w 1997094"/>
              <a:gd name="connsiteY40" fmla="*/ 2636614 h 3429119"/>
              <a:gd name="connsiteX41" fmla="*/ 1480991 w 1997094"/>
              <a:gd name="connsiteY41" fmla="*/ 3292962 h 3429119"/>
              <a:gd name="connsiteX42" fmla="*/ 1531479 w 1997094"/>
              <a:gd name="connsiteY42" fmla="*/ 3276133 h 3429119"/>
              <a:gd name="connsiteX43" fmla="*/ 1553919 w 1997094"/>
              <a:gd name="connsiteY43" fmla="*/ 2821738 h 3429119"/>
              <a:gd name="connsiteX44" fmla="*/ 1604407 w 1997094"/>
              <a:gd name="connsiteY44" fmla="*/ 2961983 h 3429119"/>
              <a:gd name="connsiteX45" fmla="*/ 1952216 w 1997094"/>
              <a:gd name="connsiteY45" fmla="*/ 2771249 h 3429119"/>
              <a:gd name="connsiteX46" fmla="*/ 1997094 w 1997094"/>
              <a:gd name="connsiteY46" fmla="*/ 2653443 h 3429119"/>
              <a:gd name="connsiteX47" fmla="*/ 1823190 w 1997094"/>
              <a:gd name="connsiteY47" fmla="*/ 2642224 h 3429119"/>
              <a:gd name="connsiteX48" fmla="*/ 1694164 w 1997094"/>
              <a:gd name="connsiteY48" fmla="*/ 2546857 h 3429119"/>
              <a:gd name="connsiteX49" fmla="*/ 1621237 w 1997094"/>
              <a:gd name="connsiteY49" fmla="*/ 2451490 h 3429119"/>
              <a:gd name="connsiteX50" fmla="*/ 1694164 w 1997094"/>
              <a:gd name="connsiteY50" fmla="*/ 2328074 h 3429119"/>
              <a:gd name="connsiteX51" fmla="*/ 1514650 w 1997094"/>
              <a:gd name="connsiteY51" fmla="*/ 2030754 h 3429119"/>
              <a:gd name="connsiteX52" fmla="*/ 1531479 w 1997094"/>
              <a:gd name="connsiteY52" fmla="*/ 1610018 h 3429119"/>
              <a:gd name="connsiteX53" fmla="*/ 1301477 w 1997094"/>
              <a:gd name="connsiteY53" fmla="*/ 1615627 h 3429119"/>
              <a:gd name="connsiteX54" fmla="*/ 1323916 w 1997094"/>
              <a:gd name="connsiteY54" fmla="*/ 1486602 h 3429119"/>
              <a:gd name="connsiteX55" fmla="*/ 1262208 w 1997094"/>
              <a:gd name="connsiteY55" fmla="*/ 1301478 h 3429119"/>
              <a:gd name="connsiteX56" fmla="*/ 1301477 w 1997094"/>
              <a:gd name="connsiteY56" fmla="*/ 1228550 h 3429119"/>
              <a:gd name="connsiteX57" fmla="*/ 1234159 w 1997094"/>
              <a:gd name="connsiteY57" fmla="*/ 1043426 h 3429119"/>
              <a:gd name="connsiteX58" fmla="*/ 1250989 w 1997094"/>
              <a:gd name="connsiteY58" fmla="*/ 847083 h 3429119"/>
              <a:gd name="connsiteX59" fmla="*/ 970498 w 1997094"/>
              <a:gd name="connsiteY59" fmla="*/ 712447 h 3429119"/>
              <a:gd name="connsiteX60" fmla="*/ 1015376 w 1997094"/>
              <a:gd name="connsiteY60" fmla="*/ 622690 h 3429119"/>
              <a:gd name="connsiteX61" fmla="*/ 1150012 w 1997094"/>
              <a:gd name="connsiteY61" fmla="*/ 482445 h 3429119"/>
              <a:gd name="connsiteX62" fmla="*/ 1166841 w 1997094"/>
              <a:gd name="connsiteY62" fmla="*/ 314150 h 3429119"/>
              <a:gd name="connsiteX63" fmla="*/ 1161232 w 1997094"/>
              <a:gd name="connsiteY63" fmla="*/ 196344 h 3429119"/>
              <a:gd name="connsiteX64" fmla="*/ 1065865 w 1997094"/>
              <a:gd name="connsiteY64" fmla="*/ 117807 h 3429119"/>
              <a:gd name="connsiteX65" fmla="*/ 998547 w 1997094"/>
              <a:gd name="connsiteY65" fmla="*/ 72928 h 3429119"/>
              <a:gd name="connsiteX66" fmla="*/ 920010 w 1997094"/>
              <a:gd name="connsiteY66" fmla="*/ 0 h 3429119"/>
              <a:gd name="connsiteX0" fmla="*/ 920010 w 1997094"/>
              <a:gd name="connsiteY0" fmla="*/ 0 h 3429119"/>
              <a:gd name="connsiteX1" fmla="*/ 779764 w 1997094"/>
              <a:gd name="connsiteY1" fmla="*/ 117807 h 3429119"/>
              <a:gd name="connsiteX2" fmla="*/ 751715 w 1997094"/>
              <a:gd name="connsiteY2" fmla="*/ 224393 h 3429119"/>
              <a:gd name="connsiteX3" fmla="*/ 656348 w 1997094"/>
              <a:gd name="connsiteY3" fmla="*/ 403907 h 3429119"/>
              <a:gd name="connsiteX4" fmla="*/ 656348 w 1997094"/>
              <a:gd name="connsiteY4" fmla="*/ 460005 h 3429119"/>
              <a:gd name="connsiteX5" fmla="*/ 673178 w 1997094"/>
              <a:gd name="connsiteY5" fmla="*/ 544153 h 3429119"/>
              <a:gd name="connsiteX6" fmla="*/ 448785 w 1997094"/>
              <a:gd name="connsiteY6" fmla="*/ 656349 h 3429119"/>
              <a:gd name="connsiteX7" fmla="*/ 263661 w 1997094"/>
              <a:gd name="connsiteY7" fmla="*/ 673178 h 3429119"/>
              <a:gd name="connsiteX8" fmla="*/ 218783 w 1997094"/>
              <a:gd name="connsiteY8" fmla="*/ 948059 h 3429119"/>
              <a:gd name="connsiteX9" fmla="*/ 168294 w 1997094"/>
              <a:gd name="connsiteY9" fmla="*/ 1082695 h 3429119"/>
              <a:gd name="connsiteX10" fmla="*/ 72927 w 1997094"/>
              <a:gd name="connsiteY10" fmla="*/ 1211721 h 3429119"/>
              <a:gd name="connsiteX11" fmla="*/ 0 w 1997094"/>
              <a:gd name="connsiteY11" fmla="*/ 1346356 h 3429119"/>
              <a:gd name="connsiteX12" fmla="*/ 134635 w 1997094"/>
              <a:gd name="connsiteY12" fmla="*/ 1705384 h 3429119"/>
              <a:gd name="connsiteX13" fmla="*/ 241222 w 1997094"/>
              <a:gd name="connsiteY13" fmla="*/ 1778312 h 3429119"/>
              <a:gd name="connsiteX14" fmla="*/ 291710 w 1997094"/>
              <a:gd name="connsiteY14" fmla="*/ 1744653 h 3429119"/>
              <a:gd name="connsiteX15" fmla="*/ 336589 w 1997094"/>
              <a:gd name="connsiteY15" fmla="*/ 1800751 h 3429119"/>
              <a:gd name="connsiteX16" fmla="*/ 370248 w 1997094"/>
              <a:gd name="connsiteY16" fmla="*/ 3141497 h 3429119"/>
              <a:gd name="connsiteX17" fmla="*/ 426346 w 1997094"/>
              <a:gd name="connsiteY17" fmla="*/ 3141497 h 3429119"/>
              <a:gd name="connsiteX18" fmla="*/ 431956 w 1997094"/>
              <a:gd name="connsiteY18" fmla="*/ 2423441 h 3429119"/>
              <a:gd name="connsiteX19" fmla="*/ 482444 w 1997094"/>
              <a:gd name="connsiteY19" fmla="*/ 2434660 h 3429119"/>
              <a:gd name="connsiteX20" fmla="*/ 493664 w 1997094"/>
              <a:gd name="connsiteY20" fmla="*/ 2928324 h 3429119"/>
              <a:gd name="connsiteX21" fmla="*/ 566591 w 1997094"/>
              <a:gd name="connsiteY21" fmla="*/ 2933934 h 3429119"/>
              <a:gd name="connsiteX22" fmla="*/ 572201 w 1997094"/>
              <a:gd name="connsiteY22" fmla="*/ 2457100 h 3429119"/>
              <a:gd name="connsiteX23" fmla="*/ 964888 w 1997094"/>
              <a:gd name="connsiteY23" fmla="*/ 2462710 h 3429119"/>
              <a:gd name="connsiteX24" fmla="*/ 970498 w 1997094"/>
              <a:gd name="connsiteY24" fmla="*/ 2866616 h 3429119"/>
              <a:gd name="connsiteX25" fmla="*/ 1026596 w 1997094"/>
              <a:gd name="connsiteY25" fmla="*/ 2877836 h 3429119"/>
              <a:gd name="connsiteX26" fmla="*/ 1020986 w 1997094"/>
              <a:gd name="connsiteY26" fmla="*/ 3051740 h 3429119"/>
              <a:gd name="connsiteX27" fmla="*/ 1009767 w 1997094"/>
              <a:gd name="connsiteY27" fmla="*/ 3175156 h 3429119"/>
              <a:gd name="connsiteX28" fmla="*/ 1020986 w 1997094"/>
              <a:gd name="connsiteY28" fmla="*/ 3393939 h 3429119"/>
              <a:gd name="connsiteX29" fmla="*/ 1217330 w 1997094"/>
              <a:gd name="connsiteY29" fmla="*/ 3410768 h 3429119"/>
              <a:gd name="connsiteX30" fmla="*/ 1234159 w 1997094"/>
              <a:gd name="connsiteY30" fmla="*/ 3248084 h 3429119"/>
              <a:gd name="connsiteX31" fmla="*/ 1211720 w 1997094"/>
              <a:gd name="connsiteY31" fmla="*/ 3040521 h 3429119"/>
              <a:gd name="connsiteX32" fmla="*/ 1234159 w 1997094"/>
              <a:gd name="connsiteY32" fmla="*/ 2883446 h 3429119"/>
              <a:gd name="connsiteX33" fmla="*/ 1239769 w 1997094"/>
              <a:gd name="connsiteY33" fmla="*/ 2614175 h 3429119"/>
              <a:gd name="connsiteX34" fmla="*/ 1301477 w 1997094"/>
              <a:gd name="connsiteY34" fmla="*/ 2586126 h 3429119"/>
              <a:gd name="connsiteX35" fmla="*/ 1284648 w 1997094"/>
              <a:gd name="connsiteY35" fmla="*/ 2417831 h 3429119"/>
              <a:gd name="connsiteX36" fmla="*/ 1351965 w 1997094"/>
              <a:gd name="connsiteY36" fmla="*/ 2608565 h 3429119"/>
              <a:gd name="connsiteX37" fmla="*/ 1380014 w 1997094"/>
              <a:gd name="connsiteY37" fmla="*/ 3119058 h 3429119"/>
              <a:gd name="connsiteX38" fmla="*/ 1447332 w 1997094"/>
              <a:gd name="connsiteY38" fmla="*/ 3091009 h 3429119"/>
              <a:gd name="connsiteX39" fmla="*/ 1419283 w 1997094"/>
              <a:gd name="connsiteY39" fmla="*/ 2625394 h 3429119"/>
              <a:gd name="connsiteX40" fmla="*/ 1469772 w 1997094"/>
              <a:gd name="connsiteY40" fmla="*/ 2636614 h 3429119"/>
              <a:gd name="connsiteX41" fmla="*/ 1480991 w 1997094"/>
              <a:gd name="connsiteY41" fmla="*/ 3292962 h 3429119"/>
              <a:gd name="connsiteX42" fmla="*/ 1531479 w 1997094"/>
              <a:gd name="connsiteY42" fmla="*/ 3276133 h 3429119"/>
              <a:gd name="connsiteX43" fmla="*/ 1553919 w 1997094"/>
              <a:gd name="connsiteY43" fmla="*/ 2821738 h 3429119"/>
              <a:gd name="connsiteX44" fmla="*/ 1604407 w 1997094"/>
              <a:gd name="connsiteY44" fmla="*/ 2961983 h 3429119"/>
              <a:gd name="connsiteX45" fmla="*/ 1952216 w 1997094"/>
              <a:gd name="connsiteY45" fmla="*/ 2771249 h 3429119"/>
              <a:gd name="connsiteX46" fmla="*/ 1997094 w 1997094"/>
              <a:gd name="connsiteY46" fmla="*/ 2653443 h 3429119"/>
              <a:gd name="connsiteX47" fmla="*/ 1823190 w 1997094"/>
              <a:gd name="connsiteY47" fmla="*/ 2642224 h 3429119"/>
              <a:gd name="connsiteX48" fmla="*/ 1694164 w 1997094"/>
              <a:gd name="connsiteY48" fmla="*/ 2546857 h 3429119"/>
              <a:gd name="connsiteX49" fmla="*/ 1621237 w 1997094"/>
              <a:gd name="connsiteY49" fmla="*/ 2451490 h 3429119"/>
              <a:gd name="connsiteX50" fmla="*/ 1694164 w 1997094"/>
              <a:gd name="connsiteY50" fmla="*/ 2328074 h 3429119"/>
              <a:gd name="connsiteX51" fmla="*/ 1514650 w 1997094"/>
              <a:gd name="connsiteY51" fmla="*/ 2030754 h 3429119"/>
              <a:gd name="connsiteX52" fmla="*/ 1531479 w 1997094"/>
              <a:gd name="connsiteY52" fmla="*/ 1610018 h 3429119"/>
              <a:gd name="connsiteX53" fmla="*/ 1301477 w 1997094"/>
              <a:gd name="connsiteY53" fmla="*/ 1615627 h 3429119"/>
              <a:gd name="connsiteX54" fmla="*/ 1323916 w 1997094"/>
              <a:gd name="connsiteY54" fmla="*/ 1486602 h 3429119"/>
              <a:gd name="connsiteX55" fmla="*/ 1262208 w 1997094"/>
              <a:gd name="connsiteY55" fmla="*/ 1301478 h 3429119"/>
              <a:gd name="connsiteX56" fmla="*/ 1301477 w 1997094"/>
              <a:gd name="connsiteY56" fmla="*/ 1228550 h 3429119"/>
              <a:gd name="connsiteX57" fmla="*/ 1234159 w 1997094"/>
              <a:gd name="connsiteY57" fmla="*/ 1043426 h 3429119"/>
              <a:gd name="connsiteX58" fmla="*/ 1250989 w 1997094"/>
              <a:gd name="connsiteY58" fmla="*/ 847083 h 3429119"/>
              <a:gd name="connsiteX59" fmla="*/ 970498 w 1997094"/>
              <a:gd name="connsiteY59" fmla="*/ 712447 h 3429119"/>
              <a:gd name="connsiteX60" fmla="*/ 1015376 w 1997094"/>
              <a:gd name="connsiteY60" fmla="*/ 622690 h 3429119"/>
              <a:gd name="connsiteX61" fmla="*/ 1150012 w 1997094"/>
              <a:gd name="connsiteY61" fmla="*/ 482445 h 3429119"/>
              <a:gd name="connsiteX62" fmla="*/ 1166841 w 1997094"/>
              <a:gd name="connsiteY62" fmla="*/ 314150 h 3429119"/>
              <a:gd name="connsiteX63" fmla="*/ 1161232 w 1997094"/>
              <a:gd name="connsiteY63" fmla="*/ 196344 h 3429119"/>
              <a:gd name="connsiteX64" fmla="*/ 1065865 w 1997094"/>
              <a:gd name="connsiteY64" fmla="*/ 117807 h 3429119"/>
              <a:gd name="connsiteX65" fmla="*/ 998547 w 1997094"/>
              <a:gd name="connsiteY65" fmla="*/ 72928 h 3429119"/>
              <a:gd name="connsiteX66" fmla="*/ 920010 w 1997094"/>
              <a:gd name="connsiteY66" fmla="*/ 0 h 3429119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34159 w 1997094"/>
              <a:gd name="connsiteY30" fmla="*/ 3248084 h 3436871"/>
              <a:gd name="connsiteX31" fmla="*/ 1211720 w 1997094"/>
              <a:gd name="connsiteY31" fmla="*/ 3040521 h 3436871"/>
              <a:gd name="connsiteX32" fmla="*/ 1234159 w 1997094"/>
              <a:gd name="connsiteY32" fmla="*/ 2883446 h 3436871"/>
              <a:gd name="connsiteX33" fmla="*/ 1239769 w 1997094"/>
              <a:gd name="connsiteY33" fmla="*/ 2614175 h 3436871"/>
              <a:gd name="connsiteX34" fmla="*/ 1301477 w 1997094"/>
              <a:gd name="connsiteY34" fmla="*/ 2586126 h 3436871"/>
              <a:gd name="connsiteX35" fmla="*/ 1284648 w 1997094"/>
              <a:gd name="connsiteY35" fmla="*/ 2417831 h 3436871"/>
              <a:gd name="connsiteX36" fmla="*/ 1351965 w 1997094"/>
              <a:gd name="connsiteY36" fmla="*/ 2608565 h 3436871"/>
              <a:gd name="connsiteX37" fmla="*/ 1380014 w 1997094"/>
              <a:gd name="connsiteY37" fmla="*/ 3119058 h 3436871"/>
              <a:gd name="connsiteX38" fmla="*/ 1447332 w 1997094"/>
              <a:gd name="connsiteY38" fmla="*/ 3091009 h 3436871"/>
              <a:gd name="connsiteX39" fmla="*/ 1419283 w 1997094"/>
              <a:gd name="connsiteY39" fmla="*/ 2625394 h 3436871"/>
              <a:gd name="connsiteX40" fmla="*/ 1469772 w 1997094"/>
              <a:gd name="connsiteY40" fmla="*/ 2636614 h 3436871"/>
              <a:gd name="connsiteX41" fmla="*/ 1480991 w 1997094"/>
              <a:gd name="connsiteY41" fmla="*/ 3292962 h 3436871"/>
              <a:gd name="connsiteX42" fmla="*/ 1531479 w 1997094"/>
              <a:gd name="connsiteY42" fmla="*/ 3276133 h 3436871"/>
              <a:gd name="connsiteX43" fmla="*/ 1553919 w 1997094"/>
              <a:gd name="connsiteY43" fmla="*/ 2821738 h 3436871"/>
              <a:gd name="connsiteX44" fmla="*/ 1604407 w 1997094"/>
              <a:gd name="connsiteY44" fmla="*/ 2961983 h 3436871"/>
              <a:gd name="connsiteX45" fmla="*/ 1952216 w 1997094"/>
              <a:gd name="connsiteY45" fmla="*/ 2771249 h 3436871"/>
              <a:gd name="connsiteX46" fmla="*/ 1997094 w 1997094"/>
              <a:gd name="connsiteY46" fmla="*/ 2653443 h 3436871"/>
              <a:gd name="connsiteX47" fmla="*/ 1823190 w 1997094"/>
              <a:gd name="connsiteY47" fmla="*/ 2642224 h 3436871"/>
              <a:gd name="connsiteX48" fmla="*/ 1694164 w 1997094"/>
              <a:gd name="connsiteY48" fmla="*/ 2546857 h 3436871"/>
              <a:gd name="connsiteX49" fmla="*/ 1621237 w 1997094"/>
              <a:gd name="connsiteY49" fmla="*/ 2451490 h 3436871"/>
              <a:gd name="connsiteX50" fmla="*/ 1694164 w 1997094"/>
              <a:gd name="connsiteY50" fmla="*/ 2328074 h 3436871"/>
              <a:gd name="connsiteX51" fmla="*/ 1514650 w 1997094"/>
              <a:gd name="connsiteY51" fmla="*/ 2030754 h 3436871"/>
              <a:gd name="connsiteX52" fmla="*/ 1531479 w 1997094"/>
              <a:gd name="connsiteY52" fmla="*/ 1610018 h 3436871"/>
              <a:gd name="connsiteX53" fmla="*/ 1301477 w 1997094"/>
              <a:gd name="connsiteY53" fmla="*/ 1615627 h 3436871"/>
              <a:gd name="connsiteX54" fmla="*/ 1323916 w 1997094"/>
              <a:gd name="connsiteY54" fmla="*/ 1486602 h 3436871"/>
              <a:gd name="connsiteX55" fmla="*/ 1262208 w 1997094"/>
              <a:gd name="connsiteY55" fmla="*/ 1301478 h 3436871"/>
              <a:gd name="connsiteX56" fmla="*/ 1301477 w 1997094"/>
              <a:gd name="connsiteY56" fmla="*/ 1228550 h 3436871"/>
              <a:gd name="connsiteX57" fmla="*/ 1234159 w 1997094"/>
              <a:gd name="connsiteY57" fmla="*/ 1043426 h 3436871"/>
              <a:gd name="connsiteX58" fmla="*/ 1250989 w 1997094"/>
              <a:gd name="connsiteY58" fmla="*/ 847083 h 3436871"/>
              <a:gd name="connsiteX59" fmla="*/ 970498 w 1997094"/>
              <a:gd name="connsiteY59" fmla="*/ 712447 h 3436871"/>
              <a:gd name="connsiteX60" fmla="*/ 1015376 w 1997094"/>
              <a:gd name="connsiteY60" fmla="*/ 622690 h 3436871"/>
              <a:gd name="connsiteX61" fmla="*/ 1150012 w 1997094"/>
              <a:gd name="connsiteY61" fmla="*/ 482445 h 3436871"/>
              <a:gd name="connsiteX62" fmla="*/ 1166841 w 1997094"/>
              <a:gd name="connsiteY62" fmla="*/ 314150 h 3436871"/>
              <a:gd name="connsiteX63" fmla="*/ 1161232 w 1997094"/>
              <a:gd name="connsiteY63" fmla="*/ 196344 h 3436871"/>
              <a:gd name="connsiteX64" fmla="*/ 1065865 w 1997094"/>
              <a:gd name="connsiteY64" fmla="*/ 117807 h 3436871"/>
              <a:gd name="connsiteX65" fmla="*/ 998547 w 1997094"/>
              <a:gd name="connsiteY65" fmla="*/ 72928 h 3436871"/>
              <a:gd name="connsiteX66" fmla="*/ 920010 w 1997094"/>
              <a:gd name="connsiteY66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11720 w 1997094"/>
              <a:gd name="connsiteY31" fmla="*/ 3040521 h 3436871"/>
              <a:gd name="connsiteX32" fmla="*/ 1234159 w 1997094"/>
              <a:gd name="connsiteY32" fmla="*/ 2883446 h 3436871"/>
              <a:gd name="connsiteX33" fmla="*/ 1239769 w 1997094"/>
              <a:gd name="connsiteY33" fmla="*/ 2614175 h 3436871"/>
              <a:gd name="connsiteX34" fmla="*/ 1301477 w 1997094"/>
              <a:gd name="connsiteY34" fmla="*/ 2586126 h 3436871"/>
              <a:gd name="connsiteX35" fmla="*/ 1284648 w 1997094"/>
              <a:gd name="connsiteY35" fmla="*/ 2417831 h 3436871"/>
              <a:gd name="connsiteX36" fmla="*/ 1351965 w 1997094"/>
              <a:gd name="connsiteY36" fmla="*/ 2608565 h 3436871"/>
              <a:gd name="connsiteX37" fmla="*/ 1380014 w 1997094"/>
              <a:gd name="connsiteY37" fmla="*/ 3119058 h 3436871"/>
              <a:gd name="connsiteX38" fmla="*/ 1447332 w 1997094"/>
              <a:gd name="connsiteY38" fmla="*/ 3091009 h 3436871"/>
              <a:gd name="connsiteX39" fmla="*/ 1419283 w 1997094"/>
              <a:gd name="connsiteY39" fmla="*/ 2625394 h 3436871"/>
              <a:gd name="connsiteX40" fmla="*/ 1469772 w 1997094"/>
              <a:gd name="connsiteY40" fmla="*/ 2636614 h 3436871"/>
              <a:gd name="connsiteX41" fmla="*/ 1480991 w 1997094"/>
              <a:gd name="connsiteY41" fmla="*/ 3292962 h 3436871"/>
              <a:gd name="connsiteX42" fmla="*/ 1531479 w 1997094"/>
              <a:gd name="connsiteY42" fmla="*/ 3276133 h 3436871"/>
              <a:gd name="connsiteX43" fmla="*/ 1553919 w 1997094"/>
              <a:gd name="connsiteY43" fmla="*/ 2821738 h 3436871"/>
              <a:gd name="connsiteX44" fmla="*/ 1604407 w 1997094"/>
              <a:gd name="connsiteY44" fmla="*/ 2961983 h 3436871"/>
              <a:gd name="connsiteX45" fmla="*/ 1952216 w 1997094"/>
              <a:gd name="connsiteY45" fmla="*/ 2771249 h 3436871"/>
              <a:gd name="connsiteX46" fmla="*/ 1997094 w 1997094"/>
              <a:gd name="connsiteY46" fmla="*/ 2653443 h 3436871"/>
              <a:gd name="connsiteX47" fmla="*/ 1823190 w 1997094"/>
              <a:gd name="connsiteY47" fmla="*/ 2642224 h 3436871"/>
              <a:gd name="connsiteX48" fmla="*/ 1694164 w 1997094"/>
              <a:gd name="connsiteY48" fmla="*/ 2546857 h 3436871"/>
              <a:gd name="connsiteX49" fmla="*/ 1621237 w 1997094"/>
              <a:gd name="connsiteY49" fmla="*/ 2451490 h 3436871"/>
              <a:gd name="connsiteX50" fmla="*/ 1694164 w 1997094"/>
              <a:gd name="connsiteY50" fmla="*/ 2328074 h 3436871"/>
              <a:gd name="connsiteX51" fmla="*/ 1514650 w 1997094"/>
              <a:gd name="connsiteY51" fmla="*/ 2030754 h 3436871"/>
              <a:gd name="connsiteX52" fmla="*/ 1531479 w 1997094"/>
              <a:gd name="connsiteY52" fmla="*/ 1610018 h 3436871"/>
              <a:gd name="connsiteX53" fmla="*/ 1301477 w 1997094"/>
              <a:gd name="connsiteY53" fmla="*/ 1615627 h 3436871"/>
              <a:gd name="connsiteX54" fmla="*/ 1323916 w 1997094"/>
              <a:gd name="connsiteY54" fmla="*/ 1486602 h 3436871"/>
              <a:gd name="connsiteX55" fmla="*/ 1262208 w 1997094"/>
              <a:gd name="connsiteY55" fmla="*/ 1301478 h 3436871"/>
              <a:gd name="connsiteX56" fmla="*/ 1301477 w 1997094"/>
              <a:gd name="connsiteY56" fmla="*/ 1228550 h 3436871"/>
              <a:gd name="connsiteX57" fmla="*/ 1234159 w 1997094"/>
              <a:gd name="connsiteY57" fmla="*/ 1043426 h 3436871"/>
              <a:gd name="connsiteX58" fmla="*/ 1250989 w 1997094"/>
              <a:gd name="connsiteY58" fmla="*/ 847083 h 3436871"/>
              <a:gd name="connsiteX59" fmla="*/ 970498 w 1997094"/>
              <a:gd name="connsiteY59" fmla="*/ 712447 h 3436871"/>
              <a:gd name="connsiteX60" fmla="*/ 1015376 w 1997094"/>
              <a:gd name="connsiteY60" fmla="*/ 622690 h 3436871"/>
              <a:gd name="connsiteX61" fmla="*/ 1150012 w 1997094"/>
              <a:gd name="connsiteY61" fmla="*/ 482445 h 3436871"/>
              <a:gd name="connsiteX62" fmla="*/ 1166841 w 1997094"/>
              <a:gd name="connsiteY62" fmla="*/ 314150 h 3436871"/>
              <a:gd name="connsiteX63" fmla="*/ 1161232 w 1997094"/>
              <a:gd name="connsiteY63" fmla="*/ 196344 h 3436871"/>
              <a:gd name="connsiteX64" fmla="*/ 1065865 w 1997094"/>
              <a:gd name="connsiteY64" fmla="*/ 117807 h 3436871"/>
              <a:gd name="connsiteX65" fmla="*/ 998547 w 1997094"/>
              <a:gd name="connsiteY65" fmla="*/ 72928 h 3436871"/>
              <a:gd name="connsiteX66" fmla="*/ 920010 w 1997094"/>
              <a:gd name="connsiteY66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34159 w 1997094"/>
              <a:gd name="connsiteY32" fmla="*/ 2883446 h 3436871"/>
              <a:gd name="connsiteX33" fmla="*/ 1239769 w 1997094"/>
              <a:gd name="connsiteY33" fmla="*/ 2614175 h 3436871"/>
              <a:gd name="connsiteX34" fmla="*/ 1301477 w 1997094"/>
              <a:gd name="connsiteY34" fmla="*/ 2586126 h 3436871"/>
              <a:gd name="connsiteX35" fmla="*/ 1284648 w 1997094"/>
              <a:gd name="connsiteY35" fmla="*/ 2417831 h 3436871"/>
              <a:gd name="connsiteX36" fmla="*/ 1351965 w 1997094"/>
              <a:gd name="connsiteY36" fmla="*/ 2608565 h 3436871"/>
              <a:gd name="connsiteX37" fmla="*/ 1380014 w 1997094"/>
              <a:gd name="connsiteY37" fmla="*/ 3119058 h 3436871"/>
              <a:gd name="connsiteX38" fmla="*/ 1447332 w 1997094"/>
              <a:gd name="connsiteY38" fmla="*/ 3091009 h 3436871"/>
              <a:gd name="connsiteX39" fmla="*/ 1419283 w 1997094"/>
              <a:gd name="connsiteY39" fmla="*/ 2625394 h 3436871"/>
              <a:gd name="connsiteX40" fmla="*/ 1469772 w 1997094"/>
              <a:gd name="connsiteY40" fmla="*/ 2636614 h 3436871"/>
              <a:gd name="connsiteX41" fmla="*/ 1480991 w 1997094"/>
              <a:gd name="connsiteY41" fmla="*/ 3292962 h 3436871"/>
              <a:gd name="connsiteX42" fmla="*/ 1531479 w 1997094"/>
              <a:gd name="connsiteY42" fmla="*/ 3276133 h 3436871"/>
              <a:gd name="connsiteX43" fmla="*/ 1553919 w 1997094"/>
              <a:gd name="connsiteY43" fmla="*/ 2821738 h 3436871"/>
              <a:gd name="connsiteX44" fmla="*/ 1604407 w 1997094"/>
              <a:gd name="connsiteY44" fmla="*/ 2961983 h 3436871"/>
              <a:gd name="connsiteX45" fmla="*/ 1952216 w 1997094"/>
              <a:gd name="connsiteY45" fmla="*/ 2771249 h 3436871"/>
              <a:gd name="connsiteX46" fmla="*/ 1997094 w 1997094"/>
              <a:gd name="connsiteY46" fmla="*/ 2653443 h 3436871"/>
              <a:gd name="connsiteX47" fmla="*/ 1823190 w 1997094"/>
              <a:gd name="connsiteY47" fmla="*/ 2642224 h 3436871"/>
              <a:gd name="connsiteX48" fmla="*/ 1694164 w 1997094"/>
              <a:gd name="connsiteY48" fmla="*/ 2546857 h 3436871"/>
              <a:gd name="connsiteX49" fmla="*/ 1621237 w 1997094"/>
              <a:gd name="connsiteY49" fmla="*/ 2451490 h 3436871"/>
              <a:gd name="connsiteX50" fmla="*/ 1694164 w 1997094"/>
              <a:gd name="connsiteY50" fmla="*/ 2328074 h 3436871"/>
              <a:gd name="connsiteX51" fmla="*/ 1514650 w 1997094"/>
              <a:gd name="connsiteY51" fmla="*/ 2030754 h 3436871"/>
              <a:gd name="connsiteX52" fmla="*/ 1531479 w 1997094"/>
              <a:gd name="connsiteY52" fmla="*/ 1610018 h 3436871"/>
              <a:gd name="connsiteX53" fmla="*/ 1301477 w 1997094"/>
              <a:gd name="connsiteY53" fmla="*/ 1615627 h 3436871"/>
              <a:gd name="connsiteX54" fmla="*/ 1323916 w 1997094"/>
              <a:gd name="connsiteY54" fmla="*/ 1486602 h 3436871"/>
              <a:gd name="connsiteX55" fmla="*/ 1262208 w 1997094"/>
              <a:gd name="connsiteY55" fmla="*/ 1301478 h 3436871"/>
              <a:gd name="connsiteX56" fmla="*/ 1301477 w 1997094"/>
              <a:gd name="connsiteY56" fmla="*/ 1228550 h 3436871"/>
              <a:gd name="connsiteX57" fmla="*/ 1234159 w 1997094"/>
              <a:gd name="connsiteY57" fmla="*/ 1043426 h 3436871"/>
              <a:gd name="connsiteX58" fmla="*/ 1250989 w 1997094"/>
              <a:gd name="connsiteY58" fmla="*/ 847083 h 3436871"/>
              <a:gd name="connsiteX59" fmla="*/ 970498 w 1997094"/>
              <a:gd name="connsiteY59" fmla="*/ 712447 h 3436871"/>
              <a:gd name="connsiteX60" fmla="*/ 1015376 w 1997094"/>
              <a:gd name="connsiteY60" fmla="*/ 622690 h 3436871"/>
              <a:gd name="connsiteX61" fmla="*/ 1150012 w 1997094"/>
              <a:gd name="connsiteY61" fmla="*/ 482445 h 3436871"/>
              <a:gd name="connsiteX62" fmla="*/ 1166841 w 1997094"/>
              <a:gd name="connsiteY62" fmla="*/ 314150 h 3436871"/>
              <a:gd name="connsiteX63" fmla="*/ 1161232 w 1997094"/>
              <a:gd name="connsiteY63" fmla="*/ 196344 h 3436871"/>
              <a:gd name="connsiteX64" fmla="*/ 1065865 w 1997094"/>
              <a:gd name="connsiteY64" fmla="*/ 117807 h 3436871"/>
              <a:gd name="connsiteX65" fmla="*/ 998547 w 1997094"/>
              <a:gd name="connsiteY65" fmla="*/ 72928 h 3436871"/>
              <a:gd name="connsiteX66" fmla="*/ 920010 w 1997094"/>
              <a:gd name="connsiteY66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39769 w 1997094"/>
              <a:gd name="connsiteY34" fmla="*/ 2614175 h 3436871"/>
              <a:gd name="connsiteX35" fmla="*/ 1301477 w 1997094"/>
              <a:gd name="connsiteY35" fmla="*/ 2586126 h 3436871"/>
              <a:gd name="connsiteX36" fmla="*/ 1284648 w 1997094"/>
              <a:gd name="connsiteY36" fmla="*/ 2417831 h 3436871"/>
              <a:gd name="connsiteX37" fmla="*/ 1351965 w 1997094"/>
              <a:gd name="connsiteY37" fmla="*/ 2608565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301477 w 1997094"/>
              <a:gd name="connsiteY35" fmla="*/ 2586126 h 3436871"/>
              <a:gd name="connsiteX36" fmla="*/ 1284648 w 1997094"/>
              <a:gd name="connsiteY36" fmla="*/ 2417831 h 3436871"/>
              <a:gd name="connsiteX37" fmla="*/ 1351965 w 1997094"/>
              <a:gd name="connsiteY37" fmla="*/ 2608565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84648 w 1997094"/>
              <a:gd name="connsiteY36" fmla="*/ 2417831 h 3436871"/>
              <a:gd name="connsiteX37" fmla="*/ 1351965 w 1997094"/>
              <a:gd name="connsiteY37" fmla="*/ 2608565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1965 w 1997094"/>
              <a:gd name="connsiteY37" fmla="*/ 2608565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74404 w 1997094"/>
              <a:gd name="connsiteY37" fmla="*/ 2591736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74404 w 1997094"/>
              <a:gd name="connsiteY38" fmla="*/ 3034911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74404 w 1997094"/>
              <a:gd name="connsiteY38" fmla="*/ 3034911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48785 w 1997094"/>
              <a:gd name="connsiteY17" fmla="*/ 3298572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87077 w 1997094"/>
              <a:gd name="connsiteY16" fmla="*/ 3326621 h 3436871"/>
              <a:gd name="connsiteX17" fmla="*/ 448785 w 1997094"/>
              <a:gd name="connsiteY17" fmla="*/ 3298572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87077 w 1997094"/>
              <a:gd name="connsiteY16" fmla="*/ 3326621 h 3436871"/>
              <a:gd name="connsiteX17" fmla="*/ 448785 w 1997094"/>
              <a:gd name="connsiteY17" fmla="*/ 3298572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37090 w 1997094"/>
              <a:gd name="connsiteY44" fmla="*/ 280490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87077 w 1997094"/>
              <a:gd name="connsiteY16" fmla="*/ 3326621 h 3436871"/>
              <a:gd name="connsiteX17" fmla="*/ 448785 w 1997094"/>
              <a:gd name="connsiteY17" fmla="*/ 3298572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37090 w 1997094"/>
              <a:gd name="connsiteY44" fmla="*/ 280490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87077 w 1997094"/>
              <a:gd name="connsiteY16" fmla="*/ 3326621 h 3436871"/>
              <a:gd name="connsiteX17" fmla="*/ 448785 w 1997094"/>
              <a:gd name="connsiteY17" fmla="*/ 3298572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37090 w 1997094"/>
              <a:gd name="connsiteY44" fmla="*/ 2804908 h 3436871"/>
              <a:gd name="connsiteX45" fmla="*/ 1604407 w 1997094"/>
              <a:gd name="connsiteY45" fmla="*/ 2961983 h 3436871"/>
              <a:gd name="connsiteX46" fmla="*/ 1991484 w 1997094"/>
              <a:gd name="connsiteY46" fmla="*/ 276563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2025802"/>
              <a:gd name="connsiteY0" fmla="*/ 0 h 3436871"/>
              <a:gd name="connsiteX1" fmla="*/ 779764 w 2025802"/>
              <a:gd name="connsiteY1" fmla="*/ 117807 h 3436871"/>
              <a:gd name="connsiteX2" fmla="*/ 751715 w 2025802"/>
              <a:gd name="connsiteY2" fmla="*/ 224393 h 3436871"/>
              <a:gd name="connsiteX3" fmla="*/ 656348 w 2025802"/>
              <a:gd name="connsiteY3" fmla="*/ 403907 h 3436871"/>
              <a:gd name="connsiteX4" fmla="*/ 656348 w 2025802"/>
              <a:gd name="connsiteY4" fmla="*/ 460005 h 3436871"/>
              <a:gd name="connsiteX5" fmla="*/ 673178 w 2025802"/>
              <a:gd name="connsiteY5" fmla="*/ 544153 h 3436871"/>
              <a:gd name="connsiteX6" fmla="*/ 448785 w 2025802"/>
              <a:gd name="connsiteY6" fmla="*/ 656349 h 3436871"/>
              <a:gd name="connsiteX7" fmla="*/ 263661 w 2025802"/>
              <a:gd name="connsiteY7" fmla="*/ 673178 h 3436871"/>
              <a:gd name="connsiteX8" fmla="*/ 218783 w 2025802"/>
              <a:gd name="connsiteY8" fmla="*/ 948059 h 3436871"/>
              <a:gd name="connsiteX9" fmla="*/ 168294 w 2025802"/>
              <a:gd name="connsiteY9" fmla="*/ 1082695 h 3436871"/>
              <a:gd name="connsiteX10" fmla="*/ 72927 w 2025802"/>
              <a:gd name="connsiteY10" fmla="*/ 1211721 h 3436871"/>
              <a:gd name="connsiteX11" fmla="*/ 0 w 2025802"/>
              <a:gd name="connsiteY11" fmla="*/ 1346356 h 3436871"/>
              <a:gd name="connsiteX12" fmla="*/ 134635 w 2025802"/>
              <a:gd name="connsiteY12" fmla="*/ 1705384 h 3436871"/>
              <a:gd name="connsiteX13" fmla="*/ 241222 w 2025802"/>
              <a:gd name="connsiteY13" fmla="*/ 1778312 h 3436871"/>
              <a:gd name="connsiteX14" fmla="*/ 291710 w 2025802"/>
              <a:gd name="connsiteY14" fmla="*/ 1744653 h 3436871"/>
              <a:gd name="connsiteX15" fmla="*/ 336589 w 2025802"/>
              <a:gd name="connsiteY15" fmla="*/ 1800751 h 3436871"/>
              <a:gd name="connsiteX16" fmla="*/ 387077 w 2025802"/>
              <a:gd name="connsiteY16" fmla="*/ 3326621 h 3436871"/>
              <a:gd name="connsiteX17" fmla="*/ 448785 w 2025802"/>
              <a:gd name="connsiteY17" fmla="*/ 3298572 h 3436871"/>
              <a:gd name="connsiteX18" fmla="*/ 431956 w 2025802"/>
              <a:gd name="connsiteY18" fmla="*/ 2423441 h 3436871"/>
              <a:gd name="connsiteX19" fmla="*/ 482444 w 2025802"/>
              <a:gd name="connsiteY19" fmla="*/ 2434660 h 3436871"/>
              <a:gd name="connsiteX20" fmla="*/ 516103 w 2025802"/>
              <a:gd name="connsiteY20" fmla="*/ 3119058 h 3436871"/>
              <a:gd name="connsiteX21" fmla="*/ 583421 w 2025802"/>
              <a:gd name="connsiteY21" fmla="*/ 3124668 h 3436871"/>
              <a:gd name="connsiteX22" fmla="*/ 572201 w 2025802"/>
              <a:gd name="connsiteY22" fmla="*/ 2457100 h 3436871"/>
              <a:gd name="connsiteX23" fmla="*/ 964888 w 2025802"/>
              <a:gd name="connsiteY23" fmla="*/ 2462710 h 3436871"/>
              <a:gd name="connsiteX24" fmla="*/ 970498 w 2025802"/>
              <a:gd name="connsiteY24" fmla="*/ 2866616 h 3436871"/>
              <a:gd name="connsiteX25" fmla="*/ 1026596 w 2025802"/>
              <a:gd name="connsiteY25" fmla="*/ 2877836 h 3436871"/>
              <a:gd name="connsiteX26" fmla="*/ 1020986 w 2025802"/>
              <a:gd name="connsiteY26" fmla="*/ 3051740 h 3436871"/>
              <a:gd name="connsiteX27" fmla="*/ 1009767 w 2025802"/>
              <a:gd name="connsiteY27" fmla="*/ 3175156 h 3436871"/>
              <a:gd name="connsiteX28" fmla="*/ 1020986 w 2025802"/>
              <a:gd name="connsiteY28" fmla="*/ 3393939 h 3436871"/>
              <a:gd name="connsiteX29" fmla="*/ 1217330 w 2025802"/>
              <a:gd name="connsiteY29" fmla="*/ 3410768 h 3436871"/>
              <a:gd name="connsiteX30" fmla="*/ 1211720 w 2025802"/>
              <a:gd name="connsiteY30" fmla="*/ 3225645 h 3436871"/>
              <a:gd name="connsiteX31" fmla="*/ 1228549 w 2025802"/>
              <a:gd name="connsiteY31" fmla="*/ 3051741 h 3436871"/>
              <a:gd name="connsiteX32" fmla="*/ 1211720 w 2025802"/>
              <a:gd name="connsiteY32" fmla="*/ 2922714 h 3436871"/>
              <a:gd name="connsiteX33" fmla="*/ 1234159 w 2025802"/>
              <a:gd name="connsiteY33" fmla="*/ 2883446 h 3436871"/>
              <a:gd name="connsiteX34" fmla="*/ 1250988 w 2025802"/>
              <a:gd name="connsiteY34" fmla="*/ 2664663 h 3436871"/>
              <a:gd name="connsiteX35" fmla="*/ 1256599 w 2025802"/>
              <a:gd name="connsiteY35" fmla="*/ 2552467 h 3436871"/>
              <a:gd name="connsiteX36" fmla="*/ 1262209 w 2025802"/>
              <a:gd name="connsiteY36" fmla="*/ 2417831 h 3436871"/>
              <a:gd name="connsiteX37" fmla="*/ 1357574 w 2025802"/>
              <a:gd name="connsiteY37" fmla="*/ 2569297 h 3436871"/>
              <a:gd name="connsiteX38" fmla="*/ 1368794 w 2025802"/>
              <a:gd name="connsiteY38" fmla="*/ 3107839 h 3436871"/>
              <a:gd name="connsiteX39" fmla="*/ 1413673 w 2025802"/>
              <a:gd name="connsiteY39" fmla="*/ 3113448 h 3436871"/>
              <a:gd name="connsiteX40" fmla="*/ 1419283 w 2025802"/>
              <a:gd name="connsiteY40" fmla="*/ 2625394 h 3436871"/>
              <a:gd name="connsiteX41" fmla="*/ 1469772 w 2025802"/>
              <a:gd name="connsiteY41" fmla="*/ 2636614 h 3436871"/>
              <a:gd name="connsiteX42" fmla="*/ 1480991 w 2025802"/>
              <a:gd name="connsiteY42" fmla="*/ 3292962 h 3436871"/>
              <a:gd name="connsiteX43" fmla="*/ 1531479 w 2025802"/>
              <a:gd name="connsiteY43" fmla="*/ 3276133 h 3436871"/>
              <a:gd name="connsiteX44" fmla="*/ 1537090 w 2025802"/>
              <a:gd name="connsiteY44" fmla="*/ 2804908 h 3436871"/>
              <a:gd name="connsiteX45" fmla="*/ 1604407 w 2025802"/>
              <a:gd name="connsiteY45" fmla="*/ 2961983 h 3436871"/>
              <a:gd name="connsiteX46" fmla="*/ 1991484 w 2025802"/>
              <a:gd name="connsiteY46" fmla="*/ 2765639 h 3436871"/>
              <a:gd name="connsiteX47" fmla="*/ 1997094 w 2025802"/>
              <a:gd name="connsiteY47" fmla="*/ 2653443 h 3436871"/>
              <a:gd name="connsiteX48" fmla="*/ 1823190 w 2025802"/>
              <a:gd name="connsiteY48" fmla="*/ 2642224 h 3436871"/>
              <a:gd name="connsiteX49" fmla="*/ 1694164 w 2025802"/>
              <a:gd name="connsiteY49" fmla="*/ 2546857 h 3436871"/>
              <a:gd name="connsiteX50" fmla="*/ 1621237 w 2025802"/>
              <a:gd name="connsiteY50" fmla="*/ 2451490 h 3436871"/>
              <a:gd name="connsiteX51" fmla="*/ 1694164 w 2025802"/>
              <a:gd name="connsiteY51" fmla="*/ 2328074 h 3436871"/>
              <a:gd name="connsiteX52" fmla="*/ 1514650 w 2025802"/>
              <a:gd name="connsiteY52" fmla="*/ 2030754 h 3436871"/>
              <a:gd name="connsiteX53" fmla="*/ 1531479 w 2025802"/>
              <a:gd name="connsiteY53" fmla="*/ 1610018 h 3436871"/>
              <a:gd name="connsiteX54" fmla="*/ 1301477 w 2025802"/>
              <a:gd name="connsiteY54" fmla="*/ 1615627 h 3436871"/>
              <a:gd name="connsiteX55" fmla="*/ 1323916 w 2025802"/>
              <a:gd name="connsiteY55" fmla="*/ 1486602 h 3436871"/>
              <a:gd name="connsiteX56" fmla="*/ 1262208 w 2025802"/>
              <a:gd name="connsiteY56" fmla="*/ 1301478 h 3436871"/>
              <a:gd name="connsiteX57" fmla="*/ 1301477 w 2025802"/>
              <a:gd name="connsiteY57" fmla="*/ 1228550 h 3436871"/>
              <a:gd name="connsiteX58" fmla="*/ 1234159 w 2025802"/>
              <a:gd name="connsiteY58" fmla="*/ 1043426 h 3436871"/>
              <a:gd name="connsiteX59" fmla="*/ 1250989 w 2025802"/>
              <a:gd name="connsiteY59" fmla="*/ 847083 h 3436871"/>
              <a:gd name="connsiteX60" fmla="*/ 970498 w 2025802"/>
              <a:gd name="connsiteY60" fmla="*/ 712447 h 3436871"/>
              <a:gd name="connsiteX61" fmla="*/ 1015376 w 2025802"/>
              <a:gd name="connsiteY61" fmla="*/ 622690 h 3436871"/>
              <a:gd name="connsiteX62" fmla="*/ 1150012 w 2025802"/>
              <a:gd name="connsiteY62" fmla="*/ 482445 h 3436871"/>
              <a:gd name="connsiteX63" fmla="*/ 1166841 w 2025802"/>
              <a:gd name="connsiteY63" fmla="*/ 314150 h 3436871"/>
              <a:gd name="connsiteX64" fmla="*/ 1161232 w 2025802"/>
              <a:gd name="connsiteY64" fmla="*/ 196344 h 3436871"/>
              <a:gd name="connsiteX65" fmla="*/ 1065865 w 2025802"/>
              <a:gd name="connsiteY65" fmla="*/ 117807 h 3436871"/>
              <a:gd name="connsiteX66" fmla="*/ 998547 w 2025802"/>
              <a:gd name="connsiteY66" fmla="*/ 72928 h 3436871"/>
              <a:gd name="connsiteX67" fmla="*/ 920010 w 2025802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3190 w 2038796"/>
              <a:gd name="connsiteY48" fmla="*/ 2642224 h 3436871"/>
              <a:gd name="connsiteX49" fmla="*/ 1694164 w 2038796"/>
              <a:gd name="connsiteY49" fmla="*/ 2546857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31479 w 2038796"/>
              <a:gd name="connsiteY53" fmla="*/ 1610018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06360 w 2038796"/>
              <a:gd name="connsiteY48" fmla="*/ 2664663 h 3436871"/>
              <a:gd name="connsiteX49" fmla="*/ 1694164 w 2038796"/>
              <a:gd name="connsiteY49" fmla="*/ 2546857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31479 w 2038796"/>
              <a:gd name="connsiteY53" fmla="*/ 1610018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06360 w 2038796"/>
              <a:gd name="connsiteY48" fmla="*/ 2664663 h 3436871"/>
              <a:gd name="connsiteX49" fmla="*/ 1694164 w 2038796"/>
              <a:gd name="connsiteY49" fmla="*/ 2546857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31479 w 2038796"/>
              <a:gd name="connsiteY53" fmla="*/ 1610018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694164 w 2038796"/>
              <a:gd name="connsiteY49" fmla="*/ 2546857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31479 w 2038796"/>
              <a:gd name="connsiteY53" fmla="*/ 1610018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31479 w 2038796"/>
              <a:gd name="connsiteY53" fmla="*/ 1610018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93914 w 2038796"/>
              <a:gd name="connsiteY65" fmla="*/ 13463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93914 w 2038796"/>
              <a:gd name="connsiteY65" fmla="*/ 134637 h 3436871"/>
              <a:gd name="connsiteX66" fmla="*/ 987327 w 2038796"/>
              <a:gd name="connsiteY66" fmla="*/ 95368 h 3436871"/>
              <a:gd name="connsiteX67" fmla="*/ 920010 w 2038796"/>
              <a:gd name="connsiteY67" fmla="*/ 0 h 3436871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3178 w 2038796"/>
              <a:gd name="connsiteY5" fmla="*/ 493665 h 3386383"/>
              <a:gd name="connsiteX6" fmla="*/ 448785 w 2038796"/>
              <a:gd name="connsiteY6" fmla="*/ 605861 h 3386383"/>
              <a:gd name="connsiteX7" fmla="*/ 263661 w 2038796"/>
              <a:gd name="connsiteY7" fmla="*/ 622690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48785 w 2038796"/>
              <a:gd name="connsiteY6" fmla="*/ 605861 h 3386383"/>
              <a:gd name="connsiteX7" fmla="*/ 263661 w 2038796"/>
              <a:gd name="connsiteY7" fmla="*/ 622690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88053 w 2038796"/>
              <a:gd name="connsiteY6" fmla="*/ 617081 h 3386383"/>
              <a:gd name="connsiteX7" fmla="*/ 263661 w 2038796"/>
              <a:gd name="connsiteY7" fmla="*/ 622690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88053 w 2038796"/>
              <a:gd name="connsiteY6" fmla="*/ 617081 h 3386383"/>
              <a:gd name="connsiteX7" fmla="*/ 280491 w 2038796"/>
              <a:gd name="connsiteY7" fmla="*/ 656349 h 3386383"/>
              <a:gd name="connsiteX8" fmla="*/ 263661 w 2038796"/>
              <a:gd name="connsiteY8" fmla="*/ 622690 h 3386383"/>
              <a:gd name="connsiteX9" fmla="*/ 218783 w 2038796"/>
              <a:gd name="connsiteY9" fmla="*/ 897571 h 3386383"/>
              <a:gd name="connsiteX10" fmla="*/ 168294 w 2038796"/>
              <a:gd name="connsiteY10" fmla="*/ 1032207 h 3386383"/>
              <a:gd name="connsiteX11" fmla="*/ 72927 w 2038796"/>
              <a:gd name="connsiteY11" fmla="*/ 1161233 h 3386383"/>
              <a:gd name="connsiteX12" fmla="*/ 0 w 2038796"/>
              <a:gd name="connsiteY12" fmla="*/ 1295868 h 3386383"/>
              <a:gd name="connsiteX13" fmla="*/ 134635 w 2038796"/>
              <a:gd name="connsiteY13" fmla="*/ 1654896 h 3386383"/>
              <a:gd name="connsiteX14" fmla="*/ 241222 w 2038796"/>
              <a:gd name="connsiteY14" fmla="*/ 1727824 h 3386383"/>
              <a:gd name="connsiteX15" fmla="*/ 291710 w 2038796"/>
              <a:gd name="connsiteY15" fmla="*/ 1694165 h 3386383"/>
              <a:gd name="connsiteX16" fmla="*/ 336589 w 2038796"/>
              <a:gd name="connsiteY16" fmla="*/ 1750263 h 3386383"/>
              <a:gd name="connsiteX17" fmla="*/ 387077 w 2038796"/>
              <a:gd name="connsiteY17" fmla="*/ 3276133 h 3386383"/>
              <a:gd name="connsiteX18" fmla="*/ 448785 w 2038796"/>
              <a:gd name="connsiteY18" fmla="*/ 3248084 h 3386383"/>
              <a:gd name="connsiteX19" fmla="*/ 431956 w 2038796"/>
              <a:gd name="connsiteY19" fmla="*/ 2372953 h 3386383"/>
              <a:gd name="connsiteX20" fmla="*/ 482444 w 2038796"/>
              <a:gd name="connsiteY20" fmla="*/ 2384172 h 3386383"/>
              <a:gd name="connsiteX21" fmla="*/ 516103 w 2038796"/>
              <a:gd name="connsiteY21" fmla="*/ 3068570 h 3386383"/>
              <a:gd name="connsiteX22" fmla="*/ 583421 w 2038796"/>
              <a:gd name="connsiteY22" fmla="*/ 3074180 h 3386383"/>
              <a:gd name="connsiteX23" fmla="*/ 572201 w 2038796"/>
              <a:gd name="connsiteY23" fmla="*/ 2406612 h 3386383"/>
              <a:gd name="connsiteX24" fmla="*/ 964888 w 2038796"/>
              <a:gd name="connsiteY24" fmla="*/ 2412222 h 3386383"/>
              <a:gd name="connsiteX25" fmla="*/ 970498 w 2038796"/>
              <a:gd name="connsiteY25" fmla="*/ 2816128 h 3386383"/>
              <a:gd name="connsiteX26" fmla="*/ 1026596 w 2038796"/>
              <a:gd name="connsiteY26" fmla="*/ 2827348 h 3386383"/>
              <a:gd name="connsiteX27" fmla="*/ 1020986 w 2038796"/>
              <a:gd name="connsiteY27" fmla="*/ 3001252 h 3386383"/>
              <a:gd name="connsiteX28" fmla="*/ 1009767 w 2038796"/>
              <a:gd name="connsiteY28" fmla="*/ 3124668 h 3386383"/>
              <a:gd name="connsiteX29" fmla="*/ 1020986 w 2038796"/>
              <a:gd name="connsiteY29" fmla="*/ 3343451 h 3386383"/>
              <a:gd name="connsiteX30" fmla="*/ 1217330 w 2038796"/>
              <a:gd name="connsiteY30" fmla="*/ 3360280 h 3386383"/>
              <a:gd name="connsiteX31" fmla="*/ 1211720 w 2038796"/>
              <a:gd name="connsiteY31" fmla="*/ 3175157 h 3386383"/>
              <a:gd name="connsiteX32" fmla="*/ 1228549 w 2038796"/>
              <a:gd name="connsiteY32" fmla="*/ 3001253 h 3386383"/>
              <a:gd name="connsiteX33" fmla="*/ 1211720 w 2038796"/>
              <a:gd name="connsiteY33" fmla="*/ 2872226 h 3386383"/>
              <a:gd name="connsiteX34" fmla="*/ 1234159 w 2038796"/>
              <a:gd name="connsiteY34" fmla="*/ 2832958 h 3386383"/>
              <a:gd name="connsiteX35" fmla="*/ 1250988 w 2038796"/>
              <a:gd name="connsiteY35" fmla="*/ 2614175 h 3386383"/>
              <a:gd name="connsiteX36" fmla="*/ 1256599 w 2038796"/>
              <a:gd name="connsiteY36" fmla="*/ 2501979 h 3386383"/>
              <a:gd name="connsiteX37" fmla="*/ 1262209 w 2038796"/>
              <a:gd name="connsiteY37" fmla="*/ 2367343 h 3386383"/>
              <a:gd name="connsiteX38" fmla="*/ 1357574 w 2038796"/>
              <a:gd name="connsiteY38" fmla="*/ 2518809 h 3386383"/>
              <a:gd name="connsiteX39" fmla="*/ 1368794 w 2038796"/>
              <a:gd name="connsiteY39" fmla="*/ 3057351 h 3386383"/>
              <a:gd name="connsiteX40" fmla="*/ 1413673 w 2038796"/>
              <a:gd name="connsiteY40" fmla="*/ 3062960 h 3386383"/>
              <a:gd name="connsiteX41" fmla="*/ 1419283 w 2038796"/>
              <a:gd name="connsiteY41" fmla="*/ 2574906 h 3386383"/>
              <a:gd name="connsiteX42" fmla="*/ 1469772 w 2038796"/>
              <a:gd name="connsiteY42" fmla="*/ 2586126 h 3386383"/>
              <a:gd name="connsiteX43" fmla="*/ 1480991 w 2038796"/>
              <a:gd name="connsiteY43" fmla="*/ 3242474 h 3386383"/>
              <a:gd name="connsiteX44" fmla="*/ 1531479 w 2038796"/>
              <a:gd name="connsiteY44" fmla="*/ 3225645 h 3386383"/>
              <a:gd name="connsiteX45" fmla="*/ 1537090 w 2038796"/>
              <a:gd name="connsiteY45" fmla="*/ 2754420 h 3386383"/>
              <a:gd name="connsiteX46" fmla="*/ 1604407 w 2038796"/>
              <a:gd name="connsiteY46" fmla="*/ 2911495 h 3386383"/>
              <a:gd name="connsiteX47" fmla="*/ 1991484 w 2038796"/>
              <a:gd name="connsiteY47" fmla="*/ 2715151 h 3386383"/>
              <a:gd name="connsiteX48" fmla="*/ 1997094 w 2038796"/>
              <a:gd name="connsiteY48" fmla="*/ 2602955 h 3386383"/>
              <a:gd name="connsiteX49" fmla="*/ 1828800 w 2038796"/>
              <a:gd name="connsiteY49" fmla="*/ 2586126 h 3386383"/>
              <a:gd name="connsiteX50" fmla="*/ 1705383 w 2038796"/>
              <a:gd name="connsiteY50" fmla="*/ 2513198 h 3386383"/>
              <a:gd name="connsiteX51" fmla="*/ 1621237 w 2038796"/>
              <a:gd name="connsiteY51" fmla="*/ 2401002 h 3386383"/>
              <a:gd name="connsiteX52" fmla="*/ 1694164 w 2038796"/>
              <a:gd name="connsiteY52" fmla="*/ 2277586 h 3386383"/>
              <a:gd name="connsiteX53" fmla="*/ 1514650 w 2038796"/>
              <a:gd name="connsiteY53" fmla="*/ 1980266 h 3386383"/>
              <a:gd name="connsiteX54" fmla="*/ 1503430 w 2038796"/>
              <a:gd name="connsiteY54" fmla="*/ 1576359 h 3386383"/>
              <a:gd name="connsiteX55" fmla="*/ 1312696 w 2038796"/>
              <a:gd name="connsiteY55" fmla="*/ 1598797 h 3386383"/>
              <a:gd name="connsiteX56" fmla="*/ 1323916 w 2038796"/>
              <a:gd name="connsiteY56" fmla="*/ 1436114 h 3386383"/>
              <a:gd name="connsiteX57" fmla="*/ 1262208 w 2038796"/>
              <a:gd name="connsiteY57" fmla="*/ 1295869 h 3386383"/>
              <a:gd name="connsiteX58" fmla="*/ 1284648 w 2038796"/>
              <a:gd name="connsiteY58" fmla="*/ 1189282 h 3386383"/>
              <a:gd name="connsiteX59" fmla="*/ 1256599 w 2038796"/>
              <a:gd name="connsiteY59" fmla="*/ 1026597 h 3386383"/>
              <a:gd name="connsiteX60" fmla="*/ 1256599 w 2038796"/>
              <a:gd name="connsiteY60" fmla="*/ 830254 h 3386383"/>
              <a:gd name="connsiteX61" fmla="*/ 970498 w 2038796"/>
              <a:gd name="connsiteY61" fmla="*/ 661959 h 3386383"/>
              <a:gd name="connsiteX62" fmla="*/ 1015376 w 2038796"/>
              <a:gd name="connsiteY62" fmla="*/ 572202 h 3386383"/>
              <a:gd name="connsiteX63" fmla="*/ 1150012 w 2038796"/>
              <a:gd name="connsiteY63" fmla="*/ 431957 h 3386383"/>
              <a:gd name="connsiteX64" fmla="*/ 1166841 w 2038796"/>
              <a:gd name="connsiteY64" fmla="*/ 263662 h 3386383"/>
              <a:gd name="connsiteX65" fmla="*/ 1161232 w 2038796"/>
              <a:gd name="connsiteY65" fmla="*/ 145856 h 3386383"/>
              <a:gd name="connsiteX66" fmla="*/ 1093914 w 2038796"/>
              <a:gd name="connsiteY66" fmla="*/ 84149 h 3386383"/>
              <a:gd name="connsiteX67" fmla="*/ 987327 w 2038796"/>
              <a:gd name="connsiteY67" fmla="*/ 44880 h 3386383"/>
              <a:gd name="connsiteX68" fmla="*/ 869522 w 2038796"/>
              <a:gd name="connsiteY68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88053 w 2038796"/>
              <a:gd name="connsiteY6" fmla="*/ 617081 h 3386383"/>
              <a:gd name="connsiteX7" fmla="*/ 280491 w 2038796"/>
              <a:gd name="connsiteY7" fmla="*/ 656349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88053 w 2038796"/>
              <a:gd name="connsiteY6" fmla="*/ 617081 h 3386383"/>
              <a:gd name="connsiteX7" fmla="*/ 280491 w 2038796"/>
              <a:gd name="connsiteY7" fmla="*/ 673178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88053 w 2038796"/>
              <a:gd name="connsiteY6" fmla="*/ 617081 h 3386383"/>
              <a:gd name="connsiteX7" fmla="*/ 280491 w 2038796"/>
              <a:gd name="connsiteY7" fmla="*/ 673178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409517 h 3386383"/>
              <a:gd name="connsiteX4" fmla="*/ 678788 w 2038796"/>
              <a:gd name="connsiteY4" fmla="*/ 516105 h 3386383"/>
              <a:gd name="connsiteX5" fmla="*/ 488053 w 2038796"/>
              <a:gd name="connsiteY5" fmla="*/ 617081 h 3386383"/>
              <a:gd name="connsiteX6" fmla="*/ 280491 w 2038796"/>
              <a:gd name="connsiteY6" fmla="*/ 673178 h 3386383"/>
              <a:gd name="connsiteX7" fmla="*/ 218783 w 2038796"/>
              <a:gd name="connsiteY7" fmla="*/ 897571 h 3386383"/>
              <a:gd name="connsiteX8" fmla="*/ 168294 w 2038796"/>
              <a:gd name="connsiteY8" fmla="*/ 1032207 h 3386383"/>
              <a:gd name="connsiteX9" fmla="*/ 72927 w 2038796"/>
              <a:gd name="connsiteY9" fmla="*/ 1161233 h 3386383"/>
              <a:gd name="connsiteX10" fmla="*/ 0 w 2038796"/>
              <a:gd name="connsiteY10" fmla="*/ 1295868 h 3386383"/>
              <a:gd name="connsiteX11" fmla="*/ 134635 w 2038796"/>
              <a:gd name="connsiteY11" fmla="*/ 1654896 h 3386383"/>
              <a:gd name="connsiteX12" fmla="*/ 241222 w 2038796"/>
              <a:gd name="connsiteY12" fmla="*/ 1727824 h 3386383"/>
              <a:gd name="connsiteX13" fmla="*/ 291710 w 2038796"/>
              <a:gd name="connsiteY13" fmla="*/ 1694165 h 3386383"/>
              <a:gd name="connsiteX14" fmla="*/ 336589 w 2038796"/>
              <a:gd name="connsiteY14" fmla="*/ 1750263 h 3386383"/>
              <a:gd name="connsiteX15" fmla="*/ 387077 w 2038796"/>
              <a:gd name="connsiteY15" fmla="*/ 3276133 h 3386383"/>
              <a:gd name="connsiteX16" fmla="*/ 448785 w 2038796"/>
              <a:gd name="connsiteY16" fmla="*/ 3248084 h 3386383"/>
              <a:gd name="connsiteX17" fmla="*/ 431956 w 2038796"/>
              <a:gd name="connsiteY17" fmla="*/ 2372953 h 3386383"/>
              <a:gd name="connsiteX18" fmla="*/ 482444 w 2038796"/>
              <a:gd name="connsiteY18" fmla="*/ 2384172 h 3386383"/>
              <a:gd name="connsiteX19" fmla="*/ 516103 w 2038796"/>
              <a:gd name="connsiteY19" fmla="*/ 3068570 h 3386383"/>
              <a:gd name="connsiteX20" fmla="*/ 583421 w 2038796"/>
              <a:gd name="connsiteY20" fmla="*/ 3074180 h 3386383"/>
              <a:gd name="connsiteX21" fmla="*/ 572201 w 2038796"/>
              <a:gd name="connsiteY21" fmla="*/ 2406612 h 3386383"/>
              <a:gd name="connsiteX22" fmla="*/ 964888 w 2038796"/>
              <a:gd name="connsiteY22" fmla="*/ 2412222 h 3386383"/>
              <a:gd name="connsiteX23" fmla="*/ 970498 w 2038796"/>
              <a:gd name="connsiteY23" fmla="*/ 2816128 h 3386383"/>
              <a:gd name="connsiteX24" fmla="*/ 1026596 w 2038796"/>
              <a:gd name="connsiteY24" fmla="*/ 2827348 h 3386383"/>
              <a:gd name="connsiteX25" fmla="*/ 1020986 w 2038796"/>
              <a:gd name="connsiteY25" fmla="*/ 3001252 h 3386383"/>
              <a:gd name="connsiteX26" fmla="*/ 1009767 w 2038796"/>
              <a:gd name="connsiteY26" fmla="*/ 3124668 h 3386383"/>
              <a:gd name="connsiteX27" fmla="*/ 1020986 w 2038796"/>
              <a:gd name="connsiteY27" fmla="*/ 3343451 h 3386383"/>
              <a:gd name="connsiteX28" fmla="*/ 1217330 w 2038796"/>
              <a:gd name="connsiteY28" fmla="*/ 3360280 h 3386383"/>
              <a:gd name="connsiteX29" fmla="*/ 1211720 w 2038796"/>
              <a:gd name="connsiteY29" fmla="*/ 3175157 h 3386383"/>
              <a:gd name="connsiteX30" fmla="*/ 1228549 w 2038796"/>
              <a:gd name="connsiteY30" fmla="*/ 3001253 h 3386383"/>
              <a:gd name="connsiteX31" fmla="*/ 1211720 w 2038796"/>
              <a:gd name="connsiteY31" fmla="*/ 2872226 h 3386383"/>
              <a:gd name="connsiteX32" fmla="*/ 1234159 w 2038796"/>
              <a:gd name="connsiteY32" fmla="*/ 2832958 h 3386383"/>
              <a:gd name="connsiteX33" fmla="*/ 1250988 w 2038796"/>
              <a:gd name="connsiteY33" fmla="*/ 2614175 h 3386383"/>
              <a:gd name="connsiteX34" fmla="*/ 1256599 w 2038796"/>
              <a:gd name="connsiteY34" fmla="*/ 2501979 h 3386383"/>
              <a:gd name="connsiteX35" fmla="*/ 1262209 w 2038796"/>
              <a:gd name="connsiteY35" fmla="*/ 2367343 h 3386383"/>
              <a:gd name="connsiteX36" fmla="*/ 1357574 w 2038796"/>
              <a:gd name="connsiteY36" fmla="*/ 2518809 h 3386383"/>
              <a:gd name="connsiteX37" fmla="*/ 1368794 w 2038796"/>
              <a:gd name="connsiteY37" fmla="*/ 3057351 h 3386383"/>
              <a:gd name="connsiteX38" fmla="*/ 1413673 w 2038796"/>
              <a:gd name="connsiteY38" fmla="*/ 3062960 h 3386383"/>
              <a:gd name="connsiteX39" fmla="*/ 1419283 w 2038796"/>
              <a:gd name="connsiteY39" fmla="*/ 2574906 h 3386383"/>
              <a:gd name="connsiteX40" fmla="*/ 1469772 w 2038796"/>
              <a:gd name="connsiteY40" fmla="*/ 2586126 h 3386383"/>
              <a:gd name="connsiteX41" fmla="*/ 1480991 w 2038796"/>
              <a:gd name="connsiteY41" fmla="*/ 3242474 h 3386383"/>
              <a:gd name="connsiteX42" fmla="*/ 1531479 w 2038796"/>
              <a:gd name="connsiteY42" fmla="*/ 3225645 h 3386383"/>
              <a:gd name="connsiteX43" fmla="*/ 1537090 w 2038796"/>
              <a:gd name="connsiteY43" fmla="*/ 2754420 h 3386383"/>
              <a:gd name="connsiteX44" fmla="*/ 1604407 w 2038796"/>
              <a:gd name="connsiteY44" fmla="*/ 2911495 h 3386383"/>
              <a:gd name="connsiteX45" fmla="*/ 1991484 w 2038796"/>
              <a:gd name="connsiteY45" fmla="*/ 2715151 h 3386383"/>
              <a:gd name="connsiteX46" fmla="*/ 1997094 w 2038796"/>
              <a:gd name="connsiteY46" fmla="*/ 2602955 h 3386383"/>
              <a:gd name="connsiteX47" fmla="*/ 1828800 w 2038796"/>
              <a:gd name="connsiteY47" fmla="*/ 2586126 h 3386383"/>
              <a:gd name="connsiteX48" fmla="*/ 1705383 w 2038796"/>
              <a:gd name="connsiteY48" fmla="*/ 2513198 h 3386383"/>
              <a:gd name="connsiteX49" fmla="*/ 1621237 w 2038796"/>
              <a:gd name="connsiteY49" fmla="*/ 2401002 h 3386383"/>
              <a:gd name="connsiteX50" fmla="*/ 1694164 w 2038796"/>
              <a:gd name="connsiteY50" fmla="*/ 2277586 h 3386383"/>
              <a:gd name="connsiteX51" fmla="*/ 1514650 w 2038796"/>
              <a:gd name="connsiteY51" fmla="*/ 1980266 h 3386383"/>
              <a:gd name="connsiteX52" fmla="*/ 1503430 w 2038796"/>
              <a:gd name="connsiteY52" fmla="*/ 1576359 h 3386383"/>
              <a:gd name="connsiteX53" fmla="*/ 1312696 w 2038796"/>
              <a:gd name="connsiteY53" fmla="*/ 1598797 h 3386383"/>
              <a:gd name="connsiteX54" fmla="*/ 1323916 w 2038796"/>
              <a:gd name="connsiteY54" fmla="*/ 1436114 h 3386383"/>
              <a:gd name="connsiteX55" fmla="*/ 1262208 w 2038796"/>
              <a:gd name="connsiteY55" fmla="*/ 1295869 h 3386383"/>
              <a:gd name="connsiteX56" fmla="*/ 1284648 w 2038796"/>
              <a:gd name="connsiteY56" fmla="*/ 1189282 h 3386383"/>
              <a:gd name="connsiteX57" fmla="*/ 1256599 w 2038796"/>
              <a:gd name="connsiteY57" fmla="*/ 1026597 h 3386383"/>
              <a:gd name="connsiteX58" fmla="*/ 1256599 w 2038796"/>
              <a:gd name="connsiteY58" fmla="*/ 830254 h 3386383"/>
              <a:gd name="connsiteX59" fmla="*/ 970498 w 2038796"/>
              <a:gd name="connsiteY59" fmla="*/ 661959 h 3386383"/>
              <a:gd name="connsiteX60" fmla="*/ 1015376 w 2038796"/>
              <a:gd name="connsiteY60" fmla="*/ 572202 h 3386383"/>
              <a:gd name="connsiteX61" fmla="*/ 1150012 w 2038796"/>
              <a:gd name="connsiteY61" fmla="*/ 431957 h 3386383"/>
              <a:gd name="connsiteX62" fmla="*/ 1166841 w 2038796"/>
              <a:gd name="connsiteY62" fmla="*/ 263662 h 3386383"/>
              <a:gd name="connsiteX63" fmla="*/ 1161232 w 2038796"/>
              <a:gd name="connsiteY63" fmla="*/ 145856 h 3386383"/>
              <a:gd name="connsiteX64" fmla="*/ 1093914 w 2038796"/>
              <a:gd name="connsiteY64" fmla="*/ 84149 h 3386383"/>
              <a:gd name="connsiteX65" fmla="*/ 987327 w 2038796"/>
              <a:gd name="connsiteY65" fmla="*/ 44880 h 3386383"/>
              <a:gd name="connsiteX66" fmla="*/ 869522 w 2038796"/>
              <a:gd name="connsiteY66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90007 w 2038796"/>
              <a:gd name="connsiteY3" fmla="*/ 409517 h 3386383"/>
              <a:gd name="connsiteX4" fmla="*/ 678788 w 2038796"/>
              <a:gd name="connsiteY4" fmla="*/ 516105 h 3386383"/>
              <a:gd name="connsiteX5" fmla="*/ 488053 w 2038796"/>
              <a:gd name="connsiteY5" fmla="*/ 617081 h 3386383"/>
              <a:gd name="connsiteX6" fmla="*/ 280491 w 2038796"/>
              <a:gd name="connsiteY6" fmla="*/ 673178 h 3386383"/>
              <a:gd name="connsiteX7" fmla="*/ 218783 w 2038796"/>
              <a:gd name="connsiteY7" fmla="*/ 897571 h 3386383"/>
              <a:gd name="connsiteX8" fmla="*/ 168294 w 2038796"/>
              <a:gd name="connsiteY8" fmla="*/ 1032207 h 3386383"/>
              <a:gd name="connsiteX9" fmla="*/ 72927 w 2038796"/>
              <a:gd name="connsiteY9" fmla="*/ 1161233 h 3386383"/>
              <a:gd name="connsiteX10" fmla="*/ 0 w 2038796"/>
              <a:gd name="connsiteY10" fmla="*/ 1295868 h 3386383"/>
              <a:gd name="connsiteX11" fmla="*/ 134635 w 2038796"/>
              <a:gd name="connsiteY11" fmla="*/ 1654896 h 3386383"/>
              <a:gd name="connsiteX12" fmla="*/ 241222 w 2038796"/>
              <a:gd name="connsiteY12" fmla="*/ 1727824 h 3386383"/>
              <a:gd name="connsiteX13" fmla="*/ 291710 w 2038796"/>
              <a:gd name="connsiteY13" fmla="*/ 1694165 h 3386383"/>
              <a:gd name="connsiteX14" fmla="*/ 336589 w 2038796"/>
              <a:gd name="connsiteY14" fmla="*/ 1750263 h 3386383"/>
              <a:gd name="connsiteX15" fmla="*/ 387077 w 2038796"/>
              <a:gd name="connsiteY15" fmla="*/ 3276133 h 3386383"/>
              <a:gd name="connsiteX16" fmla="*/ 448785 w 2038796"/>
              <a:gd name="connsiteY16" fmla="*/ 3248084 h 3386383"/>
              <a:gd name="connsiteX17" fmla="*/ 431956 w 2038796"/>
              <a:gd name="connsiteY17" fmla="*/ 2372953 h 3386383"/>
              <a:gd name="connsiteX18" fmla="*/ 482444 w 2038796"/>
              <a:gd name="connsiteY18" fmla="*/ 2384172 h 3386383"/>
              <a:gd name="connsiteX19" fmla="*/ 516103 w 2038796"/>
              <a:gd name="connsiteY19" fmla="*/ 3068570 h 3386383"/>
              <a:gd name="connsiteX20" fmla="*/ 583421 w 2038796"/>
              <a:gd name="connsiteY20" fmla="*/ 3074180 h 3386383"/>
              <a:gd name="connsiteX21" fmla="*/ 572201 w 2038796"/>
              <a:gd name="connsiteY21" fmla="*/ 2406612 h 3386383"/>
              <a:gd name="connsiteX22" fmla="*/ 964888 w 2038796"/>
              <a:gd name="connsiteY22" fmla="*/ 2412222 h 3386383"/>
              <a:gd name="connsiteX23" fmla="*/ 970498 w 2038796"/>
              <a:gd name="connsiteY23" fmla="*/ 2816128 h 3386383"/>
              <a:gd name="connsiteX24" fmla="*/ 1026596 w 2038796"/>
              <a:gd name="connsiteY24" fmla="*/ 2827348 h 3386383"/>
              <a:gd name="connsiteX25" fmla="*/ 1020986 w 2038796"/>
              <a:gd name="connsiteY25" fmla="*/ 3001252 h 3386383"/>
              <a:gd name="connsiteX26" fmla="*/ 1009767 w 2038796"/>
              <a:gd name="connsiteY26" fmla="*/ 3124668 h 3386383"/>
              <a:gd name="connsiteX27" fmla="*/ 1020986 w 2038796"/>
              <a:gd name="connsiteY27" fmla="*/ 3343451 h 3386383"/>
              <a:gd name="connsiteX28" fmla="*/ 1217330 w 2038796"/>
              <a:gd name="connsiteY28" fmla="*/ 3360280 h 3386383"/>
              <a:gd name="connsiteX29" fmla="*/ 1211720 w 2038796"/>
              <a:gd name="connsiteY29" fmla="*/ 3175157 h 3386383"/>
              <a:gd name="connsiteX30" fmla="*/ 1228549 w 2038796"/>
              <a:gd name="connsiteY30" fmla="*/ 3001253 h 3386383"/>
              <a:gd name="connsiteX31" fmla="*/ 1211720 w 2038796"/>
              <a:gd name="connsiteY31" fmla="*/ 2872226 h 3386383"/>
              <a:gd name="connsiteX32" fmla="*/ 1234159 w 2038796"/>
              <a:gd name="connsiteY32" fmla="*/ 2832958 h 3386383"/>
              <a:gd name="connsiteX33" fmla="*/ 1250988 w 2038796"/>
              <a:gd name="connsiteY33" fmla="*/ 2614175 h 3386383"/>
              <a:gd name="connsiteX34" fmla="*/ 1256599 w 2038796"/>
              <a:gd name="connsiteY34" fmla="*/ 2501979 h 3386383"/>
              <a:gd name="connsiteX35" fmla="*/ 1262209 w 2038796"/>
              <a:gd name="connsiteY35" fmla="*/ 2367343 h 3386383"/>
              <a:gd name="connsiteX36" fmla="*/ 1357574 w 2038796"/>
              <a:gd name="connsiteY36" fmla="*/ 2518809 h 3386383"/>
              <a:gd name="connsiteX37" fmla="*/ 1368794 w 2038796"/>
              <a:gd name="connsiteY37" fmla="*/ 3057351 h 3386383"/>
              <a:gd name="connsiteX38" fmla="*/ 1413673 w 2038796"/>
              <a:gd name="connsiteY38" fmla="*/ 3062960 h 3386383"/>
              <a:gd name="connsiteX39" fmla="*/ 1419283 w 2038796"/>
              <a:gd name="connsiteY39" fmla="*/ 2574906 h 3386383"/>
              <a:gd name="connsiteX40" fmla="*/ 1469772 w 2038796"/>
              <a:gd name="connsiteY40" fmla="*/ 2586126 h 3386383"/>
              <a:gd name="connsiteX41" fmla="*/ 1480991 w 2038796"/>
              <a:gd name="connsiteY41" fmla="*/ 3242474 h 3386383"/>
              <a:gd name="connsiteX42" fmla="*/ 1531479 w 2038796"/>
              <a:gd name="connsiteY42" fmla="*/ 3225645 h 3386383"/>
              <a:gd name="connsiteX43" fmla="*/ 1537090 w 2038796"/>
              <a:gd name="connsiteY43" fmla="*/ 2754420 h 3386383"/>
              <a:gd name="connsiteX44" fmla="*/ 1604407 w 2038796"/>
              <a:gd name="connsiteY44" fmla="*/ 2911495 h 3386383"/>
              <a:gd name="connsiteX45" fmla="*/ 1991484 w 2038796"/>
              <a:gd name="connsiteY45" fmla="*/ 2715151 h 3386383"/>
              <a:gd name="connsiteX46" fmla="*/ 1997094 w 2038796"/>
              <a:gd name="connsiteY46" fmla="*/ 2602955 h 3386383"/>
              <a:gd name="connsiteX47" fmla="*/ 1828800 w 2038796"/>
              <a:gd name="connsiteY47" fmla="*/ 2586126 h 3386383"/>
              <a:gd name="connsiteX48" fmla="*/ 1705383 w 2038796"/>
              <a:gd name="connsiteY48" fmla="*/ 2513198 h 3386383"/>
              <a:gd name="connsiteX49" fmla="*/ 1621237 w 2038796"/>
              <a:gd name="connsiteY49" fmla="*/ 2401002 h 3386383"/>
              <a:gd name="connsiteX50" fmla="*/ 1694164 w 2038796"/>
              <a:gd name="connsiteY50" fmla="*/ 2277586 h 3386383"/>
              <a:gd name="connsiteX51" fmla="*/ 1514650 w 2038796"/>
              <a:gd name="connsiteY51" fmla="*/ 1980266 h 3386383"/>
              <a:gd name="connsiteX52" fmla="*/ 1503430 w 2038796"/>
              <a:gd name="connsiteY52" fmla="*/ 1576359 h 3386383"/>
              <a:gd name="connsiteX53" fmla="*/ 1312696 w 2038796"/>
              <a:gd name="connsiteY53" fmla="*/ 1598797 h 3386383"/>
              <a:gd name="connsiteX54" fmla="*/ 1323916 w 2038796"/>
              <a:gd name="connsiteY54" fmla="*/ 1436114 h 3386383"/>
              <a:gd name="connsiteX55" fmla="*/ 1262208 w 2038796"/>
              <a:gd name="connsiteY55" fmla="*/ 1295869 h 3386383"/>
              <a:gd name="connsiteX56" fmla="*/ 1284648 w 2038796"/>
              <a:gd name="connsiteY56" fmla="*/ 1189282 h 3386383"/>
              <a:gd name="connsiteX57" fmla="*/ 1256599 w 2038796"/>
              <a:gd name="connsiteY57" fmla="*/ 1026597 h 3386383"/>
              <a:gd name="connsiteX58" fmla="*/ 1256599 w 2038796"/>
              <a:gd name="connsiteY58" fmla="*/ 830254 h 3386383"/>
              <a:gd name="connsiteX59" fmla="*/ 970498 w 2038796"/>
              <a:gd name="connsiteY59" fmla="*/ 661959 h 3386383"/>
              <a:gd name="connsiteX60" fmla="*/ 1015376 w 2038796"/>
              <a:gd name="connsiteY60" fmla="*/ 572202 h 3386383"/>
              <a:gd name="connsiteX61" fmla="*/ 1150012 w 2038796"/>
              <a:gd name="connsiteY61" fmla="*/ 431957 h 3386383"/>
              <a:gd name="connsiteX62" fmla="*/ 1166841 w 2038796"/>
              <a:gd name="connsiteY62" fmla="*/ 263662 h 3386383"/>
              <a:gd name="connsiteX63" fmla="*/ 1161232 w 2038796"/>
              <a:gd name="connsiteY63" fmla="*/ 145856 h 3386383"/>
              <a:gd name="connsiteX64" fmla="*/ 1093914 w 2038796"/>
              <a:gd name="connsiteY64" fmla="*/ 84149 h 3386383"/>
              <a:gd name="connsiteX65" fmla="*/ 987327 w 2038796"/>
              <a:gd name="connsiteY65" fmla="*/ 44880 h 3386383"/>
              <a:gd name="connsiteX66" fmla="*/ 869522 w 2038796"/>
              <a:gd name="connsiteY66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90007 w 2038796"/>
              <a:gd name="connsiteY3" fmla="*/ 409517 h 3386383"/>
              <a:gd name="connsiteX4" fmla="*/ 678788 w 2038796"/>
              <a:gd name="connsiteY4" fmla="*/ 516105 h 3386383"/>
              <a:gd name="connsiteX5" fmla="*/ 488053 w 2038796"/>
              <a:gd name="connsiteY5" fmla="*/ 617081 h 3386383"/>
              <a:gd name="connsiteX6" fmla="*/ 280491 w 2038796"/>
              <a:gd name="connsiteY6" fmla="*/ 673178 h 3386383"/>
              <a:gd name="connsiteX7" fmla="*/ 218783 w 2038796"/>
              <a:gd name="connsiteY7" fmla="*/ 897571 h 3386383"/>
              <a:gd name="connsiteX8" fmla="*/ 168294 w 2038796"/>
              <a:gd name="connsiteY8" fmla="*/ 1032207 h 3386383"/>
              <a:gd name="connsiteX9" fmla="*/ 72927 w 2038796"/>
              <a:gd name="connsiteY9" fmla="*/ 1161233 h 3386383"/>
              <a:gd name="connsiteX10" fmla="*/ 0 w 2038796"/>
              <a:gd name="connsiteY10" fmla="*/ 1295868 h 3386383"/>
              <a:gd name="connsiteX11" fmla="*/ 134635 w 2038796"/>
              <a:gd name="connsiteY11" fmla="*/ 1654896 h 3386383"/>
              <a:gd name="connsiteX12" fmla="*/ 241222 w 2038796"/>
              <a:gd name="connsiteY12" fmla="*/ 1727824 h 3386383"/>
              <a:gd name="connsiteX13" fmla="*/ 291710 w 2038796"/>
              <a:gd name="connsiteY13" fmla="*/ 1694165 h 3386383"/>
              <a:gd name="connsiteX14" fmla="*/ 336589 w 2038796"/>
              <a:gd name="connsiteY14" fmla="*/ 1750263 h 3386383"/>
              <a:gd name="connsiteX15" fmla="*/ 387077 w 2038796"/>
              <a:gd name="connsiteY15" fmla="*/ 3276133 h 3386383"/>
              <a:gd name="connsiteX16" fmla="*/ 448785 w 2038796"/>
              <a:gd name="connsiteY16" fmla="*/ 3248084 h 3386383"/>
              <a:gd name="connsiteX17" fmla="*/ 431956 w 2038796"/>
              <a:gd name="connsiteY17" fmla="*/ 2372953 h 3386383"/>
              <a:gd name="connsiteX18" fmla="*/ 482444 w 2038796"/>
              <a:gd name="connsiteY18" fmla="*/ 2384172 h 3386383"/>
              <a:gd name="connsiteX19" fmla="*/ 516103 w 2038796"/>
              <a:gd name="connsiteY19" fmla="*/ 3068570 h 3386383"/>
              <a:gd name="connsiteX20" fmla="*/ 583421 w 2038796"/>
              <a:gd name="connsiteY20" fmla="*/ 3074180 h 3386383"/>
              <a:gd name="connsiteX21" fmla="*/ 572201 w 2038796"/>
              <a:gd name="connsiteY21" fmla="*/ 2406612 h 3386383"/>
              <a:gd name="connsiteX22" fmla="*/ 964888 w 2038796"/>
              <a:gd name="connsiteY22" fmla="*/ 2412222 h 3386383"/>
              <a:gd name="connsiteX23" fmla="*/ 970498 w 2038796"/>
              <a:gd name="connsiteY23" fmla="*/ 2816128 h 3386383"/>
              <a:gd name="connsiteX24" fmla="*/ 1026596 w 2038796"/>
              <a:gd name="connsiteY24" fmla="*/ 2827348 h 3386383"/>
              <a:gd name="connsiteX25" fmla="*/ 1020986 w 2038796"/>
              <a:gd name="connsiteY25" fmla="*/ 3001252 h 3386383"/>
              <a:gd name="connsiteX26" fmla="*/ 1009767 w 2038796"/>
              <a:gd name="connsiteY26" fmla="*/ 3124668 h 3386383"/>
              <a:gd name="connsiteX27" fmla="*/ 1020986 w 2038796"/>
              <a:gd name="connsiteY27" fmla="*/ 3343451 h 3386383"/>
              <a:gd name="connsiteX28" fmla="*/ 1217330 w 2038796"/>
              <a:gd name="connsiteY28" fmla="*/ 3360280 h 3386383"/>
              <a:gd name="connsiteX29" fmla="*/ 1211720 w 2038796"/>
              <a:gd name="connsiteY29" fmla="*/ 3175157 h 3386383"/>
              <a:gd name="connsiteX30" fmla="*/ 1228549 w 2038796"/>
              <a:gd name="connsiteY30" fmla="*/ 3001253 h 3386383"/>
              <a:gd name="connsiteX31" fmla="*/ 1211720 w 2038796"/>
              <a:gd name="connsiteY31" fmla="*/ 2872226 h 3386383"/>
              <a:gd name="connsiteX32" fmla="*/ 1234159 w 2038796"/>
              <a:gd name="connsiteY32" fmla="*/ 2832958 h 3386383"/>
              <a:gd name="connsiteX33" fmla="*/ 1250988 w 2038796"/>
              <a:gd name="connsiteY33" fmla="*/ 2614175 h 3386383"/>
              <a:gd name="connsiteX34" fmla="*/ 1256599 w 2038796"/>
              <a:gd name="connsiteY34" fmla="*/ 2501979 h 3386383"/>
              <a:gd name="connsiteX35" fmla="*/ 1262209 w 2038796"/>
              <a:gd name="connsiteY35" fmla="*/ 2367343 h 3386383"/>
              <a:gd name="connsiteX36" fmla="*/ 1357574 w 2038796"/>
              <a:gd name="connsiteY36" fmla="*/ 2518809 h 3386383"/>
              <a:gd name="connsiteX37" fmla="*/ 1368794 w 2038796"/>
              <a:gd name="connsiteY37" fmla="*/ 3057351 h 3386383"/>
              <a:gd name="connsiteX38" fmla="*/ 1413673 w 2038796"/>
              <a:gd name="connsiteY38" fmla="*/ 3062960 h 3386383"/>
              <a:gd name="connsiteX39" fmla="*/ 1419283 w 2038796"/>
              <a:gd name="connsiteY39" fmla="*/ 2574906 h 3386383"/>
              <a:gd name="connsiteX40" fmla="*/ 1469772 w 2038796"/>
              <a:gd name="connsiteY40" fmla="*/ 2586126 h 3386383"/>
              <a:gd name="connsiteX41" fmla="*/ 1480991 w 2038796"/>
              <a:gd name="connsiteY41" fmla="*/ 3242474 h 3386383"/>
              <a:gd name="connsiteX42" fmla="*/ 1531479 w 2038796"/>
              <a:gd name="connsiteY42" fmla="*/ 3225645 h 3386383"/>
              <a:gd name="connsiteX43" fmla="*/ 1537090 w 2038796"/>
              <a:gd name="connsiteY43" fmla="*/ 2754420 h 3386383"/>
              <a:gd name="connsiteX44" fmla="*/ 1604407 w 2038796"/>
              <a:gd name="connsiteY44" fmla="*/ 2911495 h 3386383"/>
              <a:gd name="connsiteX45" fmla="*/ 1991484 w 2038796"/>
              <a:gd name="connsiteY45" fmla="*/ 2715151 h 3386383"/>
              <a:gd name="connsiteX46" fmla="*/ 1997094 w 2038796"/>
              <a:gd name="connsiteY46" fmla="*/ 2602955 h 3386383"/>
              <a:gd name="connsiteX47" fmla="*/ 1828800 w 2038796"/>
              <a:gd name="connsiteY47" fmla="*/ 2586126 h 3386383"/>
              <a:gd name="connsiteX48" fmla="*/ 1705383 w 2038796"/>
              <a:gd name="connsiteY48" fmla="*/ 2513198 h 3386383"/>
              <a:gd name="connsiteX49" fmla="*/ 1621237 w 2038796"/>
              <a:gd name="connsiteY49" fmla="*/ 2401002 h 3386383"/>
              <a:gd name="connsiteX50" fmla="*/ 1694164 w 2038796"/>
              <a:gd name="connsiteY50" fmla="*/ 2277586 h 3386383"/>
              <a:gd name="connsiteX51" fmla="*/ 1514650 w 2038796"/>
              <a:gd name="connsiteY51" fmla="*/ 1980266 h 3386383"/>
              <a:gd name="connsiteX52" fmla="*/ 1503430 w 2038796"/>
              <a:gd name="connsiteY52" fmla="*/ 1576359 h 3386383"/>
              <a:gd name="connsiteX53" fmla="*/ 1312696 w 2038796"/>
              <a:gd name="connsiteY53" fmla="*/ 1598797 h 3386383"/>
              <a:gd name="connsiteX54" fmla="*/ 1323916 w 2038796"/>
              <a:gd name="connsiteY54" fmla="*/ 1436114 h 3386383"/>
              <a:gd name="connsiteX55" fmla="*/ 1262208 w 2038796"/>
              <a:gd name="connsiteY55" fmla="*/ 1295869 h 3386383"/>
              <a:gd name="connsiteX56" fmla="*/ 1284648 w 2038796"/>
              <a:gd name="connsiteY56" fmla="*/ 1189282 h 3386383"/>
              <a:gd name="connsiteX57" fmla="*/ 1256599 w 2038796"/>
              <a:gd name="connsiteY57" fmla="*/ 1026597 h 3386383"/>
              <a:gd name="connsiteX58" fmla="*/ 1256599 w 2038796"/>
              <a:gd name="connsiteY58" fmla="*/ 830254 h 3386383"/>
              <a:gd name="connsiteX59" fmla="*/ 970498 w 2038796"/>
              <a:gd name="connsiteY59" fmla="*/ 661959 h 3386383"/>
              <a:gd name="connsiteX60" fmla="*/ 1015376 w 2038796"/>
              <a:gd name="connsiteY60" fmla="*/ 572202 h 3386383"/>
              <a:gd name="connsiteX61" fmla="*/ 1150012 w 2038796"/>
              <a:gd name="connsiteY61" fmla="*/ 431957 h 3386383"/>
              <a:gd name="connsiteX62" fmla="*/ 1166841 w 2038796"/>
              <a:gd name="connsiteY62" fmla="*/ 263662 h 3386383"/>
              <a:gd name="connsiteX63" fmla="*/ 1161232 w 2038796"/>
              <a:gd name="connsiteY63" fmla="*/ 145856 h 3386383"/>
              <a:gd name="connsiteX64" fmla="*/ 1093914 w 2038796"/>
              <a:gd name="connsiteY64" fmla="*/ 84149 h 3386383"/>
              <a:gd name="connsiteX65" fmla="*/ 987327 w 2038796"/>
              <a:gd name="connsiteY65" fmla="*/ 44880 h 3386383"/>
              <a:gd name="connsiteX66" fmla="*/ 869522 w 2038796"/>
              <a:gd name="connsiteY66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90007 w 2038796"/>
              <a:gd name="connsiteY3" fmla="*/ 409517 h 3386383"/>
              <a:gd name="connsiteX4" fmla="*/ 678788 w 2038796"/>
              <a:gd name="connsiteY4" fmla="*/ 516105 h 3386383"/>
              <a:gd name="connsiteX5" fmla="*/ 488053 w 2038796"/>
              <a:gd name="connsiteY5" fmla="*/ 617081 h 3386383"/>
              <a:gd name="connsiteX6" fmla="*/ 280491 w 2038796"/>
              <a:gd name="connsiteY6" fmla="*/ 673178 h 3386383"/>
              <a:gd name="connsiteX7" fmla="*/ 218783 w 2038796"/>
              <a:gd name="connsiteY7" fmla="*/ 897571 h 3386383"/>
              <a:gd name="connsiteX8" fmla="*/ 168294 w 2038796"/>
              <a:gd name="connsiteY8" fmla="*/ 1032207 h 3386383"/>
              <a:gd name="connsiteX9" fmla="*/ 72927 w 2038796"/>
              <a:gd name="connsiteY9" fmla="*/ 1161233 h 3386383"/>
              <a:gd name="connsiteX10" fmla="*/ 0 w 2038796"/>
              <a:gd name="connsiteY10" fmla="*/ 1295868 h 3386383"/>
              <a:gd name="connsiteX11" fmla="*/ 134635 w 2038796"/>
              <a:gd name="connsiteY11" fmla="*/ 1654896 h 3386383"/>
              <a:gd name="connsiteX12" fmla="*/ 241222 w 2038796"/>
              <a:gd name="connsiteY12" fmla="*/ 1727824 h 3386383"/>
              <a:gd name="connsiteX13" fmla="*/ 291710 w 2038796"/>
              <a:gd name="connsiteY13" fmla="*/ 1694165 h 3386383"/>
              <a:gd name="connsiteX14" fmla="*/ 336589 w 2038796"/>
              <a:gd name="connsiteY14" fmla="*/ 1750263 h 3386383"/>
              <a:gd name="connsiteX15" fmla="*/ 387077 w 2038796"/>
              <a:gd name="connsiteY15" fmla="*/ 3276133 h 3386383"/>
              <a:gd name="connsiteX16" fmla="*/ 448785 w 2038796"/>
              <a:gd name="connsiteY16" fmla="*/ 3248084 h 3386383"/>
              <a:gd name="connsiteX17" fmla="*/ 431956 w 2038796"/>
              <a:gd name="connsiteY17" fmla="*/ 2372953 h 3386383"/>
              <a:gd name="connsiteX18" fmla="*/ 482444 w 2038796"/>
              <a:gd name="connsiteY18" fmla="*/ 2384172 h 3386383"/>
              <a:gd name="connsiteX19" fmla="*/ 516103 w 2038796"/>
              <a:gd name="connsiteY19" fmla="*/ 3068570 h 3386383"/>
              <a:gd name="connsiteX20" fmla="*/ 583421 w 2038796"/>
              <a:gd name="connsiteY20" fmla="*/ 3074180 h 3386383"/>
              <a:gd name="connsiteX21" fmla="*/ 572201 w 2038796"/>
              <a:gd name="connsiteY21" fmla="*/ 2406612 h 3386383"/>
              <a:gd name="connsiteX22" fmla="*/ 964888 w 2038796"/>
              <a:gd name="connsiteY22" fmla="*/ 2412222 h 3386383"/>
              <a:gd name="connsiteX23" fmla="*/ 970498 w 2038796"/>
              <a:gd name="connsiteY23" fmla="*/ 2816128 h 3386383"/>
              <a:gd name="connsiteX24" fmla="*/ 1026596 w 2038796"/>
              <a:gd name="connsiteY24" fmla="*/ 2827348 h 3386383"/>
              <a:gd name="connsiteX25" fmla="*/ 1020986 w 2038796"/>
              <a:gd name="connsiteY25" fmla="*/ 3001252 h 3386383"/>
              <a:gd name="connsiteX26" fmla="*/ 1009767 w 2038796"/>
              <a:gd name="connsiteY26" fmla="*/ 3124668 h 3386383"/>
              <a:gd name="connsiteX27" fmla="*/ 1020986 w 2038796"/>
              <a:gd name="connsiteY27" fmla="*/ 3343451 h 3386383"/>
              <a:gd name="connsiteX28" fmla="*/ 1217330 w 2038796"/>
              <a:gd name="connsiteY28" fmla="*/ 3360280 h 3386383"/>
              <a:gd name="connsiteX29" fmla="*/ 1211720 w 2038796"/>
              <a:gd name="connsiteY29" fmla="*/ 3175157 h 3386383"/>
              <a:gd name="connsiteX30" fmla="*/ 1228549 w 2038796"/>
              <a:gd name="connsiteY30" fmla="*/ 3001253 h 3386383"/>
              <a:gd name="connsiteX31" fmla="*/ 1211720 w 2038796"/>
              <a:gd name="connsiteY31" fmla="*/ 2872226 h 3386383"/>
              <a:gd name="connsiteX32" fmla="*/ 1234159 w 2038796"/>
              <a:gd name="connsiteY32" fmla="*/ 2832958 h 3386383"/>
              <a:gd name="connsiteX33" fmla="*/ 1250988 w 2038796"/>
              <a:gd name="connsiteY33" fmla="*/ 2614175 h 3386383"/>
              <a:gd name="connsiteX34" fmla="*/ 1256599 w 2038796"/>
              <a:gd name="connsiteY34" fmla="*/ 2501979 h 3386383"/>
              <a:gd name="connsiteX35" fmla="*/ 1262209 w 2038796"/>
              <a:gd name="connsiteY35" fmla="*/ 2367343 h 3386383"/>
              <a:gd name="connsiteX36" fmla="*/ 1357574 w 2038796"/>
              <a:gd name="connsiteY36" fmla="*/ 2518809 h 3386383"/>
              <a:gd name="connsiteX37" fmla="*/ 1368794 w 2038796"/>
              <a:gd name="connsiteY37" fmla="*/ 3057351 h 3386383"/>
              <a:gd name="connsiteX38" fmla="*/ 1413673 w 2038796"/>
              <a:gd name="connsiteY38" fmla="*/ 3062960 h 3386383"/>
              <a:gd name="connsiteX39" fmla="*/ 1419283 w 2038796"/>
              <a:gd name="connsiteY39" fmla="*/ 2574906 h 3386383"/>
              <a:gd name="connsiteX40" fmla="*/ 1469772 w 2038796"/>
              <a:gd name="connsiteY40" fmla="*/ 2586126 h 3386383"/>
              <a:gd name="connsiteX41" fmla="*/ 1480991 w 2038796"/>
              <a:gd name="connsiteY41" fmla="*/ 3242474 h 3386383"/>
              <a:gd name="connsiteX42" fmla="*/ 1531479 w 2038796"/>
              <a:gd name="connsiteY42" fmla="*/ 3225645 h 3386383"/>
              <a:gd name="connsiteX43" fmla="*/ 1537090 w 2038796"/>
              <a:gd name="connsiteY43" fmla="*/ 2754420 h 3386383"/>
              <a:gd name="connsiteX44" fmla="*/ 1604407 w 2038796"/>
              <a:gd name="connsiteY44" fmla="*/ 2911495 h 3386383"/>
              <a:gd name="connsiteX45" fmla="*/ 1991484 w 2038796"/>
              <a:gd name="connsiteY45" fmla="*/ 2715151 h 3386383"/>
              <a:gd name="connsiteX46" fmla="*/ 1997094 w 2038796"/>
              <a:gd name="connsiteY46" fmla="*/ 2602955 h 3386383"/>
              <a:gd name="connsiteX47" fmla="*/ 1828800 w 2038796"/>
              <a:gd name="connsiteY47" fmla="*/ 2586126 h 3386383"/>
              <a:gd name="connsiteX48" fmla="*/ 1705383 w 2038796"/>
              <a:gd name="connsiteY48" fmla="*/ 2513198 h 3386383"/>
              <a:gd name="connsiteX49" fmla="*/ 1621237 w 2038796"/>
              <a:gd name="connsiteY49" fmla="*/ 2401002 h 3386383"/>
              <a:gd name="connsiteX50" fmla="*/ 1694164 w 2038796"/>
              <a:gd name="connsiteY50" fmla="*/ 2277586 h 3386383"/>
              <a:gd name="connsiteX51" fmla="*/ 1514650 w 2038796"/>
              <a:gd name="connsiteY51" fmla="*/ 1980266 h 3386383"/>
              <a:gd name="connsiteX52" fmla="*/ 1503430 w 2038796"/>
              <a:gd name="connsiteY52" fmla="*/ 1576359 h 3386383"/>
              <a:gd name="connsiteX53" fmla="*/ 1312696 w 2038796"/>
              <a:gd name="connsiteY53" fmla="*/ 1598797 h 3386383"/>
              <a:gd name="connsiteX54" fmla="*/ 1323916 w 2038796"/>
              <a:gd name="connsiteY54" fmla="*/ 1436114 h 3386383"/>
              <a:gd name="connsiteX55" fmla="*/ 1262208 w 2038796"/>
              <a:gd name="connsiteY55" fmla="*/ 1295869 h 3386383"/>
              <a:gd name="connsiteX56" fmla="*/ 1284648 w 2038796"/>
              <a:gd name="connsiteY56" fmla="*/ 1189282 h 3386383"/>
              <a:gd name="connsiteX57" fmla="*/ 1256599 w 2038796"/>
              <a:gd name="connsiteY57" fmla="*/ 1026597 h 3386383"/>
              <a:gd name="connsiteX58" fmla="*/ 1256599 w 2038796"/>
              <a:gd name="connsiteY58" fmla="*/ 830254 h 3386383"/>
              <a:gd name="connsiteX59" fmla="*/ 970498 w 2038796"/>
              <a:gd name="connsiteY59" fmla="*/ 661959 h 3386383"/>
              <a:gd name="connsiteX60" fmla="*/ 1015376 w 2038796"/>
              <a:gd name="connsiteY60" fmla="*/ 572202 h 3386383"/>
              <a:gd name="connsiteX61" fmla="*/ 1150012 w 2038796"/>
              <a:gd name="connsiteY61" fmla="*/ 431957 h 3386383"/>
              <a:gd name="connsiteX62" fmla="*/ 1166841 w 2038796"/>
              <a:gd name="connsiteY62" fmla="*/ 263662 h 3386383"/>
              <a:gd name="connsiteX63" fmla="*/ 1161232 w 2038796"/>
              <a:gd name="connsiteY63" fmla="*/ 145856 h 3386383"/>
              <a:gd name="connsiteX64" fmla="*/ 1093914 w 2038796"/>
              <a:gd name="connsiteY64" fmla="*/ 84149 h 3386383"/>
              <a:gd name="connsiteX65" fmla="*/ 987327 w 2038796"/>
              <a:gd name="connsiteY65" fmla="*/ 44880 h 3386383"/>
              <a:gd name="connsiteX66" fmla="*/ 869522 w 2038796"/>
              <a:gd name="connsiteY66" fmla="*/ 0 h 3386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038796" h="3386383">
                <a:moveTo>
                  <a:pt x="869522" y="0"/>
                </a:moveTo>
                <a:lnTo>
                  <a:pt x="779764" y="67319"/>
                </a:lnTo>
                <a:lnTo>
                  <a:pt x="751715" y="173905"/>
                </a:lnTo>
                <a:cubicBezTo>
                  <a:pt x="731146" y="252442"/>
                  <a:pt x="676918" y="297321"/>
                  <a:pt x="690007" y="409517"/>
                </a:cubicBezTo>
                <a:lnTo>
                  <a:pt x="678788" y="516105"/>
                </a:lnTo>
                <a:lnTo>
                  <a:pt x="488053" y="617081"/>
                </a:lnTo>
                <a:cubicBezTo>
                  <a:pt x="418866" y="617081"/>
                  <a:pt x="304800" y="639519"/>
                  <a:pt x="280491" y="673178"/>
                </a:cubicBezTo>
                <a:lnTo>
                  <a:pt x="218783" y="897571"/>
                </a:lnTo>
                <a:lnTo>
                  <a:pt x="168294" y="1032207"/>
                </a:lnTo>
                <a:lnTo>
                  <a:pt x="72927" y="1161233"/>
                </a:lnTo>
                <a:lnTo>
                  <a:pt x="0" y="1295868"/>
                </a:lnTo>
                <a:lnTo>
                  <a:pt x="134635" y="1654896"/>
                </a:lnTo>
                <a:lnTo>
                  <a:pt x="241222" y="1727824"/>
                </a:lnTo>
                <a:lnTo>
                  <a:pt x="291710" y="1694165"/>
                </a:lnTo>
                <a:lnTo>
                  <a:pt x="336589" y="1750263"/>
                </a:lnTo>
                <a:lnTo>
                  <a:pt x="387077" y="3276133"/>
                </a:lnTo>
                <a:lnTo>
                  <a:pt x="448785" y="3248084"/>
                </a:lnTo>
                <a:lnTo>
                  <a:pt x="431956" y="2372953"/>
                </a:lnTo>
                <a:lnTo>
                  <a:pt x="482444" y="2384172"/>
                </a:lnTo>
                <a:lnTo>
                  <a:pt x="516103" y="3068570"/>
                </a:lnTo>
                <a:lnTo>
                  <a:pt x="583421" y="3074180"/>
                </a:lnTo>
                <a:lnTo>
                  <a:pt x="572201" y="2406612"/>
                </a:lnTo>
                <a:lnTo>
                  <a:pt x="964888" y="2412222"/>
                </a:lnTo>
                <a:cubicBezTo>
                  <a:pt x="1011637" y="2451490"/>
                  <a:pt x="968628" y="2681493"/>
                  <a:pt x="970498" y="2816128"/>
                </a:cubicBezTo>
                <a:lnTo>
                  <a:pt x="1026596" y="2827348"/>
                </a:lnTo>
                <a:lnTo>
                  <a:pt x="1020986" y="3001252"/>
                </a:lnTo>
                <a:lnTo>
                  <a:pt x="1009767" y="3124668"/>
                </a:lnTo>
                <a:cubicBezTo>
                  <a:pt x="1007897" y="3188246"/>
                  <a:pt x="972368" y="3279873"/>
                  <a:pt x="1020986" y="3343451"/>
                </a:cubicBezTo>
                <a:cubicBezTo>
                  <a:pt x="1086435" y="3420118"/>
                  <a:pt x="1168711" y="3373370"/>
                  <a:pt x="1217330" y="3360280"/>
                </a:cubicBezTo>
                <a:cubicBezTo>
                  <a:pt x="1262209" y="3306052"/>
                  <a:pt x="1206110" y="3229385"/>
                  <a:pt x="1211720" y="3175157"/>
                </a:cubicBezTo>
                <a:lnTo>
                  <a:pt x="1228549" y="3001253"/>
                </a:lnTo>
                <a:cubicBezTo>
                  <a:pt x="1228549" y="2950764"/>
                  <a:pt x="1211720" y="2922715"/>
                  <a:pt x="1211720" y="2872226"/>
                </a:cubicBezTo>
                <a:lnTo>
                  <a:pt x="1234159" y="2832958"/>
                </a:lnTo>
                <a:lnTo>
                  <a:pt x="1250988" y="2614175"/>
                </a:lnTo>
                <a:lnTo>
                  <a:pt x="1256599" y="2501979"/>
                </a:lnTo>
                <a:lnTo>
                  <a:pt x="1262209" y="2367343"/>
                </a:lnTo>
                <a:lnTo>
                  <a:pt x="1357574" y="2518809"/>
                </a:lnTo>
                <a:lnTo>
                  <a:pt x="1368794" y="3057351"/>
                </a:lnTo>
                <a:lnTo>
                  <a:pt x="1413673" y="3062960"/>
                </a:lnTo>
                <a:lnTo>
                  <a:pt x="1419283" y="2574906"/>
                </a:lnTo>
                <a:lnTo>
                  <a:pt x="1469772" y="2586126"/>
                </a:lnTo>
                <a:lnTo>
                  <a:pt x="1480991" y="3242474"/>
                </a:lnTo>
                <a:lnTo>
                  <a:pt x="1531479" y="3225645"/>
                </a:lnTo>
                <a:cubicBezTo>
                  <a:pt x="1533349" y="3068570"/>
                  <a:pt x="1535220" y="2911495"/>
                  <a:pt x="1537090" y="2754420"/>
                </a:cubicBezTo>
                <a:cubicBezTo>
                  <a:pt x="1559529" y="2806778"/>
                  <a:pt x="1570748" y="2920845"/>
                  <a:pt x="1604407" y="2911495"/>
                </a:cubicBezTo>
                <a:lnTo>
                  <a:pt x="1991484" y="2715151"/>
                </a:lnTo>
                <a:cubicBezTo>
                  <a:pt x="2066282" y="2672142"/>
                  <a:pt x="2040103" y="2595476"/>
                  <a:pt x="1997094" y="2602955"/>
                </a:cubicBezTo>
                <a:lnTo>
                  <a:pt x="1828800" y="2586126"/>
                </a:lnTo>
                <a:cubicBezTo>
                  <a:pt x="1757742" y="2591735"/>
                  <a:pt x="1742782" y="2552467"/>
                  <a:pt x="1705383" y="2513198"/>
                </a:cubicBezTo>
                <a:lnTo>
                  <a:pt x="1621237" y="2401002"/>
                </a:lnTo>
                <a:lnTo>
                  <a:pt x="1694164" y="2277586"/>
                </a:lnTo>
                <a:lnTo>
                  <a:pt x="1514650" y="1980266"/>
                </a:lnTo>
                <a:lnTo>
                  <a:pt x="1503430" y="1576359"/>
                </a:lnTo>
                <a:cubicBezTo>
                  <a:pt x="1458552" y="1527741"/>
                  <a:pt x="1380014" y="1602537"/>
                  <a:pt x="1312696" y="1598797"/>
                </a:cubicBezTo>
                <a:lnTo>
                  <a:pt x="1323916" y="1436114"/>
                </a:lnTo>
                <a:lnTo>
                  <a:pt x="1262208" y="1295869"/>
                </a:lnTo>
                <a:lnTo>
                  <a:pt x="1284648" y="1189282"/>
                </a:lnTo>
                <a:lnTo>
                  <a:pt x="1256599" y="1026597"/>
                </a:lnTo>
                <a:cubicBezTo>
                  <a:pt x="1256599" y="961149"/>
                  <a:pt x="1279039" y="850824"/>
                  <a:pt x="1256599" y="830254"/>
                </a:cubicBezTo>
                <a:lnTo>
                  <a:pt x="970498" y="661959"/>
                </a:lnTo>
                <a:lnTo>
                  <a:pt x="1015376" y="572202"/>
                </a:lnTo>
                <a:lnTo>
                  <a:pt x="1150012" y="431957"/>
                </a:lnTo>
                <a:cubicBezTo>
                  <a:pt x="1178061" y="375859"/>
                  <a:pt x="1161231" y="319760"/>
                  <a:pt x="1166841" y="263662"/>
                </a:cubicBezTo>
                <a:lnTo>
                  <a:pt x="1161232" y="145856"/>
                </a:lnTo>
                <a:lnTo>
                  <a:pt x="1093914" y="84149"/>
                </a:lnTo>
                <a:lnTo>
                  <a:pt x="987327" y="44880"/>
                </a:lnTo>
                <a:lnTo>
                  <a:pt x="86952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72A31254-2C96-4974-A48C-88438D1B72BE}"/>
              </a:ext>
            </a:extLst>
          </p:cNvPr>
          <p:cNvSpPr/>
          <p:nvPr/>
        </p:nvSpPr>
        <p:spPr>
          <a:xfrm>
            <a:off x="4497572" y="3351674"/>
            <a:ext cx="1197430" cy="2751612"/>
          </a:xfrm>
          <a:custGeom>
            <a:avLst/>
            <a:gdLst>
              <a:gd name="connsiteX0" fmla="*/ 853444 w 1342899"/>
              <a:gd name="connsiteY0" fmla="*/ 1717457 h 3085889"/>
              <a:gd name="connsiteX1" fmla="*/ 691121 w 1342899"/>
              <a:gd name="connsiteY1" fmla="*/ 1764689 h 3085889"/>
              <a:gd name="connsiteX2" fmla="*/ 589284 w 1342899"/>
              <a:gd name="connsiteY2" fmla="*/ 1780835 h 3085889"/>
              <a:gd name="connsiteX3" fmla="*/ 589316 w 1342899"/>
              <a:gd name="connsiteY3" fmla="*/ 1793549 h 3085889"/>
              <a:gd name="connsiteX4" fmla="*/ 597357 w 1342899"/>
              <a:gd name="connsiteY4" fmla="*/ 1999289 h 3085889"/>
              <a:gd name="connsiteX5" fmla="*/ 616809 w 1342899"/>
              <a:gd name="connsiteY5" fmla="*/ 2070645 h 3085889"/>
              <a:gd name="connsiteX6" fmla="*/ 622530 w 1342899"/>
              <a:gd name="connsiteY6" fmla="*/ 2083137 h 3085889"/>
              <a:gd name="connsiteX7" fmla="*/ 619765 w 1342899"/>
              <a:gd name="connsiteY7" fmla="*/ 2139522 h 3085889"/>
              <a:gd name="connsiteX8" fmla="*/ 617286 w 1342899"/>
              <a:gd name="connsiteY8" fmla="*/ 2173468 h 3085889"/>
              <a:gd name="connsiteX9" fmla="*/ 602697 w 1342899"/>
              <a:gd name="connsiteY9" fmla="*/ 2196130 h 3085889"/>
              <a:gd name="connsiteX10" fmla="*/ 605113 w 1342899"/>
              <a:gd name="connsiteY10" fmla="*/ 2255313 h 3085889"/>
              <a:gd name="connsiteX11" fmla="*/ 609086 w 1342899"/>
              <a:gd name="connsiteY11" fmla="*/ 2360583 h 3085889"/>
              <a:gd name="connsiteX12" fmla="*/ 756978 w 1342899"/>
              <a:gd name="connsiteY12" fmla="*/ 2380257 h 3085889"/>
              <a:gd name="connsiteX13" fmla="*/ 723351 w 1342899"/>
              <a:gd name="connsiteY13" fmla="*/ 2312906 h 3085889"/>
              <a:gd name="connsiteX14" fmla="*/ 697160 w 1342899"/>
              <a:gd name="connsiteY14" fmla="*/ 2306041 h 3085889"/>
              <a:gd name="connsiteX15" fmla="*/ 686004 w 1342899"/>
              <a:gd name="connsiteY15" fmla="*/ 2304833 h 3085889"/>
              <a:gd name="connsiteX16" fmla="*/ 649897 w 1342899"/>
              <a:gd name="connsiteY16" fmla="*/ 2275559 h 3085889"/>
              <a:gd name="connsiteX17" fmla="*/ 630095 w 1342899"/>
              <a:gd name="connsiteY17" fmla="*/ 2203186 h 3085889"/>
              <a:gd name="connsiteX18" fmla="*/ 630953 w 1342899"/>
              <a:gd name="connsiteY18" fmla="*/ 2193651 h 3085889"/>
              <a:gd name="connsiteX19" fmla="*/ 690772 w 1342899"/>
              <a:gd name="connsiteY19" fmla="*/ 2102525 h 3085889"/>
              <a:gd name="connsiteX20" fmla="*/ 698559 w 1342899"/>
              <a:gd name="connsiteY20" fmla="*/ 2100840 h 3085889"/>
              <a:gd name="connsiteX21" fmla="*/ 733363 w 1342899"/>
              <a:gd name="connsiteY21" fmla="*/ 2085997 h 3085889"/>
              <a:gd name="connsiteX22" fmla="*/ 758409 w 1342899"/>
              <a:gd name="connsiteY22" fmla="*/ 2064511 h 3085889"/>
              <a:gd name="connsiteX23" fmla="*/ 802303 w 1342899"/>
              <a:gd name="connsiteY23" fmla="*/ 2006409 h 3085889"/>
              <a:gd name="connsiteX24" fmla="*/ 810631 w 1342899"/>
              <a:gd name="connsiteY24" fmla="*/ 1995857 h 3085889"/>
              <a:gd name="connsiteX25" fmla="*/ 832975 w 1342899"/>
              <a:gd name="connsiteY25" fmla="*/ 1962261 h 3085889"/>
              <a:gd name="connsiteX26" fmla="*/ 858625 w 1342899"/>
              <a:gd name="connsiteY26" fmla="*/ 1946559 h 3085889"/>
              <a:gd name="connsiteX27" fmla="*/ 873150 w 1342899"/>
              <a:gd name="connsiteY27" fmla="*/ 1938200 h 3085889"/>
              <a:gd name="connsiteX28" fmla="*/ 886691 w 1342899"/>
              <a:gd name="connsiteY28" fmla="*/ 1913154 h 3085889"/>
              <a:gd name="connsiteX29" fmla="*/ 903981 w 1342899"/>
              <a:gd name="connsiteY29" fmla="*/ 1879812 h 3085889"/>
              <a:gd name="connsiteX30" fmla="*/ 909480 w 1342899"/>
              <a:gd name="connsiteY30" fmla="*/ 1864460 h 3085889"/>
              <a:gd name="connsiteX31" fmla="*/ 982203 w 1342899"/>
              <a:gd name="connsiteY31" fmla="*/ 1761415 h 3085889"/>
              <a:gd name="connsiteX32" fmla="*/ 989767 w 1342899"/>
              <a:gd name="connsiteY32" fmla="*/ 1750799 h 3085889"/>
              <a:gd name="connsiteX33" fmla="*/ 965484 w 1342899"/>
              <a:gd name="connsiteY33" fmla="*/ 1738435 h 3085889"/>
              <a:gd name="connsiteX34" fmla="*/ 926644 w 1342899"/>
              <a:gd name="connsiteY34" fmla="*/ 1725912 h 3085889"/>
              <a:gd name="connsiteX35" fmla="*/ 897465 w 1342899"/>
              <a:gd name="connsiteY35" fmla="*/ 1719110 h 3085889"/>
              <a:gd name="connsiteX36" fmla="*/ 853444 w 1342899"/>
              <a:gd name="connsiteY36" fmla="*/ 1717457 h 3085889"/>
              <a:gd name="connsiteX37" fmla="*/ 617636 w 1342899"/>
              <a:gd name="connsiteY37" fmla="*/ 1458001 h 3085889"/>
              <a:gd name="connsiteX38" fmla="*/ 607338 w 1342899"/>
              <a:gd name="connsiteY38" fmla="*/ 1462228 h 3085889"/>
              <a:gd name="connsiteX39" fmla="*/ 544023 w 1342899"/>
              <a:gd name="connsiteY39" fmla="*/ 1529103 h 3085889"/>
              <a:gd name="connsiteX40" fmla="*/ 508297 w 1342899"/>
              <a:gd name="connsiteY40" fmla="*/ 1592354 h 3085889"/>
              <a:gd name="connsiteX41" fmla="*/ 512652 w 1342899"/>
              <a:gd name="connsiteY41" fmla="*/ 1606212 h 3085889"/>
              <a:gd name="connsiteX42" fmla="*/ 570690 w 1342899"/>
              <a:gd name="connsiteY42" fmla="*/ 1652871 h 3085889"/>
              <a:gd name="connsiteX43" fmla="*/ 619638 w 1342899"/>
              <a:gd name="connsiteY43" fmla="*/ 1586188 h 3085889"/>
              <a:gd name="connsiteX44" fmla="*/ 629205 w 1342899"/>
              <a:gd name="connsiteY44" fmla="*/ 1560410 h 3085889"/>
              <a:gd name="connsiteX45" fmla="*/ 660704 w 1342899"/>
              <a:gd name="connsiteY45" fmla="*/ 1469984 h 3085889"/>
              <a:gd name="connsiteX46" fmla="*/ 617636 w 1342899"/>
              <a:gd name="connsiteY46" fmla="*/ 1458001 h 3085889"/>
              <a:gd name="connsiteX47" fmla="*/ 844298 w 1342899"/>
              <a:gd name="connsiteY47" fmla="*/ 1391028 h 3085889"/>
              <a:gd name="connsiteX48" fmla="*/ 814476 w 1342899"/>
              <a:gd name="connsiteY48" fmla="*/ 1415823 h 3085889"/>
              <a:gd name="connsiteX49" fmla="*/ 861676 w 1342899"/>
              <a:gd name="connsiteY49" fmla="*/ 1404858 h 3085889"/>
              <a:gd name="connsiteX50" fmla="*/ 903886 w 1342899"/>
              <a:gd name="connsiteY50" fmla="*/ 1443317 h 3085889"/>
              <a:gd name="connsiteX51" fmla="*/ 902106 w 1342899"/>
              <a:gd name="connsiteY51" fmla="*/ 1455554 h 3085889"/>
              <a:gd name="connsiteX52" fmla="*/ 915233 w 1342899"/>
              <a:gd name="connsiteY52" fmla="*/ 1474465 h 3085889"/>
              <a:gd name="connsiteX53" fmla="*/ 924578 w 1342899"/>
              <a:gd name="connsiteY53" fmla="*/ 1409498 h 3085889"/>
              <a:gd name="connsiteX54" fmla="*/ 915328 w 1342899"/>
              <a:gd name="connsiteY54" fmla="*/ 1400249 h 3085889"/>
              <a:gd name="connsiteX55" fmla="*/ 882273 w 1342899"/>
              <a:gd name="connsiteY55" fmla="*/ 1391095 h 3085889"/>
              <a:gd name="connsiteX56" fmla="*/ 844298 w 1342899"/>
              <a:gd name="connsiteY56" fmla="*/ 1391028 h 3085889"/>
              <a:gd name="connsiteX57" fmla="*/ 330559 w 1342899"/>
              <a:gd name="connsiteY57" fmla="*/ 398341 h 3085889"/>
              <a:gd name="connsiteX58" fmla="*/ 327094 w 1342899"/>
              <a:gd name="connsiteY58" fmla="*/ 412676 h 3085889"/>
              <a:gd name="connsiteX59" fmla="*/ 332847 w 1342899"/>
              <a:gd name="connsiteY59" fmla="*/ 460416 h 3085889"/>
              <a:gd name="connsiteX60" fmla="*/ 349789 w 1342899"/>
              <a:gd name="connsiteY60" fmla="*/ 488768 h 3085889"/>
              <a:gd name="connsiteX61" fmla="*/ 426675 w 1342899"/>
              <a:gd name="connsiteY61" fmla="*/ 643685 h 3085889"/>
              <a:gd name="connsiteX62" fmla="*/ 458014 w 1342899"/>
              <a:gd name="connsiteY62" fmla="*/ 710527 h 3085889"/>
              <a:gd name="connsiteX63" fmla="*/ 457855 w 1342899"/>
              <a:gd name="connsiteY63" fmla="*/ 583517 h 3085889"/>
              <a:gd name="connsiteX64" fmla="*/ 434176 w 1342899"/>
              <a:gd name="connsiteY64" fmla="*/ 556023 h 3085889"/>
              <a:gd name="connsiteX65" fmla="*/ 409384 w 1342899"/>
              <a:gd name="connsiteY65" fmla="*/ 550239 h 3085889"/>
              <a:gd name="connsiteX66" fmla="*/ 545072 w 1342899"/>
              <a:gd name="connsiteY66" fmla="*/ 537557 h 3085889"/>
              <a:gd name="connsiteX67" fmla="*/ 512366 w 1342899"/>
              <a:gd name="connsiteY67" fmla="*/ 628555 h 3085889"/>
              <a:gd name="connsiteX68" fmla="*/ 527972 w 1342899"/>
              <a:gd name="connsiteY68" fmla="*/ 679919 h 3085889"/>
              <a:gd name="connsiteX69" fmla="*/ 575680 w 1342899"/>
              <a:gd name="connsiteY69" fmla="*/ 811030 h 3085889"/>
              <a:gd name="connsiteX70" fmla="*/ 598533 w 1342899"/>
              <a:gd name="connsiteY70" fmla="*/ 906732 h 3085889"/>
              <a:gd name="connsiteX71" fmla="*/ 601712 w 1342899"/>
              <a:gd name="connsiteY71" fmla="*/ 905938 h 3085889"/>
              <a:gd name="connsiteX72" fmla="*/ 593257 w 1342899"/>
              <a:gd name="connsiteY72" fmla="*/ 765959 h 3085889"/>
              <a:gd name="connsiteX73" fmla="*/ 575331 w 1342899"/>
              <a:gd name="connsiteY73" fmla="*/ 578209 h 3085889"/>
              <a:gd name="connsiteX74" fmla="*/ 566495 w 1342899"/>
              <a:gd name="connsiteY74" fmla="*/ 548332 h 3085889"/>
              <a:gd name="connsiteX75" fmla="*/ 566050 w 1342899"/>
              <a:gd name="connsiteY75" fmla="*/ 481775 h 3085889"/>
              <a:gd name="connsiteX76" fmla="*/ 649070 w 1342899"/>
              <a:gd name="connsiteY76" fmla="*/ 517246 h 3085889"/>
              <a:gd name="connsiteX77" fmla="*/ 798330 w 1342899"/>
              <a:gd name="connsiteY77" fmla="*/ 581038 h 3085889"/>
              <a:gd name="connsiteX78" fmla="*/ 809010 w 1342899"/>
              <a:gd name="connsiteY78" fmla="*/ 592099 h 3085889"/>
              <a:gd name="connsiteX79" fmla="*/ 875725 w 1342899"/>
              <a:gd name="connsiteY79" fmla="*/ 814335 h 3085889"/>
              <a:gd name="connsiteX80" fmla="*/ 875503 w 1342899"/>
              <a:gd name="connsiteY80" fmla="*/ 833438 h 3085889"/>
              <a:gd name="connsiteX81" fmla="*/ 867016 w 1342899"/>
              <a:gd name="connsiteY81" fmla="*/ 870911 h 3085889"/>
              <a:gd name="connsiteX82" fmla="*/ 880270 w 1342899"/>
              <a:gd name="connsiteY82" fmla="*/ 900598 h 3085889"/>
              <a:gd name="connsiteX83" fmla="*/ 891013 w 1342899"/>
              <a:gd name="connsiteY83" fmla="*/ 982983 h 3085889"/>
              <a:gd name="connsiteX84" fmla="*/ 909067 w 1342899"/>
              <a:gd name="connsiteY84" fmla="*/ 1061046 h 3085889"/>
              <a:gd name="connsiteX85" fmla="*/ 918348 w 1342899"/>
              <a:gd name="connsiteY85" fmla="*/ 1070549 h 3085889"/>
              <a:gd name="connsiteX86" fmla="*/ 941678 w 1342899"/>
              <a:gd name="connsiteY86" fmla="*/ 1131448 h 3085889"/>
              <a:gd name="connsiteX87" fmla="*/ 943299 w 1342899"/>
              <a:gd name="connsiteY87" fmla="*/ 1155096 h 3085889"/>
              <a:gd name="connsiteX88" fmla="*/ 954391 w 1342899"/>
              <a:gd name="connsiteY88" fmla="*/ 1245808 h 3085889"/>
              <a:gd name="connsiteX89" fmla="*/ 954932 w 1342899"/>
              <a:gd name="connsiteY89" fmla="*/ 1254930 h 3085889"/>
              <a:gd name="connsiteX90" fmla="*/ 962496 w 1342899"/>
              <a:gd name="connsiteY90" fmla="*/ 1290561 h 3085889"/>
              <a:gd name="connsiteX91" fmla="*/ 978516 w 1342899"/>
              <a:gd name="connsiteY91" fmla="*/ 1368592 h 3085889"/>
              <a:gd name="connsiteX92" fmla="*/ 987034 w 1342899"/>
              <a:gd name="connsiteY92" fmla="*/ 1379049 h 3085889"/>
              <a:gd name="connsiteX93" fmla="*/ 1063571 w 1342899"/>
              <a:gd name="connsiteY93" fmla="*/ 1435720 h 3085889"/>
              <a:gd name="connsiteX94" fmla="*/ 1265561 w 1342899"/>
              <a:gd name="connsiteY94" fmla="*/ 1583836 h 3085889"/>
              <a:gd name="connsiteX95" fmla="*/ 1325792 w 1342899"/>
              <a:gd name="connsiteY95" fmla="*/ 1654524 h 3085889"/>
              <a:gd name="connsiteX96" fmla="*/ 1335137 w 1342899"/>
              <a:gd name="connsiteY96" fmla="*/ 1667905 h 3085889"/>
              <a:gd name="connsiteX97" fmla="*/ 1339682 w 1342899"/>
              <a:gd name="connsiteY97" fmla="*/ 1698736 h 3085889"/>
              <a:gd name="connsiteX98" fmla="*/ 1260793 w 1342899"/>
              <a:gd name="connsiteY98" fmla="*/ 1828194 h 3085889"/>
              <a:gd name="connsiteX99" fmla="*/ 1138773 w 1342899"/>
              <a:gd name="connsiteY99" fmla="*/ 2024494 h 3085889"/>
              <a:gd name="connsiteX100" fmla="*/ 993232 w 1342899"/>
              <a:gd name="connsiteY100" fmla="*/ 2277466 h 3085889"/>
              <a:gd name="connsiteX101" fmla="*/ 987479 w 1342899"/>
              <a:gd name="connsiteY101" fmla="*/ 2286239 h 3085889"/>
              <a:gd name="connsiteX102" fmla="*/ 841144 w 1342899"/>
              <a:gd name="connsiteY102" fmla="*/ 2184147 h 3085889"/>
              <a:gd name="connsiteX103" fmla="*/ 841398 w 1342899"/>
              <a:gd name="connsiteY103" fmla="*/ 2206238 h 3085889"/>
              <a:gd name="connsiteX104" fmla="*/ 930839 w 1342899"/>
              <a:gd name="connsiteY104" fmla="*/ 2365795 h 3085889"/>
              <a:gd name="connsiteX105" fmla="*/ 976068 w 1342899"/>
              <a:gd name="connsiteY105" fmla="*/ 2448085 h 3085889"/>
              <a:gd name="connsiteX106" fmla="*/ 984904 w 1342899"/>
              <a:gd name="connsiteY106" fmla="*/ 2463564 h 3085889"/>
              <a:gd name="connsiteX107" fmla="*/ 966565 w 1342899"/>
              <a:gd name="connsiteY107" fmla="*/ 2517915 h 3085889"/>
              <a:gd name="connsiteX108" fmla="*/ 888788 w 1342899"/>
              <a:gd name="connsiteY108" fmla="*/ 2517153 h 3085889"/>
              <a:gd name="connsiteX109" fmla="*/ 854493 w 1342899"/>
              <a:gd name="connsiteY109" fmla="*/ 2595533 h 3085889"/>
              <a:gd name="connsiteX110" fmla="*/ 843845 w 1342899"/>
              <a:gd name="connsiteY110" fmla="*/ 2607548 h 3085889"/>
              <a:gd name="connsiteX111" fmla="*/ 768357 w 1342899"/>
              <a:gd name="connsiteY111" fmla="*/ 2660596 h 3085889"/>
              <a:gd name="connsiteX112" fmla="*/ 747348 w 1342899"/>
              <a:gd name="connsiteY112" fmla="*/ 2670194 h 3085889"/>
              <a:gd name="connsiteX113" fmla="*/ 658129 w 1342899"/>
              <a:gd name="connsiteY113" fmla="*/ 2697942 h 3085889"/>
              <a:gd name="connsiteX114" fmla="*/ 536554 w 1342899"/>
              <a:gd name="connsiteY114" fmla="*/ 2701280 h 3085889"/>
              <a:gd name="connsiteX115" fmla="*/ 526987 w 1342899"/>
              <a:gd name="connsiteY115" fmla="*/ 2699722 h 3085889"/>
              <a:gd name="connsiteX116" fmla="*/ 552923 w 1342899"/>
              <a:gd name="connsiteY116" fmla="*/ 2791134 h 3085889"/>
              <a:gd name="connsiteX117" fmla="*/ 604827 w 1342899"/>
              <a:gd name="connsiteY117" fmla="*/ 2912455 h 3085889"/>
              <a:gd name="connsiteX118" fmla="*/ 645924 w 1342899"/>
              <a:gd name="connsiteY118" fmla="*/ 3030630 h 3085889"/>
              <a:gd name="connsiteX119" fmla="*/ 644366 w 1342899"/>
              <a:gd name="connsiteY119" fmla="*/ 3057773 h 3085889"/>
              <a:gd name="connsiteX120" fmla="*/ 624819 w 1342899"/>
              <a:gd name="connsiteY120" fmla="*/ 3073570 h 3085889"/>
              <a:gd name="connsiteX121" fmla="*/ 508043 w 1342899"/>
              <a:gd name="connsiteY121" fmla="*/ 3063812 h 3085889"/>
              <a:gd name="connsiteX122" fmla="*/ 420795 w 1342899"/>
              <a:gd name="connsiteY122" fmla="*/ 3008698 h 3085889"/>
              <a:gd name="connsiteX123" fmla="*/ 398387 w 1342899"/>
              <a:gd name="connsiteY123" fmla="*/ 2968142 h 3085889"/>
              <a:gd name="connsiteX124" fmla="*/ 380651 w 1342899"/>
              <a:gd name="connsiteY124" fmla="*/ 2851874 h 3085889"/>
              <a:gd name="connsiteX125" fmla="*/ 376678 w 1342899"/>
              <a:gd name="connsiteY125" fmla="*/ 2851683 h 3085889"/>
              <a:gd name="connsiteX126" fmla="*/ 368605 w 1342899"/>
              <a:gd name="connsiteY126" fmla="*/ 2864715 h 3085889"/>
              <a:gd name="connsiteX127" fmla="*/ 361612 w 1342899"/>
              <a:gd name="connsiteY127" fmla="*/ 2673786 h 3085889"/>
              <a:gd name="connsiteX128" fmla="*/ 292577 w 1342899"/>
              <a:gd name="connsiteY128" fmla="*/ 2607325 h 3085889"/>
              <a:gd name="connsiteX129" fmla="*/ 268484 w 1342899"/>
              <a:gd name="connsiteY129" fmla="*/ 2512448 h 3085889"/>
              <a:gd name="connsiteX130" fmla="*/ 289843 w 1342899"/>
              <a:gd name="connsiteY130" fmla="*/ 2463119 h 3085889"/>
              <a:gd name="connsiteX131" fmla="*/ 294802 w 1342899"/>
              <a:gd name="connsiteY131" fmla="*/ 2450660 h 3085889"/>
              <a:gd name="connsiteX132" fmla="*/ 311425 w 1342899"/>
              <a:gd name="connsiteY132" fmla="*/ 2425327 h 3085889"/>
              <a:gd name="connsiteX133" fmla="*/ 316065 w 1342899"/>
              <a:gd name="connsiteY133" fmla="*/ 2415538 h 3085889"/>
              <a:gd name="connsiteX134" fmla="*/ 307197 w 1342899"/>
              <a:gd name="connsiteY134" fmla="*/ 2227088 h 3085889"/>
              <a:gd name="connsiteX135" fmla="*/ 307865 w 1342899"/>
              <a:gd name="connsiteY135" fmla="*/ 2215074 h 3085889"/>
              <a:gd name="connsiteX136" fmla="*/ 296105 w 1342899"/>
              <a:gd name="connsiteY136" fmla="*/ 2167619 h 3085889"/>
              <a:gd name="connsiteX137" fmla="*/ 322327 w 1342899"/>
              <a:gd name="connsiteY137" fmla="*/ 2132816 h 3085889"/>
              <a:gd name="connsiteX138" fmla="*/ 313650 w 1342899"/>
              <a:gd name="connsiteY138" fmla="*/ 2124520 h 3085889"/>
              <a:gd name="connsiteX139" fmla="*/ 345275 w 1342899"/>
              <a:gd name="connsiteY139" fmla="*/ 2104973 h 3085889"/>
              <a:gd name="connsiteX140" fmla="*/ 337838 w 1342899"/>
              <a:gd name="connsiteY140" fmla="*/ 2047061 h 3085889"/>
              <a:gd name="connsiteX141" fmla="*/ 292513 w 1342899"/>
              <a:gd name="connsiteY141" fmla="*/ 1941092 h 3085889"/>
              <a:gd name="connsiteX142" fmla="*/ 283804 w 1342899"/>
              <a:gd name="connsiteY142" fmla="*/ 1923960 h 3085889"/>
              <a:gd name="connsiteX143" fmla="*/ 223032 w 1342899"/>
              <a:gd name="connsiteY143" fmla="*/ 1793422 h 3085889"/>
              <a:gd name="connsiteX144" fmla="*/ 180918 w 1342899"/>
              <a:gd name="connsiteY144" fmla="*/ 1734207 h 3085889"/>
              <a:gd name="connsiteX145" fmla="*/ 168935 w 1342899"/>
              <a:gd name="connsiteY145" fmla="*/ 1729376 h 3085889"/>
              <a:gd name="connsiteX146" fmla="*/ 131875 w 1342899"/>
              <a:gd name="connsiteY146" fmla="*/ 1727056 h 3085889"/>
              <a:gd name="connsiteX147" fmla="*/ 107146 w 1342899"/>
              <a:gd name="connsiteY147" fmla="*/ 1695367 h 3085889"/>
              <a:gd name="connsiteX148" fmla="*/ 112454 w 1342899"/>
              <a:gd name="connsiteY148" fmla="*/ 1651600 h 3085889"/>
              <a:gd name="connsiteX149" fmla="*/ 111851 w 1342899"/>
              <a:gd name="connsiteY149" fmla="*/ 1647531 h 3085889"/>
              <a:gd name="connsiteX150" fmla="*/ 89125 w 1342899"/>
              <a:gd name="connsiteY150" fmla="*/ 1654842 h 3085889"/>
              <a:gd name="connsiteX151" fmla="*/ 93733 w 1342899"/>
              <a:gd name="connsiteY151" fmla="*/ 1616923 h 3085889"/>
              <a:gd name="connsiteX152" fmla="*/ 89220 w 1342899"/>
              <a:gd name="connsiteY152" fmla="*/ 1545440 h 3085889"/>
              <a:gd name="connsiteX153" fmla="*/ 90015 w 1342899"/>
              <a:gd name="connsiteY153" fmla="*/ 1520648 h 3085889"/>
              <a:gd name="connsiteX154" fmla="*/ 92621 w 1342899"/>
              <a:gd name="connsiteY154" fmla="*/ 1499098 h 3085889"/>
              <a:gd name="connsiteX155" fmla="*/ 88076 w 1342899"/>
              <a:gd name="connsiteY155" fmla="*/ 1416967 h 3085889"/>
              <a:gd name="connsiteX156" fmla="*/ 91191 w 1342899"/>
              <a:gd name="connsiteY156" fmla="*/ 1396848 h 3085889"/>
              <a:gd name="connsiteX157" fmla="*/ 110611 w 1342899"/>
              <a:gd name="connsiteY157" fmla="*/ 1329433 h 3085889"/>
              <a:gd name="connsiteX158" fmla="*/ 108481 w 1342899"/>
              <a:gd name="connsiteY158" fmla="*/ 1317641 h 3085889"/>
              <a:gd name="connsiteX159" fmla="*/ 71802 w 1342899"/>
              <a:gd name="connsiteY159" fmla="*/ 1260461 h 3085889"/>
              <a:gd name="connsiteX160" fmla="*/ 17642 w 1342899"/>
              <a:gd name="connsiteY160" fmla="*/ 1095977 h 3085889"/>
              <a:gd name="connsiteX161" fmla="*/ 4483 w 1342899"/>
              <a:gd name="connsiteY161" fmla="*/ 966169 h 3085889"/>
              <a:gd name="connsiteX162" fmla="*/ 1 w 1342899"/>
              <a:gd name="connsiteY162" fmla="*/ 828511 h 3085889"/>
              <a:gd name="connsiteX163" fmla="*/ 8583 w 1342899"/>
              <a:gd name="connsiteY163" fmla="*/ 785888 h 3085889"/>
              <a:gd name="connsiteX164" fmla="*/ 10649 w 1342899"/>
              <a:gd name="connsiteY164" fmla="*/ 756074 h 3085889"/>
              <a:gd name="connsiteX165" fmla="*/ 12016 w 1342899"/>
              <a:gd name="connsiteY165" fmla="*/ 730361 h 3085889"/>
              <a:gd name="connsiteX166" fmla="*/ 7089 w 1342899"/>
              <a:gd name="connsiteY166" fmla="*/ 702232 h 3085889"/>
              <a:gd name="connsiteX167" fmla="*/ 6453 w 1342899"/>
              <a:gd name="connsiteY167" fmla="*/ 694572 h 3085889"/>
              <a:gd name="connsiteX168" fmla="*/ 13510 w 1342899"/>
              <a:gd name="connsiteY168" fmla="*/ 638567 h 3085889"/>
              <a:gd name="connsiteX169" fmla="*/ 46311 w 1342899"/>
              <a:gd name="connsiteY169" fmla="*/ 596453 h 3085889"/>
              <a:gd name="connsiteX170" fmla="*/ 260284 w 1342899"/>
              <a:gd name="connsiteY170" fmla="*/ 477707 h 3085889"/>
              <a:gd name="connsiteX171" fmla="*/ 324425 w 1342899"/>
              <a:gd name="connsiteY171" fmla="*/ 405842 h 3085889"/>
              <a:gd name="connsiteX172" fmla="*/ 330559 w 1342899"/>
              <a:gd name="connsiteY172" fmla="*/ 398341 h 3085889"/>
              <a:gd name="connsiteX173" fmla="*/ 494535 w 1342899"/>
              <a:gd name="connsiteY173" fmla="*/ 2181 h 3085889"/>
              <a:gd name="connsiteX174" fmla="*/ 540908 w 1342899"/>
              <a:gd name="connsiteY174" fmla="*/ 24398 h 3085889"/>
              <a:gd name="connsiteX175" fmla="*/ 554702 w 1342899"/>
              <a:gd name="connsiteY175" fmla="*/ 35745 h 3085889"/>
              <a:gd name="connsiteX176" fmla="*/ 597897 w 1342899"/>
              <a:gd name="connsiteY176" fmla="*/ 110915 h 3085889"/>
              <a:gd name="connsiteX177" fmla="*/ 612550 w 1342899"/>
              <a:gd name="connsiteY177" fmla="*/ 187992 h 3085889"/>
              <a:gd name="connsiteX178" fmla="*/ 627362 w 1342899"/>
              <a:gd name="connsiteY178" fmla="*/ 227468 h 3085889"/>
              <a:gd name="connsiteX179" fmla="*/ 619797 w 1342899"/>
              <a:gd name="connsiteY179" fmla="*/ 293357 h 3085889"/>
              <a:gd name="connsiteX180" fmla="*/ 611215 w 1342899"/>
              <a:gd name="connsiteY180" fmla="*/ 344499 h 3085889"/>
              <a:gd name="connsiteX181" fmla="*/ 588871 w 1342899"/>
              <a:gd name="connsiteY181" fmla="*/ 420114 h 3085889"/>
              <a:gd name="connsiteX182" fmla="*/ 487542 w 1342899"/>
              <a:gd name="connsiteY182" fmla="*/ 528276 h 3085889"/>
              <a:gd name="connsiteX183" fmla="*/ 396639 w 1342899"/>
              <a:gd name="connsiteY183" fmla="*/ 471128 h 3085889"/>
              <a:gd name="connsiteX184" fmla="*/ 345943 w 1342899"/>
              <a:gd name="connsiteY184" fmla="*/ 419287 h 3085889"/>
              <a:gd name="connsiteX185" fmla="*/ 336407 w 1342899"/>
              <a:gd name="connsiteY185" fmla="*/ 387408 h 3085889"/>
              <a:gd name="connsiteX186" fmla="*/ 333769 w 1342899"/>
              <a:gd name="connsiteY186" fmla="*/ 335313 h 3085889"/>
              <a:gd name="connsiteX187" fmla="*/ 315684 w 1342899"/>
              <a:gd name="connsiteY187" fmla="*/ 336680 h 3085889"/>
              <a:gd name="connsiteX188" fmla="*/ 305449 w 1342899"/>
              <a:gd name="connsiteY188" fmla="*/ 321201 h 3085889"/>
              <a:gd name="connsiteX189" fmla="*/ 285552 w 1342899"/>
              <a:gd name="connsiteY189" fmla="*/ 241930 h 3085889"/>
              <a:gd name="connsiteX190" fmla="*/ 314476 w 1342899"/>
              <a:gd name="connsiteY190" fmla="*/ 218124 h 3085889"/>
              <a:gd name="connsiteX191" fmla="*/ 308246 w 1342899"/>
              <a:gd name="connsiteY191" fmla="*/ 159736 h 3085889"/>
              <a:gd name="connsiteX192" fmla="*/ 325791 w 1342899"/>
              <a:gd name="connsiteY192" fmla="*/ 81483 h 3085889"/>
              <a:gd name="connsiteX193" fmla="*/ 387548 w 1342899"/>
              <a:gd name="connsiteY193" fmla="*/ 25955 h 3085889"/>
              <a:gd name="connsiteX194" fmla="*/ 433858 w 1342899"/>
              <a:gd name="connsiteY194" fmla="*/ 8506 h 3085889"/>
              <a:gd name="connsiteX195" fmla="*/ 494535 w 1342899"/>
              <a:gd name="connsiteY195" fmla="*/ 2181 h 3085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1342899" h="3085889">
                <a:moveTo>
                  <a:pt x="853444" y="1717457"/>
                </a:moveTo>
                <a:cubicBezTo>
                  <a:pt x="799379" y="1733349"/>
                  <a:pt x="745727" y="1750862"/>
                  <a:pt x="691121" y="1764689"/>
                </a:cubicBezTo>
                <a:cubicBezTo>
                  <a:pt x="658542" y="1772921"/>
                  <a:pt x="624533" y="1775464"/>
                  <a:pt x="589284" y="1780835"/>
                </a:cubicBezTo>
                <a:cubicBezTo>
                  <a:pt x="589284" y="1783696"/>
                  <a:pt x="589093" y="1788622"/>
                  <a:pt x="589316" y="1793549"/>
                </a:cubicBezTo>
                <a:cubicBezTo>
                  <a:pt x="592208" y="1862108"/>
                  <a:pt x="596722" y="1930667"/>
                  <a:pt x="597357" y="1999289"/>
                </a:cubicBezTo>
                <a:cubicBezTo>
                  <a:pt x="597612" y="2025829"/>
                  <a:pt x="604382" y="2048460"/>
                  <a:pt x="616809" y="2070645"/>
                </a:cubicBezTo>
                <a:cubicBezTo>
                  <a:pt x="619034" y="2074650"/>
                  <a:pt x="620973" y="2078846"/>
                  <a:pt x="622530" y="2083137"/>
                </a:cubicBezTo>
                <a:cubicBezTo>
                  <a:pt x="629555" y="2102271"/>
                  <a:pt x="636261" y="2121183"/>
                  <a:pt x="619765" y="2139522"/>
                </a:cubicBezTo>
                <a:cubicBezTo>
                  <a:pt x="611056" y="2149185"/>
                  <a:pt x="607401" y="2160532"/>
                  <a:pt x="617286" y="2173468"/>
                </a:cubicBezTo>
                <a:cubicBezTo>
                  <a:pt x="602252" y="2175788"/>
                  <a:pt x="602093" y="2185419"/>
                  <a:pt x="602697" y="2196130"/>
                </a:cubicBezTo>
                <a:cubicBezTo>
                  <a:pt x="603841" y="2215837"/>
                  <a:pt x="604350" y="2235575"/>
                  <a:pt x="605113" y="2255313"/>
                </a:cubicBezTo>
                <a:cubicBezTo>
                  <a:pt x="606448" y="2290498"/>
                  <a:pt x="607751" y="2325715"/>
                  <a:pt x="609086" y="2360583"/>
                </a:cubicBezTo>
                <a:cubicBezTo>
                  <a:pt x="659210" y="2367194"/>
                  <a:pt x="708030" y="2373710"/>
                  <a:pt x="756978" y="2380257"/>
                </a:cubicBezTo>
                <a:cubicBezTo>
                  <a:pt x="750558" y="2356673"/>
                  <a:pt x="741849" y="2332485"/>
                  <a:pt x="723351" y="2312906"/>
                </a:cubicBezTo>
                <a:cubicBezTo>
                  <a:pt x="715945" y="2305055"/>
                  <a:pt x="708539" y="2299811"/>
                  <a:pt x="697160" y="2306041"/>
                </a:cubicBezTo>
                <a:cubicBezTo>
                  <a:pt x="694395" y="2307566"/>
                  <a:pt x="688674" y="2306803"/>
                  <a:pt x="686004" y="2304833"/>
                </a:cubicBezTo>
                <a:cubicBezTo>
                  <a:pt x="673544" y="2295583"/>
                  <a:pt x="660481" y="2286716"/>
                  <a:pt x="649897" y="2275559"/>
                </a:cubicBezTo>
                <a:cubicBezTo>
                  <a:pt x="630763" y="2255408"/>
                  <a:pt x="615538" y="2233159"/>
                  <a:pt x="630095" y="2203186"/>
                </a:cubicBezTo>
                <a:cubicBezTo>
                  <a:pt x="631398" y="2200485"/>
                  <a:pt x="630794" y="2196861"/>
                  <a:pt x="630953" y="2193651"/>
                </a:cubicBezTo>
                <a:cubicBezTo>
                  <a:pt x="633210" y="2151664"/>
                  <a:pt x="661307" y="2126586"/>
                  <a:pt x="690772" y="2102525"/>
                </a:cubicBezTo>
                <a:cubicBezTo>
                  <a:pt x="692615" y="2101000"/>
                  <a:pt x="696111" y="2100396"/>
                  <a:pt x="698559" y="2100840"/>
                </a:cubicBezTo>
                <a:cubicBezTo>
                  <a:pt x="713561" y="2103574"/>
                  <a:pt x="723573" y="2095850"/>
                  <a:pt x="733363" y="2085997"/>
                </a:cubicBezTo>
                <a:cubicBezTo>
                  <a:pt x="741086" y="2078210"/>
                  <a:pt x="750844" y="2072425"/>
                  <a:pt x="758409" y="2064511"/>
                </a:cubicBezTo>
                <a:cubicBezTo>
                  <a:pt x="775191" y="2046902"/>
                  <a:pt x="797631" y="2033489"/>
                  <a:pt x="802303" y="2006409"/>
                </a:cubicBezTo>
                <a:cubicBezTo>
                  <a:pt x="802971" y="2002500"/>
                  <a:pt x="807134" y="1998558"/>
                  <a:pt x="810631" y="1995857"/>
                </a:cubicBezTo>
                <a:cubicBezTo>
                  <a:pt x="821946" y="1987116"/>
                  <a:pt x="829638" y="1976341"/>
                  <a:pt x="832975" y="1962261"/>
                </a:cubicBezTo>
                <a:cubicBezTo>
                  <a:pt x="836185" y="1948689"/>
                  <a:pt x="845498" y="1943699"/>
                  <a:pt x="858625" y="1946559"/>
                </a:cubicBezTo>
                <a:cubicBezTo>
                  <a:pt x="866635" y="1948307"/>
                  <a:pt x="870163" y="1945129"/>
                  <a:pt x="873150" y="1938200"/>
                </a:cubicBezTo>
                <a:cubicBezTo>
                  <a:pt x="876933" y="1929459"/>
                  <a:pt x="880238" y="1919542"/>
                  <a:pt x="886691" y="1913154"/>
                </a:cubicBezTo>
                <a:cubicBezTo>
                  <a:pt x="896448" y="1903523"/>
                  <a:pt x="901725" y="1892875"/>
                  <a:pt x="903981" y="1879812"/>
                </a:cubicBezTo>
                <a:cubicBezTo>
                  <a:pt x="904903" y="1874504"/>
                  <a:pt x="906492" y="1868783"/>
                  <a:pt x="909480" y="1864460"/>
                </a:cubicBezTo>
                <a:cubicBezTo>
                  <a:pt x="933477" y="1829942"/>
                  <a:pt x="957888" y="1795742"/>
                  <a:pt x="982203" y="1761415"/>
                </a:cubicBezTo>
                <a:cubicBezTo>
                  <a:pt x="984936" y="1757569"/>
                  <a:pt x="987670" y="1753755"/>
                  <a:pt x="989767" y="1750799"/>
                </a:cubicBezTo>
                <a:cubicBezTo>
                  <a:pt x="980550" y="1746031"/>
                  <a:pt x="973335" y="1741391"/>
                  <a:pt x="965484" y="1738435"/>
                </a:cubicBezTo>
                <a:cubicBezTo>
                  <a:pt x="952770" y="1733635"/>
                  <a:pt x="939739" y="1729599"/>
                  <a:pt x="926644" y="1725912"/>
                </a:cubicBezTo>
                <a:cubicBezTo>
                  <a:pt x="917045" y="1723210"/>
                  <a:pt x="906588" y="1722829"/>
                  <a:pt x="897465" y="1719110"/>
                </a:cubicBezTo>
                <a:cubicBezTo>
                  <a:pt x="882686" y="1713039"/>
                  <a:pt x="868256" y="1713103"/>
                  <a:pt x="853444" y="1717457"/>
                </a:cubicBezTo>
                <a:close/>
                <a:moveTo>
                  <a:pt x="617636" y="1458001"/>
                </a:moveTo>
                <a:cubicBezTo>
                  <a:pt x="614616" y="1457302"/>
                  <a:pt x="609785" y="1459717"/>
                  <a:pt x="607338" y="1462228"/>
                </a:cubicBezTo>
                <a:cubicBezTo>
                  <a:pt x="585915" y="1484223"/>
                  <a:pt x="563761" y="1505646"/>
                  <a:pt x="544023" y="1529103"/>
                </a:cubicBezTo>
                <a:cubicBezTo>
                  <a:pt x="528385" y="1547697"/>
                  <a:pt x="509473" y="1565432"/>
                  <a:pt x="508297" y="1592354"/>
                </a:cubicBezTo>
                <a:cubicBezTo>
                  <a:pt x="508107" y="1596994"/>
                  <a:pt x="509473" y="1603510"/>
                  <a:pt x="512652" y="1606212"/>
                </a:cubicBezTo>
                <a:cubicBezTo>
                  <a:pt x="531150" y="1621913"/>
                  <a:pt x="550380" y="1636725"/>
                  <a:pt x="570690" y="1652871"/>
                </a:cubicBezTo>
                <a:cubicBezTo>
                  <a:pt x="587568" y="1629700"/>
                  <a:pt x="611597" y="1613999"/>
                  <a:pt x="619638" y="1586188"/>
                </a:cubicBezTo>
                <a:cubicBezTo>
                  <a:pt x="622181" y="1577415"/>
                  <a:pt x="626154" y="1569056"/>
                  <a:pt x="629205" y="1560410"/>
                </a:cubicBezTo>
                <a:cubicBezTo>
                  <a:pt x="639630" y="1530724"/>
                  <a:pt x="649929" y="1501005"/>
                  <a:pt x="660704" y="1469984"/>
                </a:cubicBezTo>
                <a:cubicBezTo>
                  <a:pt x="644780" y="1465439"/>
                  <a:pt x="631335" y="1461148"/>
                  <a:pt x="617636" y="1458001"/>
                </a:cubicBezTo>
                <a:close/>
                <a:moveTo>
                  <a:pt x="844298" y="1391028"/>
                </a:moveTo>
                <a:cubicBezTo>
                  <a:pt x="832911" y="1394901"/>
                  <a:pt x="822883" y="1402919"/>
                  <a:pt x="814476" y="1415823"/>
                </a:cubicBezTo>
                <a:cubicBezTo>
                  <a:pt x="830210" y="1412104"/>
                  <a:pt x="845784" y="1407655"/>
                  <a:pt x="861676" y="1404858"/>
                </a:cubicBezTo>
                <a:cubicBezTo>
                  <a:pt x="895908" y="1398787"/>
                  <a:pt x="907795" y="1409911"/>
                  <a:pt x="903886" y="1443317"/>
                </a:cubicBezTo>
                <a:cubicBezTo>
                  <a:pt x="903409" y="1447417"/>
                  <a:pt x="903219" y="1451612"/>
                  <a:pt x="902106" y="1455554"/>
                </a:cubicBezTo>
                <a:cubicBezTo>
                  <a:pt x="899118" y="1466138"/>
                  <a:pt x="902869" y="1472241"/>
                  <a:pt x="915233" y="1474465"/>
                </a:cubicBezTo>
                <a:cubicBezTo>
                  <a:pt x="918507" y="1452820"/>
                  <a:pt x="922194" y="1431207"/>
                  <a:pt x="924578" y="1409498"/>
                </a:cubicBezTo>
                <a:cubicBezTo>
                  <a:pt x="924895" y="1406701"/>
                  <a:pt x="919174" y="1401616"/>
                  <a:pt x="915328" y="1400249"/>
                </a:cubicBezTo>
                <a:cubicBezTo>
                  <a:pt x="904585" y="1396435"/>
                  <a:pt x="893334" y="1394019"/>
                  <a:pt x="882273" y="1391095"/>
                </a:cubicBezTo>
                <a:cubicBezTo>
                  <a:pt x="868431" y="1387424"/>
                  <a:pt x="855685" y="1387154"/>
                  <a:pt x="844298" y="1391028"/>
                </a:cubicBezTo>
                <a:close/>
                <a:moveTo>
                  <a:pt x="330559" y="398341"/>
                </a:moveTo>
                <a:cubicBezTo>
                  <a:pt x="329415" y="403140"/>
                  <a:pt x="328366" y="407940"/>
                  <a:pt x="327094" y="412676"/>
                </a:cubicBezTo>
                <a:cubicBezTo>
                  <a:pt x="322676" y="429363"/>
                  <a:pt x="324139" y="445350"/>
                  <a:pt x="332847" y="460416"/>
                </a:cubicBezTo>
                <a:cubicBezTo>
                  <a:pt x="338346" y="469951"/>
                  <a:pt x="343463" y="479804"/>
                  <a:pt x="349789" y="488768"/>
                </a:cubicBezTo>
                <a:cubicBezTo>
                  <a:pt x="383544" y="536412"/>
                  <a:pt x="403345" y="590891"/>
                  <a:pt x="426675" y="643685"/>
                </a:cubicBezTo>
                <a:cubicBezTo>
                  <a:pt x="436814" y="666665"/>
                  <a:pt x="447971" y="689168"/>
                  <a:pt x="458014" y="710527"/>
                </a:cubicBezTo>
                <a:cubicBezTo>
                  <a:pt x="458014" y="668985"/>
                  <a:pt x="458300" y="626235"/>
                  <a:pt x="457855" y="583517"/>
                </a:cubicBezTo>
                <a:cubicBezTo>
                  <a:pt x="457697" y="569341"/>
                  <a:pt x="448320" y="559488"/>
                  <a:pt x="434176" y="556023"/>
                </a:cubicBezTo>
                <a:cubicBezTo>
                  <a:pt x="426198" y="554085"/>
                  <a:pt x="418189" y="552273"/>
                  <a:pt x="409384" y="550239"/>
                </a:cubicBezTo>
                <a:cubicBezTo>
                  <a:pt x="453692" y="531645"/>
                  <a:pt x="502449" y="527163"/>
                  <a:pt x="545072" y="537557"/>
                </a:cubicBezTo>
                <a:cubicBezTo>
                  <a:pt x="522632" y="563842"/>
                  <a:pt x="510808" y="594006"/>
                  <a:pt x="512366" y="628555"/>
                </a:cubicBezTo>
                <a:cubicBezTo>
                  <a:pt x="513192" y="646800"/>
                  <a:pt x="517197" y="663550"/>
                  <a:pt x="527972" y="679919"/>
                </a:cubicBezTo>
                <a:cubicBezTo>
                  <a:pt x="554067" y="719522"/>
                  <a:pt x="564842" y="765451"/>
                  <a:pt x="575680" y="811030"/>
                </a:cubicBezTo>
                <a:cubicBezTo>
                  <a:pt x="583245" y="842941"/>
                  <a:pt x="590905" y="874821"/>
                  <a:pt x="598533" y="906732"/>
                </a:cubicBezTo>
                <a:cubicBezTo>
                  <a:pt x="599646" y="906446"/>
                  <a:pt x="600663" y="906192"/>
                  <a:pt x="601712" y="905938"/>
                </a:cubicBezTo>
                <a:cubicBezTo>
                  <a:pt x="598946" y="859278"/>
                  <a:pt x="597039" y="812523"/>
                  <a:pt x="593257" y="765959"/>
                </a:cubicBezTo>
                <a:cubicBezTo>
                  <a:pt x="588140" y="703312"/>
                  <a:pt x="581878" y="640729"/>
                  <a:pt x="575331" y="578209"/>
                </a:cubicBezTo>
                <a:cubicBezTo>
                  <a:pt x="574282" y="568038"/>
                  <a:pt x="567098" y="558439"/>
                  <a:pt x="566495" y="548332"/>
                </a:cubicBezTo>
                <a:cubicBezTo>
                  <a:pt x="565128" y="525097"/>
                  <a:pt x="566050" y="501767"/>
                  <a:pt x="566050" y="481775"/>
                </a:cubicBezTo>
                <a:cubicBezTo>
                  <a:pt x="592653" y="493154"/>
                  <a:pt x="620846" y="505232"/>
                  <a:pt x="649070" y="517246"/>
                </a:cubicBezTo>
                <a:cubicBezTo>
                  <a:pt x="698845" y="538447"/>
                  <a:pt x="748715" y="559456"/>
                  <a:pt x="798330" y="581038"/>
                </a:cubicBezTo>
                <a:cubicBezTo>
                  <a:pt x="802716" y="582945"/>
                  <a:pt x="807166" y="587649"/>
                  <a:pt x="809010" y="592099"/>
                </a:cubicBezTo>
                <a:cubicBezTo>
                  <a:pt x="838823" y="663900"/>
                  <a:pt x="861644" y="737830"/>
                  <a:pt x="875725" y="814335"/>
                </a:cubicBezTo>
                <a:cubicBezTo>
                  <a:pt x="876869" y="820501"/>
                  <a:pt x="876679" y="827240"/>
                  <a:pt x="875503" y="833438"/>
                </a:cubicBezTo>
                <a:cubicBezTo>
                  <a:pt x="872769" y="847836"/>
                  <a:pt x="869082" y="862044"/>
                  <a:pt x="867016" y="870911"/>
                </a:cubicBezTo>
                <a:cubicBezTo>
                  <a:pt x="872801" y="883593"/>
                  <a:pt x="878045" y="891730"/>
                  <a:pt x="880270" y="900598"/>
                </a:cubicBezTo>
                <a:cubicBezTo>
                  <a:pt x="887072" y="927551"/>
                  <a:pt x="891395" y="954346"/>
                  <a:pt x="891013" y="982983"/>
                </a:cubicBezTo>
                <a:cubicBezTo>
                  <a:pt x="890664" y="1008951"/>
                  <a:pt x="902106" y="1035141"/>
                  <a:pt x="909067" y="1061046"/>
                </a:cubicBezTo>
                <a:cubicBezTo>
                  <a:pt x="910084" y="1064828"/>
                  <a:pt x="914565" y="1068547"/>
                  <a:pt x="918348" y="1070549"/>
                </a:cubicBezTo>
                <a:cubicBezTo>
                  <a:pt x="941074" y="1082405"/>
                  <a:pt x="945682" y="1109326"/>
                  <a:pt x="941678" y="1131448"/>
                </a:cubicBezTo>
                <a:cubicBezTo>
                  <a:pt x="940311" y="1139045"/>
                  <a:pt x="940247" y="1148262"/>
                  <a:pt x="943299" y="1155096"/>
                </a:cubicBezTo>
                <a:cubicBezTo>
                  <a:pt x="956330" y="1184401"/>
                  <a:pt x="963386" y="1213960"/>
                  <a:pt x="954391" y="1245808"/>
                </a:cubicBezTo>
                <a:cubicBezTo>
                  <a:pt x="953597" y="1248669"/>
                  <a:pt x="953311" y="1253532"/>
                  <a:pt x="954932" y="1254930"/>
                </a:cubicBezTo>
                <a:cubicBezTo>
                  <a:pt x="966914" y="1265038"/>
                  <a:pt x="962973" y="1278006"/>
                  <a:pt x="962496" y="1290561"/>
                </a:cubicBezTo>
                <a:cubicBezTo>
                  <a:pt x="961479" y="1317832"/>
                  <a:pt x="964531" y="1344404"/>
                  <a:pt x="978516" y="1368592"/>
                </a:cubicBezTo>
                <a:cubicBezTo>
                  <a:pt x="980772" y="1372469"/>
                  <a:pt x="983347" y="1377110"/>
                  <a:pt x="987034" y="1379049"/>
                </a:cubicBezTo>
                <a:cubicBezTo>
                  <a:pt x="1015481" y="1394146"/>
                  <a:pt x="1038588" y="1415887"/>
                  <a:pt x="1063571" y="1435720"/>
                </a:cubicBezTo>
                <a:cubicBezTo>
                  <a:pt x="1128951" y="1487529"/>
                  <a:pt x="1198686" y="1533839"/>
                  <a:pt x="1265561" y="1583836"/>
                </a:cubicBezTo>
                <a:cubicBezTo>
                  <a:pt x="1290511" y="1602493"/>
                  <a:pt x="1311171" y="1626300"/>
                  <a:pt x="1325792" y="1654524"/>
                </a:cubicBezTo>
                <a:cubicBezTo>
                  <a:pt x="1328271" y="1659355"/>
                  <a:pt x="1331132" y="1664504"/>
                  <a:pt x="1335137" y="1667905"/>
                </a:cubicBezTo>
                <a:cubicBezTo>
                  <a:pt x="1346102" y="1677186"/>
                  <a:pt x="1343305" y="1686722"/>
                  <a:pt x="1339682" y="1698736"/>
                </a:cubicBezTo>
                <a:cubicBezTo>
                  <a:pt x="1324489" y="1748828"/>
                  <a:pt x="1291751" y="1788082"/>
                  <a:pt x="1260793" y="1828194"/>
                </a:cubicBezTo>
                <a:cubicBezTo>
                  <a:pt x="1213402" y="1889570"/>
                  <a:pt x="1177454" y="1957842"/>
                  <a:pt x="1138773" y="2024494"/>
                </a:cubicBezTo>
                <a:cubicBezTo>
                  <a:pt x="1089952" y="2108659"/>
                  <a:pt x="1041735" y="2193142"/>
                  <a:pt x="993232" y="2277466"/>
                </a:cubicBezTo>
                <a:cubicBezTo>
                  <a:pt x="991643" y="2280232"/>
                  <a:pt x="989736" y="2282806"/>
                  <a:pt x="987479" y="2286239"/>
                </a:cubicBezTo>
                <a:cubicBezTo>
                  <a:pt x="940406" y="2251689"/>
                  <a:pt x="898069" y="2210878"/>
                  <a:pt x="841144" y="2184147"/>
                </a:cubicBezTo>
                <a:cubicBezTo>
                  <a:pt x="841144" y="2192761"/>
                  <a:pt x="839523" y="2200040"/>
                  <a:pt x="841398" y="2206238"/>
                </a:cubicBezTo>
                <a:cubicBezTo>
                  <a:pt x="859579" y="2265897"/>
                  <a:pt x="892380" y="2317006"/>
                  <a:pt x="930839" y="2365795"/>
                </a:cubicBezTo>
                <a:cubicBezTo>
                  <a:pt x="949942" y="2390047"/>
                  <a:pt x="961193" y="2420465"/>
                  <a:pt x="976068" y="2448085"/>
                </a:cubicBezTo>
                <a:cubicBezTo>
                  <a:pt x="978897" y="2453329"/>
                  <a:pt x="981694" y="2458574"/>
                  <a:pt x="984904" y="2463564"/>
                </a:cubicBezTo>
                <a:cubicBezTo>
                  <a:pt x="998985" y="2485178"/>
                  <a:pt x="990339" y="2509779"/>
                  <a:pt x="966565" y="2517915"/>
                </a:cubicBezTo>
                <a:cubicBezTo>
                  <a:pt x="939262" y="2527260"/>
                  <a:pt x="912531" y="2523668"/>
                  <a:pt x="888788" y="2517153"/>
                </a:cubicBezTo>
                <a:cubicBezTo>
                  <a:pt x="877187" y="2543851"/>
                  <a:pt x="866158" y="2569819"/>
                  <a:pt x="854493" y="2595533"/>
                </a:cubicBezTo>
                <a:cubicBezTo>
                  <a:pt x="852363" y="2600205"/>
                  <a:pt x="848104" y="2604464"/>
                  <a:pt x="843845" y="2607548"/>
                </a:cubicBezTo>
                <a:cubicBezTo>
                  <a:pt x="818895" y="2625506"/>
                  <a:pt x="793785" y="2643305"/>
                  <a:pt x="768357" y="2660596"/>
                </a:cubicBezTo>
                <a:cubicBezTo>
                  <a:pt x="762064" y="2664886"/>
                  <a:pt x="754626" y="2667811"/>
                  <a:pt x="747348" y="2670194"/>
                </a:cubicBezTo>
                <a:cubicBezTo>
                  <a:pt x="717725" y="2679889"/>
                  <a:pt x="688451" y="2691395"/>
                  <a:pt x="658129" y="2697942"/>
                </a:cubicBezTo>
                <a:cubicBezTo>
                  <a:pt x="618176" y="2706588"/>
                  <a:pt x="577333" y="2709671"/>
                  <a:pt x="536554" y="2701280"/>
                </a:cubicBezTo>
                <a:cubicBezTo>
                  <a:pt x="533566" y="2700676"/>
                  <a:pt x="530546" y="2700294"/>
                  <a:pt x="526987" y="2699722"/>
                </a:cubicBezTo>
                <a:cubicBezTo>
                  <a:pt x="528163" y="2733032"/>
                  <a:pt x="541131" y="2762051"/>
                  <a:pt x="552923" y="2791134"/>
                </a:cubicBezTo>
                <a:cubicBezTo>
                  <a:pt x="569482" y="2831882"/>
                  <a:pt x="588775" y="2871517"/>
                  <a:pt x="604827" y="2912455"/>
                </a:cubicBezTo>
                <a:cubicBezTo>
                  <a:pt x="620051" y="2951264"/>
                  <a:pt x="633210" y="2990931"/>
                  <a:pt x="645924" y="3030630"/>
                </a:cubicBezTo>
                <a:cubicBezTo>
                  <a:pt x="648498" y="3038671"/>
                  <a:pt x="644589" y="3048651"/>
                  <a:pt x="644366" y="3057773"/>
                </a:cubicBezTo>
                <a:cubicBezTo>
                  <a:pt x="644080" y="3071059"/>
                  <a:pt x="632352" y="3070010"/>
                  <a:pt x="624819" y="3073570"/>
                </a:cubicBezTo>
                <a:cubicBezTo>
                  <a:pt x="584135" y="3092800"/>
                  <a:pt x="545549" y="3089494"/>
                  <a:pt x="508043" y="3063812"/>
                </a:cubicBezTo>
                <a:cubicBezTo>
                  <a:pt x="479691" y="3044392"/>
                  <a:pt x="449782" y="3027197"/>
                  <a:pt x="420795" y="3008698"/>
                </a:cubicBezTo>
                <a:cubicBezTo>
                  <a:pt x="406174" y="2999354"/>
                  <a:pt x="400961" y="2984129"/>
                  <a:pt x="398387" y="2968142"/>
                </a:cubicBezTo>
                <a:cubicBezTo>
                  <a:pt x="392157" y="2929428"/>
                  <a:pt x="386531" y="2890619"/>
                  <a:pt x="380651" y="2851874"/>
                </a:cubicBezTo>
                <a:cubicBezTo>
                  <a:pt x="379316" y="2851811"/>
                  <a:pt x="377981" y="2851747"/>
                  <a:pt x="376678" y="2851683"/>
                </a:cubicBezTo>
                <a:cubicBezTo>
                  <a:pt x="374549" y="2855148"/>
                  <a:pt x="372419" y="2858581"/>
                  <a:pt x="368605" y="2864715"/>
                </a:cubicBezTo>
                <a:cubicBezTo>
                  <a:pt x="344067" y="2799366"/>
                  <a:pt x="335263" y="2736497"/>
                  <a:pt x="361612" y="2673786"/>
                </a:cubicBezTo>
                <a:cubicBezTo>
                  <a:pt x="338918" y="2651982"/>
                  <a:pt x="315493" y="2629892"/>
                  <a:pt x="292577" y="2607325"/>
                </a:cubicBezTo>
                <a:cubicBezTo>
                  <a:pt x="265560" y="2580690"/>
                  <a:pt x="264002" y="2547062"/>
                  <a:pt x="268484" y="2512448"/>
                </a:cubicBezTo>
                <a:cubicBezTo>
                  <a:pt x="270836" y="2494236"/>
                  <a:pt x="274650" y="2476246"/>
                  <a:pt x="289843" y="2463119"/>
                </a:cubicBezTo>
                <a:cubicBezTo>
                  <a:pt x="292863" y="2460513"/>
                  <a:pt x="293657" y="2455014"/>
                  <a:pt x="294802" y="2450660"/>
                </a:cubicBezTo>
                <a:cubicBezTo>
                  <a:pt x="297535" y="2440330"/>
                  <a:pt x="300523" y="2430635"/>
                  <a:pt x="311425" y="2425327"/>
                </a:cubicBezTo>
                <a:cubicBezTo>
                  <a:pt x="314031" y="2424056"/>
                  <a:pt x="316224" y="2418843"/>
                  <a:pt x="316065" y="2415538"/>
                </a:cubicBezTo>
                <a:cubicBezTo>
                  <a:pt x="313332" y="2352700"/>
                  <a:pt x="310185" y="2289894"/>
                  <a:pt x="307197" y="2227088"/>
                </a:cubicBezTo>
                <a:cubicBezTo>
                  <a:pt x="307007" y="2223083"/>
                  <a:pt x="306752" y="2218824"/>
                  <a:pt x="307865" y="2215074"/>
                </a:cubicBezTo>
                <a:cubicBezTo>
                  <a:pt x="313109" y="2197179"/>
                  <a:pt x="316765" y="2179825"/>
                  <a:pt x="296105" y="2167619"/>
                </a:cubicBezTo>
                <a:cubicBezTo>
                  <a:pt x="305513" y="2155128"/>
                  <a:pt x="313713" y="2144258"/>
                  <a:pt x="322327" y="2132816"/>
                </a:cubicBezTo>
                <a:cubicBezTo>
                  <a:pt x="319339" y="2129955"/>
                  <a:pt x="316478" y="2127222"/>
                  <a:pt x="313650" y="2124520"/>
                </a:cubicBezTo>
                <a:cubicBezTo>
                  <a:pt x="319212" y="2111170"/>
                  <a:pt x="319212" y="2111170"/>
                  <a:pt x="345275" y="2104973"/>
                </a:cubicBezTo>
                <a:cubicBezTo>
                  <a:pt x="345243" y="2085552"/>
                  <a:pt x="348326" y="2067085"/>
                  <a:pt x="337838" y="2047061"/>
                </a:cubicBezTo>
                <a:cubicBezTo>
                  <a:pt x="320070" y="2013147"/>
                  <a:pt x="307452" y="1976532"/>
                  <a:pt x="292513" y="1941092"/>
                </a:cubicBezTo>
                <a:cubicBezTo>
                  <a:pt x="290034" y="1935212"/>
                  <a:pt x="286474" y="1929777"/>
                  <a:pt x="283804" y="1923960"/>
                </a:cubicBezTo>
                <a:cubicBezTo>
                  <a:pt x="263685" y="1880384"/>
                  <a:pt x="244932" y="1836076"/>
                  <a:pt x="223032" y="1793422"/>
                </a:cubicBezTo>
                <a:cubicBezTo>
                  <a:pt x="212067" y="1772094"/>
                  <a:pt x="195571" y="1753564"/>
                  <a:pt x="180918" y="1734207"/>
                </a:cubicBezTo>
                <a:cubicBezTo>
                  <a:pt x="178661" y="1731220"/>
                  <a:pt x="173131" y="1729789"/>
                  <a:pt x="168935" y="1729376"/>
                </a:cubicBezTo>
                <a:cubicBezTo>
                  <a:pt x="156635" y="1728168"/>
                  <a:pt x="144175" y="1728423"/>
                  <a:pt x="131875" y="1727056"/>
                </a:cubicBezTo>
                <a:cubicBezTo>
                  <a:pt x="111819" y="1724831"/>
                  <a:pt x="104731" y="1715296"/>
                  <a:pt x="107146" y="1695367"/>
                </a:cubicBezTo>
                <a:cubicBezTo>
                  <a:pt x="108926" y="1680778"/>
                  <a:pt x="110706" y="1666189"/>
                  <a:pt x="112454" y="1651600"/>
                </a:cubicBezTo>
                <a:cubicBezTo>
                  <a:pt x="112550" y="1650742"/>
                  <a:pt x="112200" y="1649852"/>
                  <a:pt x="111851" y="1647531"/>
                </a:cubicBezTo>
                <a:cubicBezTo>
                  <a:pt x="104635" y="1649852"/>
                  <a:pt x="97611" y="1652108"/>
                  <a:pt x="89125" y="1654842"/>
                </a:cubicBezTo>
                <a:cubicBezTo>
                  <a:pt x="90682" y="1641270"/>
                  <a:pt x="90809" y="1628747"/>
                  <a:pt x="93733" y="1616923"/>
                </a:cubicBezTo>
                <a:cubicBezTo>
                  <a:pt x="99741" y="1592417"/>
                  <a:pt x="97103" y="1568801"/>
                  <a:pt x="89220" y="1545440"/>
                </a:cubicBezTo>
                <a:cubicBezTo>
                  <a:pt x="86359" y="1536922"/>
                  <a:pt x="85628" y="1529421"/>
                  <a:pt x="90015" y="1520648"/>
                </a:cubicBezTo>
                <a:cubicBezTo>
                  <a:pt x="93066" y="1514514"/>
                  <a:pt x="92939" y="1506313"/>
                  <a:pt x="92621" y="1499098"/>
                </a:cubicBezTo>
                <a:cubicBezTo>
                  <a:pt x="91413" y="1471700"/>
                  <a:pt x="89252" y="1444366"/>
                  <a:pt x="88076" y="1416967"/>
                </a:cubicBezTo>
                <a:cubicBezTo>
                  <a:pt x="87790" y="1410293"/>
                  <a:pt x="89379" y="1403364"/>
                  <a:pt x="91191" y="1396848"/>
                </a:cubicBezTo>
                <a:cubicBezTo>
                  <a:pt x="97484" y="1374313"/>
                  <a:pt x="104508" y="1352000"/>
                  <a:pt x="110611" y="1329433"/>
                </a:cubicBezTo>
                <a:cubicBezTo>
                  <a:pt x="111596" y="1325842"/>
                  <a:pt x="110865" y="1319421"/>
                  <a:pt x="108481" y="1317641"/>
                </a:cubicBezTo>
                <a:cubicBezTo>
                  <a:pt x="88998" y="1303116"/>
                  <a:pt x="79621" y="1281248"/>
                  <a:pt x="71802" y="1260461"/>
                </a:cubicBezTo>
                <a:cubicBezTo>
                  <a:pt x="51524" y="1206428"/>
                  <a:pt x="31086" y="1151949"/>
                  <a:pt x="17642" y="1095977"/>
                </a:cubicBezTo>
                <a:cubicBezTo>
                  <a:pt x="7566" y="1054053"/>
                  <a:pt x="7216" y="1009619"/>
                  <a:pt x="4483" y="966169"/>
                </a:cubicBezTo>
                <a:cubicBezTo>
                  <a:pt x="1686" y="920304"/>
                  <a:pt x="287" y="874376"/>
                  <a:pt x="1" y="828511"/>
                </a:cubicBezTo>
                <a:cubicBezTo>
                  <a:pt x="-94" y="814303"/>
                  <a:pt x="5373" y="800032"/>
                  <a:pt x="8583" y="785888"/>
                </a:cubicBezTo>
                <a:cubicBezTo>
                  <a:pt x="10808" y="776099"/>
                  <a:pt x="16084" y="767549"/>
                  <a:pt x="10649" y="756074"/>
                </a:cubicBezTo>
                <a:cubicBezTo>
                  <a:pt x="7407" y="749241"/>
                  <a:pt x="11507" y="739038"/>
                  <a:pt x="12016" y="730361"/>
                </a:cubicBezTo>
                <a:cubicBezTo>
                  <a:pt x="12588" y="720667"/>
                  <a:pt x="16879" y="710368"/>
                  <a:pt x="7089" y="702232"/>
                </a:cubicBezTo>
                <a:cubicBezTo>
                  <a:pt x="5691" y="701087"/>
                  <a:pt x="6136" y="697146"/>
                  <a:pt x="6453" y="694572"/>
                </a:cubicBezTo>
                <a:cubicBezTo>
                  <a:pt x="8774" y="675914"/>
                  <a:pt x="12111" y="657320"/>
                  <a:pt x="13510" y="638567"/>
                </a:cubicBezTo>
                <a:cubicBezTo>
                  <a:pt x="15131" y="616732"/>
                  <a:pt x="29688" y="605671"/>
                  <a:pt x="46311" y="596453"/>
                </a:cubicBezTo>
                <a:cubicBezTo>
                  <a:pt x="117731" y="557009"/>
                  <a:pt x="190612" y="519980"/>
                  <a:pt x="260284" y="477707"/>
                </a:cubicBezTo>
                <a:cubicBezTo>
                  <a:pt x="287173" y="461401"/>
                  <a:pt x="311679" y="437499"/>
                  <a:pt x="324425" y="405842"/>
                </a:cubicBezTo>
                <a:cubicBezTo>
                  <a:pt x="325569" y="403013"/>
                  <a:pt x="327285" y="400407"/>
                  <a:pt x="330559" y="398341"/>
                </a:cubicBezTo>
                <a:close/>
                <a:moveTo>
                  <a:pt x="494535" y="2181"/>
                </a:moveTo>
                <a:cubicBezTo>
                  <a:pt x="510840" y="5836"/>
                  <a:pt x="525747" y="16293"/>
                  <a:pt x="540908" y="24398"/>
                </a:cubicBezTo>
                <a:cubicBezTo>
                  <a:pt x="546057" y="27163"/>
                  <a:pt x="549617" y="32757"/>
                  <a:pt x="554702" y="35745"/>
                </a:cubicBezTo>
                <a:cubicBezTo>
                  <a:pt x="583372" y="52718"/>
                  <a:pt x="593448" y="79766"/>
                  <a:pt x="597897" y="110915"/>
                </a:cubicBezTo>
                <a:cubicBezTo>
                  <a:pt x="601584" y="136788"/>
                  <a:pt x="606511" y="162565"/>
                  <a:pt x="612550" y="187992"/>
                </a:cubicBezTo>
                <a:cubicBezTo>
                  <a:pt x="615760" y="201564"/>
                  <a:pt x="623293" y="214055"/>
                  <a:pt x="627362" y="227468"/>
                </a:cubicBezTo>
                <a:cubicBezTo>
                  <a:pt x="634322" y="250290"/>
                  <a:pt x="623770" y="271522"/>
                  <a:pt x="619797" y="293357"/>
                </a:cubicBezTo>
                <a:cubicBezTo>
                  <a:pt x="616682" y="310362"/>
                  <a:pt x="615379" y="327780"/>
                  <a:pt x="611215" y="344499"/>
                </a:cubicBezTo>
                <a:cubicBezTo>
                  <a:pt x="604890" y="370021"/>
                  <a:pt x="599868" y="396530"/>
                  <a:pt x="588871" y="420114"/>
                </a:cubicBezTo>
                <a:cubicBezTo>
                  <a:pt x="567257" y="466265"/>
                  <a:pt x="528989" y="498462"/>
                  <a:pt x="487542" y="528276"/>
                </a:cubicBezTo>
                <a:cubicBezTo>
                  <a:pt x="456934" y="509332"/>
                  <a:pt x="425308" y="492232"/>
                  <a:pt x="396639" y="471128"/>
                </a:cubicBezTo>
                <a:cubicBezTo>
                  <a:pt x="377377" y="456952"/>
                  <a:pt x="361104" y="438040"/>
                  <a:pt x="345943" y="419287"/>
                </a:cubicBezTo>
                <a:cubicBezTo>
                  <a:pt x="339459" y="411246"/>
                  <a:pt x="337710" y="398373"/>
                  <a:pt x="336407" y="387408"/>
                </a:cubicBezTo>
                <a:cubicBezTo>
                  <a:pt x="334373" y="370149"/>
                  <a:pt x="334532" y="352635"/>
                  <a:pt x="333769" y="335313"/>
                </a:cubicBezTo>
                <a:cubicBezTo>
                  <a:pt x="326999" y="336044"/>
                  <a:pt x="319848" y="339032"/>
                  <a:pt x="315684" y="336680"/>
                </a:cubicBezTo>
                <a:cubicBezTo>
                  <a:pt x="310853" y="333978"/>
                  <a:pt x="307865" y="326954"/>
                  <a:pt x="305449" y="321201"/>
                </a:cubicBezTo>
                <a:cubicBezTo>
                  <a:pt x="294706" y="295868"/>
                  <a:pt x="284821" y="270504"/>
                  <a:pt x="285552" y="241930"/>
                </a:cubicBezTo>
                <a:cubicBezTo>
                  <a:pt x="286251" y="215581"/>
                  <a:pt x="288762" y="212593"/>
                  <a:pt x="314476" y="218124"/>
                </a:cubicBezTo>
                <a:cubicBezTo>
                  <a:pt x="312378" y="198672"/>
                  <a:pt x="309740" y="179220"/>
                  <a:pt x="308246" y="159736"/>
                </a:cubicBezTo>
                <a:cubicBezTo>
                  <a:pt x="306148" y="131956"/>
                  <a:pt x="316224" y="107006"/>
                  <a:pt x="325791" y="81483"/>
                </a:cubicBezTo>
                <a:cubicBezTo>
                  <a:pt x="337043" y="51446"/>
                  <a:pt x="359451" y="36126"/>
                  <a:pt x="387548" y="25955"/>
                </a:cubicBezTo>
                <a:cubicBezTo>
                  <a:pt x="403059" y="20329"/>
                  <a:pt x="418665" y="14894"/>
                  <a:pt x="433858" y="8506"/>
                </a:cubicBezTo>
                <a:cubicBezTo>
                  <a:pt x="453564" y="210"/>
                  <a:pt x="474606" y="-2269"/>
                  <a:pt x="494535" y="2181"/>
                </a:cubicBezTo>
                <a:close/>
              </a:path>
            </a:pathLst>
          </a:custGeom>
          <a:solidFill>
            <a:schemeClr val="accent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21FD7821-586D-4165-AF41-DE6DF9D890F7}"/>
              </a:ext>
            </a:extLst>
          </p:cNvPr>
          <p:cNvSpPr/>
          <p:nvPr/>
        </p:nvSpPr>
        <p:spPr>
          <a:xfrm flipH="1">
            <a:off x="6863845" y="3678846"/>
            <a:ext cx="1886750" cy="2398498"/>
          </a:xfrm>
          <a:custGeom>
            <a:avLst/>
            <a:gdLst/>
            <a:ahLst/>
            <a:cxnLst/>
            <a:rect l="l" t="t" r="r" b="b"/>
            <a:pathLst>
              <a:path w="4425823" h="5626251">
                <a:moveTo>
                  <a:pt x="2333544" y="3596735"/>
                </a:moveTo>
                <a:lnTo>
                  <a:pt x="2306249" y="3664974"/>
                </a:lnTo>
                <a:lnTo>
                  <a:pt x="1937759" y="3719565"/>
                </a:lnTo>
                <a:lnTo>
                  <a:pt x="1842225" y="3896986"/>
                </a:lnTo>
                <a:lnTo>
                  <a:pt x="1883168" y="4060759"/>
                </a:lnTo>
                <a:cubicBezTo>
                  <a:pt x="1819479" y="4047111"/>
                  <a:pt x="1755789" y="4210885"/>
                  <a:pt x="1692100" y="4019816"/>
                </a:cubicBezTo>
                <a:lnTo>
                  <a:pt x="1528327" y="4074407"/>
                </a:lnTo>
                <a:lnTo>
                  <a:pt x="1596565" y="4156293"/>
                </a:lnTo>
                <a:lnTo>
                  <a:pt x="1623861" y="5016102"/>
                </a:lnTo>
                <a:lnTo>
                  <a:pt x="2128828" y="5016103"/>
                </a:lnTo>
                <a:lnTo>
                  <a:pt x="2306249" y="4538431"/>
                </a:lnTo>
                <a:lnTo>
                  <a:pt x="2347192" y="4347362"/>
                </a:lnTo>
                <a:lnTo>
                  <a:pt x="2538261" y="3719565"/>
                </a:lnTo>
                <a:close/>
                <a:moveTo>
                  <a:pt x="724533" y="0"/>
                </a:moveTo>
                <a:cubicBezTo>
                  <a:pt x="836693" y="18259"/>
                  <a:pt x="948851" y="-10434"/>
                  <a:pt x="1061010" y="54776"/>
                </a:cubicBezTo>
                <a:cubicBezTo>
                  <a:pt x="1100135" y="161720"/>
                  <a:pt x="1178387" y="268664"/>
                  <a:pt x="1178387" y="375608"/>
                </a:cubicBezTo>
                <a:lnTo>
                  <a:pt x="1115787" y="563409"/>
                </a:lnTo>
                <a:lnTo>
                  <a:pt x="1217513" y="657311"/>
                </a:lnTo>
                <a:lnTo>
                  <a:pt x="1154913" y="751212"/>
                </a:lnTo>
                <a:lnTo>
                  <a:pt x="1186213" y="852938"/>
                </a:lnTo>
                <a:lnTo>
                  <a:pt x="1154913" y="939014"/>
                </a:lnTo>
                <a:lnTo>
                  <a:pt x="1154913" y="1079866"/>
                </a:lnTo>
                <a:lnTo>
                  <a:pt x="967110" y="1087692"/>
                </a:lnTo>
                <a:lnTo>
                  <a:pt x="1397491" y="1690224"/>
                </a:lnTo>
                <a:lnTo>
                  <a:pt x="1507041" y="1525898"/>
                </a:lnTo>
                <a:lnTo>
                  <a:pt x="1600943" y="1189417"/>
                </a:lnTo>
                <a:cubicBezTo>
                  <a:pt x="1673977" y="1085082"/>
                  <a:pt x="1856563" y="996399"/>
                  <a:pt x="1890471" y="1040741"/>
                </a:cubicBezTo>
                <a:cubicBezTo>
                  <a:pt x="1913947" y="1077259"/>
                  <a:pt x="1804397" y="1309403"/>
                  <a:pt x="1843522" y="1455473"/>
                </a:cubicBezTo>
                <a:cubicBezTo>
                  <a:pt x="1739187" y="1546764"/>
                  <a:pt x="1650504" y="1630233"/>
                  <a:pt x="1647894" y="1752825"/>
                </a:cubicBezTo>
                <a:lnTo>
                  <a:pt x="1726144" y="1823250"/>
                </a:lnTo>
                <a:lnTo>
                  <a:pt x="1600943" y="2042355"/>
                </a:lnTo>
                <a:lnTo>
                  <a:pt x="1757446" y="1995403"/>
                </a:lnTo>
                <a:cubicBezTo>
                  <a:pt x="1812222" y="1945844"/>
                  <a:pt x="1876126" y="1867593"/>
                  <a:pt x="1921773" y="1846727"/>
                </a:cubicBezTo>
                <a:cubicBezTo>
                  <a:pt x="1967419" y="1825860"/>
                  <a:pt x="1994808" y="1862377"/>
                  <a:pt x="2031325" y="1870203"/>
                </a:cubicBezTo>
                <a:lnTo>
                  <a:pt x="2101751" y="1721525"/>
                </a:lnTo>
                <a:cubicBezTo>
                  <a:pt x="2144789" y="1712395"/>
                  <a:pt x="2269990" y="1632840"/>
                  <a:pt x="2297378" y="1651098"/>
                </a:cubicBezTo>
                <a:cubicBezTo>
                  <a:pt x="2425188" y="1716308"/>
                  <a:pt x="2255644" y="1750217"/>
                  <a:pt x="2234776" y="1799776"/>
                </a:cubicBezTo>
                <a:cubicBezTo>
                  <a:pt x="2349544" y="1810210"/>
                  <a:pt x="2566040" y="1773691"/>
                  <a:pt x="2579081" y="1831076"/>
                </a:cubicBezTo>
                <a:lnTo>
                  <a:pt x="2602557" y="2011054"/>
                </a:lnTo>
                <a:cubicBezTo>
                  <a:pt x="2581689" y="2018879"/>
                  <a:pt x="2571255" y="2029311"/>
                  <a:pt x="2539955" y="2034528"/>
                </a:cubicBezTo>
                <a:cubicBezTo>
                  <a:pt x="2508655" y="2039745"/>
                  <a:pt x="2491700" y="2043658"/>
                  <a:pt x="2414754" y="2042354"/>
                </a:cubicBezTo>
                <a:cubicBezTo>
                  <a:pt x="2337807" y="2041049"/>
                  <a:pt x="2190434" y="2031921"/>
                  <a:pt x="2078274" y="2026704"/>
                </a:cubicBezTo>
                <a:lnTo>
                  <a:pt x="2172176" y="2237982"/>
                </a:lnTo>
                <a:cubicBezTo>
                  <a:pt x="2018283" y="2326667"/>
                  <a:pt x="1919164" y="2399700"/>
                  <a:pt x="1710495" y="2504034"/>
                </a:cubicBezTo>
                <a:cubicBezTo>
                  <a:pt x="1689629" y="2603151"/>
                  <a:pt x="1848739" y="2616195"/>
                  <a:pt x="1960900" y="2691837"/>
                </a:cubicBezTo>
                <a:lnTo>
                  <a:pt x="2117400" y="2777914"/>
                </a:lnTo>
                <a:cubicBezTo>
                  <a:pt x="2315637" y="2877032"/>
                  <a:pt x="2803399" y="2741395"/>
                  <a:pt x="3040762" y="2887465"/>
                </a:cubicBezTo>
                <a:cubicBezTo>
                  <a:pt x="3155528" y="2986582"/>
                  <a:pt x="3121621" y="3171779"/>
                  <a:pt x="3103362" y="3278721"/>
                </a:cubicBezTo>
                <a:lnTo>
                  <a:pt x="3745022" y="4256859"/>
                </a:lnTo>
                <a:lnTo>
                  <a:pt x="3588519" y="4468136"/>
                </a:lnTo>
                <a:lnTo>
                  <a:pt x="3870223" y="4781140"/>
                </a:lnTo>
                <a:lnTo>
                  <a:pt x="4050201" y="4765490"/>
                </a:lnTo>
                <a:lnTo>
                  <a:pt x="4222353" y="4843740"/>
                </a:lnTo>
                <a:cubicBezTo>
                  <a:pt x="4287562" y="4833307"/>
                  <a:pt x="4344948" y="4713323"/>
                  <a:pt x="4417980" y="4812440"/>
                </a:cubicBezTo>
                <a:cubicBezTo>
                  <a:pt x="4480580" y="4940252"/>
                  <a:pt x="4151926" y="5099361"/>
                  <a:pt x="4018899" y="5242821"/>
                </a:cubicBezTo>
                <a:lnTo>
                  <a:pt x="3901523" y="5203696"/>
                </a:lnTo>
                <a:lnTo>
                  <a:pt x="3948474" y="5266296"/>
                </a:lnTo>
                <a:lnTo>
                  <a:pt x="3713721" y="5383674"/>
                </a:lnTo>
                <a:lnTo>
                  <a:pt x="3549393" y="5141094"/>
                </a:lnTo>
                <a:lnTo>
                  <a:pt x="3572869" y="5031544"/>
                </a:lnTo>
                <a:lnTo>
                  <a:pt x="3392892" y="4718539"/>
                </a:lnTo>
                <a:lnTo>
                  <a:pt x="3275515" y="4773314"/>
                </a:lnTo>
                <a:lnTo>
                  <a:pt x="3009462" y="4280334"/>
                </a:lnTo>
                <a:lnTo>
                  <a:pt x="2978161" y="4436836"/>
                </a:lnTo>
                <a:lnTo>
                  <a:pt x="2657332" y="4413360"/>
                </a:lnTo>
                <a:cubicBezTo>
                  <a:pt x="2626031" y="4614204"/>
                  <a:pt x="2602557" y="4768098"/>
                  <a:pt x="2610382" y="4945467"/>
                </a:cubicBezTo>
                <a:cubicBezTo>
                  <a:pt x="2691240" y="5078494"/>
                  <a:pt x="2725151" y="5117620"/>
                  <a:pt x="2727758" y="5297597"/>
                </a:cubicBezTo>
                <a:lnTo>
                  <a:pt x="2845135" y="5407148"/>
                </a:lnTo>
                <a:cubicBezTo>
                  <a:pt x="2858177" y="5461924"/>
                  <a:pt x="2980770" y="5524523"/>
                  <a:pt x="2884260" y="5571475"/>
                </a:cubicBezTo>
                <a:cubicBezTo>
                  <a:pt x="2790358" y="5587125"/>
                  <a:pt x="2688633" y="5618426"/>
                  <a:pt x="2571255" y="5587125"/>
                </a:cubicBezTo>
                <a:cubicBezTo>
                  <a:pt x="2479962" y="5537565"/>
                  <a:pt x="2404321" y="5464533"/>
                  <a:pt x="2344328" y="5375848"/>
                </a:cubicBezTo>
                <a:lnTo>
                  <a:pt x="2258252" y="5368023"/>
                </a:lnTo>
                <a:lnTo>
                  <a:pt x="2211301" y="5219347"/>
                </a:lnTo>
                <a:lnTo>
                  <a:pt x="2062624" y="5211521"/>
                </a:lnTo>
                <a:lnTo>
                  <a:pt x="2172176" y="5297597"/>
                </a:lnTo>
                <a:lnTo>
                  <a:pt x="2140876" y="5422799"/>
                </a:lnTo>
                <a:lnTo>
                  <a:pt x="2156527" y="5602775"/>
                </a:lnTo>
                <a:lnTo>
                  <a:pt x="2007849" y="5626251"/>
                </a:lnTo>
                <a:lnTo>
                  <a:pt x="1960898" y="5493224"/>
                </a:lnTo>
                <a:lnTo>
                  <a:pt x="2046974" y="5375848"/>
                </a:lnTo>
                <a:lnTo>
                  <a:pt x="1577467" y="5258472"/>
                </a:lnTo>
                <a:lnTo>
                  <a:pt x="1037535" y="5368023"/>
                </a:lnTo>
                <a:lnTo>
                  <a:pt x="998411" y="5563650"/>
                </a:lnTo>
                <a:cubicBezTo>
                  <a:pt x="961894" y="5665377"/>
                  <a:pt x="862776" y="5610601"/>
                  <a:pt x="771483" y="5563650"/>
                </a:cubicBezTo>
                <a:lnTo>
                  <a:pt x="771483" y="5391498"/>
                </a:lnTo>
                <a:lnTo>
                  <a:pt x="849734" y="5375848"/>
                </a:lnTo>
                <a:lnTo>
                  <a:pt x="888859" y="5281947"/>
                </a:lnTo>
                <a:lnTo>
                  <a:pt x="1014061" y="5234996"/>
                </a:lnTo>
                <a:lnTo>
                  <a:pt x="716707" y="5156745"/>
                </a:lnTo>
                <a:cubicBezTo>
                  <a:pt x="708881" y="5240213"/>
                  <a:pt x="763656" y="5354981"/>
                  <a:pt x="693231" y="5407148"/>
                </a:cubicBezTo>
                <a:cubicBezTo>
                  <a:pt x="607156" y="5430624"/>
                  <a:pt x="568029" y="5360198"/>
                  <a:pt x="505429" y="5336723"/>
                </a:cubicBezTo>
                <a:lnTo>
                  <a:pt x="497604" y="5188045"/>
                </a:lnTo>
                <a:lnTo>
                  <a:pt x="591505" y="5172396"/>
                </a:lnTo>
                <a:lnTo>
                  <a:pt x="638457" y="5055018"/>
                </a:lnTo>
                <a:cubicBezTo>
                  <a:pt x="677583" y="4963725"/>
                  <a:pt x="1170564" y="5060235"/>
                  <a:pt x="1436616" y="5062844"/>
                </a:cubicBezTo>
                <a:lnTo>
                  <a:pt x="1389665" y="4069056"/>
                </a:lnTo>
                <a:lnTo>
                  <a:pt x="1428791" y="4037755"/>
                </a:lnTo>
                <a:lnTo>
                  <a:pt x="1444441" y="3943855"/>
                </a:lnTo>
                <a:lnTo>
                  <a:pt x="1319240" y="3920379"/>
                </a:lnTo>
                <a:lnTo>
                  <a:pt x="1240988" y="3810828"/>
                </a:lnTo>
                <a:cubicBezTo>
                  <a:pt x="972325" y="3852563"/>
                  <a:pt x="813217" y="4144699"/>
                  <a:pt x="693232" y="3787353"/>
                </a:cubicBezTo>
                <a:lnTo>
                  <a:pt x="137650" y="1940628"/>
                </a:lnTo>
                <a:cubicBezTo>
                  <a:pt x="56789" y="1677183"/>
                  <a:pt x="-78845" y="1265061"/>
                  <a:pt x="59398" y="1142468"/>
                </a:cubicBezTo>
                <a:cubicBezTo>
                  <a:pt x="234158" y="980749"/>
                  <a:pt x="260243" y="1077257"/>
                  <a:pt x="380227" y="1150292"/>
                </a:cubicBezTo>
                <a:cubicBezTo>
                  <a:pt x="375011" y="1048565"/>
                  <a:pt x="455870" y="837287"/>
                  <a:pt x="560204" y="837287"/>
                </a:cubicBezTo>
                <a:lnTo>
                  <a:pt x="411527" y="563409"/>
                </a:lnTo>
                <a:cubicBezTo>
                  <a:pt x="375011" y="430382"/>
                  <a:pt x="401095" y="320830"/>
                  <a:pt x="442829" y="187803"/>
                </a:cubicBezTo>
                <a:cubicBezTo>
                  <a:pt x="528905" y="54775"/>
                  <a:pt x="630632" y="62602"/>
                  <a:pt x="7245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Oval 12">
            <a:extLst>
              <a:ext uri="{FF2B5EF4-FFF2-40B4-BE49-F238E27FC236}">
                <a16:creationId xmlns:a16="http://schemas.microsoft.com/office/drawing/2014/main" id="{A1ACEA2F-19CD-4A8E-BE23-131363227249}"/>
              </a:ext>
            </a:extLst>
          </p:cNvPr>
          <p:cNvSpPr/>
          <p:nvPr/>
        </p:nvSpPr>
        <p:spPr>
          <a:xfrm>
            <a:off x="4611928" y="4617259"/>
            <a:ext cx="2808123" cy="31201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26D9A563-8D52-4B81-BF03-B43CB4436A3C}"/>
              </a:ext>
            </a:extLst>
          </p:cNvPr>
          <p:cNvSpPr/>
          <p:nvPr/>
        </p:nvSpPr>
        <p:spPr>
          <a:xfrm>
            <a:off x="5286306" y="4773267"/>
            <a:ext cx="124805" cy="121178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06878E03-CA12-4B6E-845F-22A3C86300F1}"/>
              </a:ext>
            </a:extLst>
          </p:cNvPr>
          <p:cNvSpPr/>
          <p:nvPr/>
        </p:nvSpPr>
        <p:spPr>
          <a:xfrm>
            <a:off x="6593988" y="4773267"/>
            <a:ext cx="124805" cy="121178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A3C3155-8DF1-41CD-8CCF-53453C67EE19}"/>
              </a:ext>
            </a:extLst>
          </p:cNvPr>
          <p:cNvGrpSpPr/>
          <p:nvPr/>
        </p:nvGrpSpPr>
        <p:grpSpPr>
          <a:xfrm>
            <a:off x="4619289" y="1422937"/>
            <a:ext cx="3844234" cy="1601723"/>
            <a:chOff x="4287474" y="1151862"/>
            <a:chExt cx="4276907" cy="1781998"/>
          </a:xfrm>
        </p:grpSpPr>
        <p:sp>
          <p:nvSpPr>
            <p:cNvPr id="13" name="Oval 21">
              <a:extLst>
                <a:ext uri="{FF2B5EF4-FFF2-40B4-BE49-F238E27FC236}">
                  <a16:creationId xmlns:a16="http://schemas.microsoft.com/office/drawing/2014/main" id="{532C7FAB-A9FE-4DB1-9471-81131ABC7722}"/>
                </a:ext>
              </a:extLst>
            </p:cNvPr>
            <p:cNvSpPr/>
            <p:nvPr/>
          </p:nvSpPr>
          <p:spPr>
            <a:xfrm rot="19890270" flipV="1">
              <a:off x="7258724" y="1186799"/>
              <a:ext cx="1305657" cy="1324397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" name="Oval 21">
              <a:extLst>
                <a:ext uri="{FF2B5EF4-FFF2-40B4-BE49-F238E27FC236}">
                  <a16:creationId xmlns:a16="http://schemas.microsoft.com/office/drawing/2014/main" id="{F6F7F783-041E-4583-94AA-1DFBC6175A1E}"/>
                </a:ext>
              </a:extLst>
            </p:cNvPr>
            <p:cNvSpPr/>
            <p:nvPr/>
          </p:nvSpPr>
          <p:spPr>
            <a:xfrm rot="18850474" flipV="1">
              <a:off x="6035970" y="1575303"/>
              <a:ext cx="1343822" cy="1363113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" name="Oval 21">
              <a:extLst>
                <a:ext uri="{FF2B5EF4-FFF2-40B4-BE49-F238E27FC236}">
                  <a16:creationId xmlns:a16="http://schemas.microsoft.com/office/drawing/2014/main" id="{49174E16-90FD-4D2C-8164-FBF80E2D33AD}"/>
                </a:ext>
              </a:extLst>
            </p:cNvPr>
            <p:cNvSpPr/>
            <p:nvPr/>
          </p:nvSpPr>
          <p:spPr>
            <a:xfrm rot="17537713" flipV="1">
              <a:off x="5110409" y="1144033"/>
              <a:ext cx="1090840" cy="1106497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" name="Oval 21">
              <a:extLst>
                <a:ext uri="{FF2B5EF4-FFF2-40B4-BE49-F238E27FC236}">
                  <a16:creationId xmlns:a16="http://schemas.microsoft.com/office/drawing/2014/main" id="{801D7450-4DFF-489D-8F7D-C9226AE96657}"/>
                </a:ext>
              </a:extLst>
            </p:cNvPr>
            <p:cNvSpPr/>
            <p:nvPr/>
          </p:nvSpPr>
          <p:spPr>
            <a:xfrm rot="18850474" flipV="1">
              <a:off x="4295284" y="1837892"/>
              <a:ext cx="1088158" cy="1103777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7" name="Group 33">
            <a:extLst>
              <a:ext uri="{FF2B5EF4-FFF2-40B4-BE49-F238E27FC236}">
                <a16:creationId xmlns:a16="http://schemas.microsoft.com/office/drawing/2014/main" id="{4357BD15-EE31-4DD4-ADBA-A4356FABE7AC}"/>
              </a:ext>
            </a:extLst>
          </p:cNvPr>
          <p:cNvGrpSpPr/>
          <p:nvPr/>
        </p:nvGrpSpPr>
        <p:grpSpPr>
          <a:xfrm>
            <a:off x="1895114" y="1741084"/>
            <a:ext cx="2361875" cy="1135337"/>
            <a:chOff x="1343487" y="1612564"/>
            <a:chExt cx="2361875" cy="113533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BBD729F-66D1-476F-8D3F-CDCB6B148F82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ABCD0A4-CA89-4C9E-89A3-E5B1046B82C3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6">
            <a:extLst>
              <a:ext uri="{FF2B5EF4-FFF2-40B4-BE49-F238E27FC236}">
                <a16:creationId xmlns:a16="http://schemas.microsoft.com/office/drawing/2014/main" id="{FB4C8966-2BAC-4935-951D-C1EAF6569ED2}"/>
              </a:ext>
            </a:extLst>
          </p:cNvPr>
          <p:cNvGrpSpPr/>
          <p:nvPr/>
        </p:nvGrpSpPr>
        <p:grpSpPr>
          <a:xfrm>
            <a:off x="8618452" y="2541051"/>
            <a:ext cx="2286862" cy="1135337"/>
            <a:chOff x="1343487" y="1612564"/>
            <a:chExt cx="2361875" cy="113533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53E48DE-DF55-4D8C-B1B8-C7010F316AEC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F2F7231-D44A-478A-AD5E-924AE37E693E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9">
            <a:extLst>
              <a:ext uri="{FF2B5EF4-FFF2-40B4-BE49-F238E27FC236}">
                <a16:creationId xmlns:a16="http://schemas.microsoft.com/office/drawing/2014/main" id="{ED8F10AC-7A1E-4FAF-B621-12EF1258B5E7}"/>
              </a:ext>
            </a:extLst>
          </p:cNvPr>
          <p:cNvGrpSpPr/>
          <p:nvPr/>
        </p:nvGrpSpPr>
        <p:grpSpPr>
          <a:xfrm>
            <a:off x="9021215" y="4186909"/>
            <a:ext cx="2286862" cy="1135337"/>
            <a:chOff x="1343487" y="1612564"/>
            <a:chExt cx="2361875" cy="113533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D81F70A-4C3A-426F-8005-7A0AE4F263A7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3F2AD4B-C4AC-4770-A03D-CF3975AEA94D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42">
            <a:extLst>
              <a:ext uri="{FF2B5EF4-FFF2-40B4-BE49-F238E27FC236}">
                <a16:creationId xmlns:a16="http://schemas.microsoft.com/office/drawing/2014/main" id="{DBD9322B-4EF0-4CBC-9A66-83105A4DA477}"/>
              </a:ext>
            </a:extLst>
          </p:cNvPr>
          <p:cNvGrpSpPr/>
          <p:nvPr/>
        </p:nvGrpSpPr>
        <p:grpSpPr>
          <a:xfrm>
            <a:off x="772925" y="3360246"/>
            <a:ext cx="2361875" cy="1135337"/>
            <a:chOff x="1343487" y="1612564"/>
            <a:chExt cx="2361875" cy="113533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6C197B3-7C25-4A73-BA4E-7B498AE4986D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08D4DEB-3F92-4560-BFAC-7E26D314624C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Freeform: Shape 206">
            <a:extLst>
              <a:ext uri="{FF2B5EF4-FFF2-40B4-BE49-F238E27FC236}">
                <a16:creationId xmlns:a16="http://schemas.microsoft.com/office/drawing/2014/main" id="{A8C9EC46-120A-4E4F-9D41-EC658CE2DC85}"/>
              </a:ext>
            </a:extLst>
          </p:cNvPr>
          <p:cNvSpPr/>
          <p:nvPr/>
        </p:nvSpPr>
        <p:spPr>
          <a:xfrm flipH="1">
            <a:off x="3411738" y="3857684"/>
            <a:ext cx="1333232" cy="2377410"/>
          </a:xfrm>
          <a:custGeom>
            <a:avLst/>
            <a:gdLst>
              <a:gd name="connsiteX0" fmla="*/ 1010278 w 1010660"/>
              <a:gd name="connsiteY0" fmla="*/ 1613160 h 1802203"/>
              <a:gd name="connsiteX1" fmla="*/ 998557 w 1010660"/>
              <a:gd name="connsiteY1" fmla="*/ 1603308 h 1802203"/>
              <a:gd name="connsiteX2" fmla="*/ 990404 w 1010660"/>
              <a:gd name="connsiteY2" fmla="*/ 1596344 h 1802203"/>
              <a:gd name="connsiteX3" fmla="*/ 988536 w 1010660"/>
              <a:gd name="connsiteY3" fmla="*/ 1584624 h 1802203"/>
              <a:gd name="connsiteX4" fmla="*/ 968322 w 1010660"/>
              <a:gd name="connsiteY4" fmla="*/ 1564241 h 1802203"/>
              <a:gd name="connsiteX5" fmla="*/ 871163 w 1010660"/>
              <a:gd name="connsiteY5" fmla="*/ 1548444 h 1802203"/>
              <a:gd name="connsiteX6" fmla="*/ 749714 w 1010660"/>
              <a:gd name="connsiteY6" fmla="*/ 1529589 h 1802203"/>
              <a:gd name="connsiteX7" fmla="*/ 717101 w 1010660"/>
              <a:gd name="connsiteY7" fmla="*/ 1522625 h 1802203"/>
              <a:gd name="connsiteX8" fmla="*/ 717441 w 1010660"/>
              <a:gd name="connsiteY8" fmla="*/ 1520417 h 1802203"/>
              <a:gd name="connsiteX9" fmla="*/ 740032 w 1010660"/>
              <a:gd name="connsiteY9" fmla="*/ 1517020 h 1802203"/>
              <a:gd name="connsiteX10" fmla="*/ 743769 w 1010660"/>
              <a:gd name="connsiteY10" fmla="*/ 1518379 h 1802203"/>
              <a:gd name="connsiteX11" fmla="*/ 750563 w 1010660"/>
              <a:gd name="connsiteY11" fmla="*/ 1523474 h 1802203"/>
              <a:gd name="connsiteX12" fmla="*/ 804069 w 1010660"/>
              <a:gd name="connsiteY12" fmla="*/ 1521946 h 1802203"/>
              <a:gd name="connsiteX13" fmla="*/ 813581 w 1010660"/>
              <a:gd name="connsiteY13" fmla="*/ 1509036 h 1802203"/>
              <a:gd name="connsiteX14" fmla="*/ 816129 w 1010660"/>
              <a:gd name="connsiteY14" fmla="*/ 1490522 h 1802203"/>
              <a:gd name="connsiteX15" fmla="*/ 806277 w 1010660"/>
              <a:gd name="connsiteY15" fmla="*/ 1469459 h 1802203"/>
              <a:gd name="connsiteX16" fmla="*/ 798124 w 1010660"/>
              <a:gd name="connsiteY16" fmla="*/ 1455871 h 1802203"/>
              <a:gd name="connsiteX17" fmla="*/ 797274 w 1010660"/>
              <a:gd name="connsiteY17" fmla="*/ 1445849 h 1802203"/>
              <a:gd name="connsiteX18" fmla="*/ 786064 w 1010660"/>
              <a:gd name="connsiteY18" fmla="*/ 1441772 h 1802203"/>
              <a:gd name="connsiteX19" fmla="*/ 758037 w 1010660"/>
              <a:gd name="connsiteY19" fmla="*/ 1457739 h 1802203"/>
              <a:gd name="connsiteX20" fmla="*/ 698586 w 1010660"/>
              <a:gd name="connsiteY20" fmla="*/ 1490012 h 1802203"/>
              <a:gd name="connsiteX21" fmla="*/ 685507 w 1010660"/>
              <a:gd name="connsiteY21" fmla="*/ 1481859 h 1802203"/>
              <a:gd name="connsiteX22" fmla="*/ 683299 w 1010660"/>
              <a:gd name="connsiteY22" fmla="*/ 1417313 h 1802203"/>
              <a:gd name="connsiteX23" fmla="*/ 692302 w 1010660"/>
              <a:gd name="connsiteY23" fmla="*/ 1403214 h 1802203"/>
              <a:gd name="connsiteX24" fmla="*/ 708608 w 1010660"/>
              <a:gd name="connsiteY24" fmla="*/ 1399138 h 1802203"/>
              <a:gd name="connsiteX25" fmla="*/ 784875 w 1010660"/>
              <a:gd name="connsiteY25" fmla="*/ 1387417 h 1802203"/>
              <a:gd name="connsiteX26" fmla="*/ 833794 w 1010660"/>
              <a:gd name="connsiteY26" fmla="*/ 1365675 h 1802203"/>
              <a:gd name="connsiteX27" fmla="*/ 910231 w 1010660"/>
              <a:gd name="connsiteY27" fmla="*/ 1264100 h 1802203"/>
              <a:gd name="connsiteX28" fmla="*/ 935540 w 1010660"/>
              <a:gd name="connsiteY28" fmla="*/ 1186474 h 1802203"/>
              <a:gd name="connsiteX29" fmla="*/ 939616 w 1010660"/>
              <a:gd name="connsiteY29" fmla="*/ 1178661 h 1802203"/>
              <a:gd name="connsiteX30" fmla="*/ 960679 w 1010660"/>
              <a:gd name="connsiteY30" fmla="*/ 1157768 h 1802203"/>
              <a:gd name="connsiteX31" fmla="*/ 976646 w 1010660"/>
              <a:gd name="connsiteY31" fmla="*/ 1104602 h 1802203"/>
              <a:gd name="connsiteX32" fmla="*/ 958301 w 1010660"/>
              <a:gd name="connsiteY32" fmla="*/ 973301 h 1802203"/>
              <a:gd name="connsiteX33" fmla="*/ 956942 w 1010660"/>
              <a:gd name="connsiteY33" fmla="*/ 961751 h 1802203"/>
              <a:gd name="connsiteX34" fmla="*/ 957451 w 1010660"/>
              <a:gd name="connsiteY34" fmla="*/ 937970 h 1802203"/>
              <a:gd name="connsiteX35" fmla="*/ 957961 w 1010660"/>
              <a:gd name="connsiteY35" fmla="*/ 901281 h 1802203"/>
              <a:gd name="connsiteX36" fmla="*/ 957621 w 1010660"/>
              <a:gd name="connsiteY36" fmla="*/ 891259 h 1802203"/>
              <a:gd name="connsiteX37" fmla="*/ 957112 w 1010660"/>
              <a:gd name="connsiteY37" fmla="*/ 861364 h 1802203"/>
              <a:gd name="connsiteX38" fmla="*/ 959829 w 1010660"/>
              <a:gd name="connsiteY38" fmla="*/ 813804 h 1802203"/>
              <a:gd name="connsiteX39" fmla="*/ 962547 w 1010660"/>
              <a:gd name="connsiteY39" fmla="*/ 801064 h 1802203"/>
              <a:gd name="connsiteX40" fmla="*/ 953205 w 1010660"/>
              <a:gd name="connsiteY40" fmla="*/ 776435 h 1802203"/>
              <a:gd name="connsiteX41" fmla="*/ 944882 w 1010660"/>
              <a:gd name="connsiteY41" fmla="*/ 774566 h 1802203"/>
              <a:gd name="connsiteX42" fmla="*/ 930784 w 1010660"/>
              <a:gd name="connsiteY42" fmla="*/ 756561 h 1802203"/>
              <a:gd name="connsiteX43" fmla="*/ 931463 w 1010660"/>
              <a:gd name="connsiteY43" fmla="*/ 743822 h 1802203"/>
              <a:gd name="connsiteX44" fmla="*/ 939107 w 1010660"/>
              <a:gd name="connsiteY44" fmla="*/ 650059 h 1802203"/>
              <a:gd name="connsiteX45" fmla="*/ 916685 w 1010660"/>
              <a:gd name="connsiteY45" fmla="*/ 635112 h 1802203"/>
              <a:gd name="connsiteX46" fmla="*/ 902077 w 1010660"/>
              <a:gd name="connsiteY46" fmla="*/ 624581 h 1802203"/>
              <a:gd name="connsiteX47" fmla="*/ 902417 w 1010660"/>
              <a:gd name="connsiteY47" fmla="*/ 621183 h 1802203"/>
              <a:gd name="connsiteX48" fmla="*/ 907173 w 1010660"/>
              <a:gd name="connsiteY48" fmla="*/ 545087 h 1802203"/>
              <a:gd name="connsiteX49" fmla="*/ 896132 w 1010660"/>
              <a:gd name="connsiteY49" fmla="*/ 478162 h 1802203"/>
              <a:gd name="connsiteX50" fmla="*/ 888489 w 1010660"/>
              <a:gd name="connsiteY50" fmla="*/ 462195 h 1802203"/>
              <a:gd name="connsiteX51" fmla="*/ 887300 w 1010660"/>
              <a:gd name="connsiteY51" fmla="*/ 448267 h 1802203"/>
              <a:gd name="connsiteX52" fmla="*/ 891376 w 1010660"/>
              <a:gd name="connsiteY52" fmla="*/ 426355 h 1802203"/>
              <a:gd name="connsiteX53" fmla="*/ 908702 w 1010660"/>
              <a:gd name="connsiteY53" fmla="*/ 416333 h 1802203"/>
              <a:gd name="connsiteX54" fmla="*/ 919233 w 1010660"/>
              <a:gd name="connsiteY54" fmla="*/ 418881 h 1802203"/>
              <a:gd name="connsiteX55" fmla="*/ 913798 w 1010660"/>
              <a:gd name="connsiteY55" fmla="*/ 397819 h 1802203"/>
              <a:gd name="connsiteX56" fmla="*/ 915836 w 1010660"/>
              <a:gd name="connsiteY56" fmla="*/ 361129 h 1802203"/>
              <a:gd name="connsiteX57" fmla="*/ 915157 w 1010660"/>
              <a:gd name="connsiteY57" fmla="*/ 340067 h 1802203"/>
              <a:gd name="connsiteX58" fmla="*/ 933501 w 1010660"/>
              <a:gd name="connsiteY58" fmla="*/ 275520 h 1802203"/>
              <a:gd name="connsiteX59" fmla="*/ 941315 w 1010660"/>
              <a:gd name="connsiteY59" fmla="*/ 225922 h 1802203"/>
              <a:gd name="connsiteX60" fmla="*/ 940635 w 1010660"/>
              <a:gd name="connsiteY60" fmla="*/ 202141 h 1802203"/>
              <a:gd name="connsiteX61" fmla="*/ 934521 w 1010660"/>
              <a:gd name="connsiteY61" fmla="*/ 161205 h 1802203"/>
              <a:gd name="connsiteX62" fmla="*/ 920592 w 1010660"/>
              <a:gd name="connsiteY62" fmla="*/ 124006 h 1802203"/>
              <a:gd name="connsiteX63" fmla="*/ 914477 w 1010660"/>
              <a:gd name="connsiteY63" fmla="*/ 105661 h 1802203"/>
              <a:gd name="connsiteX64" fmla="*/ 893415 w 1010660"/>
              <a:gd name="connsiteY64" fmla="*/ 67783 h 1802203"/>
              <a:gd name="connsiteX65" fmla="*/ 792858 w 1010660"/>
              <a:gd name="connsiteY65" fmla="*/ 9 h 1802203"/>
              <a:gd name="connsiteX66" fmla="*/ 773834 w 1010660"/>
              <a:gd name="connsiteY66" fmla="*/ 8332 h 1802203"/>
              <a:gd name="connsiteX67" fmla="*/ 760415 w 1010660"/>
              <a:gd name="connsiteY67" fmla="*/ 28885 h 1802203"/>
              <a:gd name="connsiteX68" fmla="*/ 741221 w 1010660"/>
              <a:gd name="connsiteY68" fmla="*/ 35849 h 1802203"/>
              <a:gd name="connsiteX69" fmla="*/ 724235 w 1010660"/>
              <a:gd name="connsiteY69" fmla="*/ 30923 h 1802203"/>
              <a:gd name="connsiteX70" fmla="*/ 656801 w 1010660"/>
              <a:gd name="connsiteY70" fmla="*/ 30074 h 1802203"/>
              <a:gd name="connsiteX71" fmla="*/ 585630 w 1010660"/>
              <a:gd name="connsiteY71" fmla="*/ 72029 h 1802203"/>
              <a:gd name="connsiteX72" fmla="*/ 566946 w 1010660"/>
              <a:gd name="connsiteY72" fmla="*/ 104812 h 1802203"/>
              <a:gd name="connsiteX73" fmla="*/ 560491 w 1010660"/>
              <a:gd name="connsiteY73" fmla="*/ 189232 h 1802203"/>
              <a:gd name="connsiteX74" fmla="*/ 563209 w 1010660"/>
              <a:gd name="connsiteY74" fmla="*/ 206558 h 1802203"/>
              <a:gd name="connsiteX75" fmla="*/ 563379 w 1010660"/>
              <a:gd name="connsiteY75" fmla="*/ 259554 h 1802203"/>
              <a:gd name="connsiteX76" fmla="*/ 561340 w 1010660"/>
              <a:gd name="connsiteY76" fmla="*/ 276370 h 1802203"/>
              <a:gd name="connsiteX77" fmla="*/ 570853 w 1010660"/>
              <a:gd name="connsiteY77" fmla="*/ 288260 h 1802203"/>
              <a:gd name="connsiteX78" fmla="*/ 584781 w 1010660"/>
              <a:gd name="connsiteY78" fmla="*/ 303887 h 1802203"/>
              <a:gd name="connsiteX79" fmla="*/ 590386 w 1010660"/>
              <a:gd name="connsiteY79" fmla="*/ 312380 h 1802203"/>
              <a:gd name="connsiteX80" fmla="*/ 601937 w 1010660"/>
              <a:gd name="connsiteY80" fmla="*/ 335311 h 1802203"/>
              <a:gd name="connsiteX81" fmla="*/ 603635 w 1010660"/>
              <a:gd name="connsiteY81" fmla="*/ 341595 h 1802203"/>
              <a:gd name="connsiteX82" fmla="*/ 616205 w 1010660"/>
              <a:gd name="connsiteY82" fmla="*/ 359940 h 1802203"/>
              <a:gd name="connsiteX83" fmla="*/ 637947 w 1010660"/>
              <a:gd name="connsiteY83" fmla="*/ 374888 h 1802203"/>
              <a:gd name="connsiteX84" fmla="*/ 660708 w 1010660"/>
              <a:gd name="connsiteY84" fmla="*/ 372510 h 1802203"/>
              <a:gd name="connsiteX85" fmla="*/ 685168 w 1010660"/>
              <a:gd name="connsiteY85" fmla="*/ 382362 h 1802203"/>
              <a:gd name="connsiteX86" fmla="*/ 698247 w 1010660"/>
              <a:gd name="connsiteY86" fmla="*/ 402065 h 1802203"/>
              <a:gd name="connsiteX87" fmla="*/ 694680 w 1010660"/>
              <a:gd name="connsiteY87" fmla="*/ 422788 h 1802203"/>
              <a:gd name="connsiteX88" fmla="*/ 690603 w 1010660"/>
              <a:gd name="connsiteY88" fmla="*/ 425846 h 1802203"/>
              <a:gd name="connsiteX89" fmla="*/ 656971 w 1010660"/>
              <a:gd name="connsiteY89" fmla="*/ 466442 h 1802203"/>
              <a:gd name="connsiteX90" fmla="*/ 637607 w 1010660"/>
              <a:gd name="connsiteY90" fmla="*/ 500414 h 1802203"/>
              <a:gd name="connsiteX91" fmla="*/ 635229 w 1010660"/>
              <a:gd name="connsiteY91" fmla="*/ 507378 h 1802203"/>
              <a:gd name="connsiteX92" fmla="*/ 628605 w 1010660"/>
              <a:gd name="connsiteY92" fmla="*/ 536084 h 1802203"/>
              <a:gd name="connsiteX93" fmla="*/ 601597 w 1010660"/>
              <a:gd name="connsiteY93" fmla="*/ 588910 h 1802203"/>
              <a:gd name="connsiteX94" fmla="*/ 576118 w 1010660"/>
              <a:gd name="connsiteY94" fmla="*/ 666876 h 1802203"/>
              <a:gd name="connsiteX95" fmla="*/ 566776 w 1010660"/>
              <a:gd name="connsiteY95" fmla="*/ 710699 h 1802203"/>
              <a:gd name="connsiteX96" fmla="*/ 552847 w 1010660"/>
              <a:gd name="connsiteY96" fmla="*/ 799535 h 1802203"/>
              <a:gd name="connsiteX97" fmla="*/ 547582 w 1010660"/>
              <a:gd name="connsiteY97" fmla="*/ 812784 h 1802203"/>
              <a:gd name="connsiteX98" fmla="*/ 532804 w 1010660"/>
              <a:gd name="connsiteY98" fmla="*/ 815332 h 1802203"/>
              <a:gd name="connsiteX99" fmla="*/ 491189 w 1010660"/>
              <a:gd name="connsiteY99" fmla="*/ 818220 h 1802203"/>
              <a:gd name="connsiteX100" fmla="*/ 458406 w 1010660"/>
              <a:gd name="connsiteY100" fmla="*/ 835885 h 1802203"/>
              <a:gd name="connsiteX101" fmla="*/ 411015 w 1010660"/>
              <a:gd name="connsiteY101" fmla="*/ 853720 h 1802203"/>
              <a:gd name="connsiteX102" fmla="*/ 394199 w 1010660"/>
              <a:gd name="connsiteY102" fmla="*/ 854400 h 1802203"/>
              <a:gd name="connsiteX103" fmla="*/ 375345 w 1010660"/>
              <a:gd name="connsiteY103" fmla="*/ 856948 h 1802203"/>
              <a:gd name="connsiteX104" fmla="*/ 367361 w 1010660"/>
              <a:gd name="connsiteY104" fmla="*/ 858646 h 1802203"/>
              <a:gd name="connsiteX105" fmla="*/ 355471 w 1010660"/>
              <a:gd name="connsiteY105" fmla="*/ 859156 h 1802203"/>
              <a:gd name="connsiteX106" fmla="*/ 346469 w 1010660"/>
              <a:gd name="connsiteY106" fmla="*/ 866800 h 1802203"/>
              <a:gd name="connsiteX107" fmla="*/ 318102 w 1010660"/>
              <a:gd name="connsiteY107" fmla="*/ 884125 h 1802203"/>
              <a:gd name="connsiteX108" fmla="*/ 274788 w 1010660"/>
              <a:gd name="connsiteY108" fmla="*/ 891259 h 1802203"/>
              <a:gd name="connsiteX109" fmla="*/ 219754 w 1010660"/>
              <a:gd name="connsiteY109" fmla="*/ 894487 h 1802203"/>
              <a:gd name="connsiteX110" fmla="*/ 211771 w 1010660"/>
              <a:gd name="connsiteY110" fmla="*/ 889391 h 1802203"/>
              <a:gd name="connsiteX111" fmla="*/ 186801 w 1010660"/>
              <a:gd name="connsiteY111" fmla="*/ 833677 h 1802203"/>
              <a:gd name="connsiteX112" fmla="*/ 87094 w 1010660"/>
              <a:gd name="connsiteY112" fmla="*/ 610992 h 1802203"/>
              <a:gd name="connsiteX113" fmla="*/ 76393 w 1010660"/>
              <a:gd name="connsiteY113" fmla="*/ 607255 h 1802203"/>
              <a:gd name="connsiteX114" fmla="*/ 5222 w 1010660"/>
              <a:gd name="connsiteY114" fmla="*/ 643095 h 1802203"/>
              <a:gd name="connsiteX115" fmla="*/ 1655 w 1010660"/>
              <a:gd name="connsiteY115" fmla="*/ 654306 h 1802203"/>
              <a:gd name="connsiteX116" fmla="*/ 35117 w 1010660"/>
              <a:gd name="connsiteY116" fmla="*/ 727515 h 1802203"/>
              <a:gd name="connsiteX117" fmla="*/ 141789 w 1010660"/>
              <a:gd name="connsiteY117" fmla="*/ 969394 h 1802203"/>
              <a:gd name="connsiteX118" fmla="*/ 138561 w 1010660"/>
              <a:gd name="connsiteY118" fmla="*/ 994194 h 1802203"/>
              <a:gd name="connsiteX119" fmla="*/ 135334 w 1010660"/>
              <a:gd name="connsiteY119" fmla="*/ 999969 h 1802203"/>
              <a:gd name="connsiteX120" fmla="*/ 125143 w 1010660"/>
              <a:gd name="connsiteY120" fmla="*/ 1013897 h 1802203"/>
              <a:gd name="connsiteX121" fmla="*/ 96436 w 1010660"/>
              <a:gd name="connsiteY121" fmla="*/ 1073178 h 1802203"/>
              <a:gd name="connsiteX122" fmla="*/ 96946 w 1010660"/>
              <a:gd name="connsiteY122" fmla="*/ 1119040 h 1802203"/>
              <a:gd name="connsiteX123" fmla="*/ 98305 w 1010660"/>
              <a:gd name="connsiteY123" fmla="*/ 1129062 h 1802203"/>
              <a:gd name="connsiteX124" fmla="*/ 105779 w 1010660"/>
              <a:gd name="connsiteY124" fmla="*/ 1168979 h 1802203"/>
              <a:gd name="connsiteX125" fmla="*/ 120726 w 1010660"/>
              <a:gd name="connsiteY125" fmla="*/ 1260872 h 1802203"/>
              <a:gd name="connsiteX126" fmla="*/ 157076 w 1010660"/>
              <a:gd name="connsiteY126" fmla="*/ 1380793 h 1802203"/>
              <a:gd name="connsiteX127" fmla="*/ 171514 w 1010660"/>
              <a:gd name="connsiteY127" fmla="*/ 1439224 h 1802203"/>
              <a:gd name="connsiteX128" fmla="*/ 162512 w 1010660"/>
              <a:gd name="connsiteY128" fmla="*/ 1504110 h 1802203"/>
              <a:gd name="connsiteX129" fmla="*/ 140430 w 1010660"/>
              <a:gd name="connsiteY129" fmla="*/ 1544197 h 1802203"/>
              <a:gd name="connsiteX130" fmla="*/ 123274 w 1010660"/>
              <a:gd name="connsiteY130" fmla="*/ 1557786 h 1802203"/>
              <a:gd name="connsiteX131" fmla="*/ 94228 w 1010660"/>
              <a:gd name="connsiteY131" fmla="*/ 1563731 h 1802203"/>
              <a:gd name="connsiteX132" fmla="*/ 85226 w 1010660"/>
              <a:gd name="connsiteY132" fmla="*/ 1569167 h 1802203"/>
              <a:gd name="connsiteX133" fmla="*/ 59917 w 1010660"/>
              <a:gd name="connsiteY133" fmla="*/ 1597533 h 1802203"/>
              <a:gd name="connsiteX134" fmla="*/ 47347 w 1010660"/>
              <a:gd name="connsiteY134" fmla="*/ 1636940 h 1802203"/>
              <a:gd name="connsiteX135" fmla="*/ 82848 w 1010660"/>
              <a:gd name="connsiteY135" fmla="*/ 1670233 h 1802203"/>
              <a:gd name="connsiteX136" fmla="*/ 168626 w 1010660"/>
              <a:gd name="connsiteY136" fmla="*/ 1675668 h 1802203"/>
              <a:gd name="connsiteX137" fmla="*/ 225699 w 1010660"/>
              <a:gd name="connsiteY137" fmla="*/ 1626239 h 1802203"/>
              <a:gd name="connsiteX138" fmla="*/ 241496 w 1010660"/>
              <a:gd name="connsiteY138" fmla="*/ 1605007 h 1802203"/>
              <a:gd name="connsiteX139" fmla="*/ 272750 w 1010660"/>
              <a:gd name="connsiteY139" fmla="*/ 1588021 h 1802203"/>
              <a:gd name="connsiteX140" fmla="*/ 282092 w 1010660"/>
              <a:gd name="connsiteY140" fmla="*/ 1593966 h 1802203"/>
              <a:gd name="connsiteX141" fmla="*/ 279884 w 1010660"/>
              <a:gd name="connsiteY141" fmla="*/ 1643055 h 1802203"/>
              <a:gd name="connsiteX142" fmla="*/ 287698 w 1010660"/>
              <a:gd name="connsiteY142" fmla="*/ 1653417 h 1802203"/>
              <a:gd name="connsiteX143" fmla="*/ 291095 w 1010660"/>
              <a:gd name="connsiteY143" fmla="*/ 1645943 h 1802203"/>
              <a:gd name="connsiteX144" fmla="*/ 292963 w 1010660"/>
              <a:gd name="connsiteY144" fmla="*/ 1604327 h 1802203"/>
              <a:gd name="connsiteX145" fmla="*/ 295681 w 1010660"/>
              <a:gd name="connsiteY145" fmla="*/ 1579188 h 1802203"/>
              <a:gd name="connsiteX146" fmla="*/ 311648 w 1010660"/>
              <a:gd name="connsiteY146" fmla="*/ 1549633 h 1802203"/>
              <a:gd name="connsiteX147" fmla="*/ 316234 w 1010660"/>
              <a:gd name="connsiteY147" fmla="*/ 1517190 h 1802203"/>
              <a:gd name="connsiteX148" fmla="*/ 316743 w 1010660"/>
              <a:gd name="connsiteY148" fmla="*/ 1507338 h 1802203"/>
              <a:gd name="connsiteX149" fmla="*/ 313686 w 1010660"/>
              <a:gd name="connsiteY149" fmla="*/ 1474385 h 1802203"/>
              <a:gd name="connsiteX150" fmla="*/ 294662 w 1010660"/>
              <a:gd name="connsiteY150" fmla="*/ 1451794 h 1802203"/>
              <a:gd name="connsiteX151" fmla="*/ 281073 w 1010660"/>
              <a:gd name="connsiteY151" fmla="*/ 1446189 h 1802203"/>
              <a:gd name="connsiteX152" fmla="*/ 272071 w 1010660"/>
              <a:gd name="connsiteY152" fmla="*/ 1439734 h 1802203"/>
              <a:gd name="connsiteX153" fmla="*/ 270542 w 1010660"/>
              <a:gd name="connsiteY153" fmla="*/ 1428863 h 1802203"/>
              <a:gd name="connsiteX154" fmla="*/ 278355 w 1010660"/>
              <a:gd name="connsiteY154" fmla="*/ 1303677 h 1802203"/>
              <a:gd name="connsiteX155" fmla="*/ 285659 w 1010660"/>
              <a:gd name="connsiteY155" fmla="*/ 1212293 h 1802203"/>
              <a:gd name="connsiteX156" fmla="*/ 280564 w 1010660"/>
              <a:gd name="connsiteY156" fmla="*/ 1182398 h 1802203"/>
              <a:gd name="connsiteX157" fmla="*/ 269862 w 1010660"/>
              <a:gd name="connsiteY157" fmla="*/ 1148596 h 1802203"/>
              <a:gd name="connsiteX158" fmla="*/ 278016 w 1010660"/>
              <a:gd name="connsiteY158" fmla="*/ 1137725 h 1802203"/>
              <a:gd name="connsiteX159" fmla="*/ 313686 w 1010660"/>
              <a:gd name="connsiteY159" fmla="*/ 1138234 h 1802203"/>
              <a:gd name="connsiteX160" fmla="*/ 323708 w 1010660"/>
              <a:gd name="connsiteY160" fmla="*/ 1148596 h 1802203"/>
              <a:gd name="connsiteX161" fmla="*/ 337296 w 1010660"/>
              <a:gd name="connsiteY161" fmla="*/ 1174414 h 1802203"/>
              <a:gd name="connsiteX162" fmla="*/ 383668 w 1010660"/>
              <a:gd name="connsiteY162" fmla="*/ 1187663 h 1802203"/>
              <a:gd name="connsiteX163" fmla="*/ 507325 w 1010660"/>
              <a:gd name="connsiteY163" fmla="*/ 1194797 h 1802203"/>
              <a:gd name="connsiteX164" fmla="*/ 517007 w 1010660"/>
              <a:gd name="connsiteY164" fmla="*/ 1204309 h 1802203"/>
              <a:gd name="connsiteX165" fmla="*/ 509194 w 1010660"/>
              <a:gd name="connsiteY165" fmla="*/ 1295524 h 1802203"/>
              <a:gd name="connsiteX166" fmla="*/ 499851 w 1010660"/>
              <a:gd name="connsiteY166" fmla="*/ 1395910 h 1802203"/>
              <a:gd name="connsiteX167" fmla="*/ 506816 w 1010660"/>
              <a:gd name="connsiteY167" fmla="*/ 1404064 h 1802203"/>
              <a:gd name="connsiteX168" fmla="*/ 593104 w 1010660"/>
              <a:gd name="connsiteY168" fmla="*/ 1408140 h 1802203"/>
              <a:gd name="connsiteX169" fmla="*/ 606693 w 1010660"/>
              <a:gd name="connsiteY169" fmla="*/ 1407970 h 1802203"/>
              <a:gd name="connsiteX170" fmla="*/ 615016 w 1010660"/>
              <a:gd name="connsiteY170" fmla="*/ 1416293 h 1802203"/>
              <a:gd name="connsiteX171" fmla="*/ 614167 w 1010660"/>
              <a:gd name="connsiteY171" fmla="*/ 1485936 h 1802203"/>
              <a:gd name="connsiteX172" fmla="*/ 610430 w 1010660"/>
              <a:gd name="connsiteY172" fmla="*/ 1490861 h 1802203"/>
              <a:gd name="connsiteX173" fmla="*/ 560831 w 1010660"/>
              <a:gd name="connsiteY173" fmla="*/ 1486105 h 1802203"/>
              <a:gd name="connsiteX174" fmla="*/ 452801 w 1010660"/>
              <a:gd name="connsiteY174" fmla="*/ 1450945 h 1802203"/>
              <a:gd name="connsiteX175" fmla="*/ 429870 w 1010660"/>
              <a:gd name="connsiteY175" fmla="*/ 1458928 h 1802203"/>
              <a:gd name="connsiteX176" fmla="*/ 428341 w 1010660"/>
              <a:gd name="connsiteY176" fmla="*/ 1467081 h 1802203"/>
              <a:gd name="connsiteX177" fmla="*/ 428171 w 1010660"/>
              <a:gd name="connsiteY177" fmla="*/ 1505300 h 1802203"/>
              <a:gd name="connsiteX178" fmla="*/ 434626 w 1010660"/>
              <a:gd name="connsiteY178" fmla="*/ 1523474 h 1802203"/>
              <a:gd name="connsiteX179" fmla="*/ 438193 w 1010660"/>
              <a:gd name="connsiteY179" fmla="*/ 1531628 h 1802203"/>
              <a:gd name="connsiteX180" fmla="*/ 448214 w 1010660"/>
              <a:gd name="connsiteY180" fmla="*/ 1551671 h 1802203"/>
              <a:gd name="connsiteX181" fmla="*/ 451611 w 1010660"/>
              <a:gd name="connsiteY181" fmla="*/ 1557956 h 1802203"/>
              <a:gd name="connsiteX182" fmla="*/ 446346 w 1010660"/>
              <a:gd name="connsiteY182" fmla="*/ 1561523 h 1802203"/>
              <a:gd name="connsiteX183" fmla="*/ 350715 w 1010660"/>
              <a:gd name="connsiteY183" fmla="*/ 1584454 h 1802203"/>
              <a:gd name="connsiteX184" fmla="*/ 327954 w 1010660"/>
              <a:gd name="connsiteY184" fmla="*/ 1610782 h 1802203"/>
              <a:gd name="connsiteX185" fmla="*/ 327954 w 1010660"/>
              <a:gd name="connsiteY185" fmla="*/ 1649850 h 1802203"/>
              <a:gd name="connsiteX186" fmla="*/ 335428 w 1010660"/>
              <a:gd name="connsiteY186" fmla="*/ 1668194 h 1802203"/>
              <a:gd name="connsiteX187" fmla="*/ 346809 w 1010660"/>
              <a:gd name="connsiteY187" fmla="*/ 1688407 h 1802203"/>
              <a:gd name="connsiteX188" fmla="*/ 351904 w 1010660"/>
              <a:gd name="connsiteY188" fmla="*/ 1693673 h 1802203"/>
              <a:gd name="connsiteX189" fmla="*/ 395558 w 1010660"/>
              <a:gd name="connsiteY189" fmla="*/ 1687219 h 1802203"/>
              <a:gd name="connsiteX190" fmla="*/ 410166 w 1010660"/>
              <a:gd name="connsiteY190" fmla="*/ 1651888 h 1802203"/>
              <a:gd name="connsiteX191" fmla="*/ 398615 w 1010660"/>
              <a:gd name="connsiteY191" fmla="*/ 1632354 h 1802203"/>
              <a:gd name="connsiteX192" fmla="*/ 395388 w 1010660"/>
              <a:gd name="connsiteY192" fmla="*/ 1623182 h 1802203"/>
              <a:gd name="connsiteX193" fmla="*/ 403032 w 1010660"/>
              <a:gd name="connsiteY193" fmla="*/ 1619445 h 1802203"/>
              <a:gd name="connsiteX194" fmla="*/ 500701 w 1010660"/>
              <a:gd name="connsiteY194" fmla="*/ 1603478 h 1802203"/>
              <a:gd name="connsiteX195" fmla="*/ 566606 w 1010660"/>
              <a:gd name="connsiteY195" fmla="*/ 1591928 h 1802203"/>
              <a:gd name="connsiteX196" fmla="*/ 616205 w 1010660"/>
              <a:gd name="connsiteY196" fmla="*/ 1587341 h 1802203"/>
              <a:gd name="connsiteX197" fmla="*/ 638626 w 1010660"/>
              <a:gd name="connsiteY197" fmla="*/ 1604667 h 1802203"/>
              <a:gd name="connsiteX198" fmla="*/ 663935 w 1010660"/>
              <a:gd name="connsiteY198" fmla="*/ 1683312 h 1802203"/>
              <a:gd name="connsiteX199" fmla="*/ 667502 w 1010660"/>
              <a:gd name="connsiteY199" fmla="*/ 1731891 h 1802203"/>
              <a:gd name="connsiteX200" fmla="*/ 665634 w 1010660"/>
              <a:gd name="connsiteY200" fmla="*/ 1757200 h 1802203"/>
              <a:gd name="connsiteX201" fmla="*/ 712345 w 1010660"/>
              <a:gd name="connsiteY201" fmla="*/ 1803402 h 1802203"/>
              <a:gd name="connsiteX202" fmla="*/ 763642 w 1010660"/>
              <a:gd name="connsiteY202" fmla="*/ 1762976 h 1802203"/>
              <a:gd name="connsiteX203" fmla="*/ 760415 w 1010660"/>
              <a:gd name="connsiteY203" fmla="*/ 1742423 h 1802203"/>
              <a:gd name="connsiteX204" fmla="*/ 730860 w 1010660"/>
              <a:gd name="connsiteY204" fmla="*/ 1710319 h 1802203"/>
              <a:gd name="connsiteX205" fmla="*/ 725934 w 1010660"/>
              <a:gd name="connsiteY205" fmla="*/ 1704204 h 1802203"/>
              <a:gd name="connsiteX206" fmla="*/ 695189 w 1010660"/>
              <a:gd name="connsiteY206" fmla="*/ 1594985 h 1802203"/>
              <a:gd name="connsiteX207" fmla="*/ 705890 w 1010660"/>
              <a:gd name="connsiteY207" fmla="*/ 1581736 h 1802203"/>
              <a:gd name="connsiteX208" fmla="*/ 711835 w 1010660"/>
              <a:gd name="connsiteY208" fmla="*/ 1582246 h 1802203"/>
              <a:gd name="connsiteX209" fmla="*/ 783516 w 1010660"/>
              <a:gd name="connsiteY209" fmla="*/ 1589719 h 1802203"/>
              <a:gd name="connsiteX210" fmla="*/ 928236 w 1010660"/>
              <a:gd name="connsiteY210" fmla="*/ 1601270 h 1802203"/>
              <a:gd name="connsiteX211" fmla="*/ 942844 w 1010660"/>
              <a:gd name="connsiteY211" fmla="*/ 1623182 h 1802203"/>
              <a:gd name="connsiteX212" fmla="*/ 943353 w 1010660"/>
              <a:gd name="connsiteY212" fmla="*/ 1639488 h 1802203"/>
              <a:gd name="connsiteX213" fmla="*/ 951506 w 1010660"/>
              <a:gd name="connsiteY213" fmla="*/ 1656984 h 1802203"/>
              <a:gd name="connsiteX214" fmla="*/ 958980 w 1010660"/>
              <a:gd name="connsiteY214" fmla="*/ 1663778 h 1802203"/>
              <a:gd name="connsiteX215" fmla="*/ 989385 w 1010660"/>
              <a:gd name="connsiteY215" fmla="*/ 1666496 h 1802203"/>
              <a:gd name="connsiteX216" fmla="*/ 1002974 w 1010660"/>
              <a:gd name="connsiteY216" fmla="*/ 1659531 h 1802203"/>
              <a:gd name="connsiteX217" fmla="*/ 1010278 w 1010660"/>
              <a:gd name="connsiteY217" fmla="*/ 1613160 h 1802203"/>
              <a:gd name="connsiteX218" fmla="*/ 893245 w 1010660"/>
              <a:gd name="connsiteY218" fmla="*/ 959203 h 1802203"/>
              <a:gd name="connsiteX219" fmla="*/ 911929 w 1010660"/>
              <a:gd name="connsiteY219" fmla="*/ 957674 h 1802203"/>
              <a:gd name="connsiteX220" fmla="*/ 923310 w 1010660"/>
              <a:gd name="connsiteY220" fmla="*/ 963110 h 1802203"/>
              <a:gd name="connsiteX221" fmla="*/ 941655 w 1010660"/>
              <a:gd name="connsiteY221" fmla="*/ 1071989 h 1802203"/>
              <a:gd name="connsiteX222" fmla="*/ 943183 w 1010660"/>
              <a:gd name="connsiteY222" fmla="*/ 1086257 h 1802203"/>
              <a:gd name="connsiteX223" fmla="*/ 942504 w 1010660"/>
              <a:gd name="connsiteY223" fmla="*/ 1086257 h 1802203"/>
              <a:gd name="connsiteX224" fmla="*/ 942504 w 1010660"/>
              <a:gd name="connsiteY224" fmla="*/ 1098147 h 1802203"/>
              <a:gd name="connsiteX225" fmla="*/ 937748 w 1010660"/>
              <a:gd name="connsiteY225" fmla="*/ 1103073 h 1802203"/>
              <a:gd name="connsiteX226" fmla="*/ 932822 w 1010660"/>
              <a:gd name="connsiteY226" fmla="*/ 1098317 h 1802203"/>
              <a:gd name="connsiteX227" fmla="*/ 912269 w 1010660"/>
              <a:gd name="connsiteY227" fmla="*/ 1033261 h 1802203"/>
              <a:gd name="connsiteX228" fmla="*/ 893245 w 1010660"/>
              <a:gd name="connsiteY228" fmla="*/ 974830 h 1802203"/>
              <a:gd name="connsiteX229" fmla="*/ 888998 w 1010660"/>
              <a:gd name="connsiteY229" fmla="*/ 962940 h 1802203"/>
              <a:gd name="connsiteX230" fmla="*/ 893245 w 1010660"/>
              <a:gd name="connsiteY230" fmla="*/ 959203 h 1802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010660" h="1802203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2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CD196E3-A794-4781-9490-A286EFAC4A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6235935"/>
              </p:ext>
            </p:extLst>
          </p:nvPr>
        </p:nvGraphicFramePr>
        <p:xfrm>
          <a:off x="790681" y="1563732"/>
          <a:ext cx="1042416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8">
            <a:extLst>
              <a:ext uri="{FF2B5EF4-FFF2-40B4-BE49-F238E27FC236}">
                <a16:creationId xmlns:a16="http://schemas.microsoft.com/office/drawing/2014/main" id="{1BEE9EE9-5BBC-4974-88B2-449EE209CAB1}"/>
              </a:ext>
            </a:extLst>
          </p:cNvPr>
          <p:cNvGrpSpPr/>
          <p:nvPr/>
        </p:nvGrpSpPr>
        <p:grpSpPr>
          <a:xfrm>
            <a:off x="1537752" y="3709942"/>
            <a:ext cx="977653" cy="678649"/>
            <a:chOff x="3233964" y="1954419"/>
            <a:chExt cx="977653" cy="67864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708A38-BA82-4C7D-B142-8510CE94E334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1122112-0769-4B64-B360-CA71724B48AC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11">
            <a:extLst>
              <a:ext uri="{FF2B5EF4-FFF2-40B4-BE49-F238E27FC236}">
                <a16:creationId xmlns:a16="http://schemas.microsoft.com/office/drawing/2014/main" id="{E59CFE00-F524-483D-B752-845769084DEC}"/>
              </a:ext>
            </a:extLst>
          </p:cNvPr>
          <p:cNvGrpSpPr/>
          <p:nvPr/>
        </p:nvGrpSpPr>
        <p:grpSpPr>
          <a:xfrm>
            <a:off x="3206595" y="3344981"/>
            <a:ext cx="977653" cy="678649"/>
            <a:chOff x="3233964" y="1954419"/>
            <a:chExt cx="977653" cy="67864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3ED4C9-07A2-47DD-AB33-99BFFC7EDF04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D656294-F9D4-4EDB-ACF0-E1FF2D094645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4">
            <a:extLst>
              <a:ext uri="{FF2B5EF4-FFF2-40B4-BE49-F238E27FC236}">
                <a16:creationId xmlns:a16="http://schemas.microsoft.com/office/drawing/2014/main" id="{1F41731E-B0FC-47CA-801A-C5D89798274F}"/>
              </a:ext>
            </a:extLst>
          </p:cNvPr>
          <p:cNvGrpSpPr/>
          <p:nvPr/>
        </p:nvGrpSpPr>
        <p:grpSpPr>
          <a:xfrm>
            <a:off x="4875438" y="2292823"/>
            <a:ext cx="977653" cy="678649"/>
            <a:chOff x="3233964" y="1954419"/>
            <a:chExt cx="977653" cy="67864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5B10D22-380E-489D-AF26-3BDC1596548D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8845A46-0FA7-4DF2-8BC2-AEA7D4DB74D9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7">
            <a:extLst>
              <a:ext uri="{FF2B5EF4-FFF2-40B4-BE49-F238E27FC236}">
                <a16:creationId xmlns:a16="http://schemas.microsoft.com/office/drawing/2014/main" id="{518EB1D4-59A5-49B4-85C4-5DE258DB2089}"/>
              </a:ext>
            </a:extLst>
          </p:cNvPr>
          <p:cNvGrpSpPr/>
          <p:nvPr/>
        </p:nvGrpSpPr>
        <p:grpSpPr>
          <a:xfrm>
            <a:off x="6544281" y="3323401"/>
            <a:ext cx="977653" cy="678649"/>
            <a:chOff x="3233964" y="1954419"/>
            <a:chExt cx="977653" cy="67864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42CDE84-DBF9-4968-A1BD-2EE08F6D7768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5EDD37-9191-403B-BF7A-41A2D3DE69C3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0">
            <a:extLst>
              <a:ext uri="{FF2B5EF4-FFF2-40B4-BE49-F238E27FC236}">
                <a16:creationId xmlns:a16="http://schemas.microsoft.com/office/drawing/2014/main" id="{8ABD8B76-ADFA-4E37-8057-92F7BCA9CBAD}"/>
              </a:ext>
            </a:extLst>
          </p:cNvPr>
          <p:cNvGrpSpPr/>
          <p:nvPr/>
        </p:nvGrpSpPr>
        <p:grpSpPr>
          <a:xfrm>
            <a:off x="9881967" y="2994605"/>
            <a:ext cx="977653" cy="678649"/>
            <a:chOff x="3233964" y="1954419"/>
            <a:chExt cx="977653" cy="6786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B9CAB23-2C71-4039-9C30-A2D6B02ADD8F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8EF451A-875D-4648-A52A-B78390EA3C29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40379A5-CDE9-4BB1-8643-DCF53C730C51}"/>
              </a:ext>
            </a:extLst>
          </p:cNvPr>
          <p:cNvSpPr txBox="1"/>
          <p:nvPr/>
        </p:nvSpPr>
        <p:spPr>
          <a:xfrm>
            <a:off x="1033879" y="5753484"/>
            <a:ext cx="9990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0" name="Group 37">
            <a:extLst>
              <a:ext uri="{FF2B5EF4-FFF2-40B4-BE49-F238E27FC236}">
                <a16:creationId xmlns:a16="http://schemas.microsoft.com/office/drawing/2014/main" id="{1B2DD043-0C54-4A30-A8E9-417B6C0BE93A}"/>
              </a:ext>
            </a:extLst>
          </p:cNvPr>
          <p:cNvGrpSpPr/>
          <p:nvPr/>
        </p:nvGrpSpPr>
        <p:grpSpPr>
          <a:xfrm>
            <a:off x="8213124" y="2632148"/>
            <a:ext cx="977653" cy="678649"/>
            <a:chOff x="3233964" y="1954419"/>
            <a:chExt cx="977653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C79CB6A-B755-474D-8915-3E59A2D7D8CF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B569428-6883-4735-A876-EB3CF6C04909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Freeform: Shape 40">
            <a:extLst>
              <a:ext uri="{FF2B5EF4-FFF2-40B4-BE49-F238E27FC236}">
                <a16:creationId xmlns:a16="http://schemas.microsoft.com/office/drawing/2014/main" id="{A1756694-D48B-4B46-A356-3BAC9D65BF3E}"/>
              </a:ext>
            </a:extLst>
          </p:cNvPr>
          <p:cNvSpPr/>
          <p:nvPr/>
        </p:nvSpPr>
        <p:spPr>
          <a:xfrm>
            <a:off x="8756000" y="4242143"/>
            <a:ext cx="474343" cy="1064493"/>
          </a:xfrm>
          <a:custGeom>
            <a:avLst/>
            <a:gdLst>
              <a:gd name="connsiteX0" fmla="*/ 30018 w 780876"/>
              <a:gd name="connsiteY0" fmla="*/ 1629924 h 1752396"/>
              <a:gd name="connsiteX1" fmla="*/ 20379 w 780876"/>
              <a:gd name="connsiteY1" fmla="*/ 1612845 h 1752396"/>
              <a:gd name="connsiteX2" fmla="*/ 26618 w 780876"/>
              <a:gd name="connsiteY2" fmla="*/ 1542009 h 1752396"/>
              <a:gd name="connsiteX3" fmla="*/ 138812 w 780876"/>
              <a:gd name="connsiteY3" fmla="*/ 1406777 h 1752396"/>
              <a:gd name="connsiteX4" fmla="*/ 156131 w 780876"/>
              <a:gd name="connsiteY4" fmla="*/ 1338381 h 1752396"/>
              <a:gd name="connsiteX5" fmla="*/ 153131 w 780876"/>
              <a:gd name="connsiteY5" fmla="*/ 1316663 h 1752396"/>
              <a:gd name="connsiteX6" fmla="*/ 171530 w 780876"/>
              <a:gd name="connsiteY6" fmla="*/ 1272665 h 1752396"/>
              <a:gd name="connsiteX7" fmla="*/ 221887 w 780876"/>
              <a:gd name="connsiteY7" fmla="*/ 1200629 h 1752396"/>
              <a:gd name="connsiteX8" fmla="*/ 277484 w 780876"/>
              <a:gd name="connsiteY8" fmla="*/ 853170 h 1752396"/>
              <a:gd name="connsiteX9" fmla="*/ 278123 w 780876"/>
              <a:gd name="connsiteY9" fmla="*/ 689380 h 1752396"/>
              <a:gd name="connsiteX10" fmla="*/ 255165 w 780876"/>
              <a:gd name="connsiteY10" fmla="*/ 664581 h 1752396"/>
              <a:gd name="connsiteX11" fmla="*/ 137252 w 780876"/>
              <a:gd name="connsiteY11" fmla="*/ 636623 h 1752396"/>
              <a:gd name="connsiteX12" fmla="*/ 114853 w 780876"/>
              <a:gd name="connsiteY12" fmla="*/ 623984 h 1752396"/>
              <a:gd name="connsiteX13" fmla="*/ 116053 w 780876"/>
              <a:gd name="connsiteY13" fmla="*/ 595065 h 1752396"/>
              <a:gd name="connsiteX14" fmla="*/ 162570 w 780876"/>
              <a:gd name="connsiteY14" fmla="*/ 572427 h 1752396"/>
              <a:gd name="connsiteX15" fmla="*/ 175130 w 780876"/>
              <a:gd name="connsiteY15" fmla="*/ 550788 h 1752396"/>
              <a:gd name="connsiteX16" fmla="*/ 185969 w 780876"/>
              <a:gd name="connsiteY16" fmla="*/ 533229 h 1752396"/>
              <a:gd name="connsiteX17" fmla="*/ 238366 w 780876"/>
              <a:gd name="connsiteY17" fmla="*/ 516630 h 1752396"/>
              <a:gd name="connsiteX18" fmla="*/ 237886 w 780876"/>
              <a:gd name="connsiteY18" fmla="*/ 475792 h 1752396"/>
              <a:gd name="connsiteX19" fmla="*/ 227686 w 780876"/>
              <a:gd name="connsiteY19" fmla="*/ 463593 h 1752396"/>
              <a:gd name="connsiteX20" fmla="*/ 227447 w 780876"/>
              <a:gd name="connsiteY20" fmla="*/ 415436 h 1752396"/>
              <a:gd name="connsiteX21" fmla="*/ 237006 w 780876"/>
              <a:gd name="connsiteY21" fmla="*/ 400917 h 1752396"/>
              <a:gd name="connsiteX22" fmla="*/ 193568 w 780876"/>
              <a:gd name="connsiteY22" fmla="*/ 192329 h 1752396"/>
              <a:gd name="connsiteX23" fmla="*/ 163330 w 780876"/>
              <a:gd name="connsiteY23" fmla="*/ 150771 h 1752396"/>
              <a:gd name="connsiteX24" fmla="*/ 172530 w 780876"/>
              <a:gd name="connsiteY24" fmla="*/ 112134 h 1752396"/>
              <a:gd name="connsiteX25" fmla="*/ 215047 w 780876"/>
              <a:gd name="connsiteY25" fmla="*/ 111614 h 1752396"/>
              <a:gd name="connsiteX26" fmla="*/ 260925 w 780876"/>
              <a:gd name="connsiteY26" fmla="*/ 107454 h 1752396"/>
              <a:gd name="connsiteX27" fmla="*/ 293522 w 780876"/>
              <a:gd name="connsiteY27" fmla="*/ 100374 h 1752396"/>
              <a:gd name="connsiteX28" fmla="*/ 330040 w 780876"/>
              <a:gd name="connsiteY28" fmla="*/ 114974 h 1752396"/>
              <a:gd name="connsiteX29" fmla="*/ 337120 w 780876"/>
              <a:gd name="connsiteY29" fmla="*/ 54737 h 1752396"/>
              <a:gd name="connsiteX30" fmla="*/ 411116 w 780876"/>
              <a:gd name="connsiteY30" fmla="*/ 3300 h 1752396"/>
              <a:gd name="connsiteX31" fmla="*/ 444834 w 780876"/>
              <a:gd name="connsiteY31" fmla="*/ 44778 h 1752396"/>
              <a:gd name="connsiteX32" fmla="*/ 452553 w 780876"/>
              <a:gd name="connsiteY32" fmla="*/ 115014 h 1752396"/>
              <a:gd name="connsiteX33" fmla="*/ 486831 w 780876"/>
              <a:gd name="connsiteY33" fmla="*/ 101214 h 1752396"/>
              <a:gd name="connsiteX34" fmla="*/ 522949 w 780876"/>
              <a:gd name="connsiteY34" fmla="*/ 108574 h 1752396"/>
              <a:gd name="connsiteX35" fmla="*/ 568106 w 780876"/>
              <a:gd name="connsiteY35" fmla="*/ 111734 h 1752396"/>
              <a:gd name="connsiteX36" fmla="*/ 616823 w 780876"/>
              <a:gd name="connsiteY36" fmla="*/ 122693 h 1752396"/>
              <a:gd name="connsiteX37" fmla="*/ 616783 w 780876"/>
              <a:gd name="connsiteY37" fmla="*/ 149332 h 1752396"/>
              <a:gd name="connsiteX38" fmla="*/ 542428 w 780876"/>
              <a:gd name="connsiteY38" fmla="*/ 399877 h 1752396"/>
              <a:gd name="connsiteX39" fmla="*/ 552707 w 780876"/>
              <a:gd name="connsiteY39" fmla="*/ 415916 h 1752396"/>
              <a:gd name="connsiteX40" fmla="*/ 553107 w 780876"/>
              <a:gd name="connsiteY40" fmla="*/ 461593 h 1752396"/>
              <a:gd name="connsiteX41" fmla="*/ 542308 w 780876"/>
              <a:gd name="connsiteY41" fmla="*/ 516830 h 1752396"/>
              <a:gd name="connsiteX42" fmla="*/ 554827 w 780876"/>
              <a:gd name="connsiteY42" fmla="*/ 521430 h 1752396"/>
              <a:gd name="connsiteX43" fmla="*/ 585545 w 780876"/>
              <a:gd name="connsiteY43" fmla="*/ 529029 h 1752396"/>
              <a:gd name="connsiteX44" fmla="*/ 601104 w 780876"/>
              <a:gd name="connsiteY44" fmla="*/ 564427 h 1752396"/>
              <a:gd name="connsiteX45" fmla="*/ 648781 w 780876"/>
              <a:gd name="connsiteY45" fmla="*/ 586826 h 1752396"/>
              <a:gd name="connsiteX46" fmla="*/ 670860 w 780876"/>
              <a:gd name="connsiteY46" fmla="*/ 611464 h 1752396"/>
              <a:gd name="connsiteX47" fmla="*/ 648662 w 780876"/>
              <a:gd name="connsiteY47" fmla="*/ 632903 h 1752396"/>
              <a:gd name="connsiteX48" fmla="*/ 521589 w 780876"/>
              <a:gd name="connsiteY48" fmla="*/ 664541 h 1752396"/>
              <a:gd name="connsiteX49" fmla="*/ 502150 w 780876"/>
              <a:gd name="connsiteY49" fmla="*/ 683300 h 1752396"/>
              <a:gd name="connsiteX50" fmla="*/ 558747 w 780876"/>
              <a:gd name="connsiteY50" fmla="*/ 1194830 h 1752396"/>
              <a:gd name="connsiteX51" fmla="*/ 613904 w 780876"/>
              <a:gd name="connsiteY51" fmla="*/ 1274905 h 1752396"/>
              <a:gd name="connsiteX52" fmla="*/ 630143 w 780876"/>
              <a:gd name="connsiteY52" fmla="*/ 1315783 h 1752396"/>
              <a:gd name="connsiteX53" fmla="*/ 662381 w 780876"/>
              <a:gd name="connsiteY53" fmla="*/ 1431296 h 1752396"/>
              <a:gd name="connsiteX54" fmla="*/ 756175 w 780876"/>
              <a:gd name="connsiteY54" fmla="*/ 1542849 h 1752396"/>
              <a:gd name="connsiteX55" fmla="*/ 760615 w 780876"/>
              <a:gd name="connsiteY55" fmla="*/ 1617645 h 1752396"/>
              <a:gd name="connsiteX56" fmla="*/ 765015 w 780876"/>
              <a:gd name="connsiteY56" fmla="*/ 1643883 h 1752396"/>
              <a:gd name="connsiteX57" fmla="*/ 779734 w 780876"/>
              <a:gd name="connsiteY57" fmla="*/ 1670962 h 1752396"/>
              <a:gd name="connsiteX58" fmla="*/ 780214 w 780876"/>
              <a:gd name="connsiteY58" fmla="*/ 1730798 h 1752396"/>
              <a:gd name="connsiteX59" fmla="*/ 758775 w 780876"/>
              <a:gd name="connsiteY59" fmla="*/ 1752397 h 1752396"/>
              <a:gd name="connsiteX60" fmla="*/ 23699 w 780876"/>
              <a:gd name="connsiteY60" fmla="*/ 1752317 h 1752396"/>
              <a:gd name="connsiteX61" fmla="*/ 340 w 780876"/>
              <a:gd name="connsiteY61" fmla="*/ 1731998 h 1752396"/>
              <a:gd name="connsiteX62" fmla="*/ 3220 w 780876"/>
              <a:gd name="connsiteY62" fmla="*/ 1660642 h 1752396"/>
              <a:gd name="connsiteX63" fmla="*/ 30018 w 780876"/>
              <a:gd name="connsiteY63" fmla="*/ 1629924 h 1752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780876" h="1752396">
                <a:moveTo>
                  <a:pt x="30018" y="1629924"/>
                </a:moveTo>
                <a:cubicBezTo>
                  <a:pt x="26858" y="1624324"/>
                  <a:pt x="23858" y="1618445"/>
                  <a:pt x="20379" y="1612845"/>
                </a:cubicBezTo>
                <a:cubicBezTo>
                  <a:pt x="1140" y="1582047"/>
                  <a:pt x="2100" y="1571688"/>
                  <a:pt x="26618" y="1542009"/>
                </a:cubicBezTo>
                <a:cubicBezTo>
                  <a:pt x="63976" y="1496892"/>
                  <a:pt x="100574" y="1451135"/>
                  <a:pt x="138812" y="1406777"/>
                </a:cubicBezTo>
                <a:cubicBezTo>
                  <a:pt x="156571" y="1386138"/>
                  <a:pt x="161650" y="1364100"/>
                  <a:pt x="156131" y="1338381"/>
                </a:cubicBezTo>
                <a:cubicBezTo>
                  <a:pt x="154611" y="1331262"/>
                  <a:pt x="154571" y="1323822"/>
                  <a:pt x="153131" y="1316663"/>
                </a:cubicBezTo>
                <a:cubicBezTo>
                  <a:pt x="149331" y="1297704"/>
                  <a:pt x="154411" y="1283984"/>
                  <a:pt x="171530" y="1272665"/>
                </a:cubicBezTo>
                <a:cubicBezTo>
                  <a:pt x="197288" y="1255586"/>
                  <a:pt x="212687" y="1230468"/>
                  <a:pt x="221887" y="1200629"/>
                </a:cubicBezTo>
                <a:cubicBezTo>
                  <a:pt x="256925" y="1087396"/>
                  <a:pt x="275444" y="971563"/>
                  <a:pt x="277484" y="853170"/>
                </a:cubicBezTo>
                <a:cubicBezTo>
                  <a:pt x="278403" y="798573"/>
                  <a:pt x="277204" y="743976"/>
                  <a:pt x="278123" y="689380"/>
                </a:cubicBezTo>
                <a:cubicBezTo>
                  <a:pt x="278403" y="672021"/>
                  <a:pt x="271204" y="667661"/>
                  <a:pt x="255165" y="664581"/>
                </a:cubicBezTo>
                <a:cubicBezTo>
                  <a:pt x="215527" y="656942"/>
                  <a:pt x="176369" y="646702"/>
                  <a:pt x="137252" y="636623"/>
                </a:cubicBezTo>
                <a:cubicBezTo>
                  <a:pt x="129212" y="634543"/>
                  <a:pt x="121453" y="629343"/>
                  <a:pt x="114853" y="623984"/>
                </a:cubicBezTo>
                <a:cubicBezTo>
                  <a:pt x="103054" y="614424"/>
                  <a:pt x="101974" y="603145"/>
                  <a:pt x="116053" y="595065"/>
                </a:cubicBezTo>
                <a:cubicBezTo>
                  <a:pt x="130972" y="586506"/>
                  <a:pt x="147051" y="579946"/>
                  <a:pt x="162570" y="572427"/>
                </a:cubicBezTo>
                <a:cubicBezTo>
                  <a:pt x="171450" y="568147"/>
                  <a:pt x="181809" y="565707"/>
                  <a:pt x="175130" y="550788"/>
                </a:cubicBezTo>
                <a:cubicBezTo>
                  <a:pt x="173450" y="547028"/>
                  <a:pt x="180529" y="535549"/>
                  <a:pt x="185969" y="533229"/>
                </a:cubicBezTo>
                <a:cubicBezTo>
                  <a:pt x="201568" y="526549"/>
                  <a:pt x="218367" y="522709"/>
                  <a:pt x="238366" y="516630"/>
                </a:cubicBezTo>
                <a:cubicBezTo>
                  <a:pt x="238366" y="504591"/>
                  <a:pt x="239166" y="490111"/>
                  <a:pt x="237886" y="475792"/>
                </a:cubicBezTo>
                <a:cubicBezTo>
                  <a:pt x="237486" y="471393"/>
                  <a:pt x="232046" y="466473"/>
                  <a:pt x="227686" y="463593"/>
                </a:cubicBezTo>
                <a:cubicBezTo>
                  <a:pt x="207368" y="450234"/>
                  <a:pt x="207368" y="429555"/>
                  <a:pt x="227447" y="415436"/>
                </a:cubicBezTo>
                <a:cubicBezTo>
                  <a:pt x="231966" y="412276"/>
                  <a:pt x="237126" y="405756"/>
                  <a:pt x="237006" y="400917"/>
                </a:cubicBezTo>
                <a:cubicBezTo>
                  <a:pt x="235006" y="328841"/>
                  <a:pt x="230966" y="256925"/>
                  <a:pt x="193568" y="192329"/>
                </a:cubicBezTo>
                <a:cubicBezTo>
                  <a:pt x="185009" y="177570"/>
                  <a:pt x="174130" y="164011"/>
                  <a:pt x="163330" y="150771"/>
                </a:cubicBezTo>
                <a:cubicBezTo>
                  <a:pt x="154171" y="139532"/>
                  <a:pt x="157971" y="119933"/>
                  <a:pt x="172530" y="112134"/>
                </a:cubicBezTo>
                <a:cubicBezTo>
                  <a:pt x="186409" y="104694"/>
                  <a:pt x="200888" y="100494"/>
                  <a:pt x="215047" y="111614"/>
                </a:cubicBezTo>
                <a:cubicBezTo>
                  <a:pt x="231766" y="124733"/>
                  <a:pt x="245405" y="125413"/>
                  <a:pt x="260925" y="107454"/>
                </a:cubicBezTo>
                <a:cubicBezTo>
                  <a:pt x="266884" y="100574"/>
                  <a:pt x="282723" y="99214"/>
                  <a:pt x="293522" y="100374"/>
                </a:cubicBezTo>
                <a:cubicBezTo>
                  <a:pt x="304842" y="101574"/>
                  <a:pt x="315481" y="108854"/>
                  <a:pt x="330040" y="114974"/>
                </a:cubicBezTo>
                <a:cubicBezTo>
                  <a:pt x="332480" y="94495"/>
                  <a:pt x="335520" y="74696"/>
                  <a:pt x="337120" y="54737"/>
                </a:cubicBezTo>
                <a:cubicBezTo>
                  <a:pt x="340560" y="11620"/>
                  <a:pt x="369038" y="-8419"/>
                  <a:pt x="411116" y="3300"/>
                </a:cubicBezTo>
                <a:cubicBezTo>
                  <a:pt x="433034" y="9380"/>
                  <a:pt x="442274" y="20819"/>
                  <a:pt x="444834" y="44778"/>
                </a:cubicBezTo>
                <a:cubicBezTo>
                  <a:pt x="447273" y="67576"/>
                  <a:pt x="449833" y="90375"/>
                  <a:pt x="452553" y="115014"/>
                </a:cubicBezTo>
                <a:cubicBezTo>
                  <a:pt x="466312" y="109174"/>
                  <a:pt x="476352" y="101934"/>
                  <a:pt x="486831" y="101214"/>
                </a:cubicBezTo>
                <a:cubicBezTo>
                  <a:pt x="498950" y="100374"/>
                  <a:pt x="515949" y="101094"/>
                  <a:pt x="522949" y="108574"/>
                </a:cubicBezTo>
                <a:cubicBezTo>
                  <a:pt x="538908" y="125613"/>
                  <a:pt x="551787" y="121773"/>
                  <a:pt x="568106" y="111734"/>
                </a:cubicBezTo>
                <a:cubicBezTo>
                  <a:pt x="594425" y="95575"/>
                  <a:pt x="599145" y="97415"/>
                  <a:pt x="616823" y="122693"/>
                </a:cubicBezTo>
                <a:cubicBezTo>
                  <a:pt x="623543" y="132333"/>
                  <a:pt x="624703" y="140172"/>
                  <a:pt x="616783" y="149332"/>
                </a:cubicBezTo>
                <a:cubicBezTo>
                  <a:pt x="554307" y="221607"/>
                  <a:pt x="542708" y="309162"/>
                  <a:pt x="542428" y="399877"/>
                </a:cubicBezTo>
                <a:cubicBezTo>
                  <a:pt x="542428" y="405316"/>
                  <a:pt x="547787" y="412556"/>
                  <a:pt x="552707" y="415916"/>
                </a:cubicBezTo>
                <a:cubicBezTo>
                  <a:pt x="570386" y="427915"/>
                  <a:pt x="571026" y="448954"/>
                  <a:pt x="553107" y="461593"/>
                </a:cubicBezTo>
                <a:cubicBezTo>
                  <a:pt x="541788" y="469593"/>
                  <a:pt x="533908" y="507190"/>
                  <a:pt x="542308" y="516830"/>
                </a:cubicBezTo>
                <a:cubicBezTo>
                  <a:pt x="544868" y="519790"/>
                  <a:pt x="550467" y="520310"/>
                  <a:pt x="554827" y="521430"/>
                </a:cubicBezTo>
                <a:cubicBezTo>
                  <a:pt x="565066" y="524069"/>
                  <a:pt x="575866" y="525109"/>
                  <a:pt x="585545" y="529029"/>
                </a:cubicBezTo>
                <a:cubicBezTo>
                  <a:pt x="605344" y="537029"/>
                  <a:pt x="607024" y="541628"/>
                  <a:pt x="601104" y="564427"/>
                </a:cubicBezTo>
                <a:cubicBezTo>
                  <a:pt x="616823" y="571587"/>
                  <a:pt x="633742" y="577666"/>
                  <a:pt x="648781" y="586826"/>
                </a:cubicBezTo>
                <a:cubicBezTo>
                  <a:pt x="658181" y="592545"/>
                  <a:pt x="669420" y="602185"/>
                  <a:pt x="670860" y="611464"/>
                </a:cubicBezTo>
                <a:cubicBezTo>
                  <a:pt x="671820" y="617544"/>
                  <a:pt x="657941" y="630223"/>
                  <a:pt x="648662" y="632903"/>
                </a:cubicBezTo>
                <a:cubicBezTo>
                  <a:pt x="606744" y="644982"/>
                  <a:pt x="564266" y="655422"/>
                  <a:pt x="521589" y="664541"/>
                </a:cubicBezTo>
                <a:cubicBezTo>
                  <a:pt x="509350" y="667141"/>
                  <a:pt x="502270" y="669141"/>
                  <a:pt x="502150" y="683300"/>
                </a:cubicBezTo>
                <a:cubicBezTo>
                  <a:pt x="500590" y="856050"/>
                  <a:pt x="506310" y="1027880"/>
                  <a:pt x="558747" y="1194830"/>
                </a:cubicBezTo>
                <a:cubicBezTo>
                  <a:pt x="569186" y="1228028"/>
                  <a:pt x="584425" y="1256066"/>
                  <a:pt x="613904" y="1274905"/>
                </a:cubicBezTo>
                <a:cubicBezTo>
                  <a:pt x="629663" y="1284945"/>
                  <a:pt x="635862" y="1299144"/>
                  <a:pt x="630143" y="1315783"/>
                </a:cubicBezTo>
                <a:cubicBezTo>
                  <a:pt x="614223" y="1362220"/>
                  <a:pt x="631543" y="1397538"/>
                  <a:pt x="662381" y="1431296"/>
                </a:cubicBezTo>
                <a:cubicBezTo>
                  <a:pt x="695139" y="1467134"/>
                  <a:pt x="725377" y="1505291"/>
                  <a:pt x="756175" y="1542849"/>
                </a:cubicBezTo>
                <a:cubicBezTo>
                  <a:pt x="782094" y="1574447"/>
                  <a:pt x="786373" y="1588807"/>
                  <a:pt x="760615" y="1617645"/>
                </a:cubicBezTo>
                <a:cubicBezTo>
                  <a:pt x="751376" y="1628004"/>
                  <a:pt x="754735" y="1635124"/>
                  <a:pt x="765015" y="1643883"/>
                </a:cubicBezTo>
                <a:cubicBezTo>
                  <a:pt x="772414" y="1650203"/>
                  <a:pt x="778654" y="1661362"/>
                  <a:pt x="779734" y="1670962"/>
                </a:cubicBezTo>
                <a:cubicBezTo>
                  <a:pt x="781934" y="1690681"/>
                  <a:pt x="780294" y="1710839"/>
                  <a:pt x="780214" y="1730798"/>
                </a:cubicBezTo>
                <a:cubicBezTo>
                  <a:pt x="780174" y="1745037"/>
                  <a:pt x="774854" y="1752397"/>
                  <a:pt x="758775" y="1752397"/>
                </a:cubicBezTo>
                <a:cubicBezTo>
                  <a:pt x="513749" y="1752037"/>
                  <a:pt x="268724" y="1751997"/>
                  <a:pt x="23699" y="1752317"/>
                </a:cubicBezTo>
                <a:cubicBezTo>
                  <a:pt x="8539" y="1752317"/>
                  <a:pt x="460" y="1746357"/>
                  <a:pt x="340" y="1731998"/>
                </a:cubicBezTo>
                <a:cubicBezTo>
                  <a:pt x="140" y="1708159"/>
                  <a:pt x="-1180" y="1683801"/>
                  <a:pt x="3220" y="1660642"/>
                </a:cubicBezTo>
                <a:cubicBezTo>
                  <a:pt x="5220" y="1649843"/>
                  <a:pt x="19539" y="1641363"/>
                  <a:pt x="30018" y="1629924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41">
            <a:extLst>
              <a:ext uri="{FF2B5EF4-FFF2-40B4-BE49-F238E27FC236}">
                <a16:creationId xmlns:a16="http://schemas.microsoft.com/office/drawing/2014/main" id="{9EA54A09-1683-47FE-8CB4-86D1BADD5F87}"/>
              </a:ext>
            </a:extLst>
          </p:cNvPr>
          <p:cNvSpPr/>
          <p:nvPr/>
        </p:nvSpPr>
        <p:spPr>
          <a:xfrm>
            <a:off x="10456760" y="4238250"/>
            <a:ext cx="422674" cy="1068386"/>
          </a:xfrm>
          <a:custGeom>
            <a:avLst/>
            <a:gdLst>
              <a:gd name="connsiteX0" fmla="*/ 286941 w 695818"/>
              <a:gd name="connsiteY0" fmla="*/ 258481 h 1758806"/>
              <a:gd name="connsiteX1" fmla="*/ 291180 w 695818"/>
              <a:gd name="connsiteY1" fmla="*/ 181925 h 1758806"/>
              <a:gd name="connsiteX2" fmla="*/ 240703 w 695818"/>
              <a:gd name="connsiteY2" fmla="*/ 181925 h 1758806"/>
              <a:gd name="connsiteX3" fmla="*/ 240703 w 695818"/>
              <a:gd name="connsiteY3" fmla="*/ 76811 h 1758806"/>
              <a:gd name="connsiteX4" fmla="*/ 306340 w 695818"/>
              <a:gd name="connsiteY4" fmla="*/ 76811 h 1758806"/>
              <a:gd name="connsiteX5" fmla="*/ 335898 w 695818"/>
              <a:gd name="connsiteY5" fmla="*/ 5695 h 1758806"/>
              <a:gd name="connsiteX6" fmla="*/ 372936 w 695818"/>
              <a:gd name="connsiteY6" fmla="*/ 6215 h 1758806"/>
              <a:gd name="connsiteX7" fmla="*/ 398694 w 695818"/>
              <a:gd name="connsiteY7" fmla="*/ 21414 h 1758806"/>
              <a:gd name="connsiteX8" fmla="*/ 410494 w 695818"/>
              <a:gd name="connsiteY8" fmla="*/ 56012 h 1758806"/>
              <a:gd name="connsiteX9" fmla="*/ 424773 w 695818"/>
              <a:gd name="connsiteY9" fmla="*/ 78331 h 1758806"/>
              <a:gd name="connsiteX10" fmla="*/ 471250 w 695818"/>
              <a:gd name="connsiteY10" fmla="*/ 78331 h 1758806"/>
              <a:gd name="connsiteX11" fmla="*/ 470650 w 695818"/>
              <a:gd name="connsiteY11" fmla="*/ 171446 h 1758806"/>
              <a:gd name="connsiteX12" fmla="*/ 457251 w 695818"/>
              <a:gd name="connsiteY12" fmla="*/ 181125 h 1758806"/>
              <a:gd name="connsiteX13" fmla="*/ 419333 w 695818"/>
              <a:gd name="connsiteY13" fmla="*/ 187485 h 1758806"/>
              <a:gd name="connsiteX14" fmla="*/ 434292 w 695818"/>
              <a:gd name="connsiteY14" fmla="*/ 221363 h 1758806"/>
              <a:gd name="connsiteX15" fmla="*/ 434812 w 695818"/>
              <a:gd name="connsiteY15" fmla="*/ 253801 h 1758806"/>
              <a:gd name="connsiteX16" fmla="*/ 461090 w 695818"/>
              <a:gd name="connsiteY16" fmla="*/ 285799 h 1758806"/>
              <a:gd name="connsiteX17" fmla="*/ 482449 w 695818"/>
              <a:gd name="connsiteY17" fmla="*/ 293798 h 1758806"/>
              <a:gd name="connsiteX18" fmla="*/ 540166 w 695818"/>
              <a:gd name="connsiteY18" fmla="*/ 298238 h 1758806"/>
              <a:gd name="connsiteX19" fmla="*/ 566684 w 695818"/>
              <a:gd name="connsiteY19" fmla="*/ 331836 h 1758806"/>
              <a:gd name="connsiteX20" fmla="*/ 552565 w 695818"/>
              <a:gd name="connsiteY20" fmla="*/ 379353 h 1758806"/>
              <a:gd name="connsiteX21" fmla="*/ 482969 w 695818"/>
              <a:gd name="connsiteY21" fmla="*/ 547303 h 1758806"/>
              <a:gd name="connsiteX22" fmla="*/ 491089 w 695818"/>
              <a:gd name="connsiteY22" fmla="*/ 554063 h 1758806"/>
              <a:gd name="connsiteX23" fmla="*/ 492169 w 695818"/>
              <a:gd name="connsiteY23" fmla="*/ 595661 h 1758806"/>
              <a:gd name="connsiteX24" fmla="*/ 483649 w 695818"/>
              <a:gd name="connsiteY24" fmla="*/ 645058 h 1758806"/>
              <a:gd name="connsiteX25" fmla="*/ 493728 w 695818"/>
              <a:gd name="connsiteY25" fmla="*/ 649777 h 1758806"/>
              <a:gd name="connsiteX26" fmla="*/ 515127 w 695818"/>
              <a:gd name="connsiteY26" fmla="*/ 654257 h 1758806"/>
              <a:gd name="connsiteX27" fmla="*/ 535806 w 695818"/>
              <a:gd name="connsiteY27" fmla="*/ 688935 h 1758806"/>
              <a:gd name="connsiteX28" fmla="*/ 583803 w 695818"/>
              <a:gd name="connsiteY28" fmla="*/ 711534 h 1758806"/>
              <a:gd name="connsiteX29" fmla="*/ 582963 w 695818"/>
              <a:gd name="connsiteY29" fmla="*/ 746772 h 1758806"/>
              <a:gd name="connsiteX30" fmla="*/ 469930 w 695818"/>
              <a:gd name="connsiteY30" fmla="*/ 776810 h 1758806"/>
              <a:gd name="connsiteX31" fmla="*/ 448291 w 695818"/>
              <a:gd name="connsiteY31" fmla="*/ 796289 h 1758806"/>
              <a:gd name="connsiteX32" fmla="*/ 500888 w 695818"/>
              <a:gd name="connsiteY32" fmla="*/ 1264141 h 1758806"/>
              <a:gd name="connsiteX33" fmla="*/ 544006 w 695818"/>
              <a:gd name="connsiteY33" fmla="*/ 1324458 h 1758806"/>
              <a:gd name="connsiteX34" fmla="*/ 561045 w 695818"/>
              <a:gd name="connsiteY34" fmla="*/ 1369015 h 1758806"/>
              <a:gd name="connsiteX35" fmla="*/ 584123 w 695818"/>
              <a:gd name="connsiteY35" fmla="*/ 1460369 h 1758806"/>
              <a:gd name="connsiteX36" fmla="*/ 675718 w 695818"/>
              <a:gd name="connsiteY36" fmla="*/ 1571203 h 1758806"/>
              <a:gd name="connsiteX37" fmla="*/ 677638 w 695818"/>
              <a:gd name="connsiteY37" fmla="*/ 1635519 h 1758806"/>
              <a:gd name="connsiteX38" fmla="*/ 678958 w 695818"/>
              <a:gd name="connsiteY38" fmla="*/ 1654598 h 1758806"/>
              <a:gd name="connsiteX39" fmla="*/ 695437 w 695818"/>
              <a:gd name="connsiteY39" fmla="*/ 1693996 h 1758806"/>
              <a:gd name="connsiteX40" fmla="*/ 688317 w 695818"/>
              <a:gd name="connsiteY40" fmla="*/ 1753272 h 1758806"/>
              <a:gd name="connsiteX41" fmla="*/ 633001 w 695818"/>
              <a:gd name="connsiteY41" fmla="*/ 1756912 h 1758806"/>
              <a:gd name="connsiteX42" fmla="*/ 31636 w 695818"/>
              <a:gd name="connsiteY42" fmla="*/ 1756352 h 1758806"/>
              <a:gd name="connsiteX43" fmla="*/ 278 w 695818"/>
              <a:gd name="connsiteY43" fmla="*/ 1723874 h 1758806"/>
              <a:gd name="connsiteX44" fmla="*/ 1798 w 695818"/>
              <a:gd name="connsiteY44" fmla="*/ 1684076 h 1758806"/>
              <a:gd name="connsiteX45" fmla="*/ 17037 w 695818"/>
              <a:gd name="connsiteY45" fmla="*/ 1658198 h 1758806"/>
              <a:gd name="connsiteX46" fmla="*/ 20676 w 695818"/>
              <a:gd name="connsiteY46" fmla="*/ 1630720 h 1758806"/>
              <a:gd name="connsiteX47" fmla="*/ 21597 w 695818"/>
              <a:gd name="connsiteY47" fmla="*/ 1572403 h 1758806"/>
              <a:gd name="connsiteX48" fmla="*/ 120591 w 695818"/>
              <a:gd name="connsiteY48" fmla="*/ 1452130 h 1758806"/>
              <a:gd name="connsiteX49" fmla="*/ 138590 w 695818"/>
              <a:gd name="connsiteY49" fmla="*/ 1374295 h 1758806"/>
              <a:gd name="connsiteX50" fmla="*/ 156668 w 695818"/>
              <a:gd name="connsiteY50" fmla="*/ 1323058 h 1758806"/>
              <a:gd name="connsiteX51" fmla="*/ 199746 w 695818"/>
              <a:gd name="connsiteY51" fmla="*/ 1258102 h 1758806"/>
              <a:gd name="connsiteX52" fmla="*/ 249223 w 695818"/>
              <a:gd name="connsiteY52" fmla="*/ 833847 h 1758806"/>
              <a:gd name="connsiteX53" fmla="*/ 248303 w 695818"/>
              <a:gd name="connsiteY53" fmla="*/ 803928 h 1758806"/>
              <a:gd name="connsiteX54" fmla="*/ 223065 w 695818"/>
              <a:gd name="connsiteY54" fmla="*/ 776530 h 1758806"/>
              <a:gd name="connsiteX55" fmla="*/ 129990 w 695818"/>
              <a:gd name="connsiteY55" fmla="*/ 755531 h 1758806"/>
              <a:gd name="connsiteX56" fmla="*/ 105711 w 695818"/>
              <a:gd name="connsiteY56" fmla="*/ 742132 h 1758806"/>
              <a:gd name="connsiteX57" fmla="*/ 106831 w 695818"/>
              <a:gd name="connsiteY57" fmla="*/ 714734 h 1758806"/>
              <a:gd name="connsiteX58" fmla="*/ 147869 w 695818"/>
              <a:gd name="connsiteY58" fmla="*/ 694575 h 1758806"/>
              <a:gd name="connsiteX59" fmla="*/ 158748 w 695818"/>
              <a:gd name="connsiteY59" fmla="*/ 681296 h 1758806"/>
              <a:gd name="connsiteX60" fmla="*/ 173787 w 695818"/>
              <a:gd name="connsiteY60" fmla="*/ 656737 h 1758806"/>
              <a:gd name="connsiteX61" fmla="*/ 188827 w 695818"/>
              <a:gd name="connsiteY61" fmla="*/ 651497 h 1758806"/>
              <a:gd name="connsiteX62" fmla="*/ 213985 w 695818"/>
              <a:gd name="connsiteY62" fmla="*/ 639098 h 1758806"/>
              <a:gd name="connsiteX63" fmla="*/ 200666 w 695818"/>
              <a:gd name="connsiteY63" fmla="*/ 593621 h 1758806"/>
              <a:gd name="connsiteX64" fmla="*/ 201506 w 695818"/>
              <a:gd name="connsiteY64" fmla="*/ 557463 h 1758806"/>
              <a:gd name="connsiteX65" fmla="*/ 207225 w 695818"/>
              <a:gd name="connsiteY65" fmla="*/ 532864 h 1758806"/>
              <a:gd name="connsiteX66" fmla="*/ 137990 w 695818"/>
              <a:gd name="connsiteY66" fmla="*/ 367274 h 1758806"/>
              <a:gd name="connsiteX67" fmla="*/ 128550 w 695818"/>
              <a:gd name="connsiteY67" fmla="*/ 336876 h 1758806"/>
              <a:gd name="connsiteX68" fmla="*/ 158388 w 695818"/>
              <a:gd name="connsiteY68" fmla="*/ 298078 h 1758806"/>
              <a:gd name="connsiteX69" fmla="*/ 224104 w 695818"/>
              <a:gd name="connsiteY69" fmla="*/ 293998 h 1758806"/>
              <a:gd name="connsiteX70" fmla="*/ 239384 w 695818"/>
              <a:gd name="connsiteY70" fmla="*/ 288719 h 1758806"/>
              <a:gd name="connsiteX71" fmla="*/ 286941 w 695818"/>
              <a:gd name="connsiteY71" fmla="*/ 258481 h 175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695818" h="1758806">
                <a:moveTo>
                  <a:pt x="286941" y="258481"/>
                </a:moveTo>
                <a:cubicBezTo>
                  <a:pt x="251543" y="227282"/>
                  <a:pt x="293140" y="209443"/>
                  <a:pt x="291180" y="181925"/>
                </a:cubicBezTo>
                <a:cubicBezTo>
                  <a:pt x="274221" y="181925"/>
                  <a:pt x="258023" y="181925"/>
                  <a:pt x="240703" y="181925"/>
                </a:cubicBezTo>
                <a:cubicBezTo>
                  <a:pt x="240703" y="146287"/>
                  <a:pt x="240703" y="113449"/>
                  <a:pt x="240703" y="76811"/>
                </a:cubicBezTo>
                <a:cubicBezTo>
                  <a:pt x="262942" y="76811"/>
                  <a:pt x="284301" y="76811"/>
                  <a:pt x="306340" y="76811"/>
                </a:cubicBezTo>
                <a:cubicBezTo>
                  <a:pt x="293180" y="30694"/>
                  <a:pt x="294620" y="28374"/>
                  <a:pt x="335898" y="5695"/>
                </a:cubicBezTo>
                <a:cubicBezTo>
                  <a:pt x="349057" y="-1544"/>
                  <a:pt x="360457" y="-2424"/>
                  <a:pt x="372936" y="6215"/>
                </a:cubicBezTo>
                <a:cubicBezTo>
                  <a:pt x="381095" y="11895"/>
                  <a:pt x="389775" y="17015"/>
                  <a:pt x="398694" y="21414"/>
                </a:cubicBezTo>
                <a:cubicBezTo>
                  <a:pt x="414453" y="29214"/>
                  <a:pt x="419933" y="39373"/>
                  <a:pt x="410494" y="56012"/>
                </a:cubicBezTo>
                <a:cubicBezTo>
                  <a:pt x="401894" y="71212"/>
                  <a:pt x="408334" y="78331"/>
                  <a:pt x="424773" y="78331"/>
                </a:cubicBezTo>
                <a:cubicBezTo>
                  <a:pt x="440012" y="78331"/>
                  <a:pt x="455291" y="78331"/>
                  <a:pt x="471250" y="78331"/>
                </a:cubicBezTo>
                <a:cubicBezTo>
                  <a:pt x="471250" y="110729"/>
                  <a:pt x="471690" y="141127"/>
                  <a:pt x="470650" y="171446"/>
                </a:cubicBezTo>
                <a:cubicBezTo>
                  <a:pt x="470530" y="174925"/>
                  <a:pt x="462411" y="179885"/>
                  <a:pt x="457251" y="181125"/>
                </a:cubicBezTo>
                <a:cubicBezTo>
                  <a:pt x="444851" y="184165"/>
                  <a:pt x="431972" y="185485"/>
                  <a:pt x="419333" y="187485"/>
                </a:cubicBezTo>
                <a:cubicBezTo>
                  <a:pt x="424493" y="198724"/>
                  <a:pt x="431452" y="209563"/>
                  <a:pt x="434292" y="221363"/>
                </a:cubicBezTo>
                <a:cubicBezTo>
                  <a:pt x="436852" y="231962"/>
                  <a:pt x="434812" y="243641"/>
                  <a:pt x="434812" y="253801"/>
                </a:cubicBezTo>
                <a:cubicBezTo>
                  <a:pt x="442972" y="264000"/>
                  <a:pt x="450971" y="276039"/>
                  <a:pt x="461090" y="285799"/>
                </a:cubicBezTo>
                <a:cubicBezTo>
                  <a:pt x="466170" y="290679"/>
                  <a:pt x="475010" y="292958"/>
                  <a:pt x="482449" y="293798"/>
                </a:cubicBezTo>
                <a:cubicBezTo>
                  <a:pt x="501608" y="295998"/>
                  <a:pt x="521007" y="296118"/>
                  <a:pt x="540166" y="298238"/>
                </a:cubicBezTo>
                <a:cubicBezTo>
                  <a:pt x="561485" y="300598"/>
                  <a:pt x="570004" y="310517"/>
                  <a:pt x="566684" y="331836"/>
                </a:cubicBezTo>
                <a:cubicBezTo>
                  <a:pt x="564164" y="348035"/>
                  <a:pt x="558765" y="364074"/>
                  <a:pt x="552565" y="379353"/>
                </a:cubicBezTo>
                <a:cubicBezTo>
                  <a:pt x="529887" y="435350"/>
                  <a:pt x="506368" y="491027"/>
                  <a:pt x="482969" y="547303"/>
                </a:cubicBezTo>
                <a:cubicBezTo>
                  <a:pt x="486129" y="549903"/>
                  <a:pt x="488529" y="552063"/>
                  <a:pt x="491089" y="554063"/>
                </a:cubicBezTo>
                <a:cubicBezTo>
                  <a:pt x="510048" y="568742"/>
                  <a:pt x="510368" y="579902"/>
                  <a:pt x="492169" y="595661"/>
                </a:cubicBezTo>
                <a:cubicBezTo>
                  <a:pt x="483649" y="603060"/>
                  <a:pt x="477450" y="636298"/>
                  <a:pt x="483649" y="645058"/>
                </a:cubicBezTo>
                <a:cubicBezTo>
                  <a:pt x="485529" y="647697"/>
                  <a:pt x="490129" y="648857"/>
                  <a:pt x="493728" y="649777"/>
                </a:cubicBezTo>
                <a:cubicBezTo>
                  <a:pt x="500768" y="651577"/>
                  <a:pt x="508208" y="652057"/>
                  <a:pt x="515127" y="654257"/>
                </a:cubicBezTo>
                <a:cubicBezTo>
                  <a:pt x="537086" y="661217"/>
                  <a:pt x="540206" y="666536"/>
                  <a:pt x="535806" y="688935"/>
                </a:cubicBezTo>
                <a:cubicBezTo>
                  <a:pt x="551685" y="696295"/>
                  <a:pt x="568404" y="702774"/>
                  <a:pt x="583803" y="711534"/>
                </a:cubicBezTo>
                <a:cubicBezTo>
                  <a:pt x="605082" y="723653"/>
                  <a:pt x="605682" y="738812"/>
                  <a:pt x="582963" y="746772"/>
                </a:cubicBezTo>
                <a:cubicBezTo>
                  <a:pt x="546285" y="759611"/>
                  <a:pt x="507968" y="768130"/>
                  <a:pt x="469930" y="776810"/>
                </a:cubicBezTo>
                <a:cubicBezTo>
                  <a:pt x="457771" y="779610"/>
                  <a:pt x="448611" y="780730"/>
                  <a:pt x="448291" y="796289"/>
                </a:cubicBezTo>
                <a:cubicBezTo>
                  <a:pt x="445211" y="954559"/>
                  <a:pt x="452211" y="1111590"/>
                  <a:pt x="500888" y="1264141"/>
                </a:cubicBezTo>
                <a:cubicBezTo>
                  <a:pt x="508968" y="1289420"/>
                  <a:pt x="522287" y="1309978"/>
                  <a:pt x="544006" y="1324458"/>
                </a:cubicBezTo>
                <a:cubicBezTo>
                  <a:pt x="560885" y="1335737"/>
                  <a:pt x="566844" y="1350656"/>
                  <a:pt x="561045" y="1369015"/>
                </a:cubicBezTo>
                <a:cubicBezTo>
                  <a:pt x="549765" y="1404653"/>
                  <a:pt x="560285" y="1433251"/>
                  <a:pt x="584123" y="1460369"/>
                </a:cubicBezTo>
                <a:cubicBezTo>
                  <a:pt x="615761" y="1496367"/>
                  <a:pt x="645840" y="1533725"/>
                  <a:pt x="675718" y="1571203"/>
                </a:cubicBezTo>
                <a:cubicBezTo>
                  <a:pt x="699676" y="1601241"/>
                  <a:pt x="698756" y="1604161"/>
                  <a:pt x="677638" y="1635519"/>
                </a:cubicBezTo>
                <a:cubicBezTo>
                  <a:pt x="674678" y="1639919"/>
                  <a:pt x="675638" y="1652558"/>
                  <a:pt x="678958" y="1654598"/>
                </a:cubicBezTo>
                <a:cubicBezTo>
                  <a:pt x="694637" y="1664237"/>
                  <a:pt x="696917" y="1677877"/>
                  <a:pt x="695437" y="1693996"/>
                </a:cubicBezTo>
                <a:cubicBezTo>
                  <a:pt x="693597" y="1714354"/>
                  <a:pt x="698917" y="1740153"/>
                  <a:pt x="688317" y="1753272"/>
                </a:cubicBezTo>
                <a:cubicBezTo>
                  <a:pt x="680438" y="1763032"/>
                  <a:pt x="652199" y="1756912"/>
                  <a:pt x="633001" y="1756912"/>
                </a:cubicBezTo>
                <a:cubicBezTo>
                  <a:pt x="432532" y="1756872"/>
                  <a:pt x="232104" y="1756672"/>
                  <a:pt x="31636" y="1756352"/>
                </a:cubicBezTo>
                <a:cubicBezTo>
                  <a:pt x="2838" y="1756312"/>
                  <a:pt x="278" y="1753432"/>
                  <a:pt x="278" y="1723874"/>
                </a:cubicBezTo>
                <a:cubicBezTo>
                  <a:pt x="278" y="1710555"/>
                  <a:pt x="-962" y="1696876"/>
                  <a:pt x="1798" y="1684076"/>
                </a:cubicBezTo>
                <a:cubicBezTo>
                  <a:pt x="3837" y="1674677"/>
                  <a:pt x="9717" y="1664397"/>
                  <a:pt x="17037" y="1658198"/>
                </a:cubicBezTo>
                <a:cubicBezTo>
                  <a:pt x="27876" y="1648998"/>
                  <a:pt x="30636" y="1642799"/>
                  <a:pt x="20676" y="1630720"/>
                </a:cubicBezTo>
                <a:cubicBezTo>
                  <a:pt x="2278" y="1608441"/>
                  <a:pt x="2838" y="1595642"/>
                  <a:pt x="21597" y="1572403"/>
                </a:cubicBezTo>
                <a:cubicBezTo>
                  <a:pt x="54194" y="1532005"/>
                  <a:pt x="86353" y="1491168"/>
                  <a:pt x="120591" y="1452130"/>
                </a:cubicBezTo>
                <a:cubicBezTo>
                  <a:pt x="141309" y="1428531"/>
                  <a:pt x="145789" y="1402893"/>
                  <a:pt x="138590" y="1374295"/>
                </a:cubicBezTo>
                <a:cubicBezTo>
                  <a:pt x="133070" y="1352496"/>
                  <a:pt x="136150" y="1335657"/>
                  <a:pt x="156668" y="1323058"/>
                </a:cubicBezTo>
                <a:cubicBezTo>
                  <a:pt x="180787" y="1308298"/>
                  <a:pt x="191547" y="1284140"/>
                  <a:pt x="199746" y="1258102"/>
                </a:cubicBezTo>
                <a:cubicBezTo>
                  <a:pt x="243303" y="1119790"/>
                  <a:pt x="251943" y="977478"/>
                  <a:pt x="249223" y="833847"/>
                </a:cubicBezTo>
                <a:cubicBezTo>
                  <a:pt x="249023" y="823847"/>
                  <a:pt x="247263" y="813768"/>
                  <a:pt x="248303" y="803928"/>
                </a:cubicBezTo>
                <a:cubicBezTo>
                  <a:pt x="250303" y="784449"/>
                  <a:pt x="240424" y="779450"/>
                  <a:pt x="223065" y="776530"/>
                </a:cubicBezTo>
                <a:cubicBezTo>
                  <a:pt x="191746" y="771250"/>
                  <a:pt x="160788" y="763451"/>
                  <a:pt x="129990" y="755531"/>
                </a:cubicBezTo>
                <a:cubicBezTo>
                  <a:pt x="121311" y="753291"/>
                  <a:pt x="113071" y="747652"/>
                  <a:pt x="105711" y="742132"/>
                </a:cubicBezTo>
                <a:cubicBezTo>
                  <a:pt x="91832" y="731733"/>
                  <a:pt x="91832" y="723813"/>
                  <a:pt x="106831" y="714734"/>
                </a:cubicBezTo>
                <a:cubicBezTo>
                  <a:pt x="119791" y="706854"/>
                  <a:pt x="134590" y="702014"/>
                  <a:pt x="147869" y="694575"/>
                </a:cubicBezTo>
                <a:cubicBezTo>
                  <a:pt x="152749" y="691855"/>
                  <a:pt x="159868" y="683775"/>
                  <a:pt x="158748" y="681296"/>
                </a:cubicBezTo>
                <a:cubicBezTo>
                  <a:pt x="151589" y="664817"/>
                  <a:pt x="163988" y="661657"/>
                  <a:pt x="173787" y="656737"/>
                </a:cubicBezTo>
                <a:cubicBezTo>
                  <a:pt x="178467" y="654377"/>
                  <a:pt x="183947" y="653577"/>
                  <a:pt x="188827" y="651497"/>
                </a:cubicBezTo>
                <a:cubicBezTo>
                  <a:pt x="197746" y="647658"/>
                  <a:pt x="213065" y="644538"/>
                  <a:pt x="213985" y="639098"/>
                </a:cubicBezTo>
                <a:cubicBezTo>
                  <a:pt x="216665" y="623299"/>
                  <a:pt x="221025" y="605460"/>
                  <a:pt x="200666" y="593621"/>
                </a:cubicBezTo>
                <a:cubicBezTo>
                  <a:pt x="185587" y="584861"/>
                  <a:pt x="186667" y="568622"/>
                  <a:pt x="201506" y="557463"/>
                </a:cubicBezTo>
                <a:cubicBezTo>
                  <a:pt x="211465" y="549983"/>
                  <a:pt x="212145" y="544224"/>
                  <a:pt x="207225" y="532864"/>
                </a:cubicBezTo>
                <a:cubicBezTo>
                  <a:pt x="183387" y="477988"/>
                  <a:pt x="160748" y="422631"/>
                  <a:pt x="137990" y="367274"/>
                </a:cubicBezTo>
                <a:cubicBezTo>
                  <a:pt x="133950" y="357475"/>
                  <a:pt x="130390" y="347235"/>
                  <a:pt x="128550" y="336876"/>
                </a:cubicBezTo>
                <a:cubicBezTo>
                  <a:pt x="124270" y="312597"/>
                  <a:pt x="133630" y="300358"/>
                  <a:pt x="158388" y="298078"/>
                </a:cubicBezTo>
                <a:cubicBezTo>
                  <a:pt x="180227" y="296038"/>
                  <a:pt x="202226" y="295718"/>
                  <a:pt x="224104" y="293998"/>
                </a:cubicBezTo>
                <a:cubicBezTo>
                  <a:pt x="229504" y="293558"/>
                  <a:pt x="238184" y="291959"/>
                  <a:pt x="239384" y="288719"/>
                </a:cubicBezTo>
                <a:cubicBezTo>
                  <a:pt x="246463" y="269680"/>
                  <a:pt x="258503" y="257841"/>
                  <a:pt x="286941" y="258481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42">
            <a:extLst>
              <a:ext uri="{FF2B5EF4-FFF2-40B4-BE49-F238E27FC236}">
                <a16:creationId xmlns:a16="http://schemas.microsoft.com/office/drawing/2014/main" id="{6529AFB4-FF55-4E92-8BDE-5675BCB34B07}"/>
              </a:ext>
            </a:extLst>
          </p:cNvPr>
          <p:cNvSpPr/>
          <p:nvPr/>
        </p:nvSpPr>
        <p:spPr>
          <a:xfrm>
            <a:off x="7126923" y="4348046"/>
            <a:ext cx="429415" cy="958590"/>
          </a:xfrm>
          <a:custGeom>
            <a:avLst/>
            <a:gdLst>
              <a:gd name="connsiteX0" fmla="*/ 198028 w 706914"/>
              <a:gd name="connsiteY0" fmla="*/ 527715 h 1578057"/>
              <a:gd name="connsiteX1" fmla="*/ 143911 w 706914"/>
              <a:gd name="connsiteY1" fmla="*/ 371964 h 1578057"/>
              <a:gd name="connsiteX2" fmla="*/ 177389 w 706914"/>
              <a:gd name="connsiteY2" fmla="*/ 273090 h 1578057"/>
              <a:gd name="connsiteX3" fmla="*/ 259705 w 706914"/>
              <a:gd name="connsiteY3" fmla="*/ 153177 h 1578057"/>
              <a:gd name="connsiteX4" fmla="*/ 300862 w 706914"/>
              <a:gd name="connsiteY4" fmla="*/ 99180 h 1578057"/>
              <a:gd name="connsiteX5" fmla="*/ 297302 w 706914"/>
              <a:gd name="connsiteY5" fmla="*/ 65022 h 1578057"/>
              <a:gd name="connsiteX6" fmla="*/ 283783 w 706914"/>
              <a:gd name="connsiteY6" fmla="*/ 37744 h 1578057"/>
              <a:gd name="connsiteX7" fmla="*/ 307142 w 706914"/>
              <a:gd name="connsiteY7" fmla="*/ 3186 h 1578057"/>
              <a:gd name="connsiteX8" fmla="*/ 393817 w 706914"/>
              <a:gd name="connsiteY8" fmla="*/ 626 h 1578057"/>
              <a:gd name="connsiteX9" fmla="*/ 426735 w 706914"/>
              <a:gd name="connsiteY9" fmla="*/ 28104 h 1578057"/>
              <a:gd name="connsiteX10" fmla="*/ 407576 w 706914"/>
              <a:gd name="connsiteY10" fmla="*/ 68022 h 1578057"/>
              <a:gd name="connsiteX11" fmla="*/ 403256 w 706914"/>
              <a:gd name="connsiteY11" fmla="*/ 89341 h 1578057"/>
              <a:gd name="connsiteX12" fmla="*/ 427095 w 706914"/>
              <a:gd name="connsiteY12" fmla="*/ 123739 h 1578057"/>
              <a:gd name="connsiteX13" fmla="*/ 431174 w 706914"/>
              <a:gd name="connsiteY13" fmla="*/ 167216 h 1578057"/>
              <a:gd name="connsiteX14" fmla="*/ 381257 w 706914"/>
              <a:gd name="connsiteY14" fmla="*/ 264930 h 1578057"/>
              <a:gd name="connsiteX15" fmla="*/ 372618 w 706914"/>
              <a:gd name="connsiteY15" fmla="*/ 282809 h 1578057"/>
              <a:gd name="connsiteX16" fmla="*/ 373738 w 706914"/>
              <a:gd name="connsiteY16" fmla="*/ 299168 h 1578057"/>
              <a:gd name="connsiteX17" fmla="*/ 389777 w 706914"/>
              <a:gd name="connsiteY17" fmla="*/ 291969 h 1578057"/>
              <a:gd name="connsiteX18" fmla="*/ 431294 w 706914"/>
              <a:gd name="connsiteY18" fmla="*/ 219253 h 1578057"/>
              <a:gd name="connsiteX19" fmla="*/ 459493 w 706914"/>
              <a:gd name="connsiteY19" fmla="*/ 167536 h 1578057"/>
              <a:gd name="connsiteX20" fmla="*/ 545968 w 706914"/>
              <a:gd name="connsiteY20" fmla="*/ 310168 h 1578057"/>
              <a:gd name="connsiteX21" fmla="*/ 545328 w 706914"/>
              <a:gd name="connsiteY21" fmla="*/ 469478 h 1578057"/>
              <a:gd name="connsiteX22" fmla="*/ 508570 w 706914"/>
              <a:gd name="connsiteY22" fmla="*/ 530315 h 1578057"/>
              <a:gd name="connsiteX23" fmla="*/ 518489 w 706914"/>
              <a:gd name="connsiteY23" fmla="*/ 545954 h 1578057"/>
              <a:gd name="connsiteX24" fmla="*/ 505170 w 706914"/>
              <a:gd name="connsiteY24" fmla="*/ 574392 h 1578057"/>
              <a:gd name="connsiteX25" fmla="*/ 486811 w 706914"/>
              <a:gd name="connsiteY25" fmla="*/ 602151 h 1578057"/>
              <a:gd name="connsiteX26" fmla="*/ 486971 w 706914"/>
              <a:gd name="connsiteY26" fmla="*/ 651588 h 1578057"/>
              <a:gd name="connsiteX27" fmla="*/ 533648 w 706914"/>
              <a:gd name="connsiteY27" fmla="*/ 664387 h 1578057"/>
              <a:gd name="connsiteX28" fmla="*/ 545968 w 706914"/>
              <a:gd name="connsiteY28" fmla="*/ 686706 h 1578057"/>
              <a:gd name="connsiteX29" fmla="*/ 553087 w 706914"/>
              <a:gd name="connsiteY29" fmla="*/ 699585 h 1578057"/>
              <a:gd name="connsiteX30" fmla="*/ 578406 w 706914"/>
              <a:gd name="connsiteY30" fmla="*/ 711104 h 1578057"/>
              <a:gd name="connsiteX31" fmla="*/ 608924 w 706914"/>
              <a:gd name="connsiteY31" fmla="*/ 736823 h 1578057"/>
              <a:gd name="connsiteX32" fmla="*/ 577166 w 706914"/>
              <a:gd name="connsiteY32" fmla="*/ 761301 h 1578057"/>
              <a:gd name="connsiteX33" fmla="*/ 496291 w 706914"/>
              <a:gd name="connsiteY33" fmla="*/ 781820 h 1578057"/>
              <a:gd name="connsiteX34" fmla="*/ 455013 w 706914"/>
              <a:gd name="connsiteY34" fmla="*/ 829017 h 1578057"/>
              <a:gd name="connsiteX35" fmla="*/ 506130 w 706914"/>
              <a:gd name="connsiteY35" fmla="*/ 1139199 h 1578057"/>
              <a:gd name="connsiteX36" fmla="*/ 555447 w 706914"/>
              <a:gd name="connsiteY36" fmla="*/ 1203075 h 1578057"/>
              <a:gd name="connsiteX37" fmla="*/ 568566 w 706914"/>
              <a:gd name="connsiteY37" fmla="*/ 1240073 h 1578057"/>
              <a:gd name="connsiteX38" fmla="*/ 582486 w 706914"/>
              <a:gd name="connsiteY38" fmla="*/ 1291870 h 1578057"/>
              <a:gd name="connsiteX39" fmla="*/ 682960 w 706914"/>
              <a:gd name="connsiteY39" fmla="*/ 1394864 h 1578057"/>
              <a:gd name="connsiteX40" fmla="*/ 687719 w 706914"/>
              <a:gd name="connsiteY40" fmla="*/ 1454340 h 1578057"/>
              <a:gd name="connsiteX41" fmla="*/ 690439 w 706914"/>
              <a:gd name="connsiteY41" fmla="*/ 1477419 h 1578057"/>
              <a:gd name="connsiteX42" fmla="*/ 705678 w 706914"/>
              <a:gd name="connsiteY42" fmla="*/ 1509337 h 1578057"/>
              <a:gd name="connsiteX43" fmla="*/ 706118 w 706914"/>
              <a:gd name="connsiteY43" fmla="*/ 1555174 h 1578057"/>
              <a:gd name="connsiteX44" fmla="*/ 682880 w 706914"/>
              <a:gd name="connsiteY44" fmla="*/ 1577373 h 1578057"/>
              <a:gd name="connsiteX45" fmla="*/ 445094 w 706914"/>
              <a:gd name="connsiteY45" fmla="*/ 1578053 h 1578057"/>
              <a:gd name="connsiteX46" fmla="*/ 39438 w 706914"/>
              <a:gd name="connsiteY46" fmla="*/ 1577653 h 1578057"/>
              <a:gd name="connsiteX47" fmla="*/ 0 w 706914"/>
              <a:gd name="connsiteY47" fmla="*/ 1537575 h 1578057"/>
              <a:gd name="connsiteX48" fmla="*/ 2920 w 706914"/>
              <a:gd name="connsiteY48" fmla="*/ 1497898 h 1578057"/>
              <a:gd name="connsiteX49" fmla="*/ 13799 w 706914"/>
              <a:gd name="connsiteY49" fmla="*/ 1480219 h 1578057"/>
              <a:gd name="connsiteX50" fmla="*/ 17199 w 706914"/>
              <a:gd name="connsiteY50" fmla="*/ 1449340 h 1578057"/>
              <a:gd name="connsiteX51" fmla="*/ 18839 w 706914"/>
              <a:gd name="connsiteY51" fmla="*/ 1403783 h 1578057"/>
              <a:gd name="connsiteX52" fmla="*/ 126432 w 706914"/>
              <a:gd name="connsiteY52" fmla="*/ 1291110 h 1578057"/>
              <a:gd name="connsiteX53" fmla="*/ 140552 w 706914"/>
              <a:gd name="connsiteY53" fmla="*/ 1241113 h 1578057"/>
              <a:gd name="connsiteX54" fmla="*/ 157951 w 706914"/>
              <a:gd name="connsiteY54" fmla="*/ 1200395 h 1578057"/>
              <a:gd name="connsiteX55" fmla="*/ 197708 w 706914"/>
              <a:gd name="connsiteY55" fmla="*/ 1153358 h 1578057"/>
              <a:gd name="connsiteX56" fmla="*/ 251825 w 706914"/>
              <a:gd name="connsiteY56" fmla="*/ 805938 h 1578057"/>
              <a:gd name="connsiteX57" fmla="*/ 233746 w 706914"/>
              <a:gd name="connsiteY57" fmla="*/ 785780 h 1578057"/>
              <a:gd name="connsiteX58" fmla="*/ 130992 w 706914"/>
              <a:gd name="connsiteY58" fmla="*/ 762301 h 1578057"/>
              <a:gd name="connsiteX59" fmla="*/ 106114 w 706914"/>
              <a:gd name="connsiteY59" fmla="*/ 749942 h 1578057"/>
              <a:gd name="connsiteX60" fmla="*/ 106434 w 706914"/>
              <a:gd name="connsiteY60" fmla="*/ 722343 h 1578057"/>
              <a:gd name="connsiteX61" fmla="*/ 145671 w 706914"/>
              <a:gd name="connsiteY61" fmla="*/ 702865 h 1578057"/>
              <a:gd name="connsiteX62" fmla="*/ 160110 w 706914"/>
              <a:gd name="connsiteY62" fmla="*/ 682346 h 1578057"/>
              <a:gd name="connsiteX63" fmla="*/ 181149 w 706914"/>
              <a:gd name="connsiteY63" fmla="*/ 661067 h 1578057"/>
              <a:gd name="connsiteX64" fmla="*/ 213267 w 706914"/>
              <a:gd name="connsiteY64" fmla="*/ 649988 h 1578057"/>
              <a:gd name="connsiteX65" fmla="*/ 215827 w 706914"/>
              <a:gd name="connsiteY65" fmla="*/ 608950 h 1578057"/>
              <a:gd name="connsiteX66" fmla="*/ 195268 w 706914"/>
              <a:gd name="connsiteY66" fmla="*/ 572112 h 1578057"/>
              <a:gd name="connsiteX67" fmla="*/ 187549 w 706914"/>
              <a:gd name="connsiteY67" fmla="*/ 543674 h 1578057"/>
              <a:gd name="connsiteX68" fmla="*/ 198028 w 706914"/>
              <a:gd name="connsiteY68" fmla="*/ 527715 h 1578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706914" h="1578057">
                <a:moveTo>
                  <a:pt x="198028" y="527715"/>
                </a:moveTo>
                <a:cubicBezTo>
                  <a:pt x="151591" y="485517"/>
                  <a:pt x="135432" y="431241"/>
                  <a:pt x="143911" y="371964"/>
                </a:cubicBezTo>
                <a:cubicBezTo>
                  <a:pt x="148791" y="337966"/>
                  <a:pt x="160670" y="303088"/>
                  <a:pt x="177389" y="273090"/>
                </a:cubicBezTo>
                <a:cubicBezTo>
                  <a:pt x="200908" y="230932"/>
                  <a:pt x="231586" y="192735"/>
                  <a:pt x="259705" y="153177"/>
                </a:cubicBezTo>
                <a:cubicBezTo>
                  <a:pt x="272824" y="134738"/>
                  <a:pt x="287063" y="117139"/>
                  <a:pt x="300862" y="99180"/>
                </a:cubicBezTo>
                <a:cubicBezTo>
                  <a:pt x="310502" y="86621"/>
                  <a:pt x="310742" y="76502"/>
                  <a:pt x="297302" y="65022"/>
                </a:cubicBezTo>
                <a:cubicBezTo>
                  <a:pt x="290143" y="58903"/>
                  <a:pt x="285943" y="47503"/>
                  <a:pt x="283783" y="37744"/>
                </a:cubicBezTo>
                <a:cubicBezTo>
                  <a:pt x="279663" y="19185"/>
                  <a:pt x="287943" y="4986"/>
                  <a:pt x="307142" y="3186"/>
                </a:cubicBezTo>
                <a:cubicBezTo>
                  <a:pt x="335900" y="506"/>
                  <a:pt x="365018" y="-894"/>
                  <a:pt x="393817" y="626"/>
                </a:cubicBezTo>
                <a:cubicBezTo>
                  <a:pt x="408896" y="1426"/>
                  <a:pt x="423255" y="10305"/>
                  <a:pt x="426735" y="28104"/>
                </a:cubicBezTo>
                <a:cubicBezTo>
                  <a:pt x="430175" y="45863"/>
                  <a:pt x="423655" y="59463"/>
                  <a:pt x="407576" y="68022"/>
                </a:cubicBezTo>
                <a:cubicBezTo>
                  <a:pt x="397336" y="73462"/>
                  <a:pt x="397457" y="80781"/>
                  <a:pt x="403256" y="89341"/>
                </a:cubicBezTo>
                <a:cubicBezTo>
                  <a:pt x="411096" y="100900"/>
                  <a:pt x="417855" y="113419"/>
                  <a:pt x="427095" y="123739"/>
                </a:cubicBezTo>
                <a:cubicBezTo>
                  <a:pt x="439734" y="137898"/>
                  <a:pt x="439654" y="151257"/>
                  <a:pt x="431174" y="167216"/>
                </a:cubicBezTo>
                <a:cubicBezTo>
                  <a:pt x="414015" y="199494"/>
                  <a:pt x="397816" y="232332"/>
                  <a:pt x="381257" y="264930"/>
                </a:cubicBezTo>
                <a:cubicBezTo>
                  <a:pt x="378257" y="270850"/>
                  <a:pt x="374178" y="276530"/>
                  <a:pt x="372618" y="282809"/>
                </a:cubicBezTo>
                <a:cubicBezTo>
                  <a:pt x="371378" y="287889"/>
                  <a:pt x="373258" y="293689"/>
                  <a:pt x="373738" y="299168"/>
                </a:cubicBezTo>
                <a:cubicBezTo>
                  <a:pt x="379218" y="296849"/>
                  <a:pt x="387257" y="296089"/>
                  <a:pt x="389777" y="291969"/>
                </a:cubicBezTo>
                <a:cubicBezTo>
                  <a:pt x="404336" y="268170"/>
                  <a:pt x="417695" y="243652"/>
                  <a:pt x="431294" y="219253"/>
                </a:cubicBezTo>
                <a:cubicBezTo>
                  <a:pt x="440294" y="203134"/>
                  <a:pt x="449013" y="186815"/>
                  <a:pt x="459493" y="167536"/>
                </a:cubicBezTo>
                <a:cubicBezTo>
                  <a:pt x="495651" y="213133"/>
                  <a:pt x="525889" y="258531"/>
                  <a:pt x="545968" y="310168"/>
                </a:cubicBezTo>
                <a:cubicBezTo>
                  <a:pt x="566646" y="363285"/>
                  <a:pt x="568446" y="416961"/>
                  <a:pt x="545328" y="469478"/>
                </a:cubicBezTo>
                <a:cubicBezTo>
                  <a:pt x="536088" y="490477"/>
                  <a:pt x="521569" y="509116"/>
                  <a:pt x="508570" y="530315"/>
                </a:cubicBezTo>
                <a:cubicBezTo>
                  <a:pt x="511010" y="534075"/>
                  <a:pt x="515929" y="539554"/>
                  <a:pt x="518489" y="545954"/>
                </a:cubicBezTo>
                <a:cubicBezTo>
                  <a:pt x="523929" y="559593"/>
                  <a:pt x="518409" y="571032"/>
                  <a:pt x="505170" y="574392"/>
                </a:cubicBezTo>
                <a:cubicBezTo>
                  <a:pt x="489011" y="578512"/>
                  <a:pt x="486251" y="588031"/>
                  <a:pt x="486811" y="602151"/>
                </a:cubicBezTo>
                <a:cubicBezTo>
                  <a:pt x="487491" y="618670"/>
                  <a:pt x="486971" y="635269"/>
                  <a:pt x="486971" y="651588"/>
                </a:cubicBezTo>
                <a:cubicBezTo>
                  <a:pt x="503450" y="655947"/>
                  <a:pt x="519009" y="658907"/>
                  <a:pt x="533648" y="664387"/>
                </a:cubicBezTo>
                <a:cubicBezTo>
                  <a:pt x="542328" y="667627"/>
                  <a:pt x="552687" y="672586"/>
                  <a:pt x="545968" y="686706"/>
                </a:cubicBezTo>
                <a:cubicBezTo>
                  <a:pt x="544688" y="689425"/>
                  <a:pt x="549287" y="697225"/>
                  <a:pt x="553087" y="699585"/>
                </a:cubicBezTo>
                <a:cubicBezTo>
                  <a:pt x="560887" y="704424"/>
                  <a:pt x="570886" y="705944"/>
                  <a:pt x="578406" y="711104"/>
                </a:cubicBezTo>
                <a:cubicBezTo>
                  <a:pt x="589325" y="718624"/>
                  <a:pt x="598804" y="728143"/>
                  <a:pt x="608924" y="736823"/>
                </a:cubicBezTo>
                <a:cubicBezTo>
                  <a:pt x="598405" y="745222"/>
                  <a:pt x="589125" y="757141"/>
                  <a:pt x="577166" y="761301"/>
                </a:cubicBezTo>
                <a:cubicBezTo>
                  <a:pt x="550967" y="770381"/>
                  <a:pt x="523689" y="777380"/>
                  <a:pt x="496291" y="781820"/>
                </a:cubicBezTo>
                <a:cubicBezTo>
                  <a:pt x="454453" y="788619"/>
                  <a:pt x="453333" y="787420"/>
                  <a:pt x="455013" y="829017"/>
                </a:cubicBezTo>
                <a:cubicBezTo>
                  <a:pt x="459253" y="934451"/>
                  <a:pt x="475332" y="1038045"/>
                  <a:pt x="506130" y="1139199"/>
                </a:cubicBezTo>
                <a:cubicBezTo>
                  <a:pt x="514569" y="1166917"/>
                  <a:pt x="527009" y="1190876"/>
                  <a:pt x="555447" y="1203075"/>
                </a:cubicBezTo>
                <a:cubicBezTo>
                  <a:pt x="572806" y="1210515"/>
                  <a:pt x="574286" y="1226034"/>
                  <a:pt x="568566" y="1240073"/>
                </a:cubicBezTo>
                <a:cubicBezTo>
                  <a:pt x="559647" y="1262032"/>
                  <a:pt x="568086" y="1277151"/>
                  <a:pt x="582486" y="1291870"/>
                </a:cubicBezTo>
                <a:cubicBezTo>
                  <a:pt x="616043" y="1326108"/>
                  <a:pt x="649722" y="1360266"/>
                  <a:pt x="682960" y="1394864"/>
                </a:cubicBezTo>
                <a:cubicBezTo>
                  <a:pt x="707518" y="1420422"/>
                  <a:pt x="708078" y="1426342"/>
                  <a:pt x="687719" y="1454340"/>
                </a:cubicBezTo>
                <a:cubicBezTo>
                  <a:pt x="680600" y="1464100"/>
                  <a:pt x="682360" y="1468859"/>
                  <a:pt x="690439" y="1477419"/>
                </a:cubicBezTo>
                <a:cubicBezTo>
                  <a:pt x="698239" y="1485658"/>
                  <a:pt x="703798" y="1498018"/>
                  <a:pt x="705678" y="1509337"/>
                </a:cubicBezTo>
                <a:cubicBezTo>
                  <a:pt x="708198" y="1524216"/>
                  <a:pt x="706078" y="1539855"/>
                  <a:pt x="706118" y="1555174"/>
                </a:cubicBezTo>
                <a:cubicBezTo>
                  <a:pt x="706158" y="1570853"/>
                  <a:pt x="699199" y="1577413"/>
                  <a:pt x="682880" y="1577373"/>
                </a:cubicBezTo>
                <a:cubicBezTo>
                  <a:pt x="603604" y="1577173"/>
                  <a:pt x="524369" y="1578013"/>
                  <a:pt x="445094" y="1578053"/>
                </a:cubicBezTo>
                <a:cubicBezTo>
                  <a:pt x="309862" y="1578093"/>
                  <a:pt x="174670" y="1577893"/>
                  <a:pt x="39438" y="1577653"/>
                </a:cubicBezTo>
                <a:cubicBezTo>
                  <a:pt x="2440" y="1577573"/>
                  <a:pt x="40" y="1575133"/>
                  <a:pt x="0" y="1537575"/>
                </a:cubicBezTo>
                <a:cubicBezTo>
                  <a:pt x="0" y="1524336"/>
                  <a:pt x="600" y="1510897"/>
                  <a:pt x="2920" y="1497898"/>
                </a:cubicBezTo>
                <a:cubicBezTo>
                  <a:pt x="4080" y="1491418"/>
                  <a:pt x="8439" y="1483138"/>
                  <a:pt x="13799" y="1480219"/>
                </a:cubicBezTo>
                <a:cubicBezTo>
                  <a:pt x="31158" y="1470819"/>
                  <a:pt x="28438" y="1461220"/>
                  <a:pt x="17199" y="1449340"/>
                </a:cubicBezTo>
                <a:cubicBezTo>
                  <a:pt x="2520" y="1433781"/>
                  <a:pt x="4480" y="1418742"/>
                  <a:pt x="18839" y="1403783"/>
                </a:cubicBezTo>
                <a:cubicBezTo>
                  <a:pt x="54797" y="1366305"/>
                  <a:pt x="90274" y="1328388"/>
                  <a:pt x="126432" y="1291110"/>
                </a:cubicBezTo>
                <a:cubicBezTo>
                  <a:pt x="140472" y="1276671"/>
                  <a:pt x="147791" y="1262231"/>
                  <a:pt x="140552" y="1241113"/>
                </a:cubicBezTo>
                <a:cubicBezTo>
                  <a:pt x="134832" y="1224314"/>
                  <a:pt x="138112" y="1208555"/>
                  <a:pt x="157951" y="1200395"/>
                </a:cubicBezTo>
                <a:cubicBezTo>
                  <a:pt x="178989" y="1191756"/>
                  <a:pt x="190869" y="1174917"/>
                  <a:pt x="197708" y="1153358"/>
                </a:cubicBezTo>
                <a:cubicBezTo>
                  <a:pt x="233626" y="1040285"/>
                  <a:pt x="253625" y="924891"/>
                  <a:pt x="251825" y="805938"/>
                </a:cubicBezTo>
                <a:cubicBezTo>
                  <a:pt x="251625" y="792379"/>
                  <a:pt x="246665" y="788260"/>
                  <a:pt x="233746" y="785780"/>
                </a:cubicBezTo>
                <a:cubicBezTo>
                  <a:pt x="199268" y="779180"/>
                  <a:pt x="165070" y="770901"/>
                  <a:pt x="130992" y="762301"/>
                </a:cubicBezTo>
                <a:cubicBezTo>
                  <a:pt x="122193" y="760101"/>
                  <a:pt x="113673" y="755181"/>
                  <a:pt x="106114" y="749942"/>
                </a:cubicBezTo>
                <a:cubicBezTo>
                  <a:pt x="92394" y="740422"/>
                  <a:pt x="92394" y="730863"/>
                  <a:pt x="106434" y="722343"/>
                </a:cubicBezTo>
                <a:cubicBezTo>
                  <a:pt x="118913" y="714824"/>
                  <a:pt x="132512" y="709184"/>
                  <a:pt x="145671" y="702865"/>
                </a:cubicBezTo>
                <a:cubicBezTo>
                  <a:pt x="154351" y="698665"/>
                  <a:pt x="159630" y="694585"/>
                  <a:pt x="160110" y="682346"/>
                </a:cubicBezTo>
                <a:cubicBezTo>
                  <a:pt x="160430" y="674826"/>
                  <a:pt x="172470" y="665827"/>
                  <a:pt x="181149" y="661067"/>
                </a:cubicBezTo>
                <a:cubicBezTo>
                  <a:pt x="191189" y="655587"/>
                  <a:pt x="209547" y="657187"/>
                  <a:pt x="213267" y="649988"/>
                </a:cubicBezTo>
                <a:cubicBezTo>
                  <a:pt x="219027" y="638828"/>
                  <a:pt x="215667" y="622869"/>
                  <a:pt x="215827" y="608950"/>
                </a:cubicBezTo>
                <a:cubicBezTo>
                  <a:pt x="216027" y="592951"/>
                  <a:pt x="217347" y="577832"/>
                  <a:pt x="195268" y="572112"/>
                </a:cubicBezTo>
                <a:cubicBezTo>
                  <a:pt x="183989" y="569192"/>
                  <a:pt x="180029" y="555953"/>
                  <a:pt x="187549" y="543674"/>
                </a:cubicBezTo>
                <a:cubicBezTo>
                  <a:pt x="190789" y="538634"/>
                  <a:pt x="194108" y="533755"/>
                  <a:pt x="198028" y="527715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43">
            <a:extLst>
              <a:ext uri="{FF2B5EF4-FFF2-40B4-BE49-F238E27FC236}">
                <a16:creationId xmlns:a16="http://schemas.microsoft.com/office/drawing/2014/main" id="{D36675A2-68DC-4C0C-B170-CD6B8D6689A4}"/>
              </a:ext>
            </a:extLst>
          </p:cNvPr>
          <p:cNvSpPr/>
          <p:nvPr/>
        </p:nvSpPr>
        <p:spPr>
          <a:xfrm>
            <a:off x="5505678" y="4649689"/>
            <a:ext cx="387179" cy="656947"/>
          </a:xfrm>
          <a:custGeom>
            <a:avLst/>
            <a:gdLst>
              <a:gd name="connsiteX0" fmla="*/ 77692 w 637384"/>
              <a:gd name="connsiteY0" fmla="*/ 762683 h 1081484"/>
              <a:gd name="connsiteX1" fmla="*/ 70453 w 637384"/>
              <a:gd name="connsiteY1" fmla="*/ 729245 h 1081484"/>
              <a:gd name="connsiteX2" fmla="*/ 136249 w 637384"/>
              <a:gd name="connsiteY2" fmla="*/ 512578 h 1081484"/>
              <a:gd name="connsiteX3" fmla="*/ 149728 w 637384"/>
              <a:gd name="connsiteY3" fmla="*/ 305390 h 1081484"/>
              <a:gd name="connsiteX4" fmla="*/ 152328 w 637384"/>
              <a:gd name="connsiteY4" fmla="*/ 249513 h 1081484"/>
              <a:gd name="connsiteX5" fmla="*/ 141208 w 637384"/>
              <a:gd name="connsiteY5" fmla="*/ 219235 h 1081484"/>
              <a:gd name="connsiteX6" fmla="*/ 138129 w 637384"/>
              <a:gd name="connsiteY6" fmla="*/ 210596 h 1081484"/>
              <a:gd name="connsiteX7" fmla="*/ 110330 w 637384"/>
              <a:gd name="connsiteY7" fmla="*/ 182877 h 1081484"/>
              <a:gd name="connsiteX8" fmla="*/ 87052 w 637384"/>
              <a:gd name="connsiteY8" fmla="*/ 160399 h 1081484"/>
              <a:gd name="connsiteX9" fmla="*/ 72373 w 637384"/>
              <a:gd name="connsiteY9" fmla="*/ 21447 h 1081484"/>
              <a:gd name="connsiteX10" fmla="*/ 79052 w 637384"/>
              <a:gd name="connsiteY10" fmla="*/ 5608 h 1081484"/>
              <a:gd name="connsiteX11" fmla="*/ 167007 w 637384"/>
              <a:gd name="connsiteY11" fmla="*/ 23647 h 1081484"/>
              <a:gd name="connsiteX12" fmla="*/ 170687 w 637384"/>
              <a:gd name="connsiteY12" fmla="*/ 128 h 1081484"/>
              <a:gd name="connsiteX13" fmla="*/ 463509 w 637384"/>
              <a:gd name="connsiteY13" fmla="*/ 128 h 1081484"/>
              <a:gd name="connsiteX14" fmla="*/ 466069 w 637384"/>
              <a:gd name="connsiteY14" fmla="*/ 25047 h 1081484"/>
              <a:gd name="connsiteX15" fmla="*/ 549664 w 637384"/>
              <a:gd name="connsiteY15" fmla="*/ 3688 h 1081484"/>
              <a:gd name="connsiteX16" fmla="*/ 563543 w 637384"/>
              <a:gd name="connsiteY16" fmla="*/ 21047 h 1081484"/>
              <a:gd name="connsiteX17" fmla="*/ 546305 w 637384"/>
              <a:gd name="connsiteY17" fmla="*/ 165718 h 1081484"/>
              <a:gd name="connsiteX18" fmla="*/ 526986 w 637384"/>
              <a:gd name="connsiteY18" fmla="*/ 182437 h 1081484"/>
              <a:gd name="connsiteX19" fmla="*/ 495868 w 637384"/>
              <a:gd name="connsiteY19" fmla="*/ 211276 h 1081484"/>
              <a:gd name="connsiteX20" fmla="*/ 495068 w 637384"/>
              <a:gd name="connsiteY20" fmla="*/ 215075 h 1081484"/>
              <a:gd name="connsiteX21" fmla="*/ 484028 w 637384"/>
              <a:gd name="connsiteY21" fmla="*/ 278992 h 1081484"/>
              <a:gd name="connsiteX22" fmla="*/ 497347 w 637384"/>
              <a:gd name="connsiteY22" fmla="*/ 508218 h 1081484"/>
              <a:gd name="connsiteX23" fmla="*/ 560024 w 637384"/>
              <a:gd name="connsiteY23" fmla="*/ 721565 h 1081484"/>
              <a:gd name="connsiteX24" fmla="*/ 557824 w 637384"/>
              <a:gd name="connsiteY24" fmla="*/ 763123 h 1081484"/>
              <a:gd name="connsiteX25" fmla="*/ 581622 w 637384"/>
              <a:gd name="connsiteY25" fmla="*/ 814680 h 1081484"/>
              <a:gd name="connsiteX26" fmla="*/ 626100 w 637384"/>
              <a:gd name="connsiteY26" fmla="*/ 923594 h 1081484"/>
              <a:gd name="connsiteX27" fmla="*/ 620540 w 637384"/>
              <a:gd name="connsiteY27" fmla="*/ 968871 h 1081484"/>
              <a:gd name="connsiteX28" fmla="*/ 624140 w 637384"/>
              <a:gd name="connsiteY28" fmla="*/ 992629 h 1081484"/>
              <a:gd name="connsiteX29" fmla="*/ 635819 w 637384"/>
              <a:gd name="connsiteY29" fmla="*/ 1012628 h 1081484"/>
              <a:gd name="connsiteX30" fmla="*/ 573223 w 637384"/>
              <a:gd name="connsiteY30" fmla="*/ 1081344 h 1081484"/>
              <a:gd name="connsiteX31" fmla="*/ 35695 w 637384"/>
              <a:gd name="connsiteY31" fmla="*/ 1081264 h 1081484"/>
              <a:gd name="connsiteX32" fmla="*/ 337 w 637384"/>
              <a:gd name="connsiteY32" fmla="*/ 1045466 h 1081484"/>
              <a:gd name="connsiteX33" fmla="*/ 177 w 637384"/>
              <a:gd name="connsiteY33" fmla="*/ 1015508 h 1081484"/>
              <a:gd name="connsiteX34" fmla="*/ 14016 w 637384"/>
              <a:gd name="connsiteY34" fmla="*/ 990270 h 1081484"/>
              <a:gd name="connsiteX35" fmla="*/ 17856 w 637384"/>
              <a:gd name="connsiteY35" fmla="*/ 968671 h 1081484"/>
              <a:gd name="connsiteX36" fmla="*/ 10096 w 637384"/>
              <a:gd name="connsiteY36" fmla="*/ 930393 h 1081484"/>
              <a:gd name="connsiteX37" fmla="*/ 59373 w 637384"/>
              <a:gd name="connsiteY37" fmla="*/ 797801 h 1081484"/>
              <a:gd name="connsiteX38" fmla="*/ 77692 w 637384"/>
              <a:gd name="connsiteY38" fmla="*/ 762683 h 108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37384" h="1081484">
                <a:moveTo>
                  <a:pt x="77692" y="762683"/>
                </a:moveTo>
                <a:cubicBezTo>
                  <a:pt x="62733" y="754683"/>
                  <a:pt x="64133" y="743164"/>
                  <a:pt x="70453" y="729245"/>
                </a:cubicBezTo>
                <a:cubicBezTo>
                  <a:pt x="101851" y="659929"/>
                  <a:pt x="128529" y="588693"/>
                  <a:pt x="136249" y="512578"/>
                </a:cubicBezTo>
                <a:cubicBezTo>
                  <a:pt x="143208" y="443742"/>
                  <a:pt x="145488" y="374466"/>
                  <a:pt x="149728" y="305390"/>
                </a:cubicBezTo>
                <a:cubicBezTo>
                  <a:pt x="150848" y="286791"/>
                  <a:pt x="151608" y="268152"/>
                  <a:pt x="152328" y="249513"/>
                </a:cubicBezTo>
                <a:cubicBezTo>
                  <a:pt x="152768" y="238034"/>
                  <a:pt x="157008" y="225155"/>
                  <a:pt x="141208" y="219235"/>
                </a:cubicBezTo>
                <a:cubicBezTo>
                  <a:pt x="139289" y="218515"/>
                  <a:pt x="137609" y="213315"/>
                  <a:pt x="138129" y="210596"/>
                </a:cubicBezTo>
                <a:cubicBezTo>
                  <a:pt x="142568" y="187397"/>
                  <a:pt x="127769" y="182677"/>
                  <a:pt x="110330" y="182877"/>
                </a:cubicBezTo>
                <a:cubicBezTo>
                  <a:pt x="93931" y="183077"/>
                  <a:pt x="88532" y="175358"/>
                  <a:pt x="87052" y="160399"/>
                </a:cubicBezTo>
                <a:cubicBezTo>
                  <a:pt x="82452" y="114041"/>
                  <a:pt x="76812" y="67804"/>
                  <a:pt x="72373" y="21447"/>
                </a:cubicBezTo>
                <a:cubicBezTo>
                  <a:pt x="71893" y="16247"/>
                  <a:pt x="75052" y="7608"/>
                  <a:pt x="79052" y="5608"/>
                </a:cubicBezTo>
                <a:cubicBezTo>
                  <a:pt x="103691" y="-6672"/>
                  <a:pt x="146808" y="2048"/>
                  <a:pt x="167007" y="23647"/>
                </a:cubicBezTo>
                <a:cubicBezTo>
                  <a:pt x="168287" y="15407"/>
                  <a:pt x="169327" y="8688"/>
                  <a:pt x="170687" y="128"/>
                </a:cubicBezTo>
                <a:cubicBezTo>
                  <a:pt x="267801" y="128"/>
                  <a:pt x="365235" y="128"/>
                  <a:pt x="463509" y="128"/>
                </a:cubicBezTo>
                <a:cubicBezTo>
                  <a:pt x="464309" y="7848"/>
                  <a:pt x="465029" y="14727"/>
                  <a:pt x="466069" y="25047"/>
                </a:cubicBezTo>
                <a:cubicBezTo>
                  <a:pt x="490108" y="-4992"/>
                  <a:pt x="520306" y="1408"/>
                  <a:pt x="549664" y="3688"/>
                </a:cubicBezTo>
                <a:cubicBezTo>
                  <a:pt x="560544" y="4528"/>
                  <a:pt x="564823" y="10407"/>
                  <a:pt x="563543" y="21047"/>
                </a:cubicBezTo>
                <a:cubicBezTo>
                  <a:pt x="557664" y="69244"/>
                  <a:pt x="551584" y="117441"/>
                  <a:pt x="546305" y="165718"/>
                </a:cubicBezTo>
                <a:cubicBezTo>
                  <a:pt x="544905" y="178438"/>
                  <a:pt x="539105" y="182597"/>
                  <a:pt x="526986" y="182437"/>
                </a:cubicBezTo>
                <a:cubicBezTo>
                  <a:pt x="507987" y="182157"/>
                  <a:pt x="491708" y="185957"/>
                  <a:pt x="495868" y="211276"/>
                </a:cubicBezTo>
                <a:cubicBezTo>
                  <a:pt x="496067" y="212516"/>
                  <a:pt x="495868" y="214475"/>
                  <a:pt x="495068" y="215075"/>
                </a:cubicBezTo>
                <a:cubicBezTo>
                  <a:pt x="470949" y="232794"/>
                  <a:pt x="483068" y="257433"/>
                  <a:pt x="484028" y="278992"/>
                </a:cubicBezTo>
                <a:cubicBezTo>
                  <a:pt x="487428" y="355467"/>
                  <a:pt x="490628" y="432023"/>
                  <a:pt x="497347" y="508218"/>
                </a:cubicBezTo>
                <a:cubicBezTo>
                  <a:pt x="503947" y="583094"/>
                  <a:pt x="528946" y="653489"/>
                  <a:pt x="560024" y="721565"/>
                </a:cubicBezTo>
                <a:cubicBezTo>
                  <a:pt x="567303" y="737525"/>
                  <a:pt x="574303" y="752124"/>
                  <a:pt x="557824" y="763123"/>
                </a:cubicBezTo>
                <a:cubicBezTo>
                  <a:pt x="566303" y="781402"/>
                  <a:pt x="574543" y="797801"/>
                  <a:pt x="581622" y="814680"/>
                </a:cubicBezTo>
                <a:cubicBezTo>
                  <a:pt x="596741" y="850878"/>
                  <a:pt x="610901" y="887436"/>
                  <a:pt x="626100" y="923594"/>
                </a:cubicBezTo>
                <a:cubicBezTo>
                  <a:pt x="633019" y="940113"/>
                  <a:pt x="635859" y="954792"/>
                  <a:pt x="620540" y="968871"/>
                </a:cubicBezTo>
                <a:cubicBezTo>
                  <a:pt x="611861" y="976870"/>
                  <a:pt x="611941" y="985070"/>
                  <a:pt x="624140" y="992629"/>
                </a:cubicBezTo>
                <a:cubicBezTo>
                  <a:pt x="630060" y="996269"/>
                  <a:pt x="635339" y="1005549"/>
                  <a:pt x="635819" y="1012628"/>
                </a:cubicBezTo>
                <a:cubicBezTo>
                  <a:pt x="640179" y="1080664"/>
                  <a:pt x="639899" y="1081224"/>
                  <a:pt x="573223" y="1081344"/>
                </a:cubicBezTo>
                <a:cubicBezTo>
                  <a:pt x="394034" y="1081624"/>
                  <a:pt x="214884" y="1081424"/>
                  <a:pt x="35695" y="1081264"/>
                </a:cubicBezTo>
                <a:cubicBezTo>
                  <a:pt x="577" y="1081224"/>
                  <a:pt x="577" y="1080824"/>
                  <a:pt x="337" y="1045466"/>
                </a:cubicBezTo>
                <a:cubicBezTo>
                  <a:pt x="257" y="1035467"/>
                  <a:pt x="977" y="1025427"/>
                  <a:pt x="177" y="1015508"/>
                </a:cubicBezTo>
                <a:cubicBezTo>
                  <a:pt x="-783" y="1003669"/>
                  <a:pt x="1937" y="995189"/>
                  <a:pt x="14016" y="990270"/>
                </a:cubicBezTo>
                <a:cubicBezTo>
                  <a:pt x="25415" y="985630"/>
                  <a:pt x="26695" y="977630"/>
                  <a:pt x="17856" y="968671"/>
                </a:cubicBezTo>
                <a:cubicBezTo>
                  <a:pt x="6936" y="957551"/>
                  <a:pt x="4417" y="945352"/>
                  <a:pt x="10096" y="930393"/>
                </a:cubicBezTo>
                <a:cubicBezTo>
                  <a:pt x="26855" y="886316"/>
                  <a:pt x="42534" y="841838"/>
                  <a:pt x="59373" y="797801"/>
                </a:cubicBezTo>
                <a:cubicBezTo>
                  <a:pt x="63653" y="786322"/>
                  <a:pt x="70653" y="775922"/>
                  <a:pt x="77692" y="762683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Freeform: Shape 44">
            <a:extLst>
              <a:ext uri="{FF2B5EF4-FFF2-40B4-BE49-F238E27FC236}">
                <a16:creationId xmlns:a16="http://schemas.microsoft.com/office/drawing/2014/main" id="{206ED2C7-F249-4F70-8675-DFADB74E37DF}"/>
              </a:ext>
            </a:extLst>
          </p:cNvPr>
          <p:cNvSpPr/>
          <p:nvPr/>
        </p:nvSpPr>
        <p:spPr>
          <a:xfrm>
            <a:off x="3831709" y="4644243"/>
            <a:ext cx="386723" cy="662393"/>
          </a:xfrm>
          <a:custGeom>
            <a:avLst/>
            <a:gdLst>
              <a:gd name="connsiteX0" fmla="*/ 513956 w 636633"/>
              <a:gd name="connsiteY0" fmla="*/ 163903 h 1090448"/>
              <a:gd name="connsiteX1" fmla="*/ 519916 w 636633"/>
              <a:gd name="connsiteY1" fmla="*/ 175382 h 1090448"/>
              <a:gd name="connsiteX2" fmla="*/ 524915 w 636633"/>
              <a:gd name="connsiteY2" fmla="*/ 236259 h 1090448"/>
              <a:gd name="connsiteX3" fmla="*/ 504917 w 636633"/>
              <a:gd name="connsiteY3" fmla="*/ 244738 h 1090448"/>
              <a:gd name="connsiteX4" fmla="*/ 481558 w 636633"/>
              <a:gd name="connsiteY4" fmla="*/ 240298 h 1090448"/>
              <a:gd name="connsiteX5" fmla="*/ 374324 w 636633"/>
              <a:gd name="connsiteY5" fmla="*/ 276016 h 1090448"/>
              <a:gd name="connsiteX6" fmla="*/ 353886 w 636633"/>
              <a:gd name="connsiteY6" fmla="*/ 303095 h 1090448"/>
              <a:gd name="connsiteX7" fmla="*/ 363565 w 636633"/>
              <a:gd name="connsiteY7" fmla="*/ 359331 h 1090448"/>
              <a:gd name="connsiteX8" fmla="*/ 472678 w 636633"/>
              <a:gd name="connsiteY8" fmla="*/ 439967 h 1090448"/>
              <a:gd name="connsiteX9" fmla="*/ 554954 w 636633"/>
              <a:gd name="connsiteY9" fmla="*/ 539321 h 1090448"/>
              <a:gd name="connsiteX10" fmla="*/ 560793 w 636633"/>
              <a:gd name="connsiteY10" fmla="*/ 563879 h 1090448"/>
              <a:gd name="connsiteX11" fmla="*/ 559473 w 636633"/>
              <a:gd name="connsiteY11" fmla="*/ 667713 h 1090448"/>
              <a:gd name="connsiteX12" fmla="*/ 536195 w 636633"/>
              <a:gd name="connsiteY12" fmla="*/ 761748 h 1090448"/>
              <a:gd name="connsiteX13" fmla="*/ 553274 w 636633"/>
              <a:gd name="connsiteY13" fmla="*/ 893020 h 1090448"/>
              <a:gd name="connsiteX14" fmla="*/ 611910 w 636633"/>
              <a:gd name="connsiteY14" fmla="*/ 952976 h 1090448"/>
              <a:gd name="connsiteX15" fmla="*/ 621350 w 636633"/>
              <a:gd name="connsiteY15" fmla="*/ 1014933 h 1090448"/>
              <a:gd name="connsiteX16" fmla="*/ 636629 w 636633"/>
              <a:gd name="connsiteY16" fmla="*/ 1049731 h 1090448"/>
              <a:gd name="connsiteX17" fmla="*/ 594991 w 636633"/>
              <a:gd name="connsiteY17" fmla="*/ 1090448 h 1090448"/>
              <a:gd name="connsiteX18" fmla="*/ 55743 w 636633"/>
              <a:gd name="connsiteY18" fmla="*/ 1090088 h 1090448"/>
              <a:gd name="connsiteX19" fmla="*/ 41744 w 636633"/>
              <a:gd name="connsiteY19" fmla="*/ 1089968 h 1090448"/>
              <a:gd name="connsiteX20" fmla="*/ 2506 w 636633"/>
              <a:gd name="connsiteY20" fmla="*/ 1039731 h 1090448"/>
              <a:gd name="connsiteX21" fmla="*/ 21345 w 636633"/>
              <a:gd name="connsiteY21" fmla="*/ 1018972 h 1090448"/>
              <a:gd name="connsiteX22" fmla="*/ 17465 w 636633"/>
              <a:gd name="connsiteY22" fmla="*/ 1012933 h 1090448"/>
              <a:gd name="connsiteX23" fmla="*/ 17905 w 636633"/>
              <a:gd name="connsiteY23" fmla="*/ 963376 h 1090448"/>
              <a:gd name="connsiteX24" fmla="*/ 86221 w 636633"/>
              <a:gd name="connsiteY24" fmla="*/ 893300 h 1090448"/>
              <a:gd name="connsiteX25" fmla="*/ 105140 w 636633"/>
              <a:gd name="connsiteY25" fmla="*/ 763348 h 1090448"/>
              <a:gd name="connsiteX26" fmla="*/ 82422 w 636633"/>
              <a:gd name="connsiteY26" fmla="*/ 723630 h 1090448"/>
              <a:gd name="connsiteX27" fmla="*/ 64303 w 636633"/>
              <a:gd name="connsiteY27" fmla="*/ 714350 h 1090448"/>
              <a:gd name="connsiteX28" fmla="*/ 47744 w 636633"/>
              <a:gd name="connsiteY28" fmla="*/ 685352 h 1090448"/>
              <a:gd name="connsiteX29" fmla="*/ 77582 w 636633"/>
              <a:gd name="connsiteY29" fmla="*/ 580278 h 1090448"/>
              <a:gd name="connsiteX30" fmla="*/ 40904 w 636633"/>
              <a:gd name="connsiteY30" fmla="*/ 231099 h 1090448"/>
              <a:gd name="connsiteX31" fmla="*/ 30105 w 636633"/>
              <a:gd name="connsiteY31" fmla="*/ 169423 h 1090448"/>
              <a:gd name="connsiteX32" fmla="*/ 33704 w 636633"/>
              <a:gd name="connsiteY32" fmla="*/ 81788 h 1090448"/>
              <a:gd name="connsiteX33" fmla="*/ 49304 w 636633"/>
              <a:gd name="connsiteY33" fmla="*/ 55989 h 1090448"/>
              <a:gd name="connsiteX34" fmla="*/ 83341 w 636633"/>
              <a:gd name="connsiteY34" fmla="*/ 26711 h 1090448"/>
              <a:gd name="connsiteX35" fmla="*/ 129979 w 636633"/>
              <a:gd name="connsiteY35" fmla="*/ 3872 h 1090448"/>
              <a:gd name="connsiteX36" fmla="*/ 183736 w 636633"/>
              <a:gd name="connsiteY36" fmla="*/ 353 h 1090448"/>
              <a:gd name="connsiteX37" fmla="*/ 212894 w 636633"/>
              <a:gd name="connsiteY37" fmla="*/ 20111 h 1090448"/>
              <a:gd name="connsiteX38" fmla="*/ 223213 w 636633"/>
              <a:gd name="connsiteY38" fmla="*/ 47870 h 1090448"/>
              <a:gd name="connsiteX39" fmla="*/ 241972 w 636633"/>
              <a:gd name="connsiteY39" fmla="*/ 59349 h 1090448"/>
              <a:gd name="connsiteX40" fmla="*/ 447640 w 636633"/>
              <a:gd name="connsiteY40" fmla="*/ 58509 h 1090448"/>
              <a:gd name="connsiteX41" fmla="*/ 503477 w 636633"/>
              <a:gd name="connsiteY41" fmla="*/ 55869 h 1090448"/>
              <a:gd name="connsiteX42" fmla="*/ 548674 w 636633"/>
              <a:gd name="connsiteY42" fmla="*/ 101507 h 1090448"/>
              <a:gd name="connsiteX43" fmla="*/ 513956 w 636633"/>
              <a:gd name="connsiteY43" fmla="*/ 163903 h 1090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36633" h="1090448">
                <a:moveTo>
                  <a:pt x="513956" y="163903"/>
                </a:moveTo>
                <a:cubicBezTo>
                  <a:pt x="516956" y="169903"/>
                  <a:pt x="517636" y="173782"/>
                  <a:pt x="519916" y="175382"/>
                </a:cubicBezTo>
                <a:cubicBezTo>
                  <a:pt x="545714" y="193701"/>
                  <a:pt x="534275" y="215740"/>
                  <a:pt x="524915" y="236259"/>
                </a:cubicBezTo>
                <a:cubicBezTo>
                  <a:pt x="522636" y="241258"/>
                  <a:pt x="511956" y="244178"/>
                  <a:pt x="504917" y="244738"/>
                </a:cubicBezTo>
                <a:cubicBezTo>
                  <a:pt x="497277" y="245338"/>
                  <a:pt x="489157" y="242618"/>
                  <a:pt x="481558" y="240298"/>
                </a:cubicBezTo>
                <a:cubicBezTo>
                  <a:pt x="437321" y="227019"/>
                  <a:pt x="401803" y="239258"/>
                  <a:pt x="374324" y="276016"/>
                </a:cubicBezTo>
                <a:cubicBezTo>
                  <a:pt x="367565" y="285056"/>
                  <a:pt x="360365" y="293855"/>
                  <a:pt x="353886" y="303095"/>
                </a:cubicBezTo>
                <a:cubicBezTo>
                  <a:pt x="333567" y="331933"/>
                  <a:pt x="334567" y="337733"/>
                  <a:pt x="363565" y="359331"/>
                </a:cubicBezTo>
                <a:cubicBezTo>
                  <a:pt x="399843" y="386370"/>
                  <a:pt x="435761" y="413848"/>
                  <a:pt x="472678" y="439967"/>
                </a:cubicBezTo>
                <a:cubicBezTo>
                  <a:pt x="509156" y="465805"/>
                  <a:pt x="527595" y="506203"/>
                  <a:pt x="554954" y="539321"/>
                </a:cubicBezTo>
                <a:cubicBezTo>
                  <a:pt x="559793" y="545200"/>
                  <a:pt x="560753" y="555560"/>
                  <a:pt x="560793" y="563879"/>
                </a:cubicBezTo>
                <a:cubicBezTo>
                  <a:pt x="560993" y="598477"/>
                  <a:pt x="560953" y="633115"/>
                  <a:pt x="559473" y="667713"/>
                </a:cubicBezTo>
                <a:cubicBezTo>
                  <a:pt x="558073" y="700391"/>
                  <a:pt x="554514" y="731989"/>
                  <a:pt x="536195" y="761748"/>
                </a:cubicBezTo>
                <a:cubicBezTo>
                  <a:pt x="509116" y="805745"/>
                  <a:pt x="517436" y="855782"/>
                  <a:pt x="553274" y="893020"/>
                </a:cubicBezTo>
                <a:cubicBezTo>
                  <a:pt x="572673" y="913179"/>
                  <a:pt x="592551" y="932817"/>
                  <a:pt x="611910" y="952976"/>
                </a:cubicBezTo>
                <a:cubicBezTo>
                  <a:pt x="641789" y="984094"/>
                  <a:pt x="641709" y="984174"/>
                  <a:pt x="621350" y="1014933"/>
                </a:cubicBezTo>
                <a:cubicBezTo>
                  <a:pt x="627509" y="1028292"/>
                  <a:pt x="636589" y="1039011"/>
                  <a:pt x="636629" y="1049731"/>
                </a:cubicBezTo>
                <a:cubicBezTo>
                  <a:pt x="636749" y="1089408"/>
                  <a:pt x="634549" y="1090448"/>
                  <a:pt x="594991" y="1090448"/>
                </a:cubicBezTo>
                <a:cubicBezTo>
                  <a:pt x="415242" y="1090328"/>
                  <a:pt x="235493" y="1090208"/>
                  <a:pt x="55743" y="1090088"/>
                </a:cubicBezTo>
                <a:cubicBezTo>
                  <a:pt x="51063" y="1090088"/>
                  <a:pt x="46424" y="1090048"/>
                  <a:pt x="41744" y="1089968"/>
                </a:cubicBezTo>
                <a:cubicBezTo>
                  <a:pt x="7546" y="1089368"/>
                  <a:pt x="-6093" y="1072929"/>
                  <a:pt x="2506" y="1039731"/>
                </a:cubicBezTo>
                <a:cubicBezTo>
                  <a:pt x="4466" y="1032212"/>
                  <a:pt x="14066" y="1026692"/>
                  <a:pt x="21345" y="1018972"/>
                </a:cubicBezTo>
                <a:cubicBezTo>
                  <a:pt x="20665" y="1017932"/>
                  <a:pt x="19385" y="1015133"/>
                  <a:pt x="17465" y="1012933"/>
                </a:cubicBezTo>
                <a:cubicBezTo>
                  <a:pt x="-414" y="992454"/>
                  <a:pt x="-814" y="983255"/>
                  <a:pt x="17905" y="963376"/>
                </a:cubicBezTo>
                <a:cubicBezTo>
                  <a:pt x="40264" y="939617"/>
                  <a:pt x="63623" y="916858"/>
                  <a:pt x="86221" y="893300"/>
                </a:cubicBezTo>
                <a:cubicBezTo>
                  <a:pt x="121259" y="856782"/>
                  <a:pt x="128219" y="809105"/>
                  <a:pt x="105140" y="763348"/>
                </a:cubicBezTo>
                <a:cubicBezTo>
                  <a:pt x="98261" y="749708"/>
                  <a:pt x="91181" y="736029"/>
                  <a:pt x="82422" y="723630"/>
                </a:cubicBezTo>
                <a:cubicBezTo>
                  <a:pt x="78902" y="718670"/>
                  <a:pt x="70742" y="715110"/>
                  <a:pt x="64303" y="714350"/>
                </a:cubicBezTo>
                <a:cubicBezTo>
                  <a:pt x="44624" y="712071"/>
                  <a:pt x="42544" y="702071"/>
                  <a:pt x="47744" y="685352"/>
                </a:cubicBezTo>
                <a:cubicBezTo>
                  <a:pt x="58543" y="650554"/>
                  <a:pt x="72502" y="615996"/>
                  <a:pt x="77582" y="580278"/>
                </a:cubicBezTo>
                <a:cubicBezTo>
                  <a:pt x="94461" y="461205"/>
                  <a:pt x="85661" y="344292"/>
                  <a:pt x="40904" y="231099"/>
                </a:cubicBezTo>
                <a:cubicBezTo>
                  <a:pt x="33344" y="212020"/>
                  <a:pt x="30825" y="190141"/>
                  <a:pt x="30105" y="169423"/>
                </a:cubicBezTo>
                <a:cubicBezTo>
                  <a:pt x="29065" y="140264"/>
                  <a:pt x="30705" y="110826"/>
                  <a:pt x="33704" y="81788"/>
                </a:cubicBezTo>
                <a:cubicBezTo>
                  <a:pt x="34664" y="72668"/>
                  <a:pt x="42384" y="63109"/>
                  <a:pt x="49304" y="55989"/>
                </a:cubicBezTo>
                <a:cubicBezTo>
                  <a:pt x="59703" y="45310"/>
                  <a:pt x="73502" y="37830"/>
                  <a:pt x="83341" y="26711"/>
                </a:cubicBezTo>
                <a:cubicBezTo>
                  <a:pt x="96181" y="12232"/>
                  <a:pt x="110740" y="4432"/>
                  <a:pt x="129979" y="3872"/>
                </a:cubicBezTo>
                <a:cubicBezTo>
                  <a:pt x="147938" y="3352"/>
                  <a:pt x="165937" y="2512"/>
                  <a:pt x="183736" y="353"/>
                </a:cubicBezTo>
                <a:cubicBezTo>
                  <a:pt x="199975" y="-1607"/>
                  <a:pt x="208854" y="4552"/>
                  <a:pt x="212894" y="20111"/>
                </a:cubicBezTo>
                <a:cubicBezTo>
                  <a:pt x="215374" y="29671"/>
                  <a:pt x="217854" y="39870"/>
                  <a:pt x="223213" y="47870"/>
                </a:cubicBezTo>
                <a:cubicBezTo>
                  <a:pt x="226973" y="53509"/>
                  <a:pt x="235533" y="59309"/>
                  <a:pt x="241972" y="59349"/>
                </a:cubicBezTo>
                <a:cubicBezTo>
                  <a:pt x="310528" y="59749"/>
                  <a:pt x="379084" y="59229"/>
                  <a:pt x="447640" y="58509"/>
                </a:cubicBezTo>
                <a:cubicBezTo>
                  <a:pt x="466239" y="58309"/>
                  <a:pt x="484838" y="56069"/>
                  <a:pt x="503477" y="55869"/>
                </a:cubicBezTo>
                <a:cubicBezTo>
                  <a:pt x="527955" y="55589"/>
                  <a:pt x="549074" y="76788"/>
                  <a:pt x="548674" y="101507"/>
                </a:cubicBezTo>
                <a:cubicBezTo>
                  <a:pt x="548194" y="128065"/>
                  <a:pt x="558513" y="160383"/>
                  <a:pt x="513956" y="163903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45">
            <a:extLst>
              <a:ext uri="{FF2B5EF4-FFF2-40B4-BE49-F238E27FC236}">
                <a16:creationId xmlns:a16="http://schemas.microsoft.com/office/drawing/2014/main" id="{17CF4AAC-AD17-4D5B-9BC2-274E7DC5A941}"/>
              </a:ext>
            </a:extLst>
          </p:cNvPr>
          <p:cNvSpPr/>
          <p:nvPr/>
        </p:nvSpPr>
        <p:spPr>
          <a:xfrm>
            <a:off x="2206682" y="4687135"/>
            <a:ext cx="335339" cy="619501"/>
          </a:xfrm>
          <a:custGeom>
            <a:avLst/>
            <a:gdLst>
              <a:gd name="connsiteX0" fmla="*/ 77952 w 552045"/>
              <a:gd name="connsiteY0" fmla="*/ 368758 h 1019839"/>
              <a:gd name="connsiteX1" fmla="*/ 190265 w 552045"/>
              <a:gd name="connsiteY1" fmla="*/ 310122 h 1019839"/>
              <a:gd name="connsiteX2" fmla="*/ 166826 w 552045"/>
              <a:gd name="connsiteY2" fmla="*/ 287083 h 1019839"/>
              <a:gd name="connsiteX3" fmla="*/ 195225 w 552045"/>
              <a:gd name="connsiteY3" fmla="*/ 21299 h 1019839"/>
              <a:gd name="connsiteX4" fmla="*/ 410052 w 552045"/>
              <a:gd name="connsiteY4" fmla="*/ 70096 h 1019839"/>
              <a:gd name="connsiteX5" fmla="*/ 386214 w 552045"/>
              <a:gd name="connsiteY5" fmla="*/ 286163 h 1019839"/>
              <a:gd name="connsiteX6" fmla="*/ 360775 w 552045"/>
              <a:gd name="connsiteY6" fmla="*/ 309682 h 1019839"/>
              <a:gd name="connsiteX7" fmla="*/ 385294 w 552045"/>
              <a:gd name="connsiteY7" fmla="*/ 320401 h 1019839"/>
              <a:gd name="connsiteX8" fmla="*/ 452450 w 552045"/>
              <a:gd name="connsiteY8" fmla="*/ 350640 h 1019839"/>
              <a:gd name="connsiteX9" fmla="*/ 467369 w 552045"/>
              <a:gd name="connsiteY9" fmla="*/ 367759 h 1019839"/>
              <a:gd name="connsiteX10" fmla="*/ 450370 w 552045"/>
              <a:gd name="connsiteY10" fmla="*/ 379678 h 1019839"/>
              <a:gd name="connsiteX11" fmla="*/ 371054 w 552045"/>
              <a:gd name="connsiteY11" fmla="*/ 398757 h 1019839"/>
              <a:gd name="connsiteX12" fmla="*/ 353695 w 552045"/>
              <a:gd name="connsiteY12" fmla="*/ 419995 h 1019839"/>
              <a:gd name="connsiteX13" fmla="*/ 399773 w 552045"/>
              <a:gd name="connsiteY13" fmla="*/ 688380 h 1019839"/>
              <a:gd name="connsiteX14" fmla="*/ 428411 w 552045"/>
              <a:gd name="connsiteY14" fmla="*/ 722058 h 1019839"/>
              <a:gd name="connsiteX15" fmla="*/ 443130 w 552045"/>
              <a:gd name="connsiteY15" fmla="*/ 756655 h 1019839"/>
              <a:gd name="connsiteX16" fmla="*/ 454090 w 552045"/>
              <a:gd name="connsiteY16" fmla="*/ 794213 h 1019839"/>
              <a:gd name="connsiteX17" fmla="*/ 524805 w 552045"/>
              <a:gd name="connsiteY17" fmla="*/ 867529 h 1019839"/>
              <a:gd name="connsiteX18" fmla="*/ 531045 w 552045"/>
              <a:gd name="connsiteY18" fmla="*/ 933365 h 1019839"/>
              <a:gd name="connsiteX19" fmla="*/ 551564 w 552045"/>
              <a:gd name="connsiteY19" fmla="*/ 992202 h 1019839"/>
              <a:gd name="connsiteX20" fmla="*/ 524285 w 552045"/>
              <a:gd name="connsiteY20" fmla="*/ 1019840 h 1019839"/>
              <a:gd name="connsiteX21" fmla="*/ 74752 w 552045"/>
              <a:gd name="connsiteY21" fmla="*/ 1019760 h 1019839"/>
              <a:gd name="connsiteX22" fmla="*/ 18835 w 552045"/>
              <a:gd name="connsiteY22" fmla="*/ 1019360 h 1019839"/>
              <a:gd name="connsiteX23" fmla="*/ 756 w 552045"/>
              <a:gd name="connsiteY23" fmla="*/ 1000961 h 1019839"/>
              <a:gd name="connsiteX24" fmla="*/ 12916 w 552045"/>
              <a:gd name="connsiteY24" fmla="*/ 936565 h 1019839"/>
              <a:gd name="connsiteX25" fmla="*/ 11596 w 552045"/>
              <a:gd name="connsiteY25" fmla="*/ 920526 h 1019839"/>
              <a:gd name="connsiteX26" fmla="*/ 17835 w 552045"/>
              <a:gd name="connsiteY26" fmla="*/ 877928 h 1019839"/>
              <a:gd name="connsiteX27" fmla="*/ 90191 w 552045"/>
              <a:gd name="connsiteY27" fmla="*/ 803413 h 1019839"/>
              <a:gd name="connsiteX28" fmla="*/ 108190 w 552045"/>
              <a:gd name="connsiteY28" fmla="*/ 750656 h 1019839"/>
              <a:gd name="connsiteX29" fmla="*/ 120749 w 552045"/>
              <a:gd name="connsiteY29" fmla="*/ 724777 h 1019839"/>
              <a:gd name="connsiteX30" fmla="*/ 155787 w 552045"/>
              <a:gd name="connsiteY30" fmla="*/ 681060 h 1019839"/>
              <a:gd name="connsiteX31" fmla="*/ 197185 w 552045"/>
              <a:gd name="connsiteY31" fmla="*/ 423835 h 1019839"/>
              <a:gd name="connsiteX32" fmla="*/ 175626 w 552045"/>
              <a:gd name="connsiteY32" fmla="*/ 398277 h 1019839"/>
              <a:gd name="connsiteX33" fmla="*/ 109590 w 552045"/>
              <a:gd name="connsiteY33" fmla="*/ 383638 h 1019839"/>
              <a:gd name="connsiteX34" fmla="*/ 77952 w 552045"/>
              <a:gd name="connsiteY34" fmla="*/ 368758 h 101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52045" h="1019839">
                <a:moveTo>
                  <a:pt x="77952" y="368758"/>
                </a:moveTo>
                <a:cubicBezTo>
                  <a:pt x="110070" y="334600"/>
                  <a:pt x="151707" y="329281"/>
                  <a:pt x="190265" y="310122"/>
                </a:cubicBezTo>
                <a:cubicBezTo>
                  <a:pt x="181346" y="301322"/>
                  <a:pt x="174266" y="294043"/>
                  <a:pt x="166826" y="287083"/>
                </a:cubicBezTo>
                <a:cubicBezTo>
                  <a:pt x="83791" y="209408"/>
                  <a:pt x="97751" y="78656"/>
                  <a:pt x="195225" y="21299"/>
                </a:cubicBezTo>
                <a:cubicBezTo>
                  <a:pt x="266221" y="-20499"/>
                  <a:pt x="360815" y="1020"/>
                  <a:pt x="410052" y="70096"/>
                </a:cubicBezTo>
                <a:cubicBezTo>
                  <a:pt x="457289" y="136412"/>
                  <a:pt x="446570" y="233286"/>
                  <a:pt x="386214" y="286163"/>
                </a:cubicBezTo>
                <a:cubicBezTo>
                  <a:pt x="378414" y="293003"/>
                  <a:pt x="370974" y="300242"/>
                  <a:pt x="360775" y="309682"/>
                </a:cubicBezTo>
                <a:cubicBezTo>
                  <a:pt x="371254" y="314242"/>
                  <a:pt x="378254" y="317321"/>
                  <a:pt x="385294" y="320401"/>
                </a:cubicBezTo>
                <a:cubicBezTo>
                  <a:pt x="407772" y="330321"/>
                  <a:pt x="430531" y="339640"/>
                  <a:pt x="452450" y="350640"/>
                </a:cubicBezTo>
                <a:cubicBezTo>
                  <a:pt x="458689" y="353759"/>
                  <a:pt x="462449" y="361919"/>
                  <a:pt x="467369" y="367759"/>
                </a:cubicBezTo>
                <a:cubicBezTo>
                  <a:pt x="461729" y="371838"/>
                  <a:pt x="456649" y="377958"/>
                  <a:pt x="450370" y="379678"/>
                </a:cubicBezTo>
                <a:cubicBezTo>
                  <a:pt x="424171" y="386917"/>
                  <a:pt x="397773" y="393997"/>
                  <a:pt x="371054" y="398757"/>
                </a:cubicBezTo>
                <a:cubicBezTo>
                  <a:pt x="357175" y="401237"/>
                  <a:pt x="353335" y="407596"/>
                  <a:pt x="353695" y="419995"/>
                </a:cubicBezTo>
                <a:cubicBezTo>
                  <a:pt x="356375" y="511630"/>
                  <a:pt x="370974" y="601385"/>
                  <a:pt x="399773" y="688380"/>
                </a:cubicBezTo>
                <a:cubicBezTo>
                  <a:pt x="404132" y="701539"/>
                  <a:pt x="416412" y="714298"/>
                  <a:pt x="428411" y="722058"/>
                </a:cubicBezTo>
                <a:cubicBezTo>
                  <a:pt x="442810" y="731377"/>
                  <a:pt x="448250" y="741896"/>
                  <a:pt x="443130" y="756655"/>
                </a:cubicBezTo>
                <a:cubicBezTo>
                  <a:pt x="437610" y="772655"/>
                  <a:pt x="443930" y="783654"/>
                  <a:pt x="454090" y="794213"/>
                </a:cubicBezTo>
                <a:cubicBezTo>
                  <a:pt x="477608" y="818692"/>
                  <a:pt x="501247" y="843090"/>
                  <a:pt x="524805" y="867529"/>
                </a:cubicBezTo>
                <a:cubicBezTo>
                  <a:pt x="553444" y="897247"/>
                  <a:pt x="553604" y="898487"/>
                  <a:pt x="531045" y="933365"/>
                </a:cubicBezTo>
                <a:cubicBezTo>
                  <a:pt x="557043" y="945804"/>
                  <a:pt x="551564" y="969963"/>
                  <a:pt x="551564" y="992202"/>
                </a:cubicBezTo>
                <a:cubicBezTo>
                  <a:pt x="551564" y="1017320"/>
                  <a:pt x="548924" y="1019840"/>
                  <a:pt x="524285" y="1019840"/>
                </a:cubicBezTo>
                <a:cubicBezTo>
                  <a:pt x="374454" y="1019840"/>
                  <a:pt x="224583" y="1019800"/>
                  <a:pt x="74752" y="1019760"/>
                </a:cubicBezTo>
                <a:cubicBezTo>
                  <a:pt x="56113" y="1019760"/>
                  <a:pt x="37474" y="1019400"/>
                  <a:pt x="18835" y="1019360"/>
                </a:cubicBezTo>
                <a:cubicBezTo>
                  <a:pt x="6476" y="1019320"/>
                  <a:pt x="-4" y="1013320"/>
                  <a:pt x="756" y="1000961"/>
                </a:cubicBezTo>
                <a:cubicBezTo>
                  <a:pt x="2116" y="979122"/>
                  <a:pt x="-6483" y="955524"/>
                  <a:pt x="12916" y="936565"/>
                </a:cubicBezTo>
                <a:cubicBezTo>
                  <a:pt x="15475" y="934085"/>
                  <a:pt x="14355" y="924526"/>
                  <a:pt x="11596" y="920526"/>
                </a:cubicBezTo>
                <a:cubicBezTo>
                  <a:pt x="196" y="903887"/>
                  <a:pt x="5396" y="890688"/>
                  <a:pt x="17835" y="877928"/>
                </a:cubicBezTo>
                <a:cubicBezTo>
                  <a:pt x="41994" y="853130"/>
                  <a:pt x="65952" y="828131"/>
                  <a:pt x="90191" y="803413"/>
                </a:cubicBezTo>
                <a:cubicBezTo>
                  <a:pt x="104710" y="788654"/>
                  <a:pt x="116309" y="773615"/>
                  <a:pt x="108190" y="750656"/>
                </a:cubicBezTo>
                <a:cubicBezTo>
                  <a:pt x="104190" y="739337"/>
                  <a:pt x="109190" y="730257"/>
                  <a:pt x="120749" y="724777"/>
                </a:cubicBezTo>
                <a:cubicBezTo>
                  <a:pt x="139348" y="715938"/>
                  <a:pt x="149987" y="700619"/>
                  <a:pt x="155787" y="681060"/>
                </a:cubicBezTo>
                <a:cubicBezTo>
                  <a:pt x="180706" y="597105"/>
                  <a:pt x="195545" y="511590"/>
                  <a:pt x="197185" y="423835"/>
                </a:cubicBezTo>
                <a:cubicBezTo>
                  <a:pt x="197505" y="407436"/>
                  <a:pt x="192905" y="400397"/>
                  <a:pt x="175626" y="398277"/>
                </a:cubicBezTo>
                <a:cubicBezTo>
                  <a:pt x="153347" y="395557"/>
                  <a:pt x="131309" y="389597"/>
                  <a:pt x="109590" y="383638"/>
                </a:cubicBezTo>
                <a:cubicBezTo>
                  <a:pt x="99670" y="380998"/>
                  <a:pt x="90791" y="374958"/>
                  <a:pt x="77952" y="368758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AA01C1-0BCB-4859-B917-324818FF0344}"/>
              </a:ext>
            </a:extLst>
          </p:cNvPr>
          <p:cNvSpPr txBox="1"/>
          <p:nvPr/>
        </p:nvSpPr>
        <p:spPr>
          <a:xfrm>
            <a:off x="8669620" y="3201083"/>
            <a:ext cx="2811971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for your 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PowerPoint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EB45FA-8FD5-4110-881D-293A6C6A6D6E}"/>
              </a:ext>
            </a:extLst>
          </p:cNvPr>
          <p:cNvSpPr txBox="1"/>
          <p:nvPr/>
        </p:nvSpPr>
        <p:spPr>
          <a:xfrm>
            <a:off x="657280" y="839885"/>
            <a:ext cx="487325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2A0EAC-8416-4612-9D4E-34F041E7B982}"/>
              </a:ext>
            </a:extLst>
          </p:cNvPr>
          <p:cNvSpPr txBox="1"/>
          <p:nvPr/>
        </p:nvSpPr>
        <p:spPr>
          <a:xfrm>
            <a:off x="710409" y="2331185"/>
            <a:ext cx="4823615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000" dirty="0">
                <a:solidFill>
                  <a:schemeClr val="bg1"/>
                </a:solidFill>
              </a:rPr>
              <a:t>Professional 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7B88F9-32F7-4CA2-B448-C62DB607822E}"/>
              </a:ext>
            </a:extLst>
          </p:cNvPr>
          <p:cNvSpPr txBox="1"/>
          <p:nvPr/>
        </p:nvSpPr>
        <p:spPr>
          <a:xfrm>
            <a:off x="710409" y="609929"/>
            <a:ext cx="4820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Modern Portfolio Designed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34AD34-36A4-4987-8AB8-6526738C736D}"/>
              </a:ext>
            </a:extLst>
          </p:cNvPr>
          <p:cNvSpPr txBox="1"/>
          <p:nvPr/>
        </p:nvSpPr>
        <p:spPr>
          <a:xfrm>
            <a:off x="710409" y="3939747"/>
            <a:ext cx="36520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You can simply impress your audience and add a unique zing and appeal to your Presentations. Get a modern PowerPoint  Presentation that is beautifully designed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164F548-3C3C-4D9D-89F9-8F43D9AD86FF}"/>
              </a:ext>
            </a:extLst>
          </p:cNvPr>
          <p:cNvGrpSpPr/>
          <p:nvPr/>
        </p:nvGrpSpPr>
        <p:grpSpPr>
          <a:xfrm>
            <a:off x="797443" y="391447"/>
            <a:ext cx="3515916" cy="6075106"/>
            <a:chOff x="4772392" y="105802"/>
            <a:chExt cx="3241238" cy="5600494"/>
          </a:xfrm>
        </p:grpSpPr>
        <p:sp>
          <p:nvSpPr>
            <p:cNvPr id="4" name="이등변 삼각형 3">
              <a:extLst>
                <a:ext uri="{FF2B5EF4-FFF2-40B4-BE49-F238E27FC236}">
                  <a16:creationId xmlns:a16="http://schemas.microsoft.com/office/drawing/2014/main" id="{01329056-07BA-4F01-AC22-0834854B2287}"/>
                </a:ext>
              </a:extLst>
            </p:cNvPr>
            <p:cNvSpPr/>
            <p:nvPr/>
          </p:nvSpPr>
          <p:spPr>
            <a:xfrm>
              <a:off x="4772392" y="1834904"/>
              <a:ext cx="3241238" cy="3587086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52AABAAF-B2BC-4DE6-8EA5-57A7B2DB3CDC}"/>
                </a:ext>
              </a:extLst>
            </p:cNvPr>
            <p:cNvGrpSpPr/>
            <p:nvPr/>
          </p:nvGrpSpPr>
          <p:grpSpPr>
            <a:xfrm>
              <a:off x="5642806" y="105802"/>
              <a:ext cx="1509458" cy="2602383"/>
              <a:chOff x="1547372" y="214466"/>
              <a:chExt cx="2281051" cy="3932648"/>
            </a:xfrm>
          </p:grpSpPr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07CA2F8B-2D7D-4D7E-9AF3-8B9827E360B1}"/>
                  </a:ext>
                </a:extLst>
              </p:cNvPr>
              <p:cNvSpPr/>
              <p:nvPr/>
            </p:nvSpPr>
            <p:spPr>
              <a:xfrm>
                <a:off x="1547372" y="214466"/>
                <a:ext cx="2281051" cy="2736858"/>
              </a:xfrm>
              <a:custGeom>
                <a:avLst/>
                <a:gdLst>
                  <a:gd name="connsiteX0" fmla="*/ 2812119 w 3023443"/>
                  <a:gd name="connsiteY0" fmla="*/ 749151 h 3627597"/>
                  <a:gd name="connsiteX1" fmla="*/ 1653715 w 3023443"/>
                  <a:gd name="connsiteY1" fmla="*/ 8525 h 3627597"/>
                  <a:gd name="connsiteX2" fmla="*/ 789748 w 3023443"/>
                  <a:gd name="connsiteY2" fmla="*/ 186242 h 3627597"/>
                  <a:gd name="connsiteX3" fmla="*/ 789748 w 3023443"/>
                  <a:gd name="connsiteY3" fmla="*/ 186242 h 3627597"/>
                  <a:gd name="connsiteX4" fmla="*/ 7409 w 3023443"/>
                  <a:gd name="connsiteY4" fmla="*/ 1372348 h 3627597"/>
                  <a:gd name="connsiteX5" fmla="*/ 182105 w 3023443"/>
                  <a:gd name="connsiteY5" fmla="*/ 2180975 h 3627597"/>
                  <a:gd name="connsiteX6" fmla="*/ 606440 w 3023443"/>
                  <a:gd name="connsiteY6" fmla="*/ 2959329 h 3627597"/>
                  <a:gd name="connsiteX7" fmla="*/ 676241 w 3023443"/>
                  <a:gd name="connsiteY7" fmla="*/ 3104781 h 3627597"/>
                  <a:gd name="connsiteX8" fmla="*/ 735822 w 3023443"/>
                  <a:gd name="connsiteY8" fmla="*/ 3619805 h 3627597"/>
                  <a:gd name="connsiteX9" fmla="*/ 2285011 w 3023443"/>
                  <a:gd name="connsiteY9" fmla="*/ 3620384 h 3627597"/>
                  <a:gd name="connsiteX10" fmla="*/ 2284946 w 3023443"/>
                  <a:gd name="connsiteY10" fmla="*/ 3521146 h 3627597"/>
                  <a:gd name="connsiteX11" fmla="*/ 2442867 w 3023443"/>
                  <a:gd name="connsiteY11" fmla="*/ 2903861 h 3627597"/>
                  <a:gd name="connsiteX12" fmla="*/ 2852419 w 3023443"/>
                  <a:gd name="connsiteY12" fmla="*/ 2153659 h 3627597"/>
                  <a:gd name="connsiteX13" fmla="*/ 2812119 w 3023443"/>
                  <a:gd name="connsiteY13" fmla="*/ 749151 h 3627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23443" h="3627597">
                    <a:moveTo>
                      <a:pt x="2812119" y="749151"/>
                    </a:moveTo>
                    <a:cubicBezTo>
                      <a:pt x="2553096" y="310740"/>
                      <a:pt x="2162119" y="62515"/>
                      <a:pt x="1653715" y="8525"/>
                    </a:cubicBezTo>
                    <a:cubicBezTo>
                      <a:pt x="1347836" y="-23997"/>
                      <a:pt x="1059183" y="36806"/>
                      <a:pt x="789748" y="186242"/>
                    </a:cubicBezTo>
                    <a:cubicBezTo>
                      <a:pt x="789748" y="186242"/>
                      <a:pt x="789748" y="186242"/>
                      <a:pt x="789748" y="186242"/>
                    </a:cubicBezTo>
                    <a:cubicBezTo>
                      <a:pt x="325306" y="447257"/>
                      <a:pt x="65834" y="845433"/>
                      <a:pt x="7409" y="1372348"/>
                    </a:cubicBezTo>
                    <a:cubicBezTo>
                      <a:pt x="-24407" y="1659330"/>
                      <a:pt x="48544" y="1928637"/>
                      <a:pt x="182105" y="2180975"/>
                    </a:cubicBezTo>
                    <a:cubicBezTo>
                      <a:pt x="320357" y="2442119"/>
                      <a:pt x="464587" y="2700114"/>
                      <a:pt x="606440" y="2959329"/>
                    </a:cubicBezTo>
                    <a:cubicBezTo>
                      <a:pt x="632342" y="3006635"/>
                      <a:pt x="657987" y="3053812"/>
                      <a:pt x="676241" y="3104781"/>
                    </a:cubicBezTo>
                    <a:cubicBezTo>
                      <a:pt x="736144" y="3271892"/>
                      <a:pt x="739807" y="3445367"/>
                      <a:pt x="735822" y="3619805"/>
                    </a:cubicBezTo>
                    <a:cubicBezTo>
                      <a:pt x="837246" y="3629061"/>
                      <a:pt x="2000086" y="3631053"/>
                      <a:pt x="2285011" y="3620384"/>
                    </a:cubicBezTo>
                    <a:cubicBezTo>
                      <a:pt x="2285011" y="3587283"/>
                      <a:pt x="2285653" y="3554246"/>
                      <a:pt x="2284946" y="3521146"/>
                    </a:cubicBezTo>
                    <a:cubicBezTo>
                      <a:pt x="2280447" y="3300751"/>
                      <a:pt x="2329424" y="3096811"/>
                      <a:pt x="2442867" y="2903861"/>
                    </a:cubicBezTo>
                    <a:cubicBezTo>
                      <a:pt x="2587161" y="2658336"/>
                      <a:pt x="2724128" y="2407990"/>
                      <a:pt x="2852419" y="2153659"/>
                    </a:cubicBezTo>
                    <a:cubicBezTo>
                      <a:pt x="3091131" y="1680412"/>
                      <a:pt x="3082004" y="1205944"/>
                      <a:pt x="2812119" y="749151"/>
                    </a:cubicBezTo>
                    <a:close/>
                  </a:path>
                </a:pathLst>
              </a:custGeom>
              <a:solidFill>
                <a:srgbClr val="FDD86E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77EF86FD-238B-469B-8CDF-F73017266F2E}"/>
                  </a:ext>
                </a:extLst>
              </p:cNvPr>
              <p:cNvSpPr/>
              <p:nvPr/>
            </p:nvSpPr>
            <p:spPr>
              <a:xfrm>
                <a:off x="1547437" y="354977"/>
                <a:ext cx="785737" cy="2595791"/>
              </a:xfrm>
              <a:custGeom>
                <a:avLst/>
                <a:gdLst>
                  <a:gd name="connsiteX0" fmla="*/ 1041101 w 1041463"/>
                  <a:gd name="connsiteY0" fmla="*/ 3434270 h 3440619"/>
                  <a:gd name="connsiteX1" fmla="*/ 735801 w 1041463"/>
                  <a:gd name="connsiteY1" fmla="*/ 3433564 h 3440619"/>
                  <a:gd name="connsiteX2" fmla="*/ 676219 w 1041463"/>
                  <a:gd name="connsiteY2" fmla="*/ 2918539 h 3440619"/>
                  <a:gd name="connsiteX3" fmla="*/ 606418 w 1041463"/>
                  <a:gd name="connsiteY3" fmla="*/ 2773087 h 3440619"/>
                  <a:gd name="connsiteX4" fmla="*/ 182083 w 1041463"/>
                  <a:gd name="connsiteY4" fmla="*/ 1994733 h 3440619"/>
                  <a:gd name="connsiteX5" fmla="*/ 7387 w 1041463"/>
                  <a:gd name="connsiteY5" fmla="*/ 1186106 h 3440619"/>
                  <a:gd name="connsiteX6" fmla="*/ 789726 w 1041463"/>
                  <a:gd name="connsiteY6" fmla="*/ 0 h 3440619"/>
                  <a:gd name="connsiteX7" fmla="*/ 583472 w 1041463"/>
                  <a:gd name="connsiteY7" fmla="*/ 233828 h 3440619"/>
                  <a:gd name="connsiteX8" fmla="*/ 286913 w 1041463"/>
                  <a:gd name="connsiteY8" fmla="*/ 930747 h 3440619"/>
                  <a:gd name="connsiteX9" fmla="*/ 506601 w 1041463"/>
                  <a:gd name="connsiteY9" fmla="*/ 1998140 h 3440619"/>
                  <a:gd name="connsiteX10" fmla="*/ 768645 w 1041463"/>
                  <a:gd name="connsiteY10" fmla="*/ 2478457 h 3440619"/>
                  <a:gd name="connsiteX11" fmla="*/ 929714 w 1041463"/>
                  <a:gd name="connsiteY11" fmla="*/ 2770324 h 3440619"/>
                  <a:gd name="connsiteX12" fmla="*/ 1041165 w 1041463"/>
                  <a:gd name="connsiteY12" fmla="*/ 3235729 h 3440619"/>
                  <a:gd name="connsiteX13" fmla="*/ 1041101 w 1041463"/>
                  <a:gd name="connsiteY13" fmla="*/ 3434270 h 3440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1463" h="3440619">
                    <a:moveTo>
                      <a:pt x="1041101" y="3434270"/>
                    </a:moveTo>
                    <a:cubicBezTo>
                      <a:pt x="939291" y="3442819"/>
                      <a:pt x="837546" y="3442883"/>
                      <a:pt x="735801" y="3433564"/>
                    </a:cubicBezTo>
                    <a:cubicBezTo>
                      <a:pt x="739786" y="3259125"/>
                      <a:pt x="736058" y="3085650"/>
                      <a:pt x="676219" y="2918539"/>
                    </a:cubicBezTo>
                    <a:cubicBezTo>
                      <a:pt x="657965" y="2867570"/>
                      <a:pt x="632256" y="2820329"/>
                      <a:pt x="606418" y="2773087"/>
                    </a:cubicBezTo>
                    <a:cubicBezTo>
                      <a:pt x="464566" y="2513872"/>
                      <a:pt x="320271" y="2255877"/>
                      <a:pt x="182083" y="1994733"/>
                    </a:cubicBezTo>
                    <a:cubicBezTo>
                      <a:pt x="48522" y="1742395"/>
                      <a:pt x="-24364" y="1473088"/>
                      <a:pt x="7387" y="1186106"/>
                    </a:cubicBezTo>
                    <a:cubicBezTo>
                      <a:pt x="65748" y="659191"/>
                      <a:pt x="325285" y="261015"/>
                      <a:pt x="789726" y="0"/>
                    </a:cubicBezTo>
                    <a:cubicBezTo>
                      <a:pt x="723332" y="80021"/>
                      <a:pt x="644789" y="149115"/>
                      <a:pt x="583472" y="233828"/>
                    </a:cubicBezTo>
                    <a:cubicBezTo>
                      <a:pt x="431465" y="443681"/>
                      <a:pt x="329784" y="673588"/>
                      <a:pt x="286913" y="930747"/>
                    </a:cubicBezTo>
                    <a:cubicBezTo>
                      <a:pt x="222640" y="1315875"/>
                      <a:pt x="318343" y="1665588"/>
                      <a:pt x="506601" y="1998140"/>
                    </a:cubicBezTo>
                    <a:cubicBezTo>
                      <a:pt x="596455" y="2156831"/>
                      <a:pt x="681168" y="2318415"/>
                      <a:pt x="768645" y="2478457"/>
                    </a:cubicBezTo>
                    <a:cubicBezTo>
                      <a:pt x="821927" y="2575960"/>
                      <a:pt x="876753" y="2672628"/>
                      <a:pt x="929714" y="2770324"/>
                    </a:cubicBezTo>
                    <a:cubicBezTo>
                      <a:pt x="1008385" y="2915389"/>
                      <a:pt x="1039108" y="3072281"/>
                      <a:pt x="1041165" y="3235729"/>
                    </a:cubicBezTo>
                    <a:cubicBezTo>
                      <a:pt x="1041872" y="3301931"/>
                      <a:pt x="1041101" y="3368069"/>
                      <a:pt x="1041101" y="3434270"/>
                    </a:cubicBezTo>
                    <a:close/>
                  </a:path>
                </a:pathLst>
              </a:custGeom>
              <a:solidFill>
                <a:srgbClr val="FCBF0F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487CF0DB-61F8-4EB1-B837-ABE7C729B1D1}"/>
                  </a:ext>
                </a:extLst>
              </p:cNvPr>
              <p:cNvSpPr/>
              <p:nvPr/>
            </p:nvSpPr>
            <p:spPr>
              <a:xfrm>
                <a:off x="2569685" y="308032"/>
                <a:ext cx="1175104" cy="1216090"/>
              </a:xfrm>
              <a:custGeom>
                <a:avLst/>
                <a:gdLst>
                  <a:gd name="connsiteX0" fmla="*/ 193400 w 1557554"/>
                  <a:gd name="connsiteY0" fmla="*/ 393 h 1611879"/>
                  <a:gd name="connsiteX1" fmla="*/ 1167210 w 1557554"/>
                  <a:gd name="connsiteY1" fmla="*/ 401846 h 1611879"/>
                  <a:gd name="connsiteX2" fmla="*/ 1516408 w 1557554"/>
                  <a:gd name="connsiteY2" fmla="*/ 1089831 h 1611879"/>
                  <a:gd name="connsiteX3" fmla="*/ 1557479 w 1557554"/>
                  <a:gd name="connsiteY3" fmla="*/ 1477530 h 1611879"/>
                  <a:gd name="connsiteX4" fmla="*/ 1444615 w 1557554"/>
                  <a:gd name="connsiteY4" fmla="*/ 1611862 h 1611879"/>
                  <a:gd name="connsiteX5" fmla="*/ 1318574 w 1557554"/>
                  <a:gd name="connsiteY5" fmla="*/ 1478237 h 1611879"/>
                  <a:gd name="connsiteX6" fmla="*/ 1170938 w 1557554"/>
                  <a:gd name="connsiteY6" fmla="*/ 807734 h 1611879"/>
                  <a:gd name="connsiteX7" fmla="*/ 530901 w 1557554"/>
                  <a:gd name="connsiteY7" fmla="*/ 293159 h 1611879"/>
                  <a:gd name="connsiteX8" fmla="*/ 110036 w 1557554"/>
                  <a:gd name="connsiteY8" fmla="*/ 231200 h 1611879"/>
                  <a:gd name="connsiteX9" fmla="*/ 0 w 1557554"/>
                  <a:gd name="connsiteY9" fmla="*/ 116085 h 1611879"/>
                  <a:gd name="connsiteX10" fmla="*/ 109715 w 1557554"/>
                  <a:gd name="connsiteY10" fmla="*/ 521 h 1611879"/>
                  <a:gd name="connsiteX11" fmla="*/ 193400 w 1557554"/>
                  <a:gd name="connsiteY11" fmla="*/ 393 h 1611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7554" h="1611879">
                    <a:moveTo>
                      <a:pt x="193400" y="393"/>
                    </a:moveTo>
                    <a:cubicBezTo>
                      <a:pt x="565544" y="18904"/>
                      <a:pt x="899960" y="132925"/>
                      <a:pt x="1167210" y="401846"/>
                    </a:cubicBezTo>
                    <a:cubicBezTo>
                      <a:pt x="1356496" y="592289"/>
                      <a:pt x="1463254" y="828366"/>
                      <a:pt x="1516408" y="1089831"/>
                    </a:cubicBezTo>
                    <a:cubicBezTo>
                      <a:pt x="1542375" y="1217800"/>
                      <a:pt x="1554009" y="1347312"/>
                      <a:pt x="1557479" y="1477530"/>
                    </a:cubicBezTo>
                    <a:cubicBezTo>
                      <a:pt x="1559665" y="1558901"/>
                      <a:pt x="1513773" y="1610898"/>
                      <a:pt x="1444615" y="1611862"/>
                    </a:cubicBezTo>
                    <a:cubicBezTo>
                      <a:pt x="1366587" y="1612955"/>
                      <a:pt x="1318767" y="1563400"/>
                      <a:pt x="1318574" y="1478237"/>
                    </a:cubicBezTo>
                    <a:cubicBezTo>
                      <a:pt x="1318060" y="1243895"/>
                      <a:pt x="1278468" y="1017716"/>
                      <a:pt x="1170938" y="807734"/>
                    </a:cubicBezTo>
                    <a:cubicBezTo>
                      <a:pt x="1034742" y="541770"/>
                      <a:pt x="813447" y="378900"/>
                      <a:pt x="530901" y="293159"/>
                    </a:cubicBezTo>
                    <a:cubicBezTo>
                      <a:pt x="393548" y="251446"/>
                      <a:pt x="252917" y="234799"/>
                      <a:pt x="110036" y="231200"/>
                    </a:cubicBezTo>
                    <a:cubicBezTo>
                      <a:pt x="46084" y="229593"/>
                      <a:pt x="64" y="180102"/>
                      <a:pt x="0" y="116085"/>
                    </a:cubicBezTo>
                    <a:cubicBezTo>
                      <a:pt x="-64" y="52197"/>
                      <a:pt x="46020" y="3221"/>
                      <a:pt x="109715" y="521"/>
                    </a:cubicBezTo>
                    <a:cubicBezTo>
                      <a:pt x="137610" y="-571"/>
                      <a:pt x="165505" y="393"/>
                      <a:pt x="193400" y="393"/>
                    </a:cubicBezTo>
                    <a:close/>
                  </a:path>
                </a:pathLst>
              </a:custGeom>
              <a:solidFill>
                <a:srgbClr val="FEE59C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813BBEE4-D655-4FDB-AF07-B0CE8578A69C}"/>
                  </a:ext>
                </a:extLst>
              </p:cNvPr>
              <p:cNvGrpSpPr/>
              <p:nvPr/>
            </p:nvGrpSpPr>
            <p:grpSpPr>
              <a:xfrm>
                <a:off x="1998745" y="2932546"/>
                <a:ext cx="1375657" cy="1214568"/>
                <a:chOff x="1998745" y="2932546"/>
                <a:chExt cx="1375657" cy="1214568"/>
              </a:xfrm>
            </p:grpSpPr>
            <p:sp>
              <p:nvSpPr>
                <p:cNvPr id="19" name="자유형: 도형 18">
                  <a:extLst>
                    <a:ext uri="{FF2B5EF4-FFF2-40B4-BE49-F238E27FC236}">
                      <a16:creationId xmlns:a16="http://schemas.microsoft.com/office/drawing/2014/main" id="{77BCF883-C9CC-44B8-8662-9737DC23BC0B}"/>
                    </a:ext>
                  </a:extLst>
                </p:cNvPr>
                <p:cNvSpPr/>
                <p:nvPr/>
              </p:nvSpPr>
              <p:spPr>
                <a:xfrm>
                  <a:off x="2050388" y="2932594"/>
                  <a:ext cx="1272418" cy="859270"/>
                </a:xfrm>
                <a:custGeom>
                  <a:avLst/>
                  <a:gdLst>
                    <a:gd name="connsiteX0" fmla="*/ 1621432 w 1686540"/>
                    <a:gd name="connsiteY0" fmla="*/ 1138929 h 1138929"/>
                    <a:gd name="connsiteX1" fmla="*/ 65109 w 1686540"/>
                    <a:gd name="connsiteY1" fmla="*/ 1138929 h 1138929"/>
                    <a:gd name="connsiteX2" fmla="*/ 0 w 1686540"/>
                    <a:gd name="connsiteY2" fmla="*/ 1073820 h 1138929"/>
                    <a:gd name="connsiteX3" fmla="*/ 0 w 1686540"/>
                    <a:gd name="connsiteY3" fmla="*/ 65109 h 1138929"/>
                    <a:gd name="connsiteX4" fmla="*/ 65109 w 1686540"/>
                    <a:gd name="connsiteY4" fmla="*/ 0 h 1138929"/>
                    <a:gd name="connsiteX5" fmla="*/ 1621432 w 1686540"/>
                    <a:gd name="connsiteY5" fmla="*/ 0 h 1138929"/>
                    <a:gd name="connsiteX6" fmla="*/ 1686541 w 1686540"/>
                    <a:gd name="connsiteY6" fmla="*/ 65109 h 1138929"/>
                    <a:gd name="connsiteX7" fmla="*/ 1686541 w 1686540"/>
                    <a:gd name="connsiteY7" fmla="*/ 1073820 h 1138929"/>
                    <a:gd name="connsiteX8" fmla="*/ 1621432 w 1686540"/>
                    <a:gd name="connsiteY8" fmla="*/ 1138929 h 1138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86540" h="1138929">
                      <a:moveTo>
                        <a:pt x="1621432" y="1138929"/>
                      </a:moveTo>
                      <a:lnTo>
                        <a:pt x="65109" y="1138929"/>
                      </a:lnTo>
                      <a:cubicBezTo>
                        <a:pt x="29180" y="1138929"/>
                        <a:pt x="0" y="1109814"/>
                        <a:pt x="0" y="1073820"/>
                      </a:cubicBezTo>
                      <a:lnTo>
                        <a:pt x="0" y="65109"/>
                      </a:lnTo>
                      <a:cubicBezTo>
                        <a:pt x="0" y="29180"/>
                        <a:pt x="29116" y="0"/>
                        <a:pt x="65109" y="0"/>
                      </a:cubicBezTo>
                      <a:lnTo>
                        <a:pt x="1621432" y="0"/>
                      </a:lnTo>
                      <a:cubicBezTo>
                        <a:pt x="1657361" y="0"/>
                        <a:pt x="1686541" y="29116"/>
                        <a:pt x="1686541" y="65109"/>
                      </a:cubicBezTo>
                      <a:lnTo>
                        <a:pt x="1686541" y="1073820"/>
                      </a:lnTo>
                      <a:cubicBezTo>
                        <a:pt x="1686477" y="1109749"/>
                        <a:pt x="1657361" y="1138929"/>
                        <a:pt x="1621432" y="1138929"/>
                      </a:cubicBezTo>
                      <a:close/>
                    </a:path>
                  </a:pathLst>
                </a:custGeom>
                <a:solidFill>
                  <a:srgbClr val="292B37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0" name="자유형: 도형 19">
                  <a:extLst>
                    <a:ext uri="{FF2B5EF4-FFF2-40B4-BE49-F238E27FC236}">
                      <a16:creationId xmlns:a16="http://schemas.microsoft.com/office/drawing/2014/main" id="{784FD435-96B9-4119-B51D-5F4245422B26}"/>
                    </a:ext>
                  </a:extLst>
                </p:cNvPr>
                <p:cNvSpPr/>
                <p:nvPr/>
              </p:nvSpPr>
              <p:spPr>
                <a:xfrm>
                  <a:off x="2180540" y="3791865"/>
                  <a:ext cx="1012067" cy="173503"/>
                </a:xfrm>
                <a:custGeom>
                  <a:avLst/>
                  <a:gdLst>
                    <a:gd name="connsiteX0" fmla="*/ 1282838 w 1341455"/>
                    <a:gd name="connsiteY0" fmla="*/ 229971 h 229971"/>
                    <a:gd name="connsiteX1" fmla="*/ 58682 w 1341455"/>
                    <a:gd name="connsiteY1" fmla="*/ 229971 h 229971"/>
                    <a:gd name="connsiteX2" fmla="*/ 0 w 1341455"/>
                    <a:gd name="connsiteY2" fmla="*/ 171289 h 229971"/>
                    <a:gd name="connsiteX3" fmla="*/ 0 w 1341455"/>
                    <a:gd name="connsiteY3" fmla="*/ 0 h 229971"/>
                    <a:gd name="connsiteX4" fmla="*/ 1341456 w 1341455"/>
                    <a:gd name="connsiteY4" fmla="*/ 0 h 229971"/>
                    <a:gd name="connsiteX5" fmla="*/ 1341456 w 1341455"/>
                    <a:gd name="connsiteY5" fmla="*/ 171289 h 229971"/>
                    <a:gd name="connsiteX6" fmla="*/ 1282838 w 1341455"/>
                    <a:gd name="connsiteY6" fmla="*/ 229971 h 229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41455" h="229971">
                      <a:moveTo>
                        <a:pt x="1282838" y="229971"/>
                      </a:moveTo>
                      <a:lnTo>
                        <a:pt x="58682" y="229971"/>
                      </a:lnTo>
                      <a:cubicBezTo>
                        <a:pt x="26288" y="229971"/>
                        <a:pt x="0" y="203683"/>
                        <a:pt x="0" y="171289"/>
                      </a:cubicBezTo>
                      <a:lnTo>
                        <a:pt x="0" y="0"/>
                      </a:lnTo>
                      <a:lnTo>
                        <a:pt x="1341456" y="0"/>
                      </a:lnTo>
                      <a:lnTo>
                        <a:pt x="1341456" y="171289"/>
                      </a:lnTo>
                      <a:cubicBezTo>
                        <a:pt x="1341520" y="203683"/>
                        <a:pt x="1315232" y="229971"/>
                        <a:pt x="1282838" y="229971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" name="자유형: 도형 20">
                  <a:extLst>
                    <a:ext uri="{FF2B5EF4-FFF2-40B4-BE49-F238E27FC236}">
                      <a16:creationId xmlns:a16="http://schemas.microsoft.com/office/drawing/2014/main" id="{2CEB08C7-BE0E-40A7-A7C4-4301426971A2}"/>
                    </a:ext>
                  </a:extLst>
                </p:cNvPr>
                <p:cNvSpPr/>
                <p:nvPr/>
              </p:nvSpPr>
              <p:spPr>
                <a:xfrm>
                  <a:off x="2469695" y="3965320"/>
                  <a:ext cx="433757" cy="181794"/>
                </a:xfrm>
                <a:custGeom>
                  <a:avLst/>
                  <a:gdLst>
                    <a:gd name="connsiteX0" fmla="*/ 514704 w 574928"/>
                    <a:gd name="connsiteY0" fmla="*/ 240962 h 240961"/>
                    <a:gd name="connsiteX1" fmla="*/ 60289 w 574928"/>
                    <a:gd name="connsiteY1" fmla="*/ 240962 h 240961"/>
                    <a:gd name="connsiteX2" fmla="*/ 0 w 574928"/>
                    <a:gd name="connsiteY2" fmla="*/ 180673 h 240961"/>
                    <a:gd name="connsiteX3" fmla="*/ 0 w 574928"/>
                    <a:gd name="connsiteY3" fmla="*/ 0 h 240961"/>
                    <a:gd name="connsiteX4" fmla="*/ 574928 w 574928"/>
                    <a:gd name="connsiteY4" fmla="*/ 0 h 240961"/>
                    <a:gd name="connsiteX5" fmla="*/ 574928 w 574928"/>
                    <a:gd name="connsiteY5" fmla="*/ 180673 h 240961"/>
                    <a:gd name="connsiteX6" fmla="*/ 514704 w 574928"/>
                    <a:gd name="connsiteY6" fmla="*/ 240962 h 24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74928" h="240961">
                      <a:moveTo>
                        <a:pt x="514704" y="240962"/>
                      </a:moveTo>
                      <a:lnTo>
                        <a:pt x="60289" y="240962"/>
                      </a:lnTo>
                      <a:cubicBezTo>
                        <a:pt x="26995" y="240962"/>
                        <a:pt x="0" y="213967"/>
                        <a:pt x="0" y="180673"/>
                      </a:cubicBezTo>
                      <a:lnTo>
                        <a:pt x="0" y="0"/>
                      </a:lnTo>
                      <a:lnTo>
                        <a:pt x="574928" y="0"/>
                      </a:lnTo>
                      <a:lnTo>
                        <a:pt x="574928" y="180673"/>
                      </a:lnTo>
                      <a:cubicBezTo>
                        <a:pt x="574928" y="213967"/>
                        <a:pt x="547997" y="240962"/>
                        <a:pt x="514704" y="240962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45E238A8-B065-4F93-BC6B-80F645743808}"/>
                    </a:ext>
                  </a:extLst>
                </p:cNvPr>
                <p:cNvSpPr/>
                <p:nvPr/>
              </p:nvSpPr>
              <p:spPr>
                <a:xfrm>
                  <a:off x="1998745" y="2932546"/>
                  <a:ext cx="1375657" cy="123992"/>
                </a:xfrm>
                <a:custGeom>
                  <a:avLst/>
                  <a:gdLst>
                    <a:gd name="connsiteX0" fmla="*/ 1785587 w 1823379"/>
                    <a:gd name="connsiteY0" fmla="*/ 164347 h 164347"/>
                    <a:gd name="connsiteX1" fmla="*/ 37793 w 1823379"/>
                    <a:gd name="connsiteY1" fmla="*/ 164347 h 164347"/>
                    <a:gd name="connsiteX2" fmla="*/ 0 w 1823379"/>
                    <a:gd name="connsiteY2" fmla="*/ 126554 h 164347"/>
                    <a:gd name="connsiteX3" fmla="*/ 0 w 1823379"/>
                    <a:gd name="connsiteY3" fmla="*/ 37793 h 164347"/>
                    <a:gd name="connsiteX4" fmla="*/ 37793 w 1823379"/>
                    <a:gd name="connsiteY4" fmla="*/ 0 h 164347"/>
                    <a:gd name="connsiteX5" fmla="*/ 1785587 w 1823379"/>
                    <a:gd name="connsiteY5" fmla="*/ 0 h 164347"/>
                    <a:gd name="connsiteX6" fmla="*/ 1823380 w 1823379"/>
                    <a:gd name="connsiteY6" fmla="*/ 37793 h 164347"/>
                    <a:gd name="connsiteX7" fmla="*/ 1823380 w 1823379"/>
                    <a:gd name="connsiteY7" fmla="*/ 126554 h 164347"/>
                    <a:gd name="connsiteX8" fmla="*/ 1785587 w 1823379"/>
                    <a:gd name="connsiteY8" fmla="*/ 164347 h 164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23379" h="164347">
                      <a:moveTo>
                        <a:pt x="1785587" y="164347"/>
                      </a:moveTo>
                      <a:lnTo>
                        <a:pt x="37793" y="164347"/>
                      </a:lnTo>
                      <a:cubicBezTo>
                        <a:pt x="16968" y="164347"/>
                        <a:pt x="0" y="147443"/>
                        <a:pt x="0" y="126554"/>
                      </a:cubicBezTo>
                      <a:lnTo>
                        <a:pt x="0" y="37793"/>
                      </a:lnTo>
                      <a:cubicBezTo>
                        <a:pt x="0" y="16968"/>
                        <a:pt x="16904" y="0"/>
                        <a:pt x="37793" y="0"/>
                      </a:cubicBezTo>
                      <a:lnTo>
                        <a:pt x="1785587" y="0"/>
                      </a:lnTo>
                      <a:cubicBezTo>
                        <a:pt x="1806411" y="0"/>
                        <a:pt x="1823380" y="16904"/>
                        <a:pt x="1823380" y="37793"/>
                      </a:cubicBezTo>
                      <a:lnTo>
                        <a:pt x="1823380" y="126554"/>
                      </a:lnTo>
                      <a:cubicBezTo>
                        <a:pt x="1823380" y="147443"/>
                        <a:pt x="1806476" y="164347"/>
                        <a:pt x="1785587" y="164347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" name="자유형: 도형 22">
                  <a:extLst>
                    <a:ext uri="{FF2B5EF4-FFF2-40B4-BE49-F238E27FC236}">
                      <a16:creationId xmlns:a16="http://schemas.microsoft.com/office/drawing/2014/main" id="{65C9691E-4D46-4E40-8CD4-716880153BB4}"/>
                    </a:ext>
                  </a:extLst>
                </p:cNvPr>
                <p:cNvSpPr/>
                <p:nvPr/>
              </p:nvSpPr>
              <p:spPr>
                <a:xfrm>
                  <a:off x="2000830" y="3254773"/>
                  <a:ext cx="1371536" cy="111579"/>
                </a:xfrm>
                <a:custGeom>
                  <a:avLst/>
                  <a:gdLst>
                    <a:gd name="connsiteX0" fmla="*/ 1780124 w 1817916"/>
                    <a:gd name="connsiteY0" fmla="*/ 147894 h 147893"/>
                    <a:gd name="connsiteX1" fmla="*/ 37793 w 1817916"/>
                    <a:gd name="connsiteY1" fmla="*/ 147894 h 147893"/>
                    <a:gd name="connsiteX2" fmla="*/ 0 w 1817916"/>
                    <a:gd name="connsiteY2" fmla="*/ 110101 h 147893"/>
                    <a:gd name="connsiteX3" fmla="*/ 0 w 1817916"/>
                    <a:gd name="connsiteY3" fmla="*/ 37793 h 147893"/>
                    <a:gd name="connsiteX4" fmla="*/ 37793 w 1817916"/>
                    <a:gd name="connsiteY4" fmla="*/ 0 h 147893"/>
                    <a:gd name="connsiteX5" fmla="*/ 1780124 w 1817916"/>
                    <a:gd name="connsiteY5" fmla="*/ 0 h 147893"/>
                    <a:gd name="connsiteX6" fmla="*/ 1817917 w 1817916"/>
                    <a:gd name="connsiteY6" fmla="*/ 37793 h 147893"/>
                    <a:gd name="connsiteX7" fmla="*/ 1817917 w 1817916"/>
                    <a:gd name="connsiteY7" fmla="*/ 110101 h 147893"/>
                    <a:gd name="connsiteX8" fmla="*/ 1780124 w 1817916"/>
                    <a:gd name="connsiteY8" fmla="*/ 147894 h 147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17916" h="147893">
                      <a:moveTo>
                        <a:pt x="1780124" y="147894"/>
                      </a:moveTo>
                      <a:lnTo>
                        <a:pt x="37793" y="147894"/>
                      </a:lnTo>
                      <a:cubicBezTo>
                        <a:pt x="16968" y="147894"/>
                        <a:pt x="0" y="130990"/>
                        <a:pt x="0" y="110101"/>
                      </a:cubicBezTo>
                      <a:lnTo>
                        <a:pt x="0" y="37793"/>
                      </a:lnTo>
                      <a:cubicBezTo>
                        <a:pt x="0" y="16968"/>
                        <a:pt x="16904" y="0"/>
                        <a:pt x="37793" y="0"/>
                      </a:cubicBezTo>
                      <a:lnTo>
                        <a:pt x="1780124" y="0"/>
                      </a:lnTo>
                      <a:cubicBezTo>
                        <a:pt x="1800948" y="0"/>
                        <a:pt x="1817917" y="16904"/>
                        <a:pt x="1817917" y="37793"/>
                      </a:cubicBezTo>
                      <a:lnTo>
                        <a:pt x="1817917" y="110101"/>
                      </a:lnTo>
                      <a:cubicBezTo>
                        <a:pt x="1817852" y="130990"/>
                        <a:pt x="1800948" y="147894"/>
                        <a:pt x="1780124" y="147894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" name="자유형: 도형 23">
                  <a:extLst>
                    <a:ext uri="{FF2B5EF4-FFF2-40B4-BE49-F238E27FC236}">
                      <a16:creationId xmlns:a16="http://schemas.microsoft.com/office/drawing/2014/main" id="{F0CC7C98-FAEC-40E5-A4C9-B9B4DD65EE5E}"/>
                    </a:ext>
                  </a:extLst>
                </p:cNvPr>
                <p:cNvSpPr/>
                <p:nvPr/>
              </p:nvSpPr>
              <p:spPr>
                <a:xfrm>
                  <a:off x="2000830" y="3465469"/>
                  <a:ext cx="1371536" cy="111579"/>
                </a:xfrm>
                <a:custGeom>
                  <a:avLst/>
                  <a:gdLst>
                    <a:gd name="connsiteX0" fmla="*/ 1784944 w 1817916"/>
                    <a:gd name="connsiteY0" fmla="*/ 147894 h 147893"/>
                    <a:gd name="connsiteX1" fmla="*/ 32972 w 1817916"/>
                    <a:gd name="connsiteY1" fmla="*/ 147894 h 147893"/>
                    <a:gd name="connsiteX2" fmla="*/ 0 w 1817916"/>
                    <a:gd name="connsiteY2" fmla="*/ 114921 h 147893"/>
                    <a:gd name="connsiteX3" fmla="*/ 0 w 1817916"/>
                    <a:gd name="connsiteY3" fmla="*/ 32972 h 147893"/>
                    <a:gd name="connsiteX4" fmla="*/ 32972 w 1817916"/>
                    <a:gd name="connsiteY4" fmla="*/ 0 h 147893"/>
                    <a:gd name="connsiteX5" fmla="*/ 1784944 w 1817916"/>
                    <a:gd name="connsiteY5" fmla="*/ 0 h 147893"/>
                    <a:gd name="connsiteX6" fmla="*/ 1817917 w 1817916"/>
                    <a:gd name="connsiteY6" fmla="*/ 32972 h 147893"/>
                    <a:gd name="connsiteX7" fmla="*/ 1817917 w 1817916"/>
                    <a:gd name="connsiteY7" fmla="*/ 114921 h 147893"/>
                    <a:gd name="connsiteX8" fmla="*/ 1784944 w 1817916"/>
                    <a:gd name="connsiteY8" fmla="*/ 147894 h 147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17916" h="147893">
                      <a:moveTo>
                        <a:pt x="1784944" y="147894"/>
                      </a:moveTo>
                      <a:lnTo>
                        <a:pt x="32972" y="147894"/>
                      </a:lnTo>
                      <a:cubicBezTo>
                        <a:pt x="14783" y="147894"/>
                        <a:pt x="0" y="133175"/>
                        <a:pt x="0" y="114921"/>
                      </a:cubicBezTo>
                      <a:lnTo>
                        <a:pt x="0" y="32972"/>
                      </a:lnTo>
                      <a:cubicBezTo>
                        <a:pt x="0" y="14783"/>
                        <a:pt x="14719" y="0"/>
                        <a:pt x="32972" y="0"/>
                      </a:cubicBezTo>
                      <a:lnTo>
                        <a:pt x="1784944" y="0"/>
                      </a:lnTo>
                      <a:cubicBezTo>
                        <a:pt x="1803134" y="0"/>
                        <a:pt x="1817917" y="14719"/>
                        <a:pt x="1817917" y="32972"/>
                      </a:cubicBezTo>
                      <a:lnTo>
                        <a:pt x="1817917" y="114921"/>
                      </a:lnTo>
                      <a:cubicBezTo>
                        <a:pt x="1817852" y="133111"/>
                        <a:pt x="1803134" y="147894"/>
                        <a:pt x="1784944" y="147894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0C2960C1-C5D3-4FAA-A6A0-EA5F269AB733}"/>
                </a:ext>
              </a:extLst>
            </p:cNvPr>
            <p:cNvSpPr/>
            <p:nvPr/>
          </p:nvSpPr>
          <p:spPr>
            <a:xfrm>
              <a:off x="4779336" y="5137684"/>
              <a:ext cx="3234294" cy="5686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" name="Graphic 13">
              <a:extLst>
                <a:ext uri="{FF2B5EF4-FFF2-40B4-BE49-F238E27FC236}">
                  <a16:creationId xmlns:a16="http://schemas.microsoft.com/office/drawing/2014/main" id="{B3EF01FD-222C-45F2-9BFD-FFC9F0C4A232}"/>
                </a:ext>
              </a:extLst>
            </p:cNvPr>
            <p:cNvGrpSpPr/>
            <p:nvPr/>
          </p:nvGrpSpPr>
          <p:grpSpPr>
            <a:xfrm>
              <a:off x="5865509" y="2961545"/>
              <a:ext cx="907598" cy="2527309"/>
              <a:chOff x="4863960" y="2822310"/>
              <a:chExt cx="1449254" cy="4035615"/>
            </a:xfrm>
          </p:grpSpPr>
          <p:sp>
            <p:nvSpPr>
              <p:cNvPr id="8" name="Freeform: Shape 259">
                <a:extLst>
                  <a:ext uri="{FF2B5EF4-FFF2-40B4-BE49-F238E27FC236}">
                    <a16:creationId xmlns:a16="http://schemas.microsoft.com/office/drawing/2014/main" id="{60F3BBF7-0B4D-4283-B475-A1DA14CE5BC5}"/>
                  </a:ext>
                </a:extLst>
              </p:cNvPr>
              <p:cNvSpPr/>
              <p:nvPr/>
            </p:nvSpPr>
            <p:spPr>
              <a:xfrm>
                <a:off x="4863960" y="2822310"/>
                <a:ext cx="1449254" cy="4035615"/>
              </a:xfrm>
              <a:custGeom>
                <a:avLst/>
                <a:gdLst>
                  <a:gd name="connsiteX0" fmla="*/ 1403464 w 1449254"/>
                  <a:gd name="connsiteY0" fmla="*/ 1375259 h 4035615"/>
                  <a:gd name="connsiteX1" fmla="*/ 1391506 w 1449254"/>
                  <a:gd name="connsiteY1" fmla="*/ 1347794 h 4035615"/>
                  <a:gd name="connsiteX2" fmla="*/ 1367517 w 1449254"/>
                  <a:gd name="connsiteY2" fmla="*/ 926853 h 4035615"/>
                  <a:gd name="connsiteX3" fmla="*/ 1331158 w 1449254"/>
                  <a:gd name="connsiteY3" fmla="*/ 710796 h 4035615"/>
                  <a:gd name="connsiteX4" fmla="*/ 1308215 w 1449254"/>
                  <a:gd name="connsiteY4" fmla="*/ 688674 h 4035615"/>
                  <a:gd name="connsiteX5" fmla="*/ 1072503 w 1449254"/>
                  <a:gd name="connsiteY5" fmla="*/ 618387 h 4035615"/>
                  <a:gd name="connsiteX6" fmla="*/ 994293 w 1449254"/>
                  <a:gd name="connsiteY6" fmla="*/ 575601 h 4035615"/>
                  <a:gd name="connsiteX7" fmla="*/ 990893 w 1449254"/>
                  <a:gd name="connsiteY7" fmla="*/ 577171 h 4035615"/>
                  <a:gd name="connsiteX8" fmla="*/ 984877 w 1449254"/>
                  <a:gd name="connsiteY8" fmla="*/ 570744 h 4035615"/>
                  <a:gd name="connsiteX9" fmla="*/ 999301 w 1449254"/>
                  <a:gd name="connsiteY9" fmla="*/ 545371 h 4035615"/>
                  <a:gd name="connsiteX10" fmla="*/ 1026242 w 1449254"/>
                  <a:gd name="connsiteY10" fmla="*/ 508602 h 4035615"/>
                  <a:gd name="connsiteX11" fmla="*/ 1038312 w 1449254"/>
                  <a:gd name="connsiteY11" fmla="*/ 445825 h 4035615"/>
                  <a:gd name="connsiteX12" fmla="*/ 1056323 w 1449254"/>
                  <a:gd name="connsiteY12" fmla="*/ 385104 h 4035615"/>
                  <a:gd name="connsiteX13" fmla="*/ 1065851 w 1449254"/>
                  <a:gd name="connsiteY13" fmla="*/ 246621 h 4035615"/>
                  <a:gd name="connsiteX14" fmla="*/ 1079117 w 1449254"/>
                  <a:gd name="connsiteY14" fmla="*/ 217661 h 4035615"/>
                  <a:gd name="connsiteX15" fmla="*/ 1066748 w 1449254"/>
                  <a:gd name="connsiteY15" fmla="*/ 80337 h 4035615"/>
                  <a:gd name="connsiteX16" fmla="*/ 998142 w 1449254"/>
                  <a:gd name="connsiteY16" fmla="*/ 17897 h 4035615"/>
                  <a:gd name="connsiteX17" fmla="*/ 876288 w 1449254"/>
                  <a:gd name="connsiteY17" fmla="*/ 409 h 4035615"/>
                  <a:gd name="connsiteX18" fmla="*/ 700139 w 1449254"/>
                  <a:gd name="connsiteY18" fmla="*/ 88109 h 4035615"/>
                  <a:gd name="connsiteX19" fmla="*/ 682091 w 1449254"/>
                  <a:gd name="connsiteY19" fmla="*/ 298150 h 4035615"/>
                  <a:gd name="connsiteX20" fmla="*/ 682091 w 1449254"/>
                  <a:gd name="connsiteY20" fmla="*/ 298150 h 4035615"/>
                  <a:gd name="connsiteX21" fmla="*/ 682091 w 1449254"/>
                  <a:gd name="connsiteY21" fmla="*/ 298150 h 4035615"/>
                  <a:gd name="connsiteX22" fmla="*/ 690909 w 1449254"/>
                  <a:gd name="connsiteY22" fmla="*/ 374305 h 4035615"/>
                  <a:gd name="connsiteX23" fmla="*/ 732499 w 1449254"/>
                  <a:gd name="connsiteY23" fmla="*/ 525529 h 4035615"/>
                  <a:gd name="connsiteX24" fmla="*/ 732499 w 1449254"/>
                  <a:gd name="connsiteY24" fmla="*/ 525529 h 4035615"/>
                  <a:gd name="connsiteX25" fmla="*/ 732499 w 1449254"/>
                  <a:gd name="connsiteY25" fmla="*/ 525529 h 4035615"/>
                  <a:gd name="connsiteX26" fmla="*/ 720093 w 1449254"/>
                  <a:gd name="connsiteY26" fmla="*/ 539243 h 4035615"/>
                  <a:gd name="connsiteX27" fmla="*/ 638446 w 1449254"/>
                  <a:gd name="connsiteY27" fmla="*/ 611212 h 4035615"/>
                  <a:gd name="connsiteX28" fmla="*/ 610271 w 1449254"/>
                  <a:gd name="connsiteY28" fmla="*/ 626608 h 4035615"/>
                  <a:gd name="connsiteX29" fmla="*/ 396904 w 1449254"/>
                  <a:gd name="connsiteY29" fmla="*/ 685909 h 4035615"/>
                  <a:gd name="connsiteX30" fmla="*/ 345450 w 1449254"/>
                  <a:gd name="connsiteY30" fmla="*/ 745659 h 4035615"/>
                  <a:gd name="connsiteX31" fmla="*/ 342946 w 1449254"/>
                  <a:gd name="connsiteY31" fmla="*/ 763782 h 4035615"/>
                  <a:gd name="connsiteX32" fmla="*/ 279123 w 1449254"/>
                  <a:gd name="connsiteY32" fmla="*/ 1111858 h 4035615"/>
                  <a:gd name="connsiteX33" fmla="*/ 202483 w 1449254"/>
                  <a:gd name="connsiteY33" fmla="*/ 1482241 h 4035615"/>
                  <a:gd name="connsiteX34" fmla="*/ 181483 w 1449254"/>
                  <a:gd name="connsiteY34" fmla="*/ 1723109 h 4035615"/>
                  <a:gd name="connsiteX35" fmla="*/ 191086 w 1449254"/>
                  <a:gd name="connsiteY35" fmla="*/ 1895708 h 4035615"/>
                  <a:gd name="connsiteX36" fmla="*/ 201511 w 1449254"/>
                  <a:gd name="connsiteY36" fmla="*/ 2098649 h 4035615"/>
                  <a:gd name="connsiteX37" fmla="*/ 201511 w 1449254"/>
                  <a:gd name="connsiteY37" fmla="*/ 2098649 h 4035615"/>
                  <a:gd name="connsiteX38" fmla="*/ 231891 w 1449254"/>
                  <a:gd name="connsiteY38" fmla="*/ 2188069 h 4035615"/>
                  <a:gd name="connsiteX39" fmla="*/ 233199 w 1449254"/>
                  <a:gd name="connsiteY39" fmla="*/ 2191731 h 4035615"/>
                  <a:gd name="connsiteX40" fmla="*/ 233199 w 1449254"/>
                  <a:gd name="connsiteY40" fmla="*/ 2191731 h 4035615"/>
                  <a:gd name="connsiteX41" fmla="*/ 216197 w 1449254"/>
                  <a:gd name="connsiteY41" fmla="*/ 2271211 h 4035615"/>
                  <a:gd name="connsiteX42" fmla="*/ 197775 w 1449254"/>
                  <a:gd name="connsiteY42" fmla="*/ 2295761 h 4035615"/>
                  <a:gd name="connsiteX43" fmla="*/ 17852 w 1449254"/>
                  <a:gd name="connsiteY43" fmla="*/ 2398521 h 4035615"/>
                  <a:gd name="connsiteX44" fmla="*/ 588 w 1449254"/>
                  <a:gd name="connsiteY44" fmla="*/ 2430283 h 4035615"/>
                  <a:gd name="connsiteX45" fmla="*/ 8660 w 1449254"/>
                  <a:gd name="connsiteY45" fmla="*/ 2494667 h 4035615"/>
                  <a:gd name="connsiteX46" fmla="*/ 30407 w 1449254"/>
                  <a:gd name="connsiteY46" fmla="*/ 2715021 h 4035615"/>
                  <a:gd name="connsiteX47" fmla="*/ 48381 w 1449254"/>
                  <a:gd name="connsiteY47" fmla="*/ 2727389 h 4035615"/>
                  <a:gd name="connsiteX48" fmla="*/ 70091 w 1449254"/>
                  <a:gd name="connsiteY48" fmla="*/ 2742037 h 4035615"/>
                  <a:gd name="connsiteX49" fmla="*/ 81787 w 1449254"/>
                  <a:gd name="connsiteY49" fmla="*/ 2989408 h 4035615"/>
                  <a:gd name="connsiteX50" fmla="*/ 82497 w 1449254"/>
                  <a:gd name="connsiteY50" fmla="*/ 3054090 h 4035615"/>
                  <a:gd name="connsiteX51" fmla="*/ 103348 w 1449254"/>
                  <a:gd name="connsiteY51" fmla="*/ 3067617 h 4035615"/>
                  <a:gd name="connsiteX52" fmla="*/ 131411 w 1449254"/>
                  <a:gd name="connsiteY52" fmla="*/ 3056108 h 4035615"/>
                  <a:gd name="connsiteX53" fmla="*/ 170721 w 1449254"/>
                  <a:gd name="connsiteY53" fmla="*/ 3063843 h 4035615"/>
                  <a:gd name="connsiteX54" fmla="*/ 203268 w 1449254"/>
                  <a:gd name="connsiteY54" fmla="*/ 3068664 h 4035615"/>
                  <a:gd name="connsiteX55" fmla="*/ 217729 w 1449254"/>
                  <a:gd name="connsiteY55" fmla="*/ 3061377 h 4035615"/>
                  <a:gd name="connsiteX56" fmla="*/ 412374 w 1449254"/>
                  <a:gd name="connsiteY56" fmla="*/ 2960224 h 4035615"/>
                  <a:gd name="connsiteX57" fmla="*/ 441072 w 1449254"/>
                  <a:gd name="connsiteY57" fmla="*/ 2951368 h 4035615"/>
                  <a:gd name="connsiteX58" fmla="*/ 578546 w 1449254"/>
                  <a:gd name="connsiteY58" fmla="*/ 2881230 h 4035615"/>
                  <a:gd name="connsiteX59" fmla="*/ 597716 w 1449254"/>
                  <a:gd name="connsiteY59" fmla="*/ 2890908 h 4035615"/>
                  <a:gd name="connsiteX60" fmla="*/ 603732 w 1449254"/>
                  <a:gd name="connsiteY60" fmla="*/ 2911946 h 4035615"/>
                  <a:gd name="connsiteX61" fmla="*/ 602648 w 1449254"/>
                  <a:gd name="connsiteY61" fmla="*/ 2995349 h 4035615"/>
                  <a:gd name="connsiteX62" fmla="*/ 607020 w 1449254"/>
                  <a:gd name="connsiteY62" fmla="*/ 3202737 h 4035615"/>
                  <a:gd name="connsiteX63" fmla="*/ 628842 w 1449254"/>
                  <a:gd name="connsiteY63" fmla="*/ 3370142 h 4035615"/>
                  <a:gd name="connsiteX64" fmla="*/ 613036 w 1449254"/>
                  <a:gd name="connsiteY64" fmla="*/ 3410199 h 4035615"/>
                  <a:gd name="connsiteX65" fmla="*/ 532585 w 1449254"/>
                  <a:gd name="connsiteY65" fmla="*/ 3478955 h 4035615"/>
                  <a:gd name="connsiteX66" fmla="*/ 521487 w 1449254"/>
                  <a:gd name="connsiteY66" fmla="*/ 3540723 h 4035615"/>
                  <a:gd name="connsiteX67" fmla="*/ 559713 w 1449254"/>
                  <a:gd name="connsiteY67" fmla="*/ 3616914 h 4035615"/>
                  <a:gd name="connsiteX68" fmla="*/ 584525 w 1449254"/>
                  <a:gd name="connsiteY68" fmla="*/ 3626032 h 4035615"/>
                  <a:gd name="connsiteX69" fmla="*/ 608440 w 1449254"/>
                  <a:gd name="connsiteY69" fmla="*/ 3637466 h 4035615"/>
                  <a:gd name="connsiteX70" fmla="*/ 611653 w 1449254"/>
                  <a:gd name="connsiteY70" fmla="*/ 3659438 h 4035615"/>
                  <a:gd name="connsiteX71" fmla="*/ 698831 w 1449254"/>
                  <a:gd name="connsiteY71" fmla="*/ 3875234 h 4035615"/>
                  <a:gd name="connsiteX72" fmla="*/ 727753 w 1449254"/>
                  <a:gd name="connsiteY72" fmla="*/ 3955797 h 4035615"/>
                  <a:gd name="connsiteX73" fmla="*/ 740645 w 1449254"/>
                  <a:gd name="connsiteY73" fmla="*/ 3987372 h 4035615"/>
                  <a:gd name="connsiteX74" fmla="*/ 812240 w 1449254"/>
                  <a:gd name="connsiteY74" fmla="*/ 3995929 h 4035615"/>
                  <a:gd name="connsiteX75" fmla="*/ 863508 w 1449254"/>
                  <a:gd name="connsiteY75" fmla="*/ 4008336 h 4035615"/>
                  <a:gd name="connsiteX76" fmla="*/ 909657 w 1449254"/>
                  <a:gd name="connsiteY76" fmla="*/ 4025637 h 4035615"/>
                  <a:gd name="connsiteX77" fmla="*/ 1019068 w 1449254"/>
                  <a:gd name="connsiteY77" fmla="*/ 4033932 h 4035615"/>
                  <a:gd name="connsiteX78" fmla="*/ 1161399 w 1449254"/>
                  <a:gd name="connsiteY78" fmla="*/ 4019023 h 4035615"/>
                  <a:gd name="connsiteX79" fmla="*/ 1173469 w 1449254"/>
                  <a:gd name="connsiteY79" fmla="*/ 4010540 h 4035615"/>
                  <a:gd name="connsiteX80" fmla="*/ 1145593 w 1449254"/>
                  <a:gd name="connsiteY80" fmla="*/ 3955648 h 4035615"/>
                  <a:gd name="connsiteX81" fmla="*/ 1082031 w 1449254"/>
                  <a:gd name="connsiteY81" fmla="*/ 3916375 h 4035615"/>
                  <a:gd name="connsiteX82" fmla="*/ 979234 w 1449254"/>
                  <a:gd name="connsiteY82" fmla="*/ 3798108 h 4035615"/>
                  <a:gd name="connsiteX83" fmla="*/ 951022 w 1449254"/>
                  <a:gd name="connsiteY83" fmla="*/ 3752034 h 4035615"/>
                  <a:gd name="connsiteX84" fmla="*/ 895494 w 1449254"/>
                  <a:gd name="connsiteY84" fmla="*/ 3427351 h 4035615"/>
                  <a:gd name="connsiteX85" fmla="*/ 903155 w 1449254"/>
                  <a:gd name="connsiteY85" fmla="*/ 3374140 h 4035615"/>
                  <a:gd name="connsiteX86" fmla="*/ 1125938 w 1449254"/>
                  <a:gd name="connsiteY86" fmla="*/ 3073708 h 4035615"/>
                  <a:gd name="connsiteX87" fmla="*/ 1202952 w 1449254"/>
                  <a:gd name="connsiteY87" fmla="*/ 2938663 h 4035615"/>
                  <a:gd name="connsiteX88" fmla="*/ 1230043 w 1449254"/>
                  <a:gd name="connsiteY88" fmla="*/ 2855484 h 4035615"/>
                  <a:gd name="connsiteX89" fmla="*/ 1249474 w 1449254"/>
                  <a:gd name="connsiteY89" fmla="*/ 2744504 h 4035615"/>
                  <a:gd name="connsiteX90" fmla="*/ 1254518 w 1449254"/>
                  <a:gd name="connsiteY90" fmla="*/ 2728772 h 4035615"/>
                  <a:gd name="connsiteX91" fmla="*/ 1253173 w 1449254"/>
                  <a:gd name="connsiteY91" fmla="*/ 2686323 h 4035615"/>
                  <a:gd name="connsiteX92" fmla="*/ 1252463 w 1449254"/>
                  <a:gd name="connsiteY92" fmla="*/ 2683146 h 4035615"/>
                  <a:gd name="connsiteX93" fmla="*/ 1254219 w 1449254"/>
                  <a:gd name="connsiteY93" fmla="*/ 2504046 h 4035615"/>
                  <a:gd name="connsiteX94" fmla="*/ 1255976 w 1449254"/>
                  <a:gd name="connsiteY94" fmla="*/ 2400352 h 4035615"/>
                  <a:gd name="connsiteX95" fmla="*/ 1245251 w 1449254"/>
                  <a:gd name="connsiteY95" fmla="*/ 2189265 h 4035615"/>
                  <a:gd name="connsiteX96" fmla="*/ 1277686 w 1449254"/>
                  <a:gd name="connsiteY96" fmla="*/ 2113671 h 4035615"/>
                  <a:gd name="connsiteX97" fmla="*/ 1279293 w 1449254"/>
                  <a:gd name="connsiteY97" fmla="*/ 2112438 h 4035615"/>
                  <a:gd name="connsiteX98" fmla="*/ 1322601 w 1449254"/>
                  <a:gd name="connsiteY98" fmla="*/ 1996936 h 4035615"/>
                  <a:gd name="connsiteX99" fmla="*/ 1327085 w 1449254"/>
                  <a:gd name="connsiteY99" fmla="*/ 1908600 h 4035615"/>
                  <a:gd name="connsiteX100" fmla="*/ 1354774 w 1449254"/>
                  <a:gd name="connsiteY100" fmla="*/ 1942305 h 4035615"/>
                  <a:gd name="connsiteX101" fmla="*/ 1359856 w 1449254"/>
                  <a:gd name="connsiteY101" fmla="*/ 1933375 h 4035615"/>
                  <a:gd name="connsiteX102" fmla="*/ 1367218 w 1449254"/>
                  <a:gd name="connsiteY102" fmla="*/ 1918876 h 4035615"/>
                  <a:gd name="connsiteX103" fmla="*/ 1449238 w 1449254"/>
                  <a:gd name="connsiteY103" fmla="*/ 1530370 h 4035615"/>
                  <a:gd name="connsiteX104" fmla="*/ 1403464 w 1449254"/>
                  <a:gd name="connsiteY104" fmla="*/ 1375259 h 4035615"/>
                  <a:gd name="connsiteX105" fmla="*/ 445295 w 1449254"/>
                  <a:gd name="connsiteY105" fmla="*/ 1405414 h 4035615"/>
                  <a:gd name="connsiteX106" fmla="*/ 444996 w 1449254"/>
                  <a:gd name="connsiteY106" fmla="*/ 1405377 h 4035615"/>
                  <a:gd name="connsiteX107" fmla="*/ 445295 w 1449254"/>
                  <a:gd name="connsiteY107" fmla="*/ 1405414 h 4035615"/>
                  <a:gd name="connsiteX108" fmla="*/ 282337 w 1449254"/>
                  <a:gd name="connsiteY108" fmla="*/ 2236235 h 4035615"/>
                  <a:gd name="connsiteX109" fmla="*/ 283495 w 1449254"/>
                  <a:gd name="connsiteY109" fmla="*/ 2223418 h 4035615"/>
                  <a:gd name="connsiteX110" fmla="*/ 292202 w 1449254"/>
                  <a:gd name="connsiteY110" fmla="*/ 2210564 h 4035615"/>
                  <a:gd name="connsiteX111" fmla="*/ 324113 w 1449254"/>
                  <a:gd name="connsiteY111" fmla="*/ 2216319 h 4035615"/>
                  <a:gd name="connsiteX112" fmla="*/ 293248 w 1449254"/>
                  <a:gd name="connsiteY112" fmla="*/ 2234629 h 4035615"/>
                  <a:gd name="connsiteX113" fmla="*/ 282337 w 1449254"/>
                  <a:gd name="connsiteY113" fmla="*/ 2236235 h 4035615"/>
                  <a:gd name="connsiteX114" fmla="*/ 440063 w 1449254"/>
                  <a:gd name="connsiteY114" fmla="*/ 1584253 h 4035615"/>
                  <a:gd name="connsiteX115" fmla="*/ 420408 w 1449254"/>
                  <a:gd name="connsiteY115" fmla="*/ 1878818 h 4035615"/>
                  <a:gd name="connsiteX116" fmla="*/ 401239 w 1449254"/>
                  <a:gd name="connsiteY116" fmla="*/ 2062740 h 4035615"/>
                  <a:gd name="connsiteX117" fmla="*/ 401239 w 1449254"/>
                  <a:gd name="connsiteY117" fmla="*/ 2062740 h 4035615"/>
                  <a:gd name="connsiteX118" fmla="*/ 387936 w 1449254"/>
                  <a:gd name="connsiteY118" fmla="*/ 2045962 h 4035615"/>
                  <a:gd name="connsiteX119" fmla="*/ 387936 w 1449254"/>
                  <a:gd name="connsiteY119" fmla="*/ 2045962 h 4035615"/>
                  <a:gd name="connsiteX120" fmla="*/ 385582 w 1449254"/>
                  <a:gd name="connsiteY120" fmla="*/ 1933972 h 4035615"/>
                  <a:gd name="connsiteX121" fmla="*/ 401164 w 1449254"/>
                  <a:gd name="connsiteY121" fmla="*/ 1741718 h 4035615"/>
                  <a:gd name="connsiteX122" fmla="*/ 445967 w 1449254"/>
                  <a:gd name="connsiteY122" fmla="*/ 1402948 h 4035615"/>
                  <a:gd name="connsiteX123" fmla="*/ 449592 w 1449254"/>
                  <a:gd name="connsiteY123" fmla="*/ 1392335 h 4035615"/>
                  <a:gd name="connsiteX124" fmla="*/ 440063 w 1449254"/>
                  <a:gd name="connsiteY124" fmla="*/ 1584253 h 4035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1449254" h="4035615">
                    <a:moveTo>
                      <a:pt x="1403464" y="1375259"/>
                    </a:moveTo>
                    <a:cubicBezTo>
                      <a:pt x="1397336" y="1367449"/>
                      <a:pt x="1392067" y="1358967"/>
                      <a:pt x="1391506" y="1347794"/>
                    </a:cubicBezTo>
                    <a:cubicBezTo>
                      <a:pt x="1384481" y="1207405"/>
                      <a:pt x="1377755" y="1067017"/>
                      <a:pt x="1367517" y="926853"/>
                    </a:cubicBezTo>
                    <a:cubicBezTo>
                      <a:pt x="1362173" y="853650"/>
                      <a:pt x="1355260" y="780859"/>
                      <a:pt x="1331158" y="710796"/>
                    </a:cubicBezTo>
                    <a:cubicBezTo>
                      <a:pt x="1327011" y="698764"/>
                      <a:pt x="1320658" y="692262"/>
                      <a:pt x="1308215" y="688674"/>
                    </a:cubicBezTo>
                    <a:cubicBezTo>
                      <a:pt x="1229482" y="665806"/>
                      <a:pt x="1150787" y="642750"/>
                      <a:pt x="1072503" y="618387"/>
                    </a:cubicBezTo>
                    <a:cubicBezTo>
                      <a:pt x="1043917" y="609493"/>
                      <a:pt x="1009763" y="609157"/>
                      <a:pt x="994293" y="575601"/>
                    </a:cubicBezTo>
                    <a:cubicBezTo>
                      <a:pt x="993172" y="576125"/>
                      <a:pt x="992014" y="576648"/>
                      <a:pt x="990893" y="577171"/>
                    </a:cubicBezTo>
                    <a:cubicBezTo>
                      <a:pt x="988875" y="575041"/>
                      <a:pt x="986895" y="572874"/>
                      <a:pt x="984877" y="570744"/>
                    </a:cubicBezTo>
                    <a:cubicBezTo>
                      <a:pt x="982074" y="557927"/>
                      <a:pt x="988464" y="550864"/>
                      <a:pt x="999301" y="545371"/>
                    </a:cubicBezTo>
                    <a:cubicBezTo>
                      <a:pt x="1014322" y="537786"/>
                      <a:pt x="1021272" y="525940"/>
                      <a:pt x="1026242" y="508602"/>
                    </a:cubicBezTo>
                    <a:cubicBezTo>
                      <a:pt x="1032184" y="487863"/>
                      <a:pt x="1032034" y="466489"/>
                      <a:pt x="1038312" y="445825"/>
                    </a:cubicBezTo>
                    <a:cubicBezTo>
                      <a:pt x="1044477" y="425610"/>
                      <a:pt x="1056584" y="405842"/>
                      <a:pt x="1056323" y="385104"/>
                    </a:cubicBezTo>
                    <a:cubicBezTo>
                      <a:pt x="1055725" y="338544"/>
                      <a:pt x="1062003" y="292732"/>
                      <a:pt x="1065851" y="246621"/>
                    </a:cubicBezTo>
                    <a:cubicBezTo>
                      <a:pt x="1074707" y="239035"/>
                      <a:pt x="1076688" y="227937"/>
                      <a:pt x="1079117" y="217661"/>
                    </a:cubicBezTo>
                    <a:cubicBezTo>
                      <a:pt x="1090327" y="170616"/>
                      <a:pt x="1085208" y="124692"/>
                      <a:pt x="1066748" y="80337"/>
                    </a:cubicBezTo>
                    <a:cubicBezTo>
                      <a:pt x="1053707" y="49023"/>
                      <a:pt x="1029344" y="29294"/>
                      <a:pt x="998142" y="17897"/>
                    </a:cubicBezTo>
                    <a:cubicBezTo>
                      <a:pt x="958832" y="3548"/>
                      <a:pt x="917840" y="-1572"/>
                      <a:pt x="876288" y="409"/>
                    </a:cubicBezTo>
                    <a:cubicBezTo>
                      <a:pt x="804954" y="3772"/>
                      <a:pt x="744232" y="31199"/>
                      <a:pt x="700139" y="88109"/>
                    </a:cubicBezTo>
                    <a:cubicBezTo>
                      <a:pt x="649544" y="153427"/>
                      <a:pt x="664752" y="226106"/>
                      <a:pt x="682091" y="298150"/>
                    </a:cubicBezTo>
                    <a:cubicBezTo>
                      <a:pt x="682091" y="298150"/>
                      <a:pt x="682091" y="298150"/>
                      <a:pt x="682091" y="298150"/>
                    </a:cubicBezTo>
                    <a:lnTo>
                      <a:pt x="682091" y="298150"/>
                    </a:lnTo>
                    <a:cubicBezTo>
                      <a:pt x="668900" y="325391"/>
                      <a:pt x="676448" y="352221"/>
                      <a:pt x="690909" y="374305"/>
                    </a:cubicBezTo>
                    <a:cubicBezTo>
                      <a:pt x="721289" y="420827"/>
                      <a:pt x="738179" y="469703"/>
                      <a:pt x="732499" y="525529"/>
                    </a:cubicBezTo>
                    <a:cubicBezTo>
                      <a:pt x="732499" y="525529"/>
                      <a:pt x="732499" y="525529"/>
                      <a:pt x="732499" y="525529"/>
                    </a:cubicBezTo>
                    <a:cubicBezTo>
                      <a:pt x="732499" y="525529"/>
                      <a:pt x="732499" y="525529"/>
                      <a:pt x="732499" y="525529"/>
                    </a:cubicBezTo>
                    <a:cubicBezTo>
                      <a:pt x="720093" y="539841"/>
                      <a:pt x="727641" y="532442"/>
                      <a:pt x="720093" y="539243"/>
                    </a:cubicBezTo>
                    <a:cubicBezTo>
                      <a:pt x="692254" y="563719"/>
                      <a:pt x="665126" y="587223"/>
                      <a:pt x="638446" y="611212"/>
                    </a:cubicBezTo>
                    <a:cubicBezTo>
                      <a:pt x="630113" y="618723"/>
                      <a:pt x="620921" y="623618"/>
                      <a:pt x="610271" y="626608"/>
                    </a:cubicBezTo>
                    <a:cubicBezTo>
                      <a:pt x="539199" y="646599"/>
                      <a:pt x="468687" y="668870"/>
                      <a:pt x="396904" y="685909"/>
                    </a:cubicBezTo>
                    <a:cubicBezTo>
                      <a:pt x="362041" y="694205"/>
                      <a:pt x="343507" y="708965"/>
                      <a:pt x="345450" y="745659"/>
                    </a:cubicBezTo>
                    <a:cubicBezTo>
                      <a:pt x="345786" y="751638"/>
                      <a:pt x="343731" y="757729"/>
                      <a:pt x="342946" y="763782"/>
                    </a:cubicBezTo>
                    <a:cubicBezTo>
                      <a:pt x="328149" y="881003"/>
                      <a:pt x="304010" y="996505"/>
                      <a:pt x="279123" y="1111858"/>
                    </a:cubicBezTo>
                    <a:cubicBezTo>
                      <a:pt x="252518" y="1235094"/>
                      <a:pt x="218812" y="1356799"/>
                      <a:pt x="202483" y="1482241"/>
                    </a:cubicBezTo>
                    <a:cubicBezTo>
                      <a:pt x="192058" y="1562281"/>
                      <a:pt x="180287" y="1642322"/>
                      <a:pt x="181483" y="1723109"/>
                    </a:cubicBezTo>
                    <a:cubicBezTo>
                      <a:pt x="182342" y="1780692"/>
                      <a:pt x="193141" y="1838387"/>
                      <a:pt x="191086" y="1895708"/>
                    </a:cubicBezTo>
                    <a:cubicBezTo>
                      <a:pt x="188620" y="1964016"/>
                      <a:pt x="195906" y="2031127"/>
                      <a:pt x="201511" y="2098649"/>
                    </a:cubicBezTo>
                    <a:cubicBezTo>
                      <a:pt x="201511" y="2098649"/>
                      <a:pt x="201511" y="2098649"/>
                      <a:pt x="201511" y="2098649"/>
                    </a:cubicBezTo>
                    <a:cubicBezTo>
                      <a:pt x="196654" y="2133550"/>
                      <a:pt x="198111" y="2166284"/>
                      <a:pt x="231891" y="2188069"/>
                    </a:cubicBezTo>
                    <a:cubicBezTo>
                      <a:pt x="232750" y="2188630"/>
                      <a:pt x="232788" y="2190498"/>
                      <a:pt x="233199" y="2191731"/>
                    </a:cubicBezTo>
                    <a:cubicBezTo>
                      <a:pt x="233199" y="2191731"/>
                      <a:pt x="233199" y="2191731"/>
                      <a:pt x="233199" y="2191731"/>
                    </a:cubicBezTo>
                    <a:cubicBezTo>
                      <a:pt x="227482" y="2218224"/>
                      <a:pt x="221466" y="2244643"/>
                      <a:pt x="216197" y="2271211"/>
                    </a:cubicBezTo>
                    <a:cubicBezTo>
                      <a:pt x="213917" y="2282683"/>
                      <a:pt x="208163" y="2289895"/>
                      <a:pt x="197775" y="2295761"/>
                    </a:cubicBezTo>
                    <a:cubicBezTo>
                      <a:pt x="137651" y="2329765"/>
                      <a:pt x="78275" y="2365077"/>
                      <a:pt x="17852" y="2398521"/>
                    </a:cubicBezTo>
                    <a:cubicBezTo>
                      <a:pt x="3727" y="2406368"/>
                      <a:pt x="-1953" y="2415149"/>
                      <a:pt x="588" y="2430283"/>
                    </a:cubicBezTo>
                    <a:cubicBezTo>
                      <a:pt x="3316" y="2451732"/>
                      <a:pt x="6455" y="2473180"/>
                      <a:pt x="8660" y="2494667"/>
                    </a:cubicBezTo>
                    <a:cubicBezTo>
                      <a:pt x="16096" y="2568093"/>
                      <a:pt x="23121" y="2641594"/>
                      <a:pt x="30407" y="2715021"/>
                    </a:cubicBezTo>
                    <a:cubicBezTo>
                      <a:pt x="31491" y="2725932"/>
                      <a:pt x="32089" y="2735610"/>
                      <a:pt x="48381" y="2727389"/>
                    </a:cubicBezTo>
                    <a:cubicBezTo>
                      <a:pt x="68746" y="2717151"/>
                      <a:pt x="69643" y="2718309"/>
                      <a:pt x="70091" y="2742037"/>
                    </a:cubicBezTo>
                    <a:cubicBezTo>
                      <a:pt x="71586" y="2824619"/>
                      <a:pt x="76406" y="2907013"/>
                      <a:pt x="81787" y="2989408"/>
                    </a:cubicBezTo>
                    <a:cubicBezTo>
                      <a:pt x="82011" y="3010969"/>
                      <a:pt x="82273" y="3032529"/>
                      <a:pt x="82497" y="3054090"/>
                    </a:cubicBezTo>
                    <a:cubicBezTo>
                      <a:pt x="82647" y="3069075"/>
                      <a:pt x="86084" y="3077744"/>
                      <a:pt x="103348" y="3067617"/>
                    </a:cubicBezTo>
                    <a:cubicBezTo>
                      <a:pt x="111980" y="3062535"/>
                      <a:pt x="122928" y="3061377"/>
                      <a:pt x="131411" y="3056108"/>
                    </a:cubicBezTo>
                    <a:cubicBezTo>
                      <a:pt x="147628" y="3046056"/>
                      <a:pt x="159884" y="3047663"/>
                      <a:pt x="170721" y="3063843"/>
                    </a:cubicBezTo>
                    <a:cubicBezTo>
                      <a:pt x="179353" y="3076772"/>
                      <a:pt x="190339" y="3079164"/>
                      <a:pt x="203268" y="3068664"/>
                    </a:cubicBezTo>
                    <a:cubicBezTo>
                      <a:pt x="207341" y="3065338"/>
                      <a:pt x="212908" y="3063880"/>
                      <a:pt x="217729" y="3061377"/>
                    </a:cubicBezTo>
                    <a:cubicBezTo>
                      <a:pt x="282636" y="3027672"/>
                      <a:pt x="347505" y="2993966"/>
                      <a:pt x="412374" y="2960224"/>
                    </a:cubicBezTo>
                    <a:cubicBezTo>
                      <a:pt x="422762" y="2960000"/>
                      <a:pt x="432067" y="2956301"/>
                      <a:pt x="441072" y="2951368"/>
                    </a:cubicBezTo>
                    <a:cubicBezTo>
                      <a:pt x="486249" y="2926706"/>
                      <a:pt x="533257" y="2905668"/>
                      <a:pt x="578546" y="2881230"/>
                    </a:cubicBezTo>
                    <a:cubicBezTo>
                      <a:pt x="590690" y="2874653"/>
                      <a:pt x="595623" y="2878315"/>
                      <a:pt x="597716" y="2890908"/>
                    </a:cubicBezTo>
                    <a:cubicBezTo>
                      <a:pt x="598911" y="2898045"/>
                      <a:pt x="597977" y="2906042"/>
                      <a:pt x="603732" y="2911946"/>
                    </a:cubicBezTo>
                    <a:cubicBezTo>
                      <a:pt x="603283" y="2939747"/>
                      <a:pt x="603470" y="2967548"/>
                      <a:pt x="602648" y="2995349"/>
                    </a:cubicBezTo>
                    <a:cubicBezTo>
                      <a:pt x="600630" y="3064478"/>
                      <a:pt x="596370" y="3133682"/>
                      <a:pt x="607020" y="3202737"/>
                    </a:cubicBezTo>
                    <a:cubicBezTo>
                      <a:pt x="615577" y="3258339"/>
                      <a:pt x="620958" y="3314427"/>
                      <a:pt x="628842" y="3370142"/>
                    </a:cubicBezTo>
                    <a:cubicBezTo>
                      <a:pt x="631309" y="3387480"/>
                      <a:pt x="627310" y="3399064"/>
                      <a:pt x="613036" y="3410199"/>
                    </a:cubicBezTo>
                    <a:cubicBezTo>
                      <a:pt x="585272" y="3431872"/>
                      <a:pt x="558816" y="3455376"/>
                      <a:pt x="532585" y="3478955"/>
                    </a:cubicBezTo>
                    <a:cubicBezTo>
                      <a:pt x="511435" y="3497975"/>
                      <a:pt x="508856" y="3515687"/>
                      <a:pt x="521487" y="3540723"/>
                    </a:cubicBezTo>
                    <a:cubicBezTo>
                      <a:pt x="534303" y="3566095"/>
                      <a:pt x="547943" y="3591056"/>
                      <a:pt x="559713" y="3616914"/>
                    </a:cubicBezTo>
                    <a:cubicBezTo>
                      <a:pt x="565655" y="3629918"/>
                      <a:pt x="572381" y="3633319"/>
                      <a:pt x="584525" y="3626032"/>
                    </a:cubicBezTo>
                    <a:cubicBezTo>
                      <a:pt x="598127" y="3617886"/>
                      <a:pt x="604778" y="3625733"/>
                      <a:pt x="608440" y="3637466"/>
                    </a:cubicBezTo>
                    <a:cubicBezTo>
                      <a:pt x="610607" y="3644454"/>
                      <a:pt x="611355" y="3652077"/>
                      <a:pt x="611653" y="3659438"/>
                    </a:cubicBezTo>
                    <a:cubicBezTo>
                      <a:pt x="614979" y="3741795"/>
                      <a:pt x="645022" y="3814064"/>
                      <a:pt x="698831" y="3875234"/>
                    </a:cubicBezTo>
                    <a:cubicBezTo>
                      <a:pt x="720243" y="3899597"/>
                      <a:pt x="736759" y="3921718"/>
                      <a:pt x="727753" y="3955797"/>
                    </a:cubicBezTo>
                    <a:cubicBezTo>
                      <a:pt x="724428" y="3968390"/>
                      <a:pt x="728613" y="3983187"/>
                      <a:pt x="740645" y="3987372"/>
                    </a:cubicBezTo>
                    <a:cubicBezTo>
                      <a:pt x="763514" y="3995331"/>
                      <a:pt x="788849" y="4003478"/>
                      <a:pt x="812240" y="3995929"/>
                    </a:cubicBezTo>
                    <a:cubicBezTo>
                      <a:pt x="834175" y="3988830"/>
                      <a:pt x="848673" y="3995518"/>
                      <a:pt x="863508" y="4008336"/>
                    </a:cubicBezTo>
                    <a:cubicBezTo>
                      <a:pt x="876848" y="4019919"/>
                      <a:pt x="891571" y="4025039"/>
                      <a:pt x="909657" y="4025637"/>
                    </a:cubicBezTo>
                    <a:cubicBezTo>
                      <a:pt x="946202" y="4026907"/>
                      <a:pt x="982709" y="4030046"/>
                      <a:pt x="1019068" y="4033932"/>
                    </a:cubicBezTo>
                    <a:cubicBezTo>
                      <a:pt x="1067720" y="4039164"/>
                      <a:pt x="1114765" y="4031653"/>
                      <a:pt x="1161399" y="4019023"/>
                    </a:cubicBezTo>
                    <a:cubicBezTo>
                      <a:pt x="1166294" y="4017714"/>
                      <a:pt x="1172423" y="4018163"/>
                      <a:pt x="1173469" y="4010540"/>
                    </a:cubicBezTo>
                    <a:cubicBezTo>
                      <a:pt x="1175375" y="3996901"/>
                      <a:pt x="1158148" y="3963420"/>
                      <a:pt x="1145593" y="3955648"/>
                    </a:cubicBezTo>
                    <a:cubicBezTo>
                      <a:pt x="1124331" y="3942532"/>
                      <a:pt x="1098211" y="3935581"/>
                      <a:pt x="1082031" y="3916375"/>
                    </a:cubicBezTo>
                    <a:cubicBezTo>
                      <a:pt x="1048364" y="3876429"/>
                      <a:pt x="1013388" y="3837642"/>
                      <a:pt x="979234" y="3798108"/>
                    </a:cubicBezTo>
                    <a:cubicBezTo>
                      <a:pt x="967576" y="3784618"/>
                      <a:pt x="954310" y="3771913"/>
                      <a:pt x="951022" y="3752034"/>
                    </a:cubicBezTo>
                    <a:cubicBezTo>
                      <a:pt x="932974" y="3643744"/>
                      <a:pt x="913692" y="3535641"/>
                      <a:pt x="895494" y="3427351"/>
                    </a:cubicBezTo>
                    <a:cubicBezTo>
                      <a:pt x="892468" y="3409415"/>
                      <a:pt x="887759" y="3391852"/>
                      <a:pt x="903155" y="3374140"/>
                    </a:cubicBezTo>
                    <a:cubicBezTo>
                      <a:pt x="985288" y="3279937"/>
                      <a:pt x="1054679" y="3176094"/>
                      <a:pt x="1125938" y="3073708"/>
                    </a:cubicBezTo>
                    <a:cubicBezTo>
                      <a:pt x="1155607" y="3031109"/>
                      <a:pt x="1190359" y="2991538"/>
                      <a:pt x="1202952" y="2938663"/>
                    </a:cubicBezTo>
                    <a:cubicBezTo>
                      <a:pt x="1209678" y="2910376"/>
                      <a:pt x="1219543" y="2882650"/>
                      <a:pt x="1230043" y="2855484"/>
                    </a:cubicBezTo>
                    <a:cubicBezTo>
                      <a:pt x="1243943" y="2819611"/>
                      <a:pt x="1253248" y="2783328"/>
                      <a:pt x="1249474" y="2744504"/>
                    </a:cubicBezTo>
                    <a:cubicBezTo>
                      <a:pt x="1253920" y="2740131"/>
                      <a:pt x="1254257" y="2734452"/>
                      <a:pt x="1254518" y="2728772"/>
                    </a:cubicBezTo>
                    <a:cubicBezTo>
                      <a:pt x="1253621" y="2714610"/>
                      <a:pt x="1255490" y="2700410"/>
                      <a:pt x="1253173" y="2686323"/>
                    </a:cubicBezTo>
                    <a:cubicBezTo>
                      <a:pt x="1252949" y="2685276"/>
                      <a:pt x="1252687" y="2684193"/>
                      <a:pt x="1252463" y="2683146"/>
                    </a:cubicBezTo>
                    <a:cubicBezTo>
                      <a:pt x="1252911" y="2623434"/>
                      <a:pt x="1252276" y="2563721"/>
                      <a:pt x="1254219" y="2504046"/>
                    </a:cubicBezTo>
                    <a:cubicBezTo>
                      <a:pt x="1255340" y="2469481"/>
                      <a:pt x="1257694" y="2434954"/>
                      <a:pt x="1255976" y="2400352"/>
                    </a:cubicBezTo>
                    <a:cubicBezTo>
                      <a:pt x="1252500" y="2329990"/>
                      <a:pt x="1248838" y="2259627"/>
                      <a:pt x="1245251" y="2189265"/>
                    </a:cubicBezTo>
                    <a:cubicBezTo>
                      <a:pt x="1238413" y="2156494"/>
                      <a:pt x="1244653" y="2129328"/>
                      <a:pt x="1277686" y="2113671"/>
                    </a:cubicBezTo>
                    <a:cubicBezTo>
                      <a:pt x="1278284" y="2113372"/>
                      <a:pt x="1278769" y="2112849"/>
                      <a:pt x="1279293" y="2112438"/>
                    </a:cubicBezTo>
                    <a:cubicBezTo>
                      <a:pt x="1317108" y="2082731"/>
                      <a:pt x="1335642" y="2046859"/>
                      <a:pt x="1322601" y="1996936"/>
                    </a:cubicBezTo>
                    <a:cubicBezTo>
                      <a:pt x="1315202" y="1968537"/>
                      <a:pt x="1310494" y="1938382"/>
                      <a:pt x="1327085" y="1908600"/>
                    </a:cubicBezTo>
                    <a:cubicBezTo>
                      <a:pt x="1336464" y="1920034"/>
                      <a:pt x="1345134" y="1930572"/>
                      <a:pt x="1354774" y="1942305"/>
                    </a:cubicBezTo>
                    <a:cubicBezTo>
                      <a:pt x="1357315" y="1937859"/>
                      <a:pt x="1358661" y="1935654"/>
                      <a:pt x="1359856" y="1933375"/>
                    </a:cubicBezTo>
                    <a:cubicBezTo>
                      <a:pt x="1362360" y="1928554"/>
                      <a:pt x="1364789" y="1923734"/>
                      <a:pt x="1367218" y="1918876"/>
                    </a:cubicBezTo>
                    <a:cubicBezTo>
                      <a:pt x="1428911" y="1796611"/>
                      <a:pt x="1448528" y="1666125"/>
                      <a:pt x="1449238" y="1530370"/>
                    </a:cubicBezTo>
                    <a:cubicBezTo>
                      <a:pt x="1449724" y="1472077"/>
                      <a:pt x="1439299" y="1421071"/>
                      <a:pt x="1403464" y="1375259"/>
                    </a:cubicBezTo>
                    <a:close/>
                    <a:moveTo>
                      <a:pt x="445295" y="1405414"/>
                    </a:moveTo>
                    <a:cubicBezTo>
                      <a:pt x="445183" y="1405414"/>
                      <a:pt x="445108" y="1405377"/>
                      <a:pt x="444996" y="1405377"/>
                    </a:cubicBezTo>
                    <a:cubicBezTo>
                      <a:pt x="443501" y="1405750"/>
                      <a:pt x="444211" y="1404853"/>
                      <a:pt x="445295" y="1405414"/>
                    </a:cubicBezTo>
                    <a:close/>
                    <a:moveTo>
                      <a:pt x="282337" y="2236235"/>
                    </a:moveTo>
                    <a:cubicBezTo>
                      <a:pt x="278226" y="2232088"/>
                      <a:pt x="280879" y="2227454"/>
                      <a:pt x="283495" y="2223418"/>
                    </a:cubicBezTo>
                    <a:cubicBezTo>
                      <a:pt x="286298" y="2219084"/>
                      <a:pt x="292164" y="2216169"/>
                      <a:pt x="292202" y="2210564"/>
                    </a:cubicBezTo>
                    <a:cubicBezTo>
                      <a:pt x="301917" y="2218224"/>
                      <a:pt x="313090" y="2216917"/>
                      <a:pt x="324113" y="2216319"/>
                    </a:cubicBezTo>
                    <a:cubicBezTo>
                      <a:pt x="314173" y="2223007"/>
                      <a:pt x="303748" y="2228874"/>
                      <a:pt x="293248" y="2234629"/>
                    </a:cubicBezTo>
                    <a:cubicBezTo>
                      <a:pt x="289847" y="2236497"/>
                      <a:pt x="285961" y="2239860"/>
                      <a:pt x="282337" y="2236235"/>
                    </a:cubicBezTo>
                    <a:close/>
                    <a:moveTo>
                      <a:pt x="440063" y="1584253"/>
                    </a:moveTo>
                    <a:cubicBezTo>
                      <a:pt x="434047" y="1682491"/>
                      <a:pt x="427882" y="1780692"/>
                      <a:pt x="420408" y="1878818"/>
                    </a:cubicBezTo>
                    <a:cubicBezTo>
                      <a:pt x="415737" y="1940250"/>
                      <a:pt x="412449" y="2001943"/>
                      <a:pt x="401239" y="2062740"/>
                    </a:cubicBezTo>
                    <a:lnTo>
                      <a:pt x="401239" y="2062740"/>
                    </a:lnTo>
                    <a:cubicBezTo>
                      <a:pt x="397988" y="2056200"/>
                      <a:pt x="396269" y="2048465"/>
                      <a:pt x="387936" y="2045962"/>
                    </a:cubicBezTo>
                    <a:lnTo>
                      <a:pt x="387936" y="2045962"/>
                    </a:lnTo>
                    <a:cubicBezTo>
                      <a:pt x="387301" y="2008632"/>
                      <a:pt x="388385" y="1971153"/>
                      <a:pt x="385582" y="1933972"/>
                    </a:cubicBezTo>
                    <a:cubicBezTo>
                      <a:pt x="380687" y="1868879"/>
                      <a:pt x="392906" y="1805504"/>
                      <a:pt x="401164" y="1741718"/>
                    </a:cubicBezTo>
                    <a:cubicBezTo>
                      <a:pt x="415812" y="1628757"/>
                      <a:pt x="430983" y="1515871"/>
                      <a:pt x="445967" y="1402948"/>
                    </a:cubicBezTo>
                    <a:cubicBezTo>
                      <a:pt x="446229" y="1401042"/>
                      <a:pt x="447201" y="1399248"/>
                      <a:pt x="449592" y="1392335"/>
                    </a:cubicBezTo>
                    <a:cubicBezTo>
                      <a:pt x="446341" y="1459821"/>
                      <a:pt x="443875" y="1522074"/>
                      <a:pt x="440063" y="1584253"/>
                    </a:cubicBezTo>
                    <a:close/>
                  </a:path>
                </a:pathLst>
              </a:custGeom>
              <a:solidFill>
                <a:srgbClr val="010101"/>
              </a:solidFill>
              <a:ln w="37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260">
                <a:extLst>
                  <a:ext uri="{FF2B5EF4-FFF2-40B4-BE49-F238E27FC236}">
                    <a16:creationId xmlns:a16="http://schemas.microsoft.com/office/drawing/2014/main" id="{291F03A5-D49F-413B-9257-046AA941340C}"/>
                  </a:ext>
                </a:extLst>
              </p:cNvPr>
              <p:cNvSpPr/>
              <p:nvPr/>
            </p:nvSpPr>
            <p:spPr>
              <a:xfrm>
                <a:off x="5589770" y="3346148"/>
                <a:ext cx="453947" cy="1204461"/>
              </a:xfrm>
              <a:custGeom>
                <a:avLst/>
                <a:gdLst>
                  <a:gd name="connsiteX0" fmla="*/ 451769 w 453947"/>
                  <a:gd name="connsiteY0" fmla="*/ 1152190 h 1204461"/>
                  <a:gd name="connsiteX1" fmla="*/ 377745 w 453947"/>
                  <a:gd name="connsiteY1" fmla="*/ 906164 h 1204461"/>
                  <a:gd name="connsiteX2" fmla="*/ 327561 w 453947"/>
                  <a:gd name="connsiteY2" fmla="*/ 527112 h 1204461"/>
                  <a:gd name="connsiteX3" fmla="*/ 265083 w 453947"/>
                  <a:gd name="connsiteY3" fmla="*/ 53371 h 1204461"/>
                  <a:gd name="connsiteX4" fmla="*/ 259067 w 453947"/>
                  <a:gd name="connsiteY4" fmla="*/ 46944 h 1204461"/>
                  <a:gd name="connsiteX5" fmla="*/ 225586 w 453947"/>
                  <a:gd name="connsiteY5" fmla="*/ 102658 h 1204461"/>
                  <a:gd name="connsiteX6" fmla="*/ 203240 w 453947"/>
                  <a:gd name="connsiteY6" fmla="*/ 128591 h 1204461"/>
                  <a:gd name="connsiteX7" fmla="*/ 196215 w 453947"/>
                  <a:gd name="connsiteY7" fmla="*/ 152207 h 1204461"/>
                  <a:gd name="connsiteX8" fmla="*/ 168937 w 453947"/>
                  <a:gd name="connsiteY8" fmla="*/ 151385 h 1204461"/>
                  <a:gd name="connsiteX9" fmla="*/ 160305 w 453947"/>
                  <a:gd name="connsiteY9" fmla="*/ 139726 h 1204461"/>
                  <a:gd name="connsiteX10" fmla="*/ 134783 w 453947"/>
                  <a:gd name="connsiteY10" fmla="*/ 128068 h 1204461"/>
                  <a:gd name="connsiteX11" fmla="*/ 90204 w 453947"/>
                  <a:gd name="connsiteY11" fmla="*/ 93092 h 1204461"/>
                  <a:gd name="connsiteX12" fmla="*/ 16965 w 453947"/>
                  <a:gd name="connsiteY12" fmla="*/ 6587 h 1204461"/>
                  <a:gd name="connsiteX13" fmla="*/ 6726 w 453947"/>
                  <a:gd name="connsiteY13" fmla="*/ 1804 h 1204461"/>
                  <a:gd name="connsiteX14" fmla="*/ 0 w 453947"/>
                  <a:gd name="connsiteY14" fmla="*/ 49148 h 1204461"/>
                  <a:gd name="connsiteX15" fmla="*/ 7473 w 453947"/>
                  <a:gd name="connsiteY15" fmla="*/ 142342 h 1204461"/>
                  <a:gd name="connsiteX16" fmla="*/ 75183 w 453947"/>
                  <a:gd name="connsiteY16" fmla="*/ 449986 h 1204461"/>
                  <a:gd name="connsiteX17" fmla="*/ 147152 w 453947"/>
                  <a:gd name="connsiteY17" fmla="*/ 866555 h 1204461"/>
                  <a:gd name="connsiteX18" fmla="*/ 150029 w 453947"/>
                  <a:gd name="connsiteY18" fmla="*/ 933031 h 1204461"/>
                  <a:gd name="connsiteX19" fmla="*/ 104740 w 453947"/>
                  <a:gd name="connsiteY19" fmla="*/ 1182943 h 1204461"/>
                  <a:gd name="connsiteX20" fmla="*/ 116959 w 453947"/>
                  <a:gd name="connsiteY20" fmla="*/ 1198114 h 1204461"/>
                  <a:gd name="connsiteX21" fmla="*/ 190124 w 453947"/>
                  <a:gd name="connsiteY21" fmla="*/ 1202635 h 1204461"/>
                  <a:gd name="connsiteX22" fmla="*/ 441717 w 453947"/>
                  <a:gd name="connsiteY22" fmla="*/ 1175768 h 1204461"/>
                  <a:gd name="connsiteX23" fmla="*/ 451769 w 453947"/>
                  <a:gd name="connsiteY23" fmla="*/ 1152190 h 1204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53947" h="1204461">
                    <a:moveTo>
                      <a:pt x="451769" y="1152190"/>
                    </a:moveTo>
                    <a:cubicBezTo>
                      <a:pt x="424640" y="1071028"/>
                      <a:pt x="386526" y="993940"/>
                      <a:pt x="377745" y="906164"/>
                    </a:cubicBezTo>
                    <a:cubicBezTo>
                      <a:pt x="365077" y="779415"/>
                      <a:pt x="344413" y="653450"/>
                      <a:pt x="327561" y="527112"/>
                    </a:cubicBezTo>
                    <a:cubicBezTo>
                      <a:pt x="306523" y="369236"/>
                      <a:pt x="285896" y="211285"/>
                      <a:pt x="265083" y="53371"/>
                    </a:cubicBezTo>
                    <a:cubicBezTo>
                      <a:pt x="263065" y="51241"/>
                      <a:pt x="261084" y="49074"/>
                      <a:pt x="259067" y="46944"/>
                    </a:cubicBezTo>
                    <a:cubicBezTo>
                      <a:pt x="250921" y="67309"/>
                      <a:pt x="240719" y="86329"/>
                      <a:pt x="225586" y="102658"/>
                    </a:cubicBezTo>
                    <a:cubicBezTo>
                      <a:pt x="217851" y="110991"/>
                      <a:pt x="210713" y="119959"/>
                      <a:pt x="203240" y="128591"/>
                    </a:cubicBezTo>
                    <a:cubicBezTo>
                      <a:pt x="197000" y="135803"/>
                      <a:pt x="193300" y="143538"/>
                      <a:pt x="196215" y="152207"/>
                    </a:cubicBezTo>
                    <a:cubicBezTo>
                      <a:pt x="187135" y="151945"/>
                      <a:pt x="178055" y="151647"/>
                      <a:pt x="168937" y="151385"/>
                    </a:cubicBezTo>
                    <a:cubicBezTo>
                      <a:pt x="172562" y="144920"/>
                      <a:pt x="167031" y="141632"/>
                      <a:pt x="160305" y="139726"/>
                    </a:cubicBezTo>
                    <a:cubicBezTo>
                      <a:pt x="151113" y="137111"/>
                      <a:pt x="141920" y="134682"/>
                      <a:pt x="134783" y="128068"/>
                    </a:cubicBezTo>
                    <a:cubicBezTo>
                      <a:pt x="120845" y="115214"/>
                      <a:pt x="105674" y="104041"/>
                      <a:pt x="90204" y="93092"/>
                    </a:cubicBezTo>
                    <a:cubicBezTo>
                      <a:pt x="58480" y="70597"/>
                      <a:pt x="30043" y="45113"/>
                      <a:pt x="16965" y="6587"/>
                    </a:cubicBezTo>
                    <a:cubicBezTo>
                      <a:pt x="15507" y="2253"/>
                      <a:pt x="12966" y="-2755"/>
                      <a:pt x="6726" y="1804"/>
                    </a:cubicBezTo>
                    <a:cubicBezTo>
                      <a:pt x="-5717" y="16116"/>
                      <a:pt x="4671" y="33678"/>
                      <a:pt x="0" y="49148"/>
                    </a:cubicBezTo>
                    <a:cubicBezTo>
                      <a:pt x="2728" y="80201"/>
                      <a:pt x="523" y="111514"/>
                      <a:pt x="7473" y="142342"/>
                    </a:cubicBezTo>
                    <a:cubicBezTo>
                      <a:pt x="30492" y="244765"/>
                      <a:pt x="54967" y="346853"/>
                      <a:pt x="75183" y="449986"/>
                    </a:cubicBezTo>
                    <a:cubicBezTo>
                      <a:pt x="102311" y="588319"/>
                      <a:pt x="122639" y="727773"/>
                      <a:pt x="147152" y="866555"/>
                    </a:cubicBezTo>
                    <a:cubicBezTo>
                      <a:pt x="151001" y="888415"/>
                      <a:pt x="154401" y="910125"/>
                      <a:pt x="150029" y="933031"/>
                    </a:cubicBezTo>
                    <a:cubicBezTo>
                      <a:pt x="134148" y="1016173"/>
                      <a:pt x="120135" y="1099689"/>
                      <a:pt x="104740" y="1182943"/>
                    </a:cubicBezTo>
                    <a:cubicBezTo>
                      <a:pt x="102536" y="1194863"/>
                      <a:pt x="105226" y="1197778"/>
                      <a:pt x="116959" y="1198114"/>
                    </a:cubicBezTo>
                    <a:cubicBezTo>
                      <a:pt x="141360" y="1198824"/>
                      <a:pt x="165761" y="1202859"/>
                      <a:pt x="190124" y="1202635"/>
                    </a:cubicBezTo>
                    <a:cubicBezTo>
                      <a:pt x="274761" y="1201925"/>
                      <a:pt x="361004" y="1216013"/>
                      <a:pt x="441717" y="1175768"/>
                    </a:cubicBezTo>
                    <a:cubicBezTo>
                      <a:pt x="454161" y="1169528"/>
                      <a:pt x="456290" y="1165679"/>
                      <a:pt x="451769" y="11521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7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261">
                <a:extLst>
                  <a:ext uri="{FF2B5EF4-FFF2-40B4-BE49-F238E27FC236}">
                    <a16:creationId xmlns:a16="http://schemas.microsoft.com/office/drawing/2014/main" id="{F5776BBD-9604-4CD1-A8CE-7CDD77AB2C35}"/>
                  </a:ext>
                </a:extLst>
              </p:cNvPr>
              <p:cNvSpPr/>
              <p:nvPr/>
            </p:nvSpPr>
            <p:spPr>
              <a:xfrm>
                <a:off x="5589845" y="3346110"/>
                <a:ext cx="453911" cy="1204462"/>
              </a:xfrm>
              <a:custGeom>
                <a:avLst/>
                <a:gdLst>
                  <a:gd name="connsiteX0" fmla="*/ 265045 w 453911"/>
                  <a:gd name="connsiteY0" fmla="*/ 53408 h 1204462"/>
                  <a:gd name="connsiteX1" fmla="*/ 327523 w 453911"/>
                  <a:gd name="connsiteY1" fmla="*/ 527149 h 1204462"/>
                  <a:gd name="connsiteX2" fmla="*/ 377707 w 453911"/>
                  <a:gd name="connsiteY2" fmla="*/ 906202 h 1204462"/>
                  <a:gd name="connsiteX3" fmla="*/ 451732 w 453911"/>
                  <a:gd name="connsiteY3" fmla="*/ 1152227 h 1204462"/>
                  <a:gd name="connsiteX4" fmla="*/ 441717 w 453911"/>
                  <a:gd name="connsiteY4" fmla="*/ 1175768 h 1204462"/>
                  <a:gd name="connsiteX5" fmla="*/ 190124 w 453911"/>
                  <a:gd name="connsiteY5" fmla="*/ 1202635 h 1204462"/>
                  <a:gd name="connsiteX6" fmla="*/ 116959 w 453911"/>
                  <a:gd name="connsiteY6" fmla="*/ 1198114 h 1204462"/>
                  <a:gd name="connsiteX7" fmla="*/ 104740 w 453911"/>
                  <a:gd name="connsiteY7" fmla="*/ 1182943 h 1204462"/>
                  <a:gd name="connsiteX8" fmla="*/ 150029 w 453911"/>
                  <a:gd name="connsiteY8" fmla="*/ 933031 h 1204462"/>
                  <a:gd name="connsiteX9" fmla="*/ 147152 w 453911"/>
                  <a:gd name="connsiteY9" fmla="*/ 866555 h 1204462"/>
                  <a:gd name="connsiteX10" fmla="*/ 75183 w 453911"/>
                  <a:gd name="connsiteY10" fmla="*/ 449986 h 1204462"/>
                  <a:gd name="connsiteX11" fmla="*/ 7473 w 453911"/>
                  <a:gd name="connsiteY11" fmla="*/ 142342 h 1204462"/>
                  <a:gd name="connsiteX12" fmla="*/ 0 w 453911"/>
                  <a:gd name="connsiteY12" fmla="*/ 49148 h 1204462"/>
                  <a:gd name="connsiteX13" fmla="*/ 6726 w 453911"/>
                  <a:gd name="connsiteY13" fmla="*/ 1804 h 1204462"/>
                  <a:gd name="connsiteX14" fmla="*/ 16965 w 453911"/>
                  <a:gd name="connsiteY14" fmla="*/ 6587 h 1204462"/>
                  <a:gd name="connsiteX15" fmla="*/ 90204 w 453911"/>
                  <a:gd name="connsiteY15" fmla="*/ 93092 h 1204462"/>
                  <a:gd name="connsiteX16" fmla="*/ 134783 w 453911"/>
                  <a:gd name="connsiteY16" fmla="*/ 128068 h 1204462"/>
                  <a:gd name="connsiteX17" fmla="*/ 160305 w 453911"/>
                  <a:gd name="connsiteY17" fmla="*/ 139726 h 1204462"/>
                  <a:gd name="connsiteX18" fmla="*/ 166134 w 453911"/>
                  <a:gd name="connsiteY18" fmla="*/ 155159 h 1204462"/>
                  <a:gd name="connsiteX19" fmla="*/ 124844 w 453911"/>
                  <a:gd name="connsiteY19" fmla="*/ 176159 h 1204462"/>
                  <a:gd name="connsiteX20" fmla="*/ 123611 w 453911"/>
                  <a:gd name="connsiteY20" fmla="*/ 198580 h 1204462"/>
                  <a:gd name="connsiteX21" fmla="*/ 125068 w 453911"/>
                  <a:gd name="connsiteY21" fmla="*/ 199962 h 1204462"/>
                  <a:gd name="connsiteX22" fmla="*/ 149207 w 453911"/>
                  <a:gd name="connsiteY22" fmla="*/ 282320 h 1204462"/>
                  <a:gd name="connsiteX23" fmla="*/ 147638 w 453911"/>
                  <a:gd name="connsiteY23" fmla="*/ 403539 h 1204462"/>
                  <a:gd name="connsiteX24" fmla="*/ 166770 w 453911"/>
                  <a:gd name="connsiteY24" fmla="*/ 624603 h 1204462"/>
                  <a:gd name="connsiteX25" fmla="*/ 178802 w 453911"/>
                  <a:gd name="connsiteY25" fmla="*/ 766598 h 1204462"/>
                  <a:gd name="connsiteX26" fmla="*/ 194795 w 453911"/>
                  <a:gd name="connsiteY26" fmla="*/ 951154 h 1204462"/>
                  <a:gd name="connsiteX27" fmla="*/ 204772 w 453911"/>
                  <a:gd name="connsiteY27" fmla="*/ 1060640 h 1204462"/>
                  <a:gd name="connsiteX28" fmla="*/ 226034 w 453911"/>
                  <a:gd name="connsiteY28" fmla="*/ 1095765 h 1204462"/>
                  <a:gd name="connsiteX29" fmla="*/ 267736 w 453911"/>
                  <a:gd name="connsiteY29" fmla="*/ 1125024 h 1204462"/>
                  <a:gd name="connsiteX30" fmla="*/ 284327 w 453911"/>
                  <a:gd name="connsiteY30" fmla="*/ 1132161 h 1204462"/>
                  <a:gd name="connsiteX31" fmla="*/ 338472 w 453911"/>
                  <a:gd name="connsiteY31" fmla="*/ 1069384 h 1204462"/>
                  <a:gd name="connsiteX32" fmla="*/ 303945 w 453911"/>
                  <a:gd name="connsiteY32" fmla="*/ 829375 h 1204462"/>
                  <a:gd name="connsiteX33" fmla="*/ 236983 w 453911"/>
                  <a:gd name="connsiteY33" fmla="*/ 371851 h 1204462"/>
                  <a:gd name="connsiteX34" fmla="*/ 213254 w 453911"/>
                  <a:gd name="connsiteY34" fmla="*/ 258591 h 1204462"/>
                  <a:gd name="connsiteX35" fmla="*/ 212059 w 453911"/>
                  <a:gd name="connsiteY35" fmla="*/ 210761 h 1204462"/>
                  <a:gd name="connsiteX36" fmla="*/ 198980 w 453911"/>
                  <a:gd name="connsiteY36" fmla="*/ 157850 h 1204462"/>
                  <a:gd name="connsiteX37" fmla="*/ 203203 w 453911"/>
                  <a:gd name="connsiteY37" fmla="*/ 128591 h 1204462"/>
                  <a:gd name="connsiteX38" fmla="*/ 225548 w 453911"/>
                  <a:gd name="connsiteY38" fmla="*/ 102658 h 1204462"/>
                  <a:gd name="connsiteX39" fmla="*/ 259029 w 453911"/>
                  <a:gd name="connsiteY39" fmla="*/ 46944 h 1204462"/>
                  <a:gd name="connsiteX40" fmla="*/ 265045 w 453911"/>
                  <a:gd name="connsiteY40" fmla="*/ 53408 h 1204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53911" h="1204462">
                    <a:moveTo>
                      <a:pt x="265045" y="53408"/>
                    </a:moveTo>
                    <a:cubicBezTo>
                      <a:pt x="285859" y="211322"/>
                      <a:pt x="306485" y="369273"/>
                      <a:pt x="327523" y="527149"/>
                    </a:cubicBezTo>
                    <a:cubicBezTo>
                      <a:pt x="344376" y="653487"/>
                      <a:pt x="365040" y="779452"/>
                      <a:pt x="377707" y="906202"/>
                    </a:cubicBezTo>
                    <a:cubicBezTo>
                      <a:pt x="386451" y="993977"/>
                      <a:pt x="424603" y="1071028"/>
                      <a:pt x="451732" y="1152227"/>
                    </a:cubicBezTo>
                    <a:cubicBezTo>
                      <a:pt x="456253" y="1165717"/>
                      <a:pt x="454123" y="1169603"/>
                      <a:pt x="441717" y="1175768"/>
                    </a:cubicBezTo>
                    <a:cubicBezTo>
                      <a:pt x="361004" y="1216013"/>
                      <a:pt x="274761" y="1201925"/>
                      <a:pt x="190124" y="1202635"/>
                    </a:cubicBezTo>
                    <a:cubicBezTo>
                      <a:pt x="165761" y="1202822"/>
                      <a:pt x="141397" y="1198824"/>
                      <a:pt x="116959" y="1198114"/>
                    </a:cubicBezTo>
                    <a:cubicBezTo>
                      <a:pt x="105189" y="1197778"/>
                      <a:pt x="102536" y="1194863"/>
                      <a:pt x="104740" y="1182943"/>
                    </a:cubicBezTo>
                    <a:cubicBezTo>
                      <a:pt x="120135" y="1099689"/>
                      <a:pt x="134148" y="1016173"/>
                      <a:pt x="150029" y="933031"/>
                    </a:cubicBezTo>
                    <a:cubicBezTo>
                      <a:pt x="154401" y="910125"/>
                      <a:pt x="151038" y="888415"/>
                      <a:pt x="147152" y="866555"/>
                    </a:cubicBezTo>
                    <a:cubicBezTo>
                      <a:pt x="122639" y="727811"/>
                      <a:pt x="102311" y="588319"/>
                      <a:pt x="75183" y="449986"/>
                    </a:cubicBezTo>
                    <a:cubicBezTo>
                      <a:pt x="54967" y="346890"/>
                      <a:pt x="30492" y="244803"/>
                      <a:pt x="7473" y="142342"/>
                    </a:cubicBezTo>
                    <a:cubicBezTo>
                      <a:pt x="560" y="111514"/>
                      <a:pt x="2728" y="80201"/>
                      <a:pt x="0" y="49148"/>
                    </a:cubicBezTo>
                    <a:cubicBezTo>
                      <a:pt x="4634" y="33716"/>
                      <a:pt x="-5717" y="16153"/>
                      <a:pt x="6726" y="1804"/>
                    </a:cubicBezTo>
                    <a:cubicBezTo>
                      <a:pt x="13004" y="-2755"/>
                      <a:pt x="15507" y="2253"/>
                      <a:pt x="16965" y="6587"/>
                    </a:cubicBezTo>
                    <a:cubicBezTo>
                      <a:pt x="30006" y="45113"/>
                      <a:pt x="58480" y="70597"/>
                      <a:pt x="90204" y="93092"/>
                    </a:cubicBezTo>
                    <a:cubicBezTo>
                      <a:pt x="105674" y="104041"/>
                      <a:pt x="120845" y="115214"/>
                      <a:pt x="134783" y="128068"/>
                    </a:cubicBezTo>
                    <a:cubicBezTo>
                      <a:pt x="141920" y="134682"/>
                      <a:pt x="151113" y="137111"/>
                      <a:pt x="160305" y="139726"/>
                    </a:cubicBezTo>
                    <a:cubicBezTo>
                      <a:pt x="168227" y="141968"/>
                      <a:pt x="174542" y="146079"/>
                      <a:pt x="166134" y="155159"/>
                    </a:cubicBezTo>
                    <a:cubicBezTo>
                      <a:pt x="150926" y="159344"/>
                      <a:pt x="136726" y="165248"/>
                      <a:pt x="124844" y="176159"/>
                    </a:cubicBezTo>
                    <a:cubicBezTo>
                      <a:pt x="116698" y="183633"/>
                      <a:pt x="115614" y="190583"/>
                      <a:pt x="123611" y="198580"/>
                    </a:cubicBezTo>
                    <a:cubicBezTo>
                      <a:pt x="125516" y="200485"/>
                      <a:pt x="122938" y="198430"/>
                      <a:pt x="125068" y="199962"/>
                    </a:cubicBezTo>
                    <a:cubicBezTo>
                      <a:pt x="154700" y="221112"/>
                      <a:pt x="160193" y="249324"/>
                      <a:pt x="149207" y="282320"/>
                    </a:cubicBezTo>
                    <a:cubicBezTo>
                      <a:pt x="135792" y="322601"/>
                      <a:pt x="144574" y="363033"/>
                      <a:pt x="147638" y="403539"/>
                    </a:cubicBezTo>
                    <a:cubicBezTo>
                      <a:pt x="153205" y="477301"/>
                      <a:pt x="160193" y="550952"/>
                      <a:pt x="166770" y="624603"/>
                    </a:cubicBezTo>
                    <a:cubicBezTo>
                      <a:pt x="170992" y="671910"/>
                      <a:pt x="174056" y="719328"/>
                      <a:pt x="178802" y="766598"/>
                    </a:cubicBezTo>
                    <a:cubicBezTo>
                      <a:pt x="185005" y="828030"/>
                      <a:pt x="189900" y="889573"/>
                      <a:pt x="194795" y="951154"/>
                    </a:cubicBezTo>
                    <a:cubicBezTo>
                      <a:pt x="197710" y="987699"/>
                      <a:pt x="200363" y="1024244"/>
                      <a:pt x="204772" y="1060640"/>
                    </a:cubicBezTo>
                    <a:cubicBezTo>
                      <a:pt x="206640" y="1075886"/>
                      <a:pt x="212956" y="1087432"/>
                      <a:pt x="226034" y="1095765"/>
                    </a:cubicBezTo>
                    <a:cubicBezTo>
                      <a:pt x="240346" y="1104883"/>
                      <a:pt x="253536" y="1115682"/>
                      <a:pt x="267736" y="1125024"/>
                    </a:cubicBezTo>
                    <a:cubicBezTo>
                      <a:pt x="272855" y="1128387"/>
                      <a:pt x="277937" y="1132198"/>
                      <a:pt x="284327" y="1132161"/>
                    </a:cubicBezTo>
                    <a:cubicBezTo>
                      <a:pt x="303010" y="1132011"/>
                      <a:pt x="340975" y="1088329"/>
                      <a:pt x="338472" y="1069384"/>
                    </a:cubicBezTo>
                    <a:cubicBezTo>
                      <a:pt x="327747" y="989269"/>
                      <a:pt x="315827" y="909303"/>
                      <a:pt x="303945" y="829375"/>
                    </a:cubicBezTo>
                    <a:cubicBezTo>
                      <a:pt x="281300" y="676917"/>
                      <a:pt x="260262" y="524197"/>
                      <a:pt x="236983" y="371851"/>
                    </a:cubicBezTo>
                    <a:cubicBezTo>
                      <a:pt x="231153" y="333587"/>
                      <a:pt x="226781" y="295211"/>
                      <a:pt x="213254" y="258591"/>
                    </a:cubicBezTo>
                    <a:cubicBezTo>
                      <a:pt x="207500" y="242972"/>
                      <a:pt x="204735" y="226119"/>
                      <a:pt x="212059" y="210761"/>
                    </a:cubicBezTo>
                    <a:cubicBezTo>
                      <a:pt x="222634" y="188640"/>
                      <a:pt x="218000" y="171862"/>
                      <a:pt x="198980" y="157850"/>
                    </a:cubicBezTo>
                    <a:cubicBezTo>
                      <a:pt x="191768" y="146864"/>
                      <a:pt x="195654" y="137335"/>
                      <a:pt x="203203" y="128591"/>
                    </a:cubicBezTo>
                    <a:cubicBezTo>
                      <a:pt x="210676" y="119959"/>
                      <a:pt x="217813" y="110991"/>
                      <a:pt x="225548" y="102658"/>
                    </a:cubicBezTo>
                    <a:cubicBezTo>
                      <a:pt x="240682" y="86329"/>
                      <a:pt x="250883" y="67309"/>
                      <a:pt x="259029" y="46944"/>
                    </a:cubicBezTo>
                    <a:cubicBezTo>
                      <a:pt x="261047" y="49111"/>
                      <a:pt x="263027" y="51241"/>
                      <a:pt x="265045" y="53408"/>
                    </a:cubicBezTo>
                    <a:close/>
                  </a:path>
                </a:pathLst>
              </a:custGeom>
              <a:solidFill>
                <a:srgbClr val="FFFEFE"/>
              </a:solidFill>
              <a:ln w="37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262">
                <a:extLst>
                  <a:ext uri="{FF2B5EF4-FFF2-40B4-BE49-F238E27FC236}">
                    <a16:creationId xmlns:a16="http://schemas.microsoft.com/office/drawing/2014/main" id="{6174975A-FA5D-40DA-A425-C85DCDB8C1F2}"/>
                  </a:ext>
                </a:extLst>
              </p:cNvPr>
              <p:cNvSpPr/>
              <p:nvPr/>
            </p:nvSpPr>
            <p:spPr>
              <a:xfrm>
                <a:off x="5539307" y="2931903"/>
                <a:ext cx="395384" cy="571605"/>
              </a:xfrm>
              <a:custGeom>
                <a:avLst/>
                <a:gdLst>
                  <a:gd name="connsiteX0" fmla="*/ 309567 w 395384"/>
                  <a:gd name="connsiteY0" fmla="*/ 461188 h 571605"/>
                  <a:gd name="connsiteX1" fmla="*/ 262410 w 395384"/>
                  <a:gd name="connsiteY1" fmla="*/ 541303 h 571605"/>
                  <a:gd name="connsiteX2" fmla="*/ 251125 w 395384"/>
                  <a:gd name="connsiteY2" fmla="*/ 566563 h 571605"/>
                  <a:gd name="connsiteX3" fmla="*/ 218429 w 395384"/>
                  <a:gd name="connsiteY3" fmla="*/ 565592 h 571605"/>
                  <a:gd name="connsiteX4" fmla="*/ 192421 w 395384"/>
                  <a:gd name="connsiteY4" fmla="*/ 554232 h 571605"/>
                  <a:gd name="connsiteX5" fmla="*/ 69745 w 395384"/>
                  <a:gd name="connsiteY5" fmla="*/ 443700 h 571605"/>
                  <a:gd name="connsiteX6" fmla="*/ 57227 w 395384"/>
                  <a:gd name="connsiteY6" fmla="*/ 416049 h 571605"/>
                  <a:gd name="connsiteX7" fmla="*/ 15637 w 395384"/>
                  <a:gd name="connsiteY7" fmla="*/ 264824 h 571605"/>
                  <a:gd name="connsiteX8" fmla="*/ 6818 w 395384"/>
                  <a:gd name="connsiteY8" fmla="*/ 188669 h 571605"/>
                  <a:gd name="connsiteX9" fmla="*/ 64102 w 395384"/>
                  <a:gd name="connsiteY9" fmla="*/ 168528 h 571605"/>
                  <a:gd name="connsiteX10" fmla="*/ 72771 w 395384"/>
                  <a:gd name="connsiteY10" fmla="*/ 177086 h 571605"/>
                  <a:gd name="connsiteX11" fmla="*/ 93249 w 395384"/>
                  <a:gd name="connsiteY11" fmla="*/ 192705 h 571605"/>
                  <a:gd name="connsiteX12" fmla="*/ 98368 w 395384"/>
                  <a:gd name="connsiteY12" fmla="*/ 166324 h 571605"/>
                  <a:gd name="connsiteX13" fmla="*/ 111559 w 395384"/>
                  <a:gd name="connsiteY13" fmla="*/ 108143 h 571605"/>
                  <a:gd name="connsiteX14" fmla="*/ 113352 w 395384"/>
                  <a:gd name="connsiteY14" fmla="*/ 84527 h 571605"/>
                  <a:gd name="connsiteX15" fmla="*/ 166451 w 395384"/>
                  <a:gd name="connsiteY15" fmla="*/ 6915 h 571605"/>
                  <a:gd name="connsiteX16" fmla="*/ 321786 w 395384"/>
                  <a:gd name="connsiteY16" fmla="*/ 12259 h 571605"/>
                  <a:gd name="connsiteX17" fmla="*/ 390579 w 395384"/>
                  <a:gd name="connsiteY17" fmla="*/ 137140 h 571605"/>
                  <a:gd name="connsiteX18" fmla="*/ 381051 w 395384"/>
                  <a:gd name="connsiteY18" fmla="*/ 275623 h 571605"/>
                  <a:gd name="connsiteX19" fmla="*/ 363040 w 395384"/>
                  <a:gd name="connsiteY19" fmla="*/ 336344 h 571605"/>
                  <a:gd name="connsiteX20" fmla="*/ 350970 w 395384"/>
                  <a:gd name="connsiteY20" fmla="*/ 399121 h 571605"/>
                  <a:gd name="connsiteX21" fmla="*/ 324028 w 395384"/>
                  <a:gd name="connsiteY21" fmla="*/ 435890 h 571605"/>
                  <a:gd name="connsiteX22" fmla="*/ 309567 w 395384"/>
                  <a:gd name="connsiteY22" fmla="*/ 461188 h 571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95384" h="571605">
                    <a:moveTo>
                      <a:pt x="309567" y="461188"/>
                    </a:moveTo>
                    <a:cubicBezTo>
                      <a:pt x="311884" y="498518"/>
                      <a:pt x="279412" y="515370"/>
                      <a:pt x="262410" y="541303"/>
                    </a:cubicBezTo>
                    <a:cubicBezTo>
                      <a:pt x="257291" y="549150"/>
                      <a:pt x="245408" y="553859"/>
                      <a:pt x="251125" y="566563"/>
                    </a:cubicBezTo>
                    <a:cubicBezTo>
                      <a:pt x="240064" y="572019"/>
                      <a:pt x="229041" y="574822"/>
                      <a:pt x="218429" y="565592"/>
                    </a:cubicBezTo>
                    <a:cubicBezTo>
                      <a:pt x="213795" y="552850"/>
                      <a:pt x="200380" y="561145"/>
                      <a:pt x="192421" y="554232"/>
                    </a:cubicBezTo>
                    <a:cubicBezTo>
                      <a:pt x="150944" y="518098"/>
                      <a:pt x="100573" y="492203"/>
                      <a:pt x="69745" y="443700"/>
                    </a:cubicBezTo>
                    <a:cubicBezTo>
                      <a:pt x="63953" y="434620"/>
                      <a:pt x="69072" y="421541"/>
                      <a:pt x="57227" y="416049"/>
                    </a:cubicBezTo>
                    <a:cubicBezTo>
                      <a:pt x="62869" y="360259"/>
                      <a:pt x="46017" y="311346"/>
                      <a:pt x="15637" y="264824"/>
                    </a:cubicBezTo>
                    <a:cubicBezTo>
                      <a:pt x="1213" y="242740"/>
                      <a:pt x="-6372" y="215873"/>
                      <a:pt x="6818" y="188669"/>
                    </a:cubicBezTo>
                    <a:cubicBezTo>
                      <a:pt x="13320" y="162774"/>
                      <a:pt x="42654" y="152461"/>
                      <a:pt x="64102" y="168528"/>
                    </a:cubicBezTo>
                    <a:cubicBezTo>
                      <a:pt x="67391" y="170995"/>
                      <a:pt x="69782" y="174395"/>
                      <a:pt x="72771" y="177086"/>
                    </a:cubicBezTo>
                    <a:cubicBezTo>
                      <a:pt x="79348" y="182952"/>
                      <a:pt x="82001" y="197824"/>
                      <a:pt x="93249" y="192705"/>
                    </a:cubicBezTo>
                    <a:cubicBezTo>
                      <a:pt x="102553" y="188445"/>
                      <a:pt x="98181" y="175516"/>
                      <a:pt x="98368" y="166324"/>
                    </a:cubicBezTo>
                    <a:cubicBezTo>
                      <a:pt x="98779" y="145959"/>
                      <a:pt x="96836" y="125444"/>
                      <a:pt x="111559" y="108143"/>
                    </a:cubicBezTo>
                    <a:cubicBezTo>
                      <a:pt x="117351" y="101342"/>
                      <a:pt x="114548" y="92598"/>
                      <a:pt x="113352" y="84527"/>
                    </a:cubicBezTo>
                    <a:cubicBezTo>
                      <a:pt x="106477" y="38640"/>
                      <a:pt x="120639" y="15921"/>
                      <a:pt x="166451" y="6915"/>
                    </a:cubicBezTo>
                    <a:cubicBezTo>
                      <a:pt x="218317" y="-3286"/>
                      <a:pt x="270631" y="-2763"/>
                      <a:pt x="321786" y="12259"/>
                    </a:cubicBezTo>
                    <a:cubicBezTo>
                      <a:pt x="381499" y="29784"/>
                      <a:pt x="406797" y="76605"/>
                      <a:pt x="390579" y="137140"/>
                    </a:cubicBezTo>
                    <a:cubicBezTo>
                      <a:pt x="386730" y="183251"/>
                      <a:pt x="380453" y="229063"/>
                      <a:pt x="381051" y="275623"/>
                    </a:cubicBezTo>
                    <a:cubicBezTo>
                      <a:pt x="381312" y="296324"/>
                      <a:pt x="369205" y="316091"/>
                      <a:pt x="363040" y="336344"/>
                    </a:cubicBezTo>
                    <a:cubicBezTo>
                      <a:pt x="356725" y="357008"/>
                      <a:pt x="356911" y="378345"/>
                      <a:pt x="350970" y="399121"/>
                    </a:cubicBezTo>
                    <a:cubicBezTo>
                      <a:pt x="346000" y="416460"/>
                      <a:pt x="339050" y="428305"/>
                      <a:pt x="324028" y="435890"/>
                    </a:cubicBezTo>
                    <a:cubicBezTo>
                      <a:pt x="313154" y="441309"/>
                      <a:pt x="306765" y="448371"/>
                      <a:pt x="309567" y="461188"/>
                    </a:cubicBezTo>
                    <a:close/>
                  </a:path>
                </a:pathLst>
              </a:custGeom>
              <a:solidFill>
                <a:srgbClr val="F7BB9A"/>
              </a:solidFill>
              <a:ln w="37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263">
                <a:extLst>
                  <a:ext uri="{FF2B5EF4-FFF2-40B4-BE49-F238E27FC236}">
                    <a16:creationId xmlns:a16="http://schemas.microsoft.com/office/drawing/2014/main" id="{DBE512B6-5347-42AB-A111-B189EE30CC11}"/>
                  </a:ext>
                </a:extLst>
              </p:cNvPr>
              <p:cNvSpPr/>
              <p:nvPr/>
            </p:nvSpPr>
            <p:spPr>
              <a:xfrm>
                <a:off x="5063583" y="4865191"/>
                <a:ext cx="233442" cy="173880"/>
              </a:xfrm>
              <a:custGeom>
                <a:avLst/>
                <a:gdLst>
                  <a:gd name="connsiteX0" fmla="*/ 201615 w 233442"/>
                  <a:gd name="connsiteY0" fmla="*/ 19859 h 173880"/>
                  <a:gd name="connsiteX1" fmla="*/ 229454 w 233442"/>
                  <a:gd name="connsiteY1" fmla="*/ 69221 h 173880"/>
                  <a:gd name="connsiteX2" fmla="*/ 223064 w 233442"/>
                  <a:gd name="connsiteY2" fmla="*/ 114921 h 173880"/>
                  <a:gd name="connsiteX3" fmla="*/ 132411 w 233442"/>
                  <a:gd name="connsiteY3" fmla="*/ 173251 h 173880"/>
                  <a:gd name="connsiteX4" fmla="*/ 91569 w 233442"/>
                  <a:gd name="connsiteY4" fmla="*/ 166824 h 173880"/>
                  <a:gd name="connsiteX5" fmla="*/ 59882 w 233442"/>
                  <a:gd name="connsiteY5" fmla="*/ 162676 h 173880"/>
                  <a:gd name="connsiteX6" fmla="*/ 33725 w 233442"/>
                  <a:gd name="connsiteY6" fmla="*/ 148925 h 173880"/>
                  <a:gd name="connsiteX7" fmla="*/ 32417 w 233442"/>
                  <a:gd name="connsiteY7" fmla="*/ 145263 h 173880"/>
                  <a:gd name="connsiteX8" fmla="*/ 2037 w 233442"/>
                  <a:gd name="connsiteY8" fmla="*/ 55843 h 173880"/>
                  <a:gd name="connsiteX9" fmla="*/ 167537 w 233442"/>
                  <a:gd name="connsiteY9" fmla="*/ 3716 h 173880"/>
                  <a:gd name="connsiteX10" fmla="*/ 188313 w 233442"/>
                  <a:gd name="connsiteY10" fmla="*/ 3118 h 173880"/>
                  <a:gd name="connsiteX11" fmla="*/ 201615 w 233442"/>
                  <a:gd name="connsiteY11" fmla="*/ 19859 h 17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33442" h="173880">
                    <a:moveTo>
                      <a:pt x="201615" y="19859"/>
                    </a:moveTo>
                    <a:cubicBezTo>
                      <a:pt x="210882" y="36300"/>
                      <a:pt x="222392" y="51471"/>
                      <a:pt x="229454" y="69221"/>
                    </a:cubicBezTo>
                    <a:cubicBezTo>
                      <a:pt x="236068" y="85849"/>
                      <a:pt x="234797" y="101768"/>
                      <a:pt x="223064" y="114921"/>
                    </a:cubicBezTo>
                    <a:cubicBezTo>
                      <a:pt x="198327" y="142572"/>
                      <a:pt x="168209" y="162489"/>
                      <a:pt x="132411" y="173251"/>
                    </a:cubicBezTo>
                    <a:cubicBezTo>
                      <a:pt x="118511" y="172803"/>
                      <a:pt x="103826" y="177436"/>
                      <a:pt x="91569" y="166824"/>
                    </a:cubicBezTo>
                    <a:cubicBezTo>
                      <a:pt x="81517" y="161630"/>
                      <a:pt x="70457" y="164021"/>
                      <a:pt x="59882" y="162676"/>
                    </a:cubicBezTo>
                    <a:cubicBezTo>
                      <a:pt x="49195" y="161331"/>
                      <a:pt x="41310" y="155688"/>
                      <a:pt x="33725" y="148925"/>
                    </a:cubicBezTo>
                    <a:cubicBezTo>
                      <a:pt x="33314" y="147655"/>
                      <a:pt x="33276" y="145823"/>
                      <a:pt x="32417" y="145263"/>
                    </a:cubicBezTo>
                    <a:cubicBezTo>
                      <a:pt x="-1363" y="123478"/>
                      <a:pt x="-2783" y="90707"/>
                      <a:pt x="2037" y="55843"/>
                    </a:cubicBezTo>
                    <a:cubicBezTo>
                      <a:pt x="57229" y="38468"/>
                      <a:pt x="112383" y="21129"/>
                      <a:pt x="167537" y="3716"/>
                    </a:cubicBezTo>
                    <a:cubicBezTo>
                      <a:pt x="174487" y="1511"/>
                      <a:pt x="181213" y="-3085"/>
                      <a:pt x="188313" y="3118"/>
                    </a:cubicBezTo>
                    <a:cubicBezTo>
                      <a:pt x="196683" y="5585"/>
                      <a:pt x="198402" y="13320"/>
                      <a:pt x="201615" y="19859"/>
                    </a:cubicBezTo>
                    <a:close/>
                  </a:path>
                </a:pathLst>
              </a:custGeom>
              <a:solidFill>
                <a:srgbClr val="F6BB9B"/>
              </a:solidFill>
              <a:ln w="37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264">
                <a:extLst>
                  <a:ext uri="{FF2B5EF4-FFF2-40B4-BE49-F238E27FC236}">
                    <a16:creationId xmlns:a16="http://schemas.microsoft.com/office/drawing/2014/main" id="{DAE8A857-300F-42BB-AC23-710487C9B8A5}"/>
                  </a:ext>
                </a:extLst>
              </p:cNvPr>
              <p:cNvSpPr/>
              <p:nvPr/>
            </p:nvSpPr>
            <p:spPr>
              <a:xfrm>
                <a:off x="5999351" y="4579805"/>
                <a:ext cx="229144" cy="185332"/>
              </a:xfrm>
              <a:custGeom>
                <a:avLst/>
                <a:gdLst>
                  <a:gd name="connsiteX0" fmla="*/ 0 w 229144"/>
                  <a:gd name="connsiteY0" fmla="*/ 114822 h 185332"/>
                  <a:gd name="connsiteX1" fmla="*/ 4073 w 229144"/>
                  <a:gd name="connsiteY1" fmla="*/ 101295 h 185332"/>
                  <a:gd name="connsiteX2" fmla="*/ 119201 w 229144"/>
                  <a:gd name="connsiteY2" fmla="*/ 1301 h 185332"/>
                  <a:gd name="connsiteX3" fmla="*/ 141211 w 229144"/>
                  <a:gd name="connsiteY3" fmla="*/ 6345 h 185332"/>
                  <a:gd name="connsiteX4" fmla="*/ 223456 w 229144"/>
                  <a:gd name="connsiteY4" fmla="*/ 82499 h 185332"/>
                  <a:gd name="connsiteX5" fmla="*/ 223755 w 229144"/>
                  <a:gd name="connsiteY5" fmla="*/ 99501 h 185332"/>
                  <a:gd name="connsiteX6" fmla="*/ 142593 w 229144"/>
                  <a:gd name="connsiteY6" fmla="*/ 179691 h 185332"/>
                  <a:gd name="connsiteX7" fmla="*/ 124918 w 229144"/>
                  <a:gd name="connsiteY7" fmla="*/ 180738 h 185332"/>
                  <a:gd name="connsiteX8" fmla="*/ 65393 w 229144"/>
                  <a:gd name="connsiteY8" fmla="*/ 131301 h 185332"/>
                  <a:gd name="connsiteX9" fmla="*/ 38638 w 229144"/>
                  <a:gd name="connsiteY9" fmla="*/ 130105 h 185332"/>
                  <a:gd name="connsiteX10" fmla="*/ 10575 w 229144"/>
                  <a:gd name="connsiteY10" fmla="*/ 135449 h 185332"/>
                  <a:gd name="connsiteX11" fmla="*/ 0 w 229144"/>
                  <a:gd name="connsiteY11" fmla="*/ 114822 h 185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9144" h="185332">
                    <a:moveTo>
                      <a:pt x="0" y="114822"/>
                    </a:moveTo>
                    <a:cubicBezTo>
                      <a:pt x="934" y="111571"/>
                      <a:pt x="1532" y="105854"/>
                      <a:pt x="4073" y="101295"/>
                    </a:cubicBezTo>
                    <a:cubicBezTo>
                      <a:pt x="30454" y="54212"/>
                      <a:pt x="65804" y="17368"/>
                      <a:pt x="119201" y="1301"/>
                    </a:cubicBezTo>
                    <a:cubicBezTo>
                      <a:pt x="127870" y="-1315"/>
                      <a:pt x="134372" y="-157"/>
                      <a:pt x="141211" y="6345"/>
                    </a:cubicBezTo>
                    <a:cubicBezTo>
                      <a:pt x="168264" y="32091"/>
                      <a:pt x="195655" y="57538"/>
                      <a:pt x="223456" y="82499"/>
                    </a:cubicBezTo>
                    <a:cubicBezTo>
                      <a:pt x="230742" y="89039"/>
                      <a:pt x="231228" y="92402"/>
                      <a:pt x="223755" y="99501"/>
                    </a:cubicBezTo>
                    <a:cubicBezTo>
                      <a:pt x="196178" y="125696"/>
                      <a:pt x="169161" y="152488"/>
                      <a:pt x="142593" y="179691"/>
                    </a:cubicBezTo>
                    <a:cubicBezTo>
                      <a:pt x="135979" y="186455"/>
                      <a:pt x="132579" y="187538"/>
                      <a:pt x="124918" y="180738"/>
                    </a:cubicBezTo>
                    <a:cubicBezTo>
                      <a:pt x="105637" y="163661"/>
                      <a:pt x="84637" y="148452"/>
                      <a:pt x="65393" y="131301"/>
                    </a:cubicBezTo>
                    <a:cubicBezTo>
                      <a:pt x="55789" y="122744"/>
                      <a:pt x="49101" y="119979"/>
                      <a:pt x="38638" y="130105"/>
                    </a:cubicBezTo>
                    <a:cubicBezTo>
                      <a:pt x="31426" y="137093"/>
                      <a:pt x="21299" y="141203"/>
                      <a:pt x="10575" y="135449"/>
                    </a:cubicBezTo>
                    <a:cubicBezTo>
                      <a:pt x="3326" y="131525"/>
                      <a:pt x="523" y="124911"/>
                      <a:pt x="0" y="114822"/>
                    </a:cubicBezTo>
                    <a:close/>
                  </a:path>
                </a:pathLst>
              </a:custGeom>
              <a:solidFill>
                <a:srgbClr val="F6BB9B"/>
              </a:solidFill>
              <a:ln w="37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265">
                <a:extLst>
                  <a:ext uri="{FF2B5EF4-FFF2-40B4-BE49-F238E27FC236}">
                    <a16:creationId xmlns:a16="http://schemas.microsoft.com/office/drawing/2014/main" id="{3EF5E0D7-DDB9-4BD5-B881-9726F2E57EDC}"/>
                  </a:ext>
                </a:extLst>
              </p:cNvPr>
              <p:cNvSpPr/>
              <p:nvPr/>
            </p:nvSpPr>
            <p:spPr>
              <a:xfrm>
                <a:off x="5697394" y="3497141"/>
                <a:ext cx="236472" cy="989253"/>
              </a:xfrm>
              <a:custGeom>
                <a:avLst/>
                <a:gdLst>
                  <a:gd name="connsiteX0" fmla="*/ 60378 w 236472"/>
                  <a:gd name="connsiteY0" fmla="*/ 317 h 989253"/>
                  <a:gd name="connsiteX1" fmla="*/ 93075 w 236472"/>
                  <a:gd name="connsiteY1" fmla="*/ 1289 h 989253"/>
                  <a:gd name="connsiteX2" fmla="*/ 109703 w 236472"/>
                  <a:gd name="connsiteY2" fmla="*/ 62907 h 989253"/>
                  <a:gd name="connsiteX3" fmla="*/ 109404 w 236472"/>
                  <a:gd name="connsiteY3" fmla="*/ 100088 h 989253"/>
                  <a:gd name="connsiteX4" fmla="*/ 141727 w 236472"/>
                  <a:gd name="connsiteY4" fmla="*/ 258823 h 989253"/>
                  <a:gd name="connsiteX5" fmla="*/ 180140 w 236472"/>
                  <a:gd name="connsiteY5" fmla="*/ 522673 h 989253"/>
                  <a:gd name="connsiteX6" fmla="*/ 233874 w 236472"/>
                  <a:gd name="connsiteY6" fmla="*/ 884611 h 989253"/>
                  <a:gd name="connsiteX7" fmla="*/ 194975 w 236472"/>
                  <a:gd name="connsiteY7" fmla="*/ 980495 h 989253"/>
                  <a:gd name="connsiteX8" fmla="*/ 160709 w 236472"/>
                  <a:gd name="connsiteY8" fmla="*/ 982027 h 989253"/>
                  <a:gd name="connsiteX9" fmla="*/ 132534 w 236472"/>
                  <a:gd name="connsiteY9" fmla="*/ 962185 h 989253"/>
                  <a:gd name="connsiteX10" fmla="*/ 87918 w 236472"/>
                  <a:gd name="connsiteY10" fmla="*/ 886928 h 989253"/>
                  <a:gd name="connsiteX11" fmla="*/ 68225 w 236472"/>
                  <a:gd name="connsiteY11" fmla="*/ 637166 h 989253"/>
                  <a:gd name="connsiteX12" fmla="*/ 37958 w 236472"/>
                  <a:gd name="connsiteY12" fmla="*/ 308783 h 989253"/>
                  <a:gd name="connsiteX13" fmla="*/ 28205 w 236472"/>
                  <a:gd name="connsiteY13" fmla="*/ 199297 h 989253"/>
                  <a:gd name="connsiteX14" fmla="*/ 40686 w 236472"/>
                  <a:gd name="connsiteY14" fmla="*/ 105058 h 989253"/>
                  <a:gd name="connsiteX15" fmla="*/ 32876 w 236472"/>
                  <a:gd name="connsiteY15" fmla="*/ 74491 h 989253"/>
                  <a:gd name="connsiteX16" fmla="*/ 28654 w 236472"/>
                  <a:gd name="connsiteY16" fmla="*/ 70119 h 989253"/>
                  <a:gd name="connsiteX17" fmla="*/ 1338 w 236472"/>
                  <a:gd name="connsiteY17" fmla="*/ 32939 h 989253"/>
                  <a:gd name="connsiteX18" fmla="*/ 60378 w 236472"/>
                  <a:gd name="connsiteY18" fmla="*/ 317 h 989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6472" h="989253">
                    <a:moveTo>
                      <a:pt x="60378" y="317"/>
                    </a:moveTo>
                    <a:cubicBezTo>
                      <a:pt x="71290" y="654"/>
                      <a:pt x="82201" y="990"/>
                      <a:pt x="93075" y="1289"/>
                    </a:cubicBezTo>
                    <a:cubicBezTo>
                      <a:pt x="119456" y="16198"/>
                      <a:pt x="124687" y="36414"/>
                      <a:pt x="109703" y="62907"/>
                    </a:cubicBezTo>
                    <a:cubicBezTo>
                      <a:pt x="103052" y="74678"/>
                      <a:pt x="104023" y="87495"/>
                      <a:pt x="109404" y="100088"/>
                    </a:cubicBezTo>
                    <a:cubicBezTo>
                      <a:pt x="131114" y="150720"/>
                      <a:pt x="133282" y="205500"/>
                      <a:pt x="141727" y="258823"/>
                    </a:cubicBezTo>
                    <a:cubicBezTo>
                      <a:pt x="155627" y="346599"/>
                      <a:pt x="167473" y="434711"/>
                      <a:pt x="180140" y="522673"/>
                    </a:cubicBezTo>
                    <a:cubicBezTo>
                      <a:pt x="197516" y="643406"/>
                      <a:pt x="211678" y="764775"/>
                      <a:pt x="233874" y="884611"/>
                    </a:cubicBezTo>
                    <a:cubicBezTo>
                      <a:pt x="242356" y="930461"/>
                      <a:pt x="230250" y="956767"/>
                      <a:pt x="194975" y="980495"/>
                    </a:cubicBezTo>
                    <a:cubicBezTo>
                      <a:pt x="182270" y="989015"/>
                      <a:pt x="173489" y="994284"/>
                      <a:pt x="160709" y="982027"/>
                    </a:cubicBezTo>
                    <a:cubicBezTo>
                      <a:pt x="152488" y="974143"/>
                      <a:pt x="142810" y="966931"/>
                      <a:pt x="132534" y="962185"/>
                    </a:cubicBezTo>
                    <a:cubicBezTo>
                      <a:pt x="99913" y="947126"/>
                      <a:pt x="89749" y="921941"/>
                      <a:pt x="87918" y="886928"/>
                    </a:cubicBezTo>
                    <a:cubicBezTo>
                      <a:pt x="83546" y="803562"/>
                      <a:pt x="75587" y="720345"/>
                      <a:pt x="68225" y="637166"/>
                    </a:cubicBezTo>
                    <a:cubicBezTo>
                      <a:pt x="58547" y="527680"/>
                      <a:pt x="48010" y="418232"/>
                      <a:pt x="37958" y="308783"/>
                    </a:cubicBezTo>
                    <a:cubicBezTo>
                      <a:pt x="34595" y="272276"/>
                      <a:pt x="32316" y="235693"/>
                      <a:pt x="28205" y="199297"/>
                    </a:cubicBezTo>
                    <a:cubicBezTo>
                      <a:pt x="24543" y="166676"/>
                      <a:pt x="33773" y="136035"/>
                      <a:pt x="40686" y="105058"/>
                    </a:cubicBezTo>
                    <a:cubicBezTo>
                      <a:pt x="43488" y="92614"/>
                      <a:pt x="43862" y="82600"/>
                      <a:pt x="32876" y="74491"/>
                    </a:cubicBezTo>
                    <a:cubicBezTo>
                      <a:pt x="31269" y="73295"/>
                      <a:pt x="29812" y="71763"/>
                      <a:pt x="28654" y="70119"/>
                    </a:cubicBezTo>
                    <a:cubicBezTo>
                      <a:pt x="19200" y="57115"/>
                      <a:pt x="-6060" y="44859"/>
                      <a:pt x="1338" y="32939"/>
                    </a:cubicBezTo>
                    <a:cubicBezTo>
                      <a:pt x="12698" y="14592"/>
                      <a:pt x="33175" y="-2560"/>
                      <a:pt x="60378" y="317"/>
                    </a:cubicBezTo>
                    <a:close/>
                  </a:path>
                </a:pathLst>
              </a:custGeom>
              <a:solidFill>
                <a:srgbClr val="ED2125"/>
              </a:solidFill>
              <a:ln w="37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C69BD40-C430-481A-A448-A396A94DAB72}"/>
              </a:ext>
            </a:extLst>
          </p:cNvPr>
          <p:cNvSpPr txBox="1"/>
          <p:nvPr/>
        </p:nvSpPr>
        <p:spPr>
          <a:xfrm>
            <a:off x="5491580" y="2122045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FC337D-BD16-4FE3-814D-CFE7148101E8}"/>
              </a:ext>
            </a:extLst>
          </p:cNvPr>
          <p:cNvSpPr txBox="1"/>
          <p:nvPr/>
        </p:nvSpPr>
        <p:spPr>
          <a:xfrm>
            <a:off x="5491580" y="1783362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B8098A-F28D-4DB1-BB0B-F04BD960FC29}"/>
              </a:ext>
            </a:extLst>
          </p:cNvPr>
          <p:cNvSpPr txBox="1"/>
          <p:nvPr/>
        </p:nvSpPr>
        <p:spPr>
          <a:xfrm>
            <a:off x="5491580" y="2645394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28" name="AutoShape 92">
            <a:extLst>
              <a:ext uri="{FF2B5EF4-FFF2-40B4-BE49-F238E27FC236}">
                <a16:creationId xmlns:a16="http://schemas.microsoft.com/office/drawing/2014/main" id="{36C3E1A4-7A6E-4FBE-B798-9BDC80B9B62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55843" y="3494194"/>
            <a:ext cx="755964" cy="755964"/>
          </a:xfrm>
          <a:prstGeom prst="ellipse">
            <a:avLst/>
          </a:prstGeom>
          <a:solidFill>
            <a:schemeClr val="accent1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9" name="AutoShape 92">
            <a:extLst>
              <a:ext uri="{FF2B5EF4-FFF2-40B4-BE49-F238E27FC236}">
                <a16:creationId xmlns:a16="http://schemas.microsoft.com/office/drawing/2014/main" id="{9A67DD15-8E65-457B-8248-D98E5D9606B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67725" y="3494194"/>
            <a:ext cx="755964" cy="755964"/>
          </a:xfrm>
          <a:prstGeom prst="ellipse">
            <a:avLst/>
          </a:prstGeom>
          <a:solidFill>
            <a:schemeClr val="accent3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0" name="AutoShape 92">
            <a:extLst>
              <a:ext uri="{FF2B5EF4-FFF2-40B4-BE49-F238E27FC236}">
                <a16:creationId xmlns:a16="http://schemas.microsoft.com/office/drawing/2014/main" id="{97F72DAE-7652-4361-8E92-43B8E4CE218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73665" y="3494121"/>
            <a:ext cx="755964" cy="756048"/>
          </a:xfrm>
          <a:prstGeom prst="ellipse">
            <a:avLst/>
          </a:prstGeom>
          <a:solidFill>
            <a:schemeClr val="accent4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1" name="AutoShape 92">
            <a:extLst>
              <a:ext uri="{FF2B5EF4-FFF2-40B4-BE49-F238E27FC236}">
                <a16:creationId xmlns:a16="http://schemas.microsoft.com/office/drawing/2014/main" id="{35A45C1E-A2CD-4530-8991-29FA976374B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61784" y="3494121"/>
            <a:ext cx="755964" cy="756048"/>
          </a:xfrm>
          <a:prstGeom prst="ellipse">
            <a:avLst/>
          </a:prstGeom>
          <a:solidFill>
            <a:schemeClr val="accent2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25CB2BD-CB13-4ED1-8E13-0CD544D77075}"/>
              </a:ext>
            </a:extLst>
          </p:cNvPr>
          <p:cNvSpPr txBox="1"/>
          <p:nvPr/>
        </p:nvSpPr>
        <p:spPr>
          <a:xfrm>
            <a:off x="5491579" y="5215021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3" name="Trapezoid 10">
            <a:extLst>
              <a:ext uri="{FF2B5EF4-FFF2-40B4-BE49-F238E27FC236}">
                <a16:creationId xmlns:a16="http://schemas.microsoft.com/office/drawing/2014/main" id="{39EB353A-43E9-4060-B51E-089327C49859}"/>
              </a:ext>
            </a:extLst>
          </p:cNvPr>
          <p:cNvSpPr/>
          <p:nvPr/>
        </p:nvSpPr>
        <p:spPr>
          <a:xfrm>
            <a:off x="7459862" y="3686262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Oval 7">
            <a:extLst>
              <a:ext uri="{FF2B5EF4-FFF2-40B4-BE49-F238E27FC236}">
                <a16:creationId xmlns:a16="http://schemas.microsoft.com/office/drawing/2014/main" id="{E240A5E4-0F87-40E6-8A1D-193FF26E5D1B}"/>
              </a:ext>
            </a:extLst>
          </p:cNvPr>
          <p:cNvSpPr/>
          <p:nvPr/>
        </p:nvSpPr>
        <p:spPr>
          <a:xfrm>
            <a:off x="10506098" y="3648826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ounded Rectangle 12">
            <a:extLst>
              <a:ext uri="{FF2B5EF4-FFF2-40B4-BE49-F238E27FC236}">
                <a16:creationId xmlns:a16="http://schemas.microsoft.com/office/drawing/2014/main" id="{8B454D35-BF83-41A0-8616-E66A61BCB685}"/>
              </a:ext>
            </a:extLst>
          </p:cNvPr>
          <p:cNvSpPr>
            <a:spLocks noChangeAspect="1"/>
          </p:cNvSpPr>
          <p:nvPr/>
        </p:nvSpPr>
        <p:spPr>
          <a:xfrm>
            <a:off x="5978540" y="3666600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Rounded Rectangle 1">
            <a:extLst>
              <a:ext uri="{FF2B5EF4-FFF2-40B4-BE49-F238E27FC236}">
                <a16:creationId xmlns:a16="http://schemas.microsoft.com/office/drawing/2014/main" id="{DFB813A6-6D48-45CA-90F1-0F3C781E0D3C}"/>
              </a:ext>
            </a:extLst>
          </p:cNvPr>
          <p:cNvSpPr>
            <a:spLocks/>
          </p:cNvSpPr>
          <p:nvPr/>
        </p:nvSpPr>
        <p:spPr>
          <a:xfrm>
            <a:off x="8981445" y="3708257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88C3184-5118-4994-B5C2-D6F1897BD1E9}"/>
              </a:ext>
            </a:extLst>
          </p:cNvPr>
          <p:cNvSpPr txBox="1"/>
          <p:nvPr/>
        </p:nvSpPr>
        <p:spPr>
          <a:xfrm>
            <a:off x="5491580" y="4376242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C139421-3E41-4603-AEE8-BA094D758491}"/>
              </a:ext>
            </a:extLst>
          </p:cNvPr>
          <p:cNvSpPr txBox="1"/>
          <p:nvPr/>
        </p:nvSpPr>
        <p:spPr>
          <a:xfrm>
            <a:off x="7003147" y="4376242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CEB3B23-B1A6-415F-BD42-688FE22D9661}"/>
              </a:ext>
            </a:extLst>
          </p:cNvPr>
          <p:cNvSpPr txBox="1"/>
          <p:nvPr/>
        </p:nvSpPr>
        <p:spPr>
          <a:xfrm>
            <a:off x="8514714" y="4376242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98ACF84-3F63-4921-B31D-BD875CD66AF9}"/>
              </a:ext>
            </a:extLst>
          </p:cNvPr>
          <p:cNvSpPr txBox="1"/>
          <p:nvPr/>
        </p:nvSpPr>
        <p:spPr>
          <a:xfrm>
            <a:off x="10026281" y="4376242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169DC34-7DD7-4059-866A-CFA95BA5B5CE}"/>
              </a:ext>
            </a:extLst>
          </p:cNvPr>
          <p:cNvSpPr txBox="1"/>
          <p:nvPr/>
        </p:nvSpPr>
        <p:spPr>
          <a:xfrm>
            <a:off x="5315170" y="377947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Infographic</a:t>
            </a:r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6BD7C49-DEFE-4C10-AB10-53BE9C6E3AA1}"/>
              </a:ext>
            </a:extLst>
          </p:cNvPr>
          <p:cNvGrpSpPr/>
          <p:nvPr/>
        </p:nvGrpSpPr>
        <p:grpSpPr>
          <a:xfrm>
            <a:off x="905608" y="1909563"/>
            <a:ext cx="10365954" cy="4274812"/>
            <a:chOff x="2264743" y="2035551"/>
            <a:chExt cx="7647683" cy="3937006"/>
          </a:xfrm>
        </p:grpSpPr>
        <p:grpSp>
          <p:nvGrpSpPr>
            <p:cNvPr id="4" name="Group 29">
              <a:extLst>
                <a:ext uri="{FF2B5EF4-FFF2-40B4-BE49-F238E27FC236}">
                  <a16:creationId xmlns:a16="http://schemas.microsoft.com/office/drawing/2014/main" id="{584EEE38-B5CD-4CA5-BCAB-22D11E1AEDF7}"/>
                </a:ext>
              </a:extLst>
            </p:cNvPr>
            <p:cNvGrpSpPr/>
            <p:nvPr/>
          </p:nvGrpSpPr>
          <p:grpSpPr>
            <a:xfrm rot="10800000" flipH="1">
              <a:off x="6173317" y="4067437"/>
              <a:ext cx="3721884" cy="1885516"/>
              <a:chOff x="1822736" y="2564904"/>
              <a:chExt cx="1970137" cy="1415869"/>
            </a:xfrm>
          </p:grpSpPr>
          <p:sp>
            <p:nvSpPr>
              <p:cNvPr id="14" name="Rounded Rectangle 30">
                <a:extLst>
                  <a:ext uri="{FF2B5EF4-FFF2-40B4-BE49-F238E27FC236}">
                    <a16:creationId xmlns:a16="http://schemas.microsoft.com/office/drawing/2014/main" id="{6939316E-EA54-4EE9-A4FD-E230353F24D1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5" name="Rounded Rectangle 9">
                <a:extLst>
                  <a:ext uri="{FF2B5EF4-FFF2-40B4-BE49-F238E27FC236}">
                    <a16:creationId xmlns:a16="http://schemas.microsoft.com/office/drawing/2014/main" id="{EF2D2068-E693-4F21-BA76-E938680DE2FD}"/>
                  </a:ext>
                </a:extLst>
              </p:cNvPr>
              <p:cNvSpPr/>
              <p:nvPr/>
            </p:nvSpPr>
            <p:spPr>
              <a:xfrm flipV="1">
                <a:off x="2220098" y="2564905"/>
                <a:ext cx="1572775" cy="1415868"/>
              </a:xfrm>
              <a:custGeom>
                <a:avLst/>
                <a:gdLst>
                  <a:gd name="connsiteX0" fmla="*/ 1473249 w 1572775"/>
                  <a:gd name="connsiteY0" fmla="*/ 56 h 1405121"/>
                  <a:gd name="connsiteX1" fmla="*/ 1572775 w 1572775"/>
                  <a:gd name="connsiteY1" fmla="*/ 142050 h 1405121"/>
                  <a:gd name="connsiteX2" fmla="*/ 1572775 w 1572775"/>
                  <a:gd name="connsiteY2" fmla="*/ 1252384 h 1405121"/>
                  <a:gd name="connsiteX3" fmla="*/ 1420038 w 1572775"/>
                  <a:gd name="connsiteY3" fmla="*/ 1405121 h 1405121"/>
                  <a:gd name="connsiteX4" fmla="*/ 0 w 1572775"/>
                  <a:gd name="connsiteY4" fmla="*/ 1405121 h 1405121"/>
                  <a:gd name="connsiteX5" fmla="*/ 1473249 w 1572775"/>
                  <a:gd name="connsiteY5" fmla="*/ 56 h 1405121"/>
                  <a:gd name="connsiteX0" fmla="*/ 1473249 w 1572775"/>
                  <a:gd name="connsiteY0" fmla="*/ 56 h 1405121"/>
                  <a:gd name="connsiteX1" fmla="*/ 1572775 w 1572775"/>
                  <a:gd name="connsiteY1" fmla="*/ 142050 h 1405121"/>
                  <a:gd name="connsiteX2" fmla="*/ 1572775 w 1572775"/>
                  <a:gd name="connsiteY2" fmla="*/ 1252384 h 1405121"/>
                  <a:gd name="connsiteX3" fmla="*/ 1420038 w 1572775"/>
                  <a:gd name="connsiteY3" fmla="*/ 1405121 h 1405121"/>
                  <a:gd name="connsiteX4" fmla="*/ 0 w 1572775"/>
                  <a:gd name="connsiteY4" fmla="*/ 1405121 h 1405121"/>
                  <a:gd name="connsiteX5" fmla="*/ 1473249 w 1572775"/>
                  <a:gd name="connsiteY5" fmla="*/ 56 h 1405121"/>
                  <a:gd name="connsiteX0" fmla="*/ 1473249 w 1572775"/>
                  <a:gd name="connsiteY0" fmla="*/ 58 h 1405123"/>
                  <a:gd name="connsiteX1" fmla="*/ 1572775 w 1572775"/>
                  <a:gd name="connsiteY1" fmla="*/ 142052 h 1405123"/>
                  <a:gd name="connsiteX2" fmla="*/ 1572775 w 1572775"/>
                  <a:gd name="connsiteY2" fmla="*/ 1252386 h 1405123"/>
                  <a:gd name="connsiteX3" fmla="*/ 1420038 w 1572775"/>
                  <a:gd name="connsiteY3" fmla="*/ 1405123 h 1405123"/>
                  <a:gd name="connsiteX4" fmla="*/ 0 w 1572775"/>
                  <a:gd name="connsiteY4" fmla="*/ 1405123 h 1405123"/>
                  <a:gd name="connsiteX5" fmla="*/ 1473249 w 1572775"/>
                  <a:gd name="connsiteY5" fmla="*/ 58 h 1405123"/>
                  <a:gd name="connsiteX0" fmla="*/ 1473249 w 1572775"/>
                  <a:gd name="connsiteY0" fmla="*/ 58 h 1405123"/>
                  <a:gd name="connsiteX1" fmla="*/ 1572775 w 1572775"/>
                  <a:gd name="connsiteY1" fmla="*/ 142052 h 1405123"/>
                  <a:gd name="connsiteX2" fmla="*/ 1572775 w 1572775"/>
                  <a:gd name="connsiteY2" fmla="*/ 1252386 h 1405123"/>
                  <a:gd name="connsiteX3" fmla="*/ 1461663 w 1572775"/>
                  <a:gd name="connsiteY3" fmla="*/ 1405123 h 1405123"/>
                  <a:gd name="connsiteX4" fmla="*/ 0 w 1572775"/>
                  <a:gd name="connsiteY4" fmla="*/ 1405123 h 1405123"/>
                  <a:gd name="connsiteX5" fmla="*/ 1473249 w 1572775"/>
                  <a:gd name="connsiteY5" fmla="*/ 58 h 1405123"/>
                  <a:gd name="connsiteX0" fmla="*/ 1473249 w 1572775"/>
                  <a:gd name="connsiteY0" fmla="*/ 58 h 1405123"/>
                  <a:gd name="connsiteX1" fmla="*/ 1572775 w 1572775"/>
                  <a:gd name="connsiteY1" fmla="*/ 142052 h 1405123"/>
                  <a:gd name="connsiteX2" fmla="*/ 1572775 w 1572775"/>
                  <a:gd name="connsiteY2" fmla="*/ 1252386 h 1405123"/>
                  <a:gd name="connsiteX3" fmla="*/ 1461663 w 1572775"/>
                  <a:gd name="connsiteY3" fmla="*/ 1405123 h 1405123"/>
                  <a:gd name="connsiteX4" fmla="*/ 0 w 1572775"/>
                  <a:gd name="connsiteY4" fmla="*/ 1405123 h 1405123"/>
                  <a:gd name="connsiteX5" fmla="*/ 1473249 w 1572775"/>
                  <a:gd name="connsiteY5" fmla="*/ 58 h 1405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2775" h="1405123">
                    <a:moveTo>
                      <a:pt x="1473249" y="58"/>
                    </a:moveTo>
                    <a:cubicBezTo>
                      <a:pt x="1535940" y="-2401"/>
                      <a:pt x="1571680" y="72713"/>
                      <a:pt x="1572775" y="142052"/>
                    </a:cubicBezTo>
                    <a:lnTo>
                      <a:pt x="1572775" y="1252386"/>
                    </a:lnTo>
                    <a:cubicBezTo>
                      <a:pt x="1572775" y="1336740"/>
                      <a:pt x="1547112" y="1405123"/>
                      <a:pt x="1461663" y="1405123"/>
                    </a:cubicBezTo>
                    <a:lnTo>
                      <a:pt x="0" y="1405123"/>
                    </a:lnTo>
                    <a:cubicBezTo>
                      <a:pt x="768941" y="1317679"/>
                      <a:pt x="1379064" y="735432"/>
                      <a:pt x="1473249" y="5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79000"/>
                      <a:lumOff val="21000"/>
                    </a:schemeClr>
                  </a:gs>
                  <a:gs pos="94000">
                    <a:schemeClr val="accent3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5" name="Group 25">
              <a:extLst>
                <a:ext uri="{FF2B5EF4-FFF2-40B4-BE49-F238E27FC236}">
                  <a16:creationId xmlns:a16="http://schemas.microsoft.com/office/drawing/2014/main" id="{CDEF6425-78AB-4148-8D99-D9FCD66B9639}"/>
                </a:ext>
              </a:extLst>
            </p:cNvPr>
            <p:cNvGrpSpPr/>
            <p:nvPr/>
          </p:nvGrpSpPr>
          <p:grpSpPr>
            <a:xfrm rot="10800000" flipH="1">
              <a:off x="6173318" y="2035551"/>
              <a:ext cx="3739108" cy="1888022"/>
              <a:chOff x="1822736" y="2564904"/>
              <a:chExt cx="1970137" cy="1417751"/>
            </a:xfrm>
          </p:grpSpPr>
          <p:sp>
            <p:nvSpPr>
              <p:cNvPr id="12" name="Rounded Rectangle 26">
                <a:extLst>
                  <a:ext uri="{FF2B5EF4-FFF2-40B4-BE49-F238E27FC236}">
                    <a16:creationId xmlns:a16="http://schemas.microsoft.com/office/drawing/2014/main" id="{9139AEEF-EA6B-4916-817F-C9ED932A109D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3" name="Rounded Rectangle 9">
                <a:extLst>
                  <a:ext uri="{FF2B5EF4-FFF2-40B4-BE49-F238E27FC236}">
                    <a16:creationId xmlns:a16="http://schemas.microsoft.com/office/drawing/2014/main" id="{85B47B70-0302-4B27-90F7-0771B51C1F99}"/>
                  </a:ext>
                </a:extLst>
              </p:cNvPr>
              <p:cNvSpPr/>
              <p:nvPr/>
            </p:nvSpPr>
            <p:spPr>
              <a:xfrm>
                <a:off x="2220097" y="2565791"/>
                <a:ext cx="1572775" cy="1416864"/>
              </a:xfrm>
              <a:custGeom>
                <a:avLst/>
                <a:gdLst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7234"/>
                  <a:gd name="connsiteX1" fmla="*/ 1572775 w 1572775"/>
                  <a:gd name="connsiteY1" fmla="*/ 141994 h 1407234"/>
                  <a:gd name="connsiteX2" fmla="*/ 1572775 w 1572775"/>
                  <a:gd name="connsiteY2" fmla="*/ 1252328 h 1407234"/>
                  <a:gd name="connsiteX3" fmla="*/ 1420038 w 1572775"/>
                  <a:gd name="connsiteY3" fmla="*/ 1405065 h 1407234"/>
                  <a:gd name="connsiteX4" fmla="*/ 0 w 1572775"/>
                  <a:gd name="connsiteY4" fmla="*/ 1405065 h 1407234"/>
                  <a:gd name="connsiteX5" fmla="*/ 1473249 w 1572775"/>
                  <a:gd name="connsiteY5" fmla="*/ 0 h 1407234"/>
                  <a:gd name="connsiteX0" fmla="*/ 1473249 w 1572775"/>
                  <a:gd name="connsiteY0" fmla="*/ 0 h 1406039"/>
                  <a:gd name="connsiteX1" fmla="*/ 1572775 w 1572775"/>
                  <a:gd name="connsiteY1" fmla="*/ 141994 h 1406039"/>
                  <a:gd name="connsiteX2" fmla="*/ 1572775 w 1572775"/>
                  <a:gd name="connsiteY2" fmla="*/ 1252328 h 1406039"/>
                  <a:gd name="connsiteX3" fmla="*/ 1420038 w 1572775"/>
                  <a:gd name="connsiteY3" fmla="*/ 1405065 h 1406039"/>
                  <a:gd name="connsiteX4" fmla="*/ 0 w 1572775"/>
                  <a:gd name="connsiteY4" fmla="*/ 1405065 h 1406039"/>
                  <a:gd name="connsiteX5" fmla="*/ 1473249 w 1572775"/>
                  <a:gd name="connsiteY5" fmla="*/ 0 h 1406039"/>
                  <a:gd name="connsiteX0" fmla="*/ 1473249 w 1572876"/>
                  <a:gd name="connsiteY0" fmla="*/ 0 h 1405717"/>
                  <a:gd name="connsiteX1" fmla="*/ 1572775 w 1572876"/>
                  <a:gd name="connsiteY1" fmla="*/ 141994 h 1405717"/>
                  <a:gd name="connsiteX2" fmla="*/ 1572775 w 1572876"/>
                  <a:gd name="connsiteY2" fmla="*/ 1252328 h 1405717"/>
                  <a:gd name="connsiteX3" fmla="*/ 1420038 w 1572876"/>
                  <a:gd name="connsiteY3" fmla="*/ 1405065 h 1405717"/>
                  <a:gd name="connsiteX4" fmla="*/ 0 w 1572876"/>
                  <a:gd name="connsiteY4" fmla="*/ 1405065 h 1405717"/>
                  <a:gd name="connsiteX5" fmla="*/ 1473249 w 1572876"/>
                  <a:gd name="connsiteY5" fmla="*/ 0 h 1405717"/>
                  <a:gd name="connsiteX0" fmla="*/ 1473249 w 1577296"/>
                  <a:gd name="connsiteY0" fmla="*/ 0 h 1405180"/>
                  <a:gd name="connsiteX1" fmla="*/ 1572775 w 1577296"/>
                  <a:gd name="connsiteY1" fmla="*/ 141994 h 1405180"/>
                  <a:gd name="connsiteX2" fmla="*/ 1572775 w 1577296"/>
                  <a:gd name="connsiteY2" fmla="*/ 1252328 h 1405180"/>
                  <a:gd name="connsiteX3" fmla="*/ 1420038 w 1577296"/>
                  <a:gd name="connsiteY3" fmla="*/ 1405065 h 1405180"/>
                  <a:gd name="connsiteX4" fmla="*/ 0 w 1577296"/>
                  <a:gd name="connsiteY4" fmla="*/ 1405065 h 1405180"/>
                  <a:gd name="connsiteX5" fmla="*/ 1473249 w 1577296"/>
                  <a:gd name="connsiteY5" fmla="*/ 0 h 1405180"/>
                  <a:gd name="connsiteX0" fmla="*/ 1473249 w 1575856"/>
                  <a:gd name="connsiteY0" fmla="*/ 0 h 1405159"/>
                  <a:gd name="connsiteX1" fmla="*/ 1572775 w 1575856"/>
                  <a:gd name="connsiteY1" fmla="*/ 141994 h 1405159"/>
                  <a:gd name="connsiteX2" fmla="*/ 1572775 w 1575856"/>
                  <a:gd name="connsiteY2" fmla="*/ 1252328 h 1405159"/>
                  <a:gd name="connsiteX3" fmla="*/ 1420038 w 1575856"/>
                  <a:gd name="connsiteY3" fmla="*/ 1405065 h 1405159"/>
                  <a:gd name="connsiteX4" fmla="*/ 0 w 1575856"/>
                  <a:gd name="connsiteY4" fmla="*/ 1405065 h 1405159"/>
                  <a:gd name="connsiteX5" fmla="*/ 1473249 w 1575856"/>
                  <a:gd name="connsiteY5" fmla="*/ 0 h 1405159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3169"/>
                  <a:gd name="connsiteY0" fmla="*/ 0 h 1405065"/>
                  <a:gd name="connsiteX1" fmla="*/ 1572775 w 1573169"/>
                  <a:gd name="connsiteY1" fmla="*/ 141994 h 1405065"/>
                  <a:gd name="connsiteX2" fmla="*/ 1572775 w 1573169"/>
                  <a:gd name="connsiteY2" fmla="*/ 1252328 h 1405065"/>
                  <a:gd name="connsiteX3" fmla="*/ 1473466 w 1573169"/>
                  <a:gd name="connsiteY3" fmla="*/ 1401211 h 1405065"/>
                  <a:gd name="connsiteX4" fmla="*/ 0 w 1573169"/>
                  <a:gd name="connsiteY4" fmla="*/ 1405065 h 1405065"/>
                  <a:gd name="connsiteX5" fmla="*/ 1473249 w 1573169"/>
                  <a:gd name="connsiteY5" fmla="*/ 0 h 1405065"/>
                  <a:gd name="connsiteX0" fmla="*/ 1473249 w 1573304"/>
                  <a:gd name="connsiteY0" fmla="*/ 0 h 1405065"/>
                  <a:gd name="connsiteX1" fmla="*/ 1572775 w 1573304"/>
                  <a:gd name="connsiteY1" fmla="*/ 141994 h 1405065"/>
                  <a:gd name="connsiteX2" fmla="*/ 1572775 w 1573304"/>
                  <a:gd name="connsiteY2" fmla="*/ 1252328 h 1405065"/>
                  <a:gd name="connsiteX3" fmla="*/ 1474557 w 1573304"/>
                  <a:gd name="connsiteY3" fmla="*/ 1401211 h 1405065"/>
                  <a:gd name="connsiteX4" fmla="*/ 0 w 1573304"/>
                  <a:gd name="connsiteY4" fmla="*/ 1405065 h 1405065"/>
                  <a:gd name="connsiteX5" fmla="*/ 1473249 w 1573304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4557 w 1572775"/>
                  <a:gd name="connsiteY3" fmla="*/ 1401211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4557 w 1572775"/>
                  <a:gd name="connsiteY3" fmla="*/ 1401211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4557 w 1572775"/>
                  <a:gd name="connsiteY3" fmla="*/ 1401211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4557 w 1572775"/>
                  <a:gd name="connsiteY3" fmla="*/ 1401211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6738 w 1572775"/>
                  <a:gd name="connsiteY3" fmla="*/ 1403138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6738 w 1572775"/>
                  <a:gd name="connsiteY3" fmla="*/ 1403138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6738 w 1572775"/>
                  <a:gd name="connsiteY3" fmla="*/ 1403138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6992"/>
                  <a:gd name="connsiteX1" fmla="*/ 1572775 w 1572775"/>
                  <a:gd name="connsiteY1" fmla="*/ 141994 h 1406992"/>
                  <a:gd name="connsiteX2" fmla="*/ 1572775 w 1572775"/>
                  <a:gd name="connsiteY2" fmla="*/ 1252328 h 1406992"/>
                  <a:gd name="connsiteX3" fmla="*/ 1483280 w 1572775"/>
                  <a:gd name="connsiteY3" fmla="*/ 1406992 h 1406992"/>
                  <a:gd name="connsiteX4" fmla="*/ 0 w 1572775"/>
                  <a:gd name="connsiteY4" fmla="*/ 1405065 h 1406992"/>
                  <a:gd name="connsiteX5" fmla="*/ 1473249 w 1572775"/>
                  <a:gd name="connsiteY5" fmla="*/ 0 h 1406992"/>
                  <a:gd name="connsiteX0" fmla="*/ 1473249 w 1572775"/>
                  <a:gd name="connsiteY0" fmla="*/ 0 h 1406992"/>
                  <a:gd name="connsiteX1" fmla="*/ 1572775 w 1572775"/>
                  <a:gd name="connsiteY1" fmla="*/ 141994 h 1406992"/>
                  <a:gd name="connsiteX2" fmla="*/ 1572775 w 1572775"/>
                  <a:gd name="connsiteY2" fmla="*/ 1252328 h 1406992"/>
                  <a:gd name="connsiteX3" fmla="*/ 1483280 w 1572775"/>
                  <a:gd name="connsiteY3" fmla="*/ 1406992 h 1406992"/>
                  <a:gd name="connsiteX4" fmla="*/ 0 w 1572775"/>
                  <a:gd name="connsiteY4" fmla="*/ 1405065 h 1406992"/>
                  <a:gd name="connsiteX5" fmla="*/ 1473249 w 1572775"/>
                  <a:gd name="connsiteY5" fmla="*/ 0 h 1406992"/>
                  <a:gd name="connsiteX0" fmla="*/ 1473249 w 1572775"/>
                  <a:gd name="connsiteY0" fmla="*/ 0 h 1406992"/>
                  <a:gd name="connsiteX1" fmla="*/ 1572775 w 1572775"/>
                  <a:gd name="connsiteY1" fmla="*/ 141994 h 1406992"/>
                  <a:gd name="connsiteX2" fmla="*/ 1572775 w 1572775"/>
                  <a:gd name="connsiteY2" fmla="*/ 1252328 h 1406992"/>
                  <a:gd name="connsiteX3" fmla="*/ 1483280 w 1572775"/>
                  <a:gd name="connsiteY3" fmla="*/ 1406992 h 1406992"/>
                  <a:gd name="connsiteX4" fmla="*/ 0 w 1572775"/>
                  <a:gd name="connsiteY4" fmla="*/ 1405065 h 1406992"/>
                  <a:gd name="connsiteX5" fmla="*/ 1473249 w 1572775"/>
                  <a:gd name="connsiteY5" fmla="*/ 0 h 1406992"/>
                  <a:gd name="connsiteX0" fmla="*/ 1473249 w 1572775"/>
                  <a:gd name="connsiteY0" fmla="*/ 342 h 1407334"/>
                  <a:gd name="connsiteX1" fmla="*/ 1572775 w 1572775"/>
                  <a:gd name="connsiteY1" fmla="*/ 142336 h 1407334"/>
                  <a:gd name="connsiteX2" fmla="*/ 1572775 w 1572775"/>
                  <a:gd name="connsiteY2" fmla="*/ 1252670 h 1407334"/>
                  <a:gd name="connsiteX3" fmla="*/ 1483280 w 1572775"/>
                  <a:gd name="connsiteY3" fmla="*/ 1407334 h 1407334"/>
                  <a:gd name="connsiteX4" fmla="*/ 0 w 1572775"/>
                  <a:gd name="connsiteY4" fmla="*/ 1405407 h 1407334"/>
                  <a:gd name="connsiteX5" fmla="*/ 1473249 w 1572775"/>
                  <a:gd name="connsiteY5" fmla="*/ 342 h 1407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2775" h="1407334">
                    <a:moveTo>
                      <a:pt x="1473249" y="342"/>
                    </a:moveTo>
                    <a:cubicBezTo>
                      <a:pt x="1543552" y="-5991"/>
                      <a:pt x="1572775" y="76847"/>
                      <a:pt x="1572775" y="142336"/>
                    </a:cubicBezTo>
                    <a:lnTo>
                      <a:pt x="1572775" y="1252670"/>
                    </a:lnTo>
                    <a:cubicBezTo>
                      <a:pt x="1572776" y="1310049"/>
                      <a:pt x="1555640" y="1405409"/>
                      <a:pt x="1483280" y="1407334"/>
                    </a:cubicBezTo>
                    <a:lnTo>
                      <a:pt x="0" y="1405407"/>
                    </a:lnTo>
                    <a:cubicBezTo>
                      <a:pt x="768941" y="1317963"/>
                      <a:pt x="1379064" y="735716"/>
                      <a:pt x="1473249" y="34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84000"/>
                      <a:lumOff val="16000"/>
                    </a:schemeClr>
                  </a:gs>
                  <a:gs pos="94000">
                    <a:schemeClr val="accent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6" name="Group 19">
              <a:extLst>
                <a:ext uri="{FF2B5EF4-FFF2-40B4-BE49-F238E27FC236}">
                  <a16:creationId xmlns:a16="http://schemas.microsoft.com/office/drawing/2014/main" id="{8421A2BD-DF7F-420B-B8B9-884ECF91B183}"/>
                </a:ext>
              </a:extLst>
            </p:cNvPr>
            <p:cNvGrpSpPr/>
            <p:nvPr/>
          </p:nvGrpSpPr>
          <p:grpSpPr>
            <a:xfrm rot="10800000">
              <a:off x="2270052" y="4086892"/>
              <a:ext cx="3744415" cy="1885665"/>
              <a:chOff x="1822736" y="2564904"/>
              <a:chExt cx="1970137" cy="1415981"/>
            </a:xfrm>
          </p:grpSpPr>
          <p:sp>
            <p:nvSpPr>
              <p:cNvPr id="10" name="Rounded Rectangle 20">
                <a:extLst>
                  <a:ext uri="{FF2B5EF4-FFF2-40B4-BE49-F238E27FC236}">
                    <a16:creationId xmlns:a16="http://schemas.microsoft.com/office/drawing/2014/main" id="{87DA04B5-7954-4BBB-BA40-3E1CAEA8D0D1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1" name="Rounded Rectangle 9">
                <a:extLst>
                  <a:ext uri="{FF2B5EF4-FFF2-40B4-BE49-F238E27FC236}">
                    <a16:creationId xmlns:a16="http://schemas.microsoft.com/office/drawing/2014/main" id="{C7C185E0-9BD9-478F-8532-D41E04CF1B5A}"/>
                  </a:ext>
                </a:extLst>
              </p:cNvPr>
              <p:cNvSpPr/>
              <p:nvPr/>
            </p:nvSpPr>
            <p:spPr>
              <a:xfrm flipV="1">
                <a:off x="2220098" y="2564904"/>
                <a:ext cx="1572775" cy="1415981"/>
              </a:xfrm>
              <a:custGeom>
                <a:avLst/>
                <a:gdLst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59235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59235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63590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63590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63590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170 h 1405235"/>
                  <a:gd name="connsiteX1" fmla="*/ 1572775 w 1572775"/>
                  <a:gd name="connsiteY1" fmla="*/ 142164 h 1405235"/>
                  <a:gd name="connsiteX2" fmla="*/ 1572775 w 1572775"/>
                  <a:gd name="connsiteY2" fmla="*/ 1252498 h 1405235"/>
                  <a:gd name="connsiteX3" fmla="*/ 1463590 w 1572775"/>
                  <a:gd name="connsiteY3" fmla="*/ 1405235 h 1405235"/>
                  <a:gd name="connsiteX4" fmla="*/ 0 w 1572775"/>
                  <a:gd name="connsiteY4" fmla="*/ 1405235 h 1405235"/>
                  <a:gd name="connsiteX5" fmla="*/ 1473249 w 1572775"/>
                  <a:gd name="connsiteY5" fmla="*/ 170 h 1405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2775" h="1405235">
                    <a:moveTo>
                      <a:pt x="1473249" y="170"/>
                    </a:moveTo>
                    <a:cubicBezTo>
                      <a:pt x="1542446" y="-4214"/>
                      <a:pt x="1572775" y="76675"/>
                      <a:pt x="1572775" y="142164"/>
                    </a:cubicBezTo>
                    <a:lnTo>
                      <a:pt x="1572775" y="1252498"/>
                    </a:lnTo>
                    <a:cubicBezTo>
                      <a:pt x="1569508" y="1327227"/>
                      <a:pt x="1550122" y="1405235"/>
                      <a:pt x="1463590" y="1405235"/>
                    </a:cubicBezTo>
                    <a:lnTo>
                      <a:pt x="0" y="1405235"/>
                    </a:lnTo>
                    <a:cubicBezTo>
                      <a:pt x="768941" y="1317791"/>
                      <a:pt x="1379064" y="735544"/>
                      <a:pt x="1473249" y="17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76000"/>
                      <a:lumOff val="24000"/>
                    </a:schemeClr>
                  </a:gs>
                  <a:gs pos="94000">
                    <a:schemeClr val="accent4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7" name="Group 8">
              <a:extLst>
                <a:ext uri="{FF2B5EF4-FFF2-40B4-BE49-F238E27FC236}">
                  <a16:creationId xmlns:a16="http://schemas.microsoft.com/office/drawing/2014/main" id="{CCB25088-4540-45FD-97DD-8D1A3FCCC2CE}"/>
                </a:ext>
              </a:extLst>
            </p:cNvPr>
            <p:cNvGrpSpPr/>
            <p:nvPr/>
          </p:nvGrpSpPr>
          <p:grpSpPr>
            <a:xfrm rot="10800000">
              <a:off x="2264743" y="2036499"/>
              <a:ext cx="3744415" cy="1885436"/>
              <a:chOff x="1822736" y="2564904"/>
              <a:chExt cx="1970137" cy="1415809"/>
            </a:xfrm>
          </p:grpSpPr>
          <p:sp>
            <p:nvSpPr>
              <p:cNvPr id="8" name="Rounded Rectangle 13">
                <a:extLst>
                  <a:ext uri="{FF2B5EF4-FFF2-40B4-BE49-F238E27FC236}">
                    <a16:creationId xmlns:a16="http://schemas.microsoft.com/office/drawing/2014/main" id="{B37F7D24-66E0-403A-9DFA-4B3730DDB57D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9" name="Rounded Rectangle 9">
                <a:extLst>
                  <a:ext uri="{FF2B5EF4-FFF2-40B4-BE49-F238E27FC236}">
                    <a16:creationId xmlns:a16="http://schemas.microsoft.com/office/drawing/2014/main" id="{7C45AD0F-8BC2-4F53-809E-4059B84E7117}"/>
                  </a:ext>
                </a:extLst>
              </p:cNvPr>
              <p:cNvSpPr/>
              <p:nvPr/>
            </p:nvSpPr>
            <p:spPr>
              <a:xfrm>
                <a:off x="2220098" y="2571424"/>
                <a:ext cx="1572775" cy="1409289"/>
              </a:xfrm>
              <a:custGeom>
                <a:avLst/>
                <a:gdLst>
                  <a:gd name="connsiteX0" fmla="*/ 1473249 w 1572775"/>
                  <a:gd name="connsiteY0" fmla="*/ 1870 h 1406935"/>
                  <a:gd name="connsiteX1" fmla="*/ 1572775 w 1572775"/>
                  <a:gd name="connsiteY1" fmla="*/ 143864 h 1406935"/>
                  <a:gd name="connsiteX2" fmla="*/ 1572775 w 1572775"/>
                  <a:gd name="connsiteY2" fmla="*/ 1254198 h 1406935"/>
                  <a:gd name="connsiteX3" fmla="*/ 1420038 w 1572775"/>
                  <a:gd name="connsiteY3" fmla="*/ 1406935 h 1406935"/>
                  <a:gd name="connsiteX4" fmla="*/ 0 w 1572775"/>
                  <a:gd name="connsiteY4" fmla="*/ 1406935 h 1406935"/>
                  <a:gd name="connsiteX5" fmla="*/ 1473249 w 1572775"/>
                  <a:gd name="connsiteY5" fmla="*/ 1870 h 1406935"/>
                  <a:gd name="connsiteX0" fmla="*/ 1473249 w 1572775"/>
                  <a:gd name="connsiteY0" fmla="*/ 1499 h 1406564"/>
                  <a:gd name="connsiteX1" fmla="*/ 1572775 w 1572775"/>
                  <a:gd name="connsiteY1" fmla="*/ 143493 h 1406564"/>
                  <a:gd name="connsiteX2" fmla="*/ 1572775 w 1572775"/>
                  <a:gd name="connsiteY2" fmla="*/ 1253827 h 1406564"/>
                  <a:gd name="connsiteX3" fmla="*/ 1420038 w 1572775"/>
                  <a:gd name="connsiteY3" fmla="*/ 1406564 h 1406564"/>
                  <a:gd name="connsiteX4" fmla="*/ 0 w 1572775"/>
                  <a:gd name="connsiteY4" fmla="*/ 1406564 h 1406564"/>
                  <a:gd name="connsiteX5" fmla="*/ 1473249 w 1572775"/>
                  <a:gd name="connsiteY5" fmla="*/ 1499 h 1406564"/>
                  <a:gd name="connsiteX0" fmla="*/ 1473249 w 1572775"/>
                  <a:gd name="connsiteY0" fmla="*/ 1444 h 1410388"/>
                  <a:gd name="connsiteX1" fmla="*/ 1572775 w 1572775"/>
                  <a:gd name="connsiteY1" fmla="*/ 147317 h 1410388"/>
                  <a:gd name="connsiteX2" fmla="*/ 1572775 w 1572775"/>
                  <a:gd name="connsiteY2" fmla="*/ 1257651 h 1410388"/>
                  <a:gd name="connsiteX3" fmla="*/ 1420038 w 1572775"/>
                  <a:gd name="connsiteY3" fmla="*/ 1410388 h 1410388"/>
                  <a:gd name="connsiteX4" fmla="*/ 0 w 1572775"/>
                  <a:gd name="connsiteY4" fmla="*/ 1410388 h 1410388"/>
                  <a:gd name="connsiteX5" fmla="*/ 1473249 w 1572775"/>
                  <a:gd name="connsiteY5" fmla="*/ 1444 h 1410388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20038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20038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467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467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467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6856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6856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7338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7338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7338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7338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2775" h="1409290">
                    <a:moveTo>
                      <a:pt x="1473249" y="346"/>
                    </a:moveTo>
                    <a:cubicBezTo>
                      <a:pt x="1554423" y="-6169"/>
                      <a:pt x="1572775" y="80730"/>
                      <a:pt x="1572775" y="146219"/>
                    </a:cubicBezTo>
                    <a:lnTo>
                      <a:pt x="1572775" y="1256553"/>
                    </a:lnTo>
                    <a:cubicBezTo>
                      <a:pt x="1572775" y="1331208"/>
                      <a:pt x="1539234" y="1405410"/>
                      <a:pt x="1473389" y="1409290"/>
                    </a:cubicBezTo>
                    <a:lnTo>
                      <a:pt x="0" y="1409290"/>
                    </a:lnTo>
                    <a:cubicBezTo>
                      <a:pt x="768941" y="1321846"/>
                      <a:pt x="1379064" y="735720"/>
                      <a:pt x="1473249" y="34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9000"/>
                      <a:lumOff val="21000"/>
                    </a:schemeClr>
                  </a:gs>
                  <a:gs pos="94000">
                    <a:schemeClr val="accent1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6C06A61-38FD-473F-B13A-54B345782A7A}"/>
              </a:ext>
            </a:extLst>
          </p:cNvPr>
          <p:cNvSpPr txBox="1"/>
          <p:nvPr/>
        </p:nvSpPr>
        <p:spPr>
          <a:xfrm>
            <a:off x="5225167" y="5195777"/>
            <a:ext cx="720000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</a:rPr>
              <a:t>O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9A852DF9-E05E-4923-B623-06FD7682D647}"/>
              </a:ext>
            </a:extLst>
          </p:cNvPr>
          <p:cNvGrpSpPr/>
          <p:nvPr/>
        </p:nvGrpSpPr>
        <p:grpSpPr>
          <a:xfrm>
            <a:off x="1371601" y="4409772"/>
            <a:ext cx="3536635" cy="1513452"/>
            <a:chOff x="2452168" y="4244173"/>
            <a:chExt cx="2601987" cy="151345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64CC7ED-BC26-47DC-810A-034605C9A1D7}"/>
                </a:ext>
              </a:extLst>
            </p:cNvPr>
            <p:cNvSpPr txBox="1"/>
            <p:nvPr/>
          </p:nvSpPr>
          <p:spPr>
            <a:xfrm>
              <a:off x="2452168" y="4557296"/>
              <a:ext cx="2601987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129938-931F-4DA4-854A-D6E07F299254}"/>
                </a:ext>
              </a:extLst>
            </p:cNvPr>
            <p:cNvSpPr txBox="1"/>
            <p:nvPr/>
          </p:nvSpPr>
          <p:spPr>
            <a:xfrm>
              <a:off x="2452168" y="4244173"/>
              <a:ext cx="260198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C347DE3-A6FC-4A43-9E00-9B053A5B794A}"/>
              </a:ext>
            </a:extLst>
          </p:cNvPr>
          <p:cNvGrpSpPr/>
          <p:nvPr/>
        </p:nvGrpSpPr>
        <p:grpSpPr>
          <a:xfrm>
            <a:off x="1371601" y="2189277"/>
            <a:ext cx="3536635" cy="1517951"/>
            <a:chOff x="2452168" y="2189052"/>
            <a:chExt cx="2601987" cy="151795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2C399FA-8D8C-4C6E-88D7-F9617731B88D}"/>
                </a:ext>
              </a:extLst>
            </p:cNvPr>
            <p:cNvSpPr txBox="1"/>
            <p:nvPr/>
          </p:nvSpPr>
          <p:spPr>
            <a:xfrm>
              <a:off x="2452168" y="2506674"/>
              <a:ext cx="2601987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E7891B2-4856-42B2-B272-ACA0B43698F2}"/>
                </a:ext>
              </a:extLst>
            </p:cNvPr>
            <p:cNvSpPr txBox="1"/>
            <p:nvPr/>
          </p:nvSpPr>
          <p:spPr>
            <a:xfrm>
              <a:off x="2452168" y="2189052"/>
              <a:ext cx="260198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FCCD7A0-B293-47F2-B893-AED01CAD3194}"/>
              </a:ext>
            </a:extLst>
          </p:cNvPr>
          <p:cNvSpPr txBox="1"/>
          <p:nvPr/>
        </p:nvSpPr>
        <p:spPr>
          <a:xfrm>
            <a:off x="5225167" y="2106388"/>
            <a:ext cx="720000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</a:rPr>
              <a:t>S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grpSp>
        <p:nvGrpSpPr>
          <p:cNvPr id="24" name="Group 18">
            <a:extLst>
              <a:ext uri="{FF2B5EF4-FFF2-40B4-BE49-F238E27FC236}">
                <a16:creationId xmlns:a16="http://schemas.microsoft.com/office/drawing/2014/main" id="{CA5CB39B-8BB7-4EA8-81DF-B64193A1C0A9}"/>
              </a:ext>
            </a:extLst>
          </p:cNvPr>
          <p:cNvGrpSpPr/>
          <p:nvPr/>
        </p:nvGrpSpPr>
        <p:grpSpPr>
          <a:xfrm>
            <a:off x="5006355" y="3036605"/>
            <a:ext cx="2160240" cy="2160240"/>
            <a:chOff x="3482355" y="2339355"/>
            <a:chExt cx="2160240" cy="2160240"/>
          </a:xfrm>
        </p:grpSpPr>
        <p:grpSp>
          <p:nvGrpSpPr>
            <p:cNvPr id="25" name="Group 6">
              <a:extLst>
                <a:ext uri="{FF2B5EF4-FFF2-40B4-BE49-F238E27FC236}">
                  <a16:creationId xmlns:a16="http://schemas.microsoft.com/office/drawing/2014/main" id="{626FB19D-57D8-4557-A3E0-B948EC085119}"/>
                </a:ext>
              </a:extLst>
            </p:cNvPr>
            <p:cNvGrpSpPr/>
            <p:nvPr/>
          </p:nvGrpSpPr>
          <p:grpSpPr>
            <a:xfrm>
              <a:off x="3482355" y="2339355"/>
              <a:ext cx="2160240" cy="2160240"/>
              <a:chOff x="3419872" y="2564904"/>
              <a:chExt cx="2160240" cy="2160240"/>
            </a:xfrm>
          </p:grpSpPr>
          <p:sp>
            <p:nvSpPr>
              <p:cNvPr id="28" name="Oval 4">
                <a:extLst>
                  <a:ext uri="{FF2B5EF4-FFF2-40B4-BE49-F238E27FC236}">
                    <a16:creationId xmlns:a16="http://schemas.microsoft.com/office/drawing/2014/main" id="{BAC534DF-763A-4137-ABC9-D6E3295DF8B2}"/>
                  </a:ext>
                </a:extLst>
              </p:cNvPr>
              <p:cNvSpPr/>
              <p:nvPr/>
            </p:nvSpPr>
            <p:spPr>
              <a:xfrm>
                <a:off x="3419872" y="2564904"/>
                <a:ext cx="2160240" cy="21602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01600" sx="102000" sy="102000" algn="ctr" rotWithShape="0">
                  <a:prstClr val="black">
                    <a:alpha val="2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9" name="Oval 5">
                <a:extLst>
                  <a:ext uri="{FF2B5EF4-FFF2-40B4-BE49-F238E27FC236}">
                    <a16:creationId xmlns:a16="http://schemas.microsoft.com/office/drawing/2014/main" id="{809226DA-0C2D-4446-AC70-94122CD4330F}"/>
                  </a:ext>
                </a:extLst>
              </p:cNvPr>
              <p:cNvSpPr/>
              <p:nvPr/>
            </p:nvSpPr>
            <p:spPr>
              <a:xfrm>
                <a:off x="3439096" y="2584128"/>
                <a:ext cx="2121792" cy="212179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6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906A676-12B1-4EAB-AA70-05FFB2F090E7}"/>
                </a:ext>
              </a:extLst>
            </p:cNvPr>
            <p:cNvSpPr txBox="1"/>
            <p:nvPr/>
          </p:nvSpPr>
          <p:spPr>
            <a:xfrm>
              <a:off x="3501579" y="2756545"/>
              <a:ext cx="2121792" cy="707886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SWOT</a:t>
              </a:r>
              <a:endParaRPr lang="ko-KR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C46D1EF-49F2-439F-8064-EB8C0EB7D114}"/>
                </a:ext>
              </a:extLst>
            </p:cNvPr>
            <p:cNvSpPr txBox="1"/>
            <p:nvPr/>
          </p:nvSpPr>
          <p:spPr>
            <a:xfrm>
              <a:off x="3482356" y="3423999"/>
              <a:ext cx="214101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is beautifully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designed.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11CD5E7A-6E29-4854-8E4D-506B4B01518B}"/>
              </a:ext>
            </a:extLst>
          </p:cNvPr>
          <p:cNvSpPr txBox="1"/>
          <p:nvPr/>
        </p:nvSpPr>
        <p:spPr>
          <a:xfrm>
            <a:off x="6260612" y="2106388"/>
            <a:ext cx="720000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</a:rPr>
              <a:t>W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9C56CDD-7C5C-46A1-A48D-1D0D56717787}"/>
              </a:ext>
            </a:extLst>
          </p:cNvPr>
          <p:cNvSpPr txBox="1"/>
          <p:nvPr/>
        </p:nvSpPr>
        <p:spPr>
          <a:xfrm>
            <a:off x="6260612" y="5195777"/>
            <a:ext cx="720000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</a:rPr>
              <a:t>T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B6334E52-5AB5-477E-8405-262BB4FF5133}"/>
              </a:ext>
            </a:extLst>
          </p:cNvPr>
          <p:cNvGrpSpPr/>
          <p:nvPr/>
        </p:nvGrpSpPr>
        <p:grpSpPr>
          <a:xfrm>
            <a:off x="7262884" y="2189277"/>
            <a:ext cx="3536635" cy="1517951"/>
            <a:chOff x="7176121" y="2193784"/>
            <a:chExt cx="2601987" cy="151795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A63D7C0-6DD4-4E90-9C89-81EEF24F208C}"/>
                </a:ext>
              </a:extLst>
            </p:cNvPr>
            <p:cNvSpPr txBox="1"/>
            <p:nvPr/>
          </p:nvSpPr>
          <p:spPr>
            <a:xfrm>
              <a:off x="7176121" y="2511406"/>
              <a:ext cx="2601987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9248D85-D046-4744-861C-179FD271B47B}"/>
                </a:ext>
              </a:extLst>
            </p:cNvPr>
            <p:cNvSpPr txBox="1"/>
            <p:nvPr/>
          </p:nvSpPr>
          <p:spPr>
            <a:xfrm>
              <a:off x="7176121" y="2193784"/>
              <a:ext cx="260198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B73342EC-E7C5-4FA3-A49C-4DF80BDEA7CB}"/>
              </a:ext>
            </a:extLst>
          </p:cNvPr>
          <p:cNvGrpSpPr/>
          <p:nvPr/>
        </p:nvGrpSpPr>
        <p:grpSpPr>
          <a:xfrm>
            <a:off x="7262884" y="4405275"/>
            <a:ext cx="3536635" cy="1517951"/>
            <a:chOff x="7176121" y="4238583"/>
            <a:chExt cx="2601987" cy="151795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7874F7E-DC2A-45F0-8F99-3B2D9013C2A3}"/>
                </a:ext>
              </a:extLst>
            </p:cNvPr>
            <p:cNvSpPr txBox="1"/>
            <p:nvPr/>
          </p:nvSpPr>
          <p:spPr>
            <a:xfrm>
              <a:off x="7176121" y="4556205"/>
              <a:ext cx="2601987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468FC10-BA5B-456A-981D-1DFEDCE1DE0B}"/>
                </a:ext>
              </a:extLst>
            </p:cNvPr>
            <p:cNvSpPr txBox="1"/>
            <p:nvPr/>
          </p:nvSpPr>
          <p:spPr>
            <a:xfrm>
              <a:off x="7176121" y="4238583"/>
              <a:ext cx="260198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80A39B5C-BDB8-4E22-9533-FAB8AD426746}"/>
              </a:ext>
            </a:extLst>
          </p:cNvPr>
          <p:cNvGrpSpPr/>
          <p:nvPr/>
        </p:nvGrpSpPr>
        <p:grpSpPr>
          <a:xfrm>
            <a:off x="6462944" y="2841091"/>
            <a:ext cx="5729055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E307874-1AED-4B6A-9A48-2F83E2C2888F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D0CA9A-E079-42A3-BEDF-C05A7B475D86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DD5F1E4-FBE5-4B58-8789-1A22C571A4D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A03C3FDF-67F9-467C-9076-0889C4631FBE}"/>
              </a:ext>
            </a:extLst>
          </p:cNvPr>
          <p:cNvSpPr txBox="1">
            <a:spLocks/>
          </p:cNvSpPr>
          <p:nvPr/>
        </p:nvSpPr>
        <p:spPr>
          <a:xfrm>
            <a:off x="628735" y="357360"/>
            <a:ext cx="3178333" cy="1584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800" b="1" kern="1200" baseline="0">
                <a:solidFill>
                  <a:schemeClr val="accent4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3600" dirty="0">
                <a:solidFill>
                  <a:schemeClr val="accent1"/>
                </a:solidFill>
              </a:rPr>
              <a:t>Portfolio </a:t>
            </a:r>
            <a:r>
              <a:rPr lang="en-US" altLang="ko-KR" sz="3600" dirty="0"/>
              <a:t>Presentation </a:t>
            </a:r>
            <a:r>
              <a:rPr lang="en-US" altLang="ko-KR" sz="3600" dirty="0">
                <a:solidFill>
                  <a:schemeClr val="accent3"/>
                </a:solidFill>
              </a:rPr>
              <a:t>Designed</a:t>
            </a:r>
            <a:endParaRPr lang="ko-KR" altLang="en-US" sz="3600" dirty="0">
              <a:solidFill>
                <a:schemeClr val="accent3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FA8ADE3-8FD4-44BC-91C1-6E77A772CDE3}"/>
              </a:ext>
            </a:extLst>
          </p:cNvPr>
          <p:cNvGrpSpPr/>
          <p:nvPr/>
        </p:nvGrpSpPr>
        <p:grpSpPr>
          <a:xfrm>
            <a:off x="5697415" y="3343782"/>
            <a:ext cx="2467704" cy="1145291"/>
            <a:chOff x="5697415" y="3343782"/>
            <a:chExt cx="2467704" cy="114529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E26FE30-1BA1-4F07-B578-F40DF28C7A5A}"/>
                </a:ext>
              </a:extLst>
            </p:cNvPr>
            <p:cNvSpPr txBox="1"/>
            <p:nvPr/>
          </p:nvSpPr>
          <p:spPr>
            <a:xfrm>
              <a:off x="5697415" y="3343782"/>
              <a:ext cx="24677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33F5AB8-E0D6-45DA-96B4-324D298E15B9}"/>
                </a:ext>
              </a:extLst>
            </p:cNvPr>
            <p:cNvSpPr txBox="1"/>
            <p:nvPr/>
          </p:nvSpPr>
          <p:spPr>
            <a:xfrm>
              <a:off x="5697415" y="3658076"/>
              <a:ext cx="24677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18D8A93-5795-493F-92AB-D96A03882BAC}"/>
              </a:ext>
            </a:extLst>
          </p:cNvPr>
          <p:cNvSpPr/>
          <p:nvPr/>
        </p:nvSpPr>
        <p:spPr>
          <a:xfrm>
            <a:off x="637528" y="5192322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</a:t>
            </a:r>
          </a:p>
        </p:txBody>
      </p:sp>
      <p:sp>
        <p:nvSpPr>
          <p:cNvPr id="37" name="Rounded Rectangle 51">
            <a:extLst>
              <a:ext uri="{FF2B5EF4-FFF2-40B4-BE49-F238E27FC236}">
                <a16:creationId xmlns:a16="http://schemas.microsoft.com/office/drawing/2014/main" id="{A8C7E097-C7F5-40CE-B51D-C0E49EB98799}"/>
              </a:ext>
            </a:extLst>
          </p:cNvPr>
          <p:cNvSpPr/>
          <p:nvPr/>
        </p:nvSpPr>
        <p:spPr>
          <a:xfrm rot="16200000" flipH="1">
            <a:off x="6549237" y="2530978"/>
            <a:ext cx="764059" cy="71956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9D6F7789-DE48-475F-92A2-D462F0ECBD20}"/>
              </a:ext>
            </a:extLst>
          </p:cNvPr>
          <p:cNvSpPr/>
          <p:nvPr/>
        </p:nvSpPr>
        <p:spPr>
          <a:xfrm>
            <a:off x="5255998" y="2043000"/>
            <a:ext cx="3575538" cy="27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E5DB8313-7874-4C7E-8D32-28E402C34A90}"/>
              </a:ext>
            </a:extLst>
          </p:cNvPr>
          <p:cNvGrpSpPr/>
          <p:nvPr/>
        </p:nvGrpSpPr>
        <p:grpSpPr>
          <a:xfrm>
            <a:off x="5809915" y="3343782"/>
            <a:ext cx="2467704" cy="1145291"/>
            <a:chOff x="5697415" y="3343782"/>
            <a:chExt cx="2467704" cy="114529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16A6F38-8D7C-474C-B377-055A766B8559}"/>
                </a:ext>
              </a:extLst>
            </p:cNvPr>
            <p:cNvSpPr txBox="1"/>
            <p:nvPr/>
          </p:nvSpPr>
          <p:spPr>
            <a:xfrm>
              <a:off x="5697415" y="3343782"/>
              <a:ext cx="24677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AF745A8-AC43-42C4-84AB-8482F319EB98}"/>
                </a:ext>
              </a:extLst>
            </p:cNvPr>
            <p:cNvSpPr txBox="1"/>
            <p:nvPr/>
          </p:nvSpPr>
          <p:spPr>
            <a:xfrm>
              <a:off x="5697415" y="3658076"/>
              <a:ext cx="24677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4" name="Rounded Rectangle 51">
            <a:extLst>
              <a:ext uri="{FF2B5EF4-FFF2-40B4-BE49-F238E27FC236}">
                <a16:creationId xmlns:a16="http://schemas.microsoft.com/office/drawing/2014/main" id="{CD21048B-BFFB-4A7C-89AB-B08BFCF1AF3F}"/>
              </a:ext>
            </a:extLst>
          </p:cNvPr>
          <p:cNvSpPr/>
          <p:nvPr/>
        </p:nvSpPr>
        <p:spPr>
          <a:xfrm rot="16200000" flipH="1">
            <a:off x="6661737" y="2530978"/>
            <a:ext cx="764059" cy="71956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7828CCF-084B-4C73-B67F-7CFAF0E48DE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BF45E95F-91FA-488C-B513-3928456AA1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936927"/>
              </p:ext>
            </p:extLst>
          </p:nvPr>
        </p:nvGraphicFramePr>
        <p:xfrm>
          <a:off x="3668798" y="1840502"/>
          <a:ext cx="2119576" cy="43476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6874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640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874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874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874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874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6874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17DA781-0F79-4E89-A01E-26023C3FDA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647117"/>
              </p:ext>
            </p:extLst>
          </p:nvPr>
        </p:nvGraphicFramePr>
        <p:xfrm>
          <a:off x="6396707" y="1840502"/>
          <a:ext cx="2119576" cy="43476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6874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640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874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874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874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874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6874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D34056C-0025-4D5A-B9E8-4E44A9618D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730179"/>
              </p:ext>
            </p:extLst>
          </p:nvPr>
        </p:nvGraphicFramePr>
        <p:xfrm>
          <a:off x="9124617" y="1840502"/>
          <a:ext cx="2119576" cy="43476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6874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640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874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874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874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874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6874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DB06AE5D-0007-4558-BE23-08D85B0CE9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842236"/>
              </p:ext>
            </p:extLst>
          </p:nvPr>
        </p:nvGraphicFramePr>
        <p:xfrm>
          <a:off x="940889" y="1840502"/>
          <a:ext cx="2119576" cy="43476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6874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640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874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874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874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874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6874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01">
            <a:extLst>
              <a:ext uri="{FF2B5EF4-FFF2-40B4-BE49-F238E27FC236}">
                <a16:creationId xmlns:a16="http://schemas.microsoft.com/office/drawing/2014/main" id="{C657AFA8-DCD5-4010-8D90-3BED589FB897}"/>
              </a:ext>
            </a:extLst>
          </p:cNvPr>
          <p:cNvGrpSpPr/>
          <p:nvPr/>
        </p:nvGrpSpPr>
        <p:grpSpPr>
          <a:xfrm>
            <a:off x="3550087" y="1773969"/>
            <a:ext cx="5046716" cy="2961761"/>
            <a:chOff x="2687161" y="3731096"/>
            <a:chExt cx="5158677" cy="3027467"/>
          </a:xfrm>
          <a:solidFill>
            <a:schemeClr val="bg1">
              <a:lumMod val="75000"/>
            </a:schemeClr>
          </a:solidFill>
        </p:grpSpPr>
        <p:sp>
          <p:nvSpPr>
            <p:cNvPr id="4" name="Freeform: Shape 302">
              <a:extLst>
                <a:ext uri="{FF2B5EF4-FFF2-40B4-BE49-F238E27FC236}">
                  <a16:creationId xmlns:a16="http://schemas.microsoft.com/office/drawing/2014/main" id="{BA147042-81B3-4BAD-9C08-19F77157FC2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10">
              <a:extLst>
                <a:ext uri="{FF2B5EF4-FFF2-40B4-BE49-F238E27FC236}">
                  <a16:creationId xmlns:a16="http://schemas.microsoft.com/office/drawing/2014/main" id="{DE52BCED-F377-473E-9220-E989BD9BA55B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11">
              <a:extLst>
                <a:ext uri="{FF2B5EF4-FFF2-40B4-BE49-F238E27FC236}">
                  <a16:creationId xmlns:a16="http://schemas.microsoft.com/office/drawing/2014/main" id="{C54CA107-E9B3-4C45-BACE-E8F2269B7C91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12">
              <a:extLst>
                <a:ext uri="{FF2B5EF4-FFF2-40B4-BE49-F238E27FC236}">
                  <a16:creationId xmlns:a16="http://schemas.microsoft.com/office/drawing/2014/main" id="{1196A6D1-D046-4E37-A88B-3F9CD1F8FC12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13">
              <a:extLst>
                <a:ext uri="{FF2B5EF4-FFF2-40B4-BE49-F238E27FC236}">
                  <a16:creationId xmlns:a16="http://schemas.microsoft.com/office/drawing/2014/main" id="{04E04071-4FA9-442D-B6E4-786FB2CFF1F2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14">
              <a:extLst>
                <a:ext uri="{FF2B5EF4-FFF2-40B4-BE49-F238E27FC236}">
                  <a16:creationId xmlns:a16="http://schemas.microsoft.com/office/drawing/2014/main" id="{6168BC46-77E2-4FE0-85F0-4C34203AC6EF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15">
              <a:extLst>
                <a:ext uri="{FF2B5EF4-FFF2-40B4-BE49-F238E27FC236}">
                  <a16:creationId xmlns:a16="http://schemas.microsoft.com/office/drawing/2014/main" id="{29D81E46-60E8-4F74-BC3F-019F04BA1ACC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16">
              <a:extLst>
                <a:ext uri="{FF2B5EF4-FFF2-40B4-BE49-F238E27FC236}">
                  <a16:creationId xmlns:a16="http://schemas.microsoft.com/office/drawing/2014/main" id="{6160F5A7-B404-4C36-A8FD-134534C03437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17">
              <a:extLst>
                <a:ext uri="{FF2B5EF4-FFF2-40B4-BE49-F238E27FC236}">
                  <a16:creationId xmlns:a16="http://schemas.microsoft.com/office/drawing/2014/main" id="{089FE1D1-8757-407E-B5E2-9D4B65B161A9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18">
              <a:extLst>
                <a:ext uri="{FF2B5EF4-FFF2-40B4-BE49-F238E27FC236}">
                  <a16:creationId xmlns:a16="http://schemas.microsoft.com/office/drawing/2014/main" id="{6741CC83-6A41-4304-A7ED-D74168B283DD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19">
              <a:extLst>
                <a:ext uri="{FF2B5EF4-FFF2-40B4-BE49-F238E27FC236}">
                  <a16:creationId xmlns:a16="http://schemas.microsoft.com/office/drawing/2014/main" id="{A4D63BCA-CB32-4BF4-BF53-23B9AC41FE27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20">
              <a:extLst>
                <a:ext uri="{FF2B5EF4-FFF2-40B4-BE49-F238E27FC236}">
                  <a16:creationId xmlns:a16="http://schemas.microsoft.com/office/drawing/2014/main" id="{83D9A2C6-1342-4619-ADC9-0AE7A9A45B36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21">
              <a:extLst>
                <a:ext uri="{FF2B5EF4-FFF2-40B4-BE49-F238E27FC236}">
                  <a16:creationId xmlns:a16="http://schemas.microsoft.com/office/drawing/2014/main" id="{774AE597-B1C9-4E41-8BED-481D7E458095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22">
              <a:extLst>
                <a:ext uri="{FF2B5EF4-FFF2-40B4-BE49-F238E27FC236}">
                  <a16:creationId xmlns:a16="http://schemas.microsoft.com/office/drawing/2014/main" id="{94127B30-D291-417B-85E8-AD6D108C296C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23">
              <a:extLst>
                <a:ext uri="{FF2B5EF4-FFF2-40B4-BE49-F238E27FC236}">
                  <a16:creationId xmlns:a16="http://schemas.microsoft.com/office/drawing/2014/main" id="{D7A6CF68-EC92-48AE-901A-B1242921639C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24">
              <a:extLst>
                <a:ext uri="{FF2B5EF4-FFF2-40B4-BE49-F238E27FC236}">
                  <a16:creationId xmlns:a16="http://schemas.microsoft.com/office/drawing/2014/main" id="{B0E5CC1C-5A9A-49DD-BDE9-FC58F49B9D06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25">
              <a:extLst>
                <a:ext uri="{FF2B5EF4-FFF2-40B4-BE49-F238E27FC236}">
                  <a16:creationId xmlns:a16="http://schemas.microsoft.com/office/drawing/2014/main" id="{19786821-6C4F-46DB-8E34-E38077E3D8AF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26">
              <a:extLst>
                <a:ext uri="{FF2B5EF4-FFF2-40B4-BE49-F238E27FC236}">
                  <a16:creationId xmlns:a16="http://schemas.microsoft.com/office/drawing/2014/main" id="{D706DD43-4DA5-4726-9BF8-EFE4271993A1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27">
              <a:extLst>
                <a:ext uri="{FF2B5EF4-FFF2-40B4-BE49-F238E27FC236}">
                  <a16:creationId xmlns:a16="http://schemas.microsoft.com/office/drawing/2014/main" id="{9F0B30E0-0DE7-41FB-8190-84CE81E90EF6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28">
              <a:extLst>
                <a:ext uri="{FF2B5EF4-FFF2-40B4-BE49-F238E27FC236}">
                  <a16:creationId xmlns:a16="http://schemas.microsoft.com/office/drawing/2014/main" id="{5122B32E-A47F-44DA-B2FB-803502267CD6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29">
              <a:extLst>
                <a:ext uri="{FF2B5EF4-FFF2-40B4-BE49-F238E27FC236}">
                  <a16:creationId xmlns:a16="http://schemas.microsoft.com/office/drawing/2014/main" id="{427DCA7A-2834-4D05-8D23-5E0EBE84A524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30">
              <a:extLst>
                <a:ext uri="{FF2B5EF4-FFF2-40B4-BE49-F238E27FC236}">
                  <a16:creationId xmlns:a16="http://schemas.microsoft.com/office/drawing/2014/main" id="{F75094BE-B79F-4E02-8E0C-4A30FD19C79E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31">
              <a:extLst>
                <a:ext uri="{FF2B5EF4-FFF2-40B4-BE49-F238E27FC236}">
                  <a16:creationId xmlns:a16="http://schemas.microsoft.com/office/drawing/2014/main" id="{301DA812-22B1-481D-B246-06D590480A11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32">
              <a:extLst>
                <a:ext uri="{FF2B5EF4-FFF2-40B4-BE49-F238E27FC236}">
                  <a16:creationId xmlns:a16="http://schemas.microsoft.com/office/drawing/2014/main" id="{23E9EC13-858B-4449-9B39-F50E804B56B4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33">
              <a:extLst>
                <a:ext uri="{FF2B5EF4-FFF2-40B4-BE49-F238E27FC236}">
                  <a16:creationId xmlns:a16="http://schemas.microsoft.com/office/drawing/2014/main" id="{243B2408-9F56-4A7C-99E6-435FEBF728BC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34">
              <a:extLst>
                <a:ext uri="{FF2B5EF4-FFF2-40B4-BE49-F238E27FC236}">
                  <a16:creationId xmlns:a16="http://schemas.microsoft.com/office/drawing/2014/main" id="{E6833910-B8B4-4D5B-8D48-BE29E77D3D1D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35">
              <a:extLst>
                <a:ext uri="{FF2B5EF4-FFF2-40B4-BE49-F238E27FC236}">
                  <a16:creationId xmlns:a16="http://schemas.microsoft.com/office/drawing/2014/main" id="{7AECF6F9-7DC7-47A1-A01E-D2984658A136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36">
              <a:extLst>
                <a:ext uri="{FF2B5EF4-FFF2-40B4-BE49-F238E27FC236}">
                  <a16:creationId xmlns:a16="http://schemas.microsoft.com/office/drawing/2014/main" id="{6C150F88-6D2A-4BAD-A811-007CAB16A757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37">
              <a:extLst>
                <a:ext uri="{FF2B5EF4-FFF2-40B4-BE49-F238E27FC236}">
                  <a16:creationId xmlns:a16="http://schemas.microsoft.com/office/drawing/2014/main" id="{A40A0B16-767F-452F-9FBB-51D35267724B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38">
              <a:extLst>
                <a:ext uri="{FF2B5EF4-FFF2-40B4-BE49-F238E27FC236}">
                  <a16:creationId xmlns:a16="http://schemas.microsoft.com/office/drawing/2014/main" id="{5AD82F5F-1078-4A2E-9B3F-79099121AB93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9">
              <a:extLst>
                <a:ext uri="{FF2B5EF4-FFF2-40B4-BE49-F238E27FC236}">
                  <a16:creationId xmlns:a16="http://schemas.microsoft.com/office/drawing/2014/main" id="{107C75E7-B31C-445D-9435-9BB27B262AA0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0">
              <a:extLst>
                <a:ext uri="{FF2B5EF4-FFF2-40B4-BE49-F238E27FC236}">
                  <a16:creationId xmlns:a16="http://schemas.microsoft.com/office/drawing/2014/main" id="{911B1041-D1DC-46FC-9F5A-2705EB32E9E2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41">
              <a:extLst>
                <a:ext uri="{FF2B5EF4-FFF2-40B4-BE49-F238E27FC236}">
                  <a16:creationId xmlns:a16="http://schemas.microsoft.com/office/drawing/2014/main" id="{11B9FBA5-2BCB-4637-927F-F573E79483D8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42">
              <a:extLst>
                <a:ext uri="{FF2B5EF4-FFF2-40B4-BE49-F238E27FC236}">
                  <a16:creationId xmlns:a16="http://schemas.microsoft.com/office/drawing/2014/main" id="{C3FBCBDA-5B8B-4E6F-8B40-3D1FD911DE1B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43">
              <a:extLst>
                <a:ext uri="{FF2B5EF4-FFF2-40B4-BE49-F238E27FC236}">
                  <a16:creationId xmlns:a16="http://schemas.microsoft.com/office/drawing/2014/main" id="{4F2F72D0-5BD7-40D3-B398-33C018C1486E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44">
              <a:extLst>
                <a:ext uri="{FF2B5EF4-FFF2-40B4-BE49-F238E27FC236}">
                  <a16:creationId xmlns:a16="http://schemas.microsoft.com/office/drawing/2014/main" id="{2A44B279-7D8F-4B1F-9983-1D11D5A495BF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45">
              <a:extLst>
                <a:ext uri="{FF2B5EF4-FFF2-40B4-BE49-F238E27FC236}">
                  <a16:creationId xmlns:a16="http://schemas.microsoft.com/office/drawing/2014/main" id="{6AA6DC4E-0BAA-4633-AB82-9A061CBCCAEA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46">
              <a:extLst>
                <a:ext uri="{FF2B5EF4-FFF2-40B4-BE49-F238E27FC236}">
                  <a16:creationId xmlns:a16="http://schemas.microsoft.com/office/drawing/2014/main" id="{364A060A-503F-4603-A653-7969BA00533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47">
              <a:extLst>
                <a:ext uri="{FF2B5EF4-FFF2-40B4-BE49-F238E27FC236}">
                  <a16:creationId xmlns:a16="http://schemas.microsoft.com/office/drawing/2014/main" id="{9C47F7C0-40E4-4F58-B60A-7D90172FAE72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48">
              <a:extLst>
                <a:ext uri="{FF2B5EF4-FFF2-40B4-BE49-F238E27FC236}">
                  <a16:creationId xmlns:a16="http://schemas.microsoft.com/office/drawing/2014/main" id="{3CED900D-D66C-49C8-927A-FF2632F33B14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49">
              <a:extLst>
                <a:ext uri="{FF2B5EF4-FFF2-40B4-BE49-F238E27FC236}">
                  <a16:creationId xmlns:a16="http://schemas.microsoft.com/office/drawing/2014/main" id="{0D053122-7388-4AB0-9F15-2011182A8C1C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50">
              <a:extLst>
                <a:ext uri="{FF2B5EF4-FFF2-40B4-BE49-F238E27FC236}">
                  <a16:creationId xmlns:a16="http://schemas.microsoft.com/office/drawing/2014/main" id="{9EB5ED79-40FC-4018-B49D-24E5DEF748C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51">
              <a:extLst>
                <a:ext uri="{FF2B5EF4-FFF2-40B4-BE49-F238E27FC236}">
                  <a16:creationId xmlns:a16="http://schemas.microsoft.com/office/drawing/2014/main" id="{6B18B91D-6E67-4C20-9725-60FED99B9C72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52">
              <a:extLst>
                <a:ext uri="{FF2B5EF4-FFF2-40B4-BE49-F238E27FC236}">
                  <a16:creationId xmlns:a16="http://schemas.microsoft.com/office/drawing/2014/main" id="{7AF3D117-CBE1-4873-8ECD-D245C540E6FC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53">
              <a:extLst>
                <a:ext uri="{FF2B5EF4-FFF2-40B4-BE49-F238E27FC236}">
                  <a16:creationId xmlns:a16="http://schemas.microsoft.com/office/drawing/2014/main" id="{5F9C3C0D-3104-416A-99E0-A2C6AD59B076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54">
              <a:extLst>
                <a:ext uri="{FF2B5EF4-FFF2-40B4-BE49-F238E27FC236}">
                  <a16:creationId xmlns:a16="http://schemas.microsoft.com/office/drawing/2014/main" id="{EDEFA12E-8EC2-4498-8FA5-373A20B6E6D4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55">
              <a:extLst>
                <a:ext uri="{FF2B5EF4-FFF2-40B4-BE49-F238E27FC236}">
                  <a16:creationId xmlns:a16="http://schemas.microsoft.com/office/drawing/2014/main" id="{838C650D-7261-432A-BC8D-5C28C05A8C94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56">
              <a:extLst>
                <a:ext uri="{FF2B5EF4-FFF2-40B4-BE49-F238E27FC236}">
                  <a16:creationId xmlns:a16="http://schemas.microsoft.com/office/drawing/2014/main" id="{115604E2-41E7-4B8E-92B2-1B16151B1719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57">
              <a:extLst>
                <a:ext uri="{FF2B5EF4-FFF2-40B4-BE49-F238E27FC236}">
                  <a16:creationId xmlns:a16="http://schemas.microsoft.com/office/drawing/2014/main" id="{86D5C8B1-2E85-4E7A-8641-2B6593E5E53C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58">
              <a:extLst>
                <a:ext uri="{FF2B5EF4-FFF2-40B4-BE49-F238E27FC236}">
                  <a16:creationId xmlns:a16="http://schemas.microsoft.com/office/drawing/2014/main" id="{BB86BC9C-A46D-4676-AC0D-E49C5365F41B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59">
              <a:extLst>
                <a:ext uri="{FF2B5EF4-FFF2-40B4-BE49-F238E27FC236}">
                  <a16:creationId xmlns:a16="http://schemas.microsoft.com/office/drawing/2014/main" id="{CA52AB21-0E82-497B-8672-5B20E83F1A83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60">
              <a:extLst>
                <a:ext uri="{FF2B5EF4-FFF2-40B4-BE49-F238E27FC236}">
                  <a16:creationId xmlns:a16="http://schemas.microsoft.com/office/drawing/2014/main" id="{439C82D2-1EB1-46F1-AC25-7157CDF28006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61">
              <a:extLst>
                <a:ext uri="{FF2B5EF4-FFF2-40B4-BE49-F238E27FC236}">
                  <a16:creationId xmlns:a16="http://schemas.microsoft.com/office/drawing/2014/main" id="{958C96E9-D920-4B40-9C5B-88B8F173F338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62">
              <a:extLst>
                <a:ext uri="{FF2B5EF4-FFF2-40B4-BE49-F238E27FC236}">
                  <a16:creationId xmlns:a16="http://schemas.microsoft.com/office/drawing/2014/main" id="{2C96EF97-F93F-4AF6-BE6E-6436AAFFEE3B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63">
              <a:extLst>
                <a:ext uri="{FF2B5EF4-FFF2-40B4-BE49-F238E27FC236}">
                  <a16:creationId xmlns:a16="http://schemas.microsoft.com/office/drawing/2014/main" id="{F97319A0-07AD-40F1-A29A-245BA8F4027A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64">
              <a:extLst>
                <a:ext uri="{FF2B5EF4-FFF2-40B4-BE49-F238E27FC236}">
                  <a16:creationId xmlns:a16="http://schemas.microsoft.com/office/drawing/2014/main" id="{9BAC520B-F19E-452A-BDD4-65899A304270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65">
              <a:extLst>
                <a:ext uri="{FF2B5EF4-FFF2-40B4-BE49-F238E27FC236}">
                  <a16:creationId xmlns:a16="http://schemas.microsoft.com/office/drawing/2014/main" id="{DA4FCFD0-F3D2-4610-B690-1451754DDF9F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66">
              <a:extLst>
                <a:ext uri="{FF2B5EF4-FFF2-40B4-BE49-F238E27FC236}">
                  <a16:creationId xmlns:a16="http://schemas.microsoft.com/office/drawing/2014/main" id="{B7ED7182-C573-43B1-B22F-609200424CAE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67">
              <a:extLst>
                <a:ext uri="{FF2B5EF4-FFF2-40B4-BE49-F238E27FC236}">
                  <a16:creationId xmlns:a16="http://schemas.microsoft.com/office/drawing/2014/main" id="{9F03E7EE-64B6-46AC-9BA8-C4670F355681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68">
              <a:extLst>
                <a:ext uri="{FF2B5EF4-FFF2-40B4-BE49-F238E27FC236}">
                  <a16:creationId xmlns:a16="http://schemas.microsoft.com/office/drawing/2014/main" id="{487BC38C-7A28-4F15-901C-8075EA4C4D25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69">
              <a:extLst>
                <a:ext uri="{FF2B5EF4-FFF2-40B4-BE49-F238E27FC236}">
                  <a16:creationId xmlns:a16="http://schemas.microsoft.com/office/drawing/2014/main" id="{B4293027-6366-4A1F-9A3B-D885B7B2A539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70">
              <a:extLst>
                <a:ext uri="{FF2B5EF4-FFF2-40B4-BE49-F238E27FC236}">
                  <a16:creationId xmlns:a16="http://schemas.microsoft.com/office/drawing/2014/main" id="{244567D4-4679-417C-82F6-FC04F3E5FBED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71">
              <a:extLst>
                <a:ext uri="{FF2B5EF4-FFF2-40B4-BE49-F238E27FC236}">
                  <a16:creationId xmlns:a16="http://schemas.microsoft.com/office/drawing/2014/main" id="{844352AA-F1B9-4DFE-A6DD-64064E6B15F6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72">
              <a:extLst>
                <a:ext uri="{FF2B5EF4-FFF2-40B4-BE49-F238E27FC236}">
                  <a16:creationId xmlns:a16="http://schemas.microsoft.com/office/drawing/2014/main" id="{754F9452-3CC1-4D43-BC78-BF476C70E15E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73">
              <a:extLst>
                <a:ext uri="{FF2B5EF4-FFF2-40B4-BE49-F238E27FC236}">
                  <a16:creationId xmlns:a16="http://schemas.microsoft.com/office/drawing/2014/main" id="{F43CF829-DEFD-4A3F-84E1-E31D6E5C514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374">
              <a:extLst>
                <a:ext uri="{FF2B5EF4-FFF2-40B4-BE49-F238E27FC236}">
                  <a16:creationId xmlns:a16="http://schemas.microsoft.com/office/drawing/2014/main" id="{7A8E3525-0507-417E-90A0-CC842048E681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75">
              <a:extLst>
                <a:ext uri="{FF2B5EF4-FFF2-40B4-BE49-F238E27FC236}">
                  <a16:creationId xmlns:a16="http://schemas.microsoft.com/office/drawing/2014/main" id="{E7689F4A-0661-4977-8825-416F06A98D29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376">
              <a:extLst>
                <a:ext uri="{FF2B5EF4-FFF2-40B4-BE49-F238E27FC236}">
                  <a16:creationId xmlns:a16="http://schemas.microsoft.com/office/drawing/2014/main" id="{F8641E45-862E-4A0D-A578-D2A57AEA2279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377">
              <a:extLst>
                <a:ext uri="{FF2B5EF4-FFF2-40B4-BE49-F238E27FC236}">
                  <a16:creationId xmlns:a16="http://schemas.microsoft.com/office/drawing/2014/main" id="{88629CD5-B74C-4E9A-870B-9141724A8F5C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378">
              <a:extLst>
                <a:ext uri="{FF2B5EF4-FFF2-40B4-BE49-F238E27FC236}">
                  <a16:creationId xmlns:a16="http://schemas.microsoft.com/office/drawing/2014/main" id="{F61112F4-D273-452A-9120-75A89ABF8F31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79">
              <a:extLst>
                <a:ext uri="{FF2B5EF4-FFF2-40B4-BE49-F238E27FC236}">
                  <a16:creationId xmlns:a16="http://schemas.microsoft.com/office/drawing/2014/main" id="{488645A6-9AF5-4DDB-95D6-46F7BEAD231D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380">
              <a:extLst>
                <a:ext uri="{FF2B5EF4-FFF2-40B4-BE49-F238E27FC236}">
                  <a16:creationId xmlns:a16="http://schemas.microsoft.com/office/drawing/2014/main" id="{EE6462AF-F609-4DCA-B786-FFEFB028DEA5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381">
              <a:extLst>
                <a:ext uri="{FF2B5EF4-FFF2-40B4-BE49-F238E27FC236}">
                  <a16:creationId xmlns:a16="http://schemas.microsoft.com/office/drawing/2014/main" id="{93854242-267F-479B-946D-C93BBC1CE423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382">
              <a:extLst>
                <a:ext uri="{FF2B5EF4-FFF2-40B4-BE49-F238E27FC236}">
                  <a16:creationId xmlns:a16="http://schemas.microsoft.com/office/drawing/2014/main" id="{F198070A-EBE9-4CB8-BF5A-B282783B3772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383">
              <a:extLst>
                <a:ext uri="{FF2B5EF4-FFF2-40B4-BE49-F238E27FC236}">
                  <a16:creationId xmlns:a16="http://schemas.microsoft.com/office/drawing/2014/main" id="{81580384-CD1D-42C2-90C9-D47C64837F7E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384">
              <a:extLst>
                <a:ext uri="{FF2B5EF4-FFF2-40B4-BE49-F238E27FC236}">
                  <a16:creationId xmlns:a16="http://schemas.microsoft.com/office/drawing/2014/main" id="{DE82C61B-B624-4672-9348-01B82361CF90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385">
              <a:extLst>
                <a:ext uri="{FF2B5EF4-FFF2-40B4-BE49-F238E27FC236}">
                  <a16:creationId xmlns:a16="http://schemas.microsoft.com/office/drawing/2014/main" id="{47AF11D3-C8EC-47E9-A32A-5E1C642A24BC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386">
              <a:extLst>
                <a:ext uri="{FF2B5EF4-FFF2-40B4-BE49-F238E27FC236}">
                  <a16:creationId xmlns:a16="http://schemas.microsoft.com/office/drawing/2014/main" id="{900FDE4E-CF43-4D9B-AF39-76B1B7B6BB6A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387">
              <a:extLst>
                <a:ext uri="{FF2B5EF4-FFF2-40B4-BE49-F238E27FC236}">
                  <a16:creationId xmlns:a16="http://schemas.microsoft.com/office/drawing/2014/main" id="{E460B430-EAF0-4A83-98F4-D8139694F2AF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388">
              <a:extLst>
                <a:ext uri="{FF2B5EF4-FFF2-40B4-BE49-F238E27FC236}">
                  <a16:creationId xmlns:a16="http://schemas.microsoft.com/office/drawing/2014/main" id="{57CA1BCE-442F-4E88-BC27-7499B58283EB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389">
              <a:extLst>
                <a:ext uri="{FF2B5EF4-FFF2-40B4-BE49-F238E27FC236}">
                  <a16:creationId xmlns:a16="http://schemas.microsoft.com/office/drawing/2014/main" id="{510B6B4D-18B1-4341-B957-43F7895DDFD0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390">
              <a:extLst>
                <a:ext uri="{FF2B5EF4-FFF2-40B4-BE49-F238E27FC236}">
                  <a16:creationId xmlns:a16="http://schemas.microsoft.com/office/drawing/2014/main" id="{35118EB0-75CC-45C2-ABF5-8D9E0D3A6A9A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391">
              <a:extLst>
                <a:ext uri="{FF2B5EF4-FFF2-40B4-BE49-F238E27FC236}">
                  <a16:creationId xmlns:a16="http://schemas.microsoft.com/office/drawing/2014/main" id="{2770ABDD-F4EA-4F8A-A469-D0533D1DC7AC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392">
              <a:extLst>
                <a:ext uri="{FF2B5EF4-FFF2-40B4-BE49-F238E27FC236}">
                  <a16:creationId xmlns:a16="http://schemas.microsoft.com/office/drawing/2014/main" id="{C92AA934-4D7C-4061-B302-52A78126CCEF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393">
              <a:extLst>
                <a:ext uri="{FF2B5EF4-FFF2-40B4-BE49-F238E27FC236}">
                  <a16:creationId xmlns:a16="http://schemas.microsoft.com/office/drawing/2014/main" id="{586FC35D-E1E9-48E4-8F85-2CDAAB3FF15A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394">
              <a:extLst>
                <a:ext uri="{FF2B5EF4-FFF2-40B4-BE49-F238E27FC236}">
                  <a16:creationId xmlns:a16="http://schemas.microsoft.com/office/drawing/2014/main" id="{1904F6A4-4FF0-4D01-8CFB-30CD2A18F21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395">
              <a:extLst>
                <a:ext uri="{FF2B5EF4-FFF2-40B4-BE49-F238E27FC236}">
                  <a16:creationId xmlns:a16="http://schemas.microsoft.com/office/drawing/2014/main" id="{98AED17A-3D8C-407F-8B69-3D3E84A65343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396">
              <a:extLst>
                <a:ext uri="{FF2B5EF4-FFF2-40B4-BE49-F238E27FC236}">
                  <a16:creationId xmlns:a16="http://schemas.microsoft.com/office/drawing/2014/main" id="{10DD19D9-C5CF-43C1-8D04-5D269BD43EDD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397">
              <a:extLst>
                <a:ext uri="{FF2B5EF4-FFF2-40B4-BE49-F238E27FC236}">
                  <a16:creationId xmlns:a16="http://schemas.microsoft.com/office/drawing/2014/main" id="{CE2D1D47-02CE-4CA8-9F85-09DEE014A6CE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398">
              <a:extLst>
                <a:ext uri="{FF2B5EF4-FFF2-40B4-BE49-F238E27FC236}">
                  <a16:creationId xmlns:a16="http://schemas.microsoft.com/office/drawing/2014/main" id="{A0430096-3388-4606-B11C-854947C76E64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399">
              <a:extLst>
                <a:ext uri="{FF2B5EF4-FFF2-40B4-BE49-F238E27FC236}">
                  <a16:creationId xmlns:a16="http://schemas.microsoft.com/office/drawing/2014/main" id="{B7C629C8-FE3E-4077-A7FE-ACE9B993726F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00">
              <a:extLst>
                <a:ext uri="{FF2B5EF4-FFF2-40B4-BE49-F238E27FC236}">
                  <a16:creationId xmlns:a16="http://schemas.microsoft.com/office/drawing/2014/main" id="{0883CC2A-C04D-41A5-8D13-716FB52A9225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01">
              <a:extLst>
                <a:ext uri="{FF2B5EF4-FFF2-40B4-BE49-F238E27FC236}">
                  <a16:creationId xmlns:a16="http://schemas.microsoft.com/office/drawing/2014/main" id="{1815CD68-8531-40DA-96D0-9F131C4B0FD0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02">
              <a:extLst>
                <a:ext uri="{FF2B5EF4-FFF2-40B4-BE49-F238E27FC236}">
                  <a16:creationId xmlns:a16="http://schemas.microsoft.com/office/drawing/2014/main" id="{124B8D5C-7DD8-4E49-B947-9C4A8AE2C4C0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03">
              <a:extLst>
                <a:ext uri="{FF2B5EF4-FFF2-40B4-BE49-F238E27FC236}">
                  <a16:creationId xmlns:a16="http://schemas.microsoft.com/office/drawing/2014/main" id="{0E099663-472A-4DFE-BF5E-D86FE70624FA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04">
              <a:extLst>
                <a:ext uri="{FF2B5EF4-FFF2-40B4-BE49-F238E27FC236}">
                  <a16:creationId xmlns:a16="http://schemas.microsoft.com/office/drawing/2014/main" id="{5DFEEF4A-C54B-48A4-A7A0-7968B62939EC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05">
              <a:extLst>
                <a:ext uri="{FF2B5EF4-FFF2-40B4-BE49-F238E27FC236}">
                  <a16:creationId xmlns:a16="http://schemas.microsoft.com/office/drawing/2014/main" id="{EC125545-9858-467C-9F16-E473A409F1CE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06">
              <a:extLst>
                <a:ext uri="{FF2B5EF4-FFF2-40B4-BE49-F238E27FC236}">
                  <a16:creationId xmlns:a16="http://schemas.microsoft.com/office/drawing/2014/main" id="{AEEDEF76-4E75-488D-A9E2-5CF234FE4DA2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07">
              <a:extLst>
                <a:ext uri="{FF2B5EF4-FFF2-40B4-BE49-F238E27FC236}">
                  <a16:creationId xmlns:a16="http://schemas.microsoft.com/office/drawing/2014/main" id="{C0A24C5E-CE77-4572-9B89-89638B975F6A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08">
              <a:extLst>
                <a:ext uri="{FF2B5EF4-FFF2-40B4-BE49-F238E27FC236}">
                  <a16:creationId xmlns:a16="http://schemas.microsoft.com/office/drawing/2014/main" id="{4AECEA0F-2200-4CC8-8198-2991E3DF37A0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09">
              <a:extLst>
                <a:ext uri="{FF2B5EF4-FFF2-40B4-BE49-F238E27FC236}">
                  <a16:creationId xmlns:a16="http://schemas.microsoft.com/office/drawing/2014/main" id="{155BD8F1-A8A7-44F9-9B69-9F985AD33E1D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10">
              <a:extLst>
                <a:ext uri="{FF2B5EF4-FFF2-40B4-BE49-F238E27FC236}">
                  <a16:creationId xmlns:a16="http://schemas.microsoft.com/office/drawing/2014/main" id="{AE661901-52A9-4296-A9D2-4E5B95EEB1CB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11">
              <a:extLst>
                <a:ext uri="{FF2B5EF4-FFF2-40B4-BE49-F238E27FC236}">
                  <a16:creationId xmlns:a16="http://schemas.microsoft.com/office/drawing/2014/main" id="{E33FC5E7-DAE8-4CFB-A102-B6F4598E8185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12">
              <a:extLst>
                <a:ext uri="{FF2B5EF4-FFF2-40B4-BE49-F238E27FC236}">
                  <a16:creationId xmlns:a16="http://schemas.microsoft.com/office/drawing/2014/main" id="{F21DC309-8922-4B8C-BD86-9163B61A1C31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13">
              <a:extLst>
                <a:ext uri="{FF2B5EF4-FFF2-40B4-BE49-F238E27FC236}">
                  <a16:creationId xmlns:a16="http://schemas.microsoft.com/office/drawing/2014/main" id="{B1323C6C-4C49-4387-909C-D5D3E094C3DD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14">
              <a:extLst>
                <a:ext uri="{FF2B5EF4-FFF2-40B4-BE49-F238E27FC236}">
                  <a16:creationId xmlns:a16="http://schemas.microsoft.com/office/drawing/2014/main" id="{7238BC5B-6BCC-4327-B6F7-5055230AAC10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15">
              <a:extLst>
                <a:ext uri="{FF2B5EF4-FFF2-40B4-BE49-F238E27FC236}">
                  <a16:creationId xmlns:a16="http://schemas.microsoft.com/office/drawing/2014/main" id="{98E5D3C4-2564-47DD-9C8D-3364F0BB894F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16">
              <a:extLst>
                <a:ext uri="{FF2B5EF4-FFF2-40B4-BE49-F238E27FC236}">
                  <a16:creationId xmlns:a16="http://schemas.microsoft.com/office/drawing/2014/main" id="{98254FD8-2F37-4F63-95F0-C3EFB29F71D8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17">
              <a:extLst>
                <a:ext uri="{FF2B5EF4-FFF2-40B4-BE49-F238E27FC236}">
                  <a16:creationId xmlns:a16="http://schemas.microsoft.com/office/drawing/2014/main" id="{2D64876F-A728-4636-94C7-0241C0A4A4F8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18">
              <a:extLst>
                <a:ext uri="{FF2B5EF4-FFF2-40B4-BE49-F238E27FC236}">
                  <a16:creationId xmlns:a16="http://schemas.microsoft.com/office/drawing/2014/main" id="{25854485-2772-4F69-B5E0-2D959FD78A98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19">
              <a:extLst>
                <a:ext uri="{FF2B5EF4-FFF2-40B4-BE49-F238E27FC236}">
                  <a16:creationId xmlns:a16="http://schemas.microsoft.com/office/drawing/2014/main" id="{1FEB00D1-63CA-4FD5-A261-91F087C1AE36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20">
              <a:extLst>
                <a:ext uri="{FF2B5EF4-FFF2-40B4-BE49-F238E27FC236}">
                  <a16:creationId xmlns:a16="http://schemas.microsoft.com/office/drawing/2014/main" id="{5A433FE6-3490-4EC6-B6FD-6D71BA6E91A7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oup 7168">
            <a:extLst>
              <a:ext uri="{FF2B5EF4-FFF2-40B4-BE49-F238E27FC236}">
                <a16:creationId xmlns:a16="http://schemas.microsoft.com/office/drawing/2014/main" id="{16302F1E-6BCD-48E7-97CB-C73B3BC5EB90}"/>
              </a:ext>
            </a:extLst>
          </p:cNvPr>
          <p:cNvGrpSpPr/>
          <p:nvPr/>
        </p:nvGrpSpPr>
        <p:grpSpPr>
          <a:xfrm>
            <a:off x="5309822" y="4769105"/>
            <a:ext cx="1580988" cy="1560749"/>
            <a:chOff x="3890020" y="1647850"/>
            <a:chExt cx="1381696" cy="1364008"/>
          </a:xfrm>
        </p:grpSpPr>
        <p:sp>
          <p:nvSpPr>
            <p:cNvPr id="117" name="Rectangle 294">
              <a:extLst>
                <a:ext uri="{FF2B5EF4-FFF2-40B4-BE49-F238E27FC236}">
                  <a16:creationId xmlns:a16="http://schemas.microsoft.com/office/drawing/2014/main" id="{2E13B8EB-B3C2-401F-A1E9-7DB8E802C525}"/>
                </a:ext>
              </a:extLst>
            </p:cNvPr>
            <p:cNvSpPr/>
            <p:nvPr/>
          </p:nvSpPr>
          <p:spPr>
            <a:xfrm>
              <a:off x="4613844" y="1647850"/>
              <a:ext cx="657872" cy="6578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8" name="Rectangle 295">
              <a:extLst>
                <a:ext uri="{FF2B5EF4-FFF2-40B4-BE49-F238E27FC236}">
                  <a16:creationId xmlns:a16="http://schemas.microsoft.com/office/drawing/2014/main" id="{BA045063-71D3-48D7-84CE-8A49425E034A}"/>
                </a:ext>
              </a:extLst>
            </p:cNvPr>
            <p:cNvSpPr/>
            <p:nvPr/>
          </p:nvSpPr>
          <p:spPr>
            <a:xfrm>
              <a:off x="3890020" y="2353986"/>
              <a:ext cx="657872" cy="6578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19" name="Group 7167">
              <a:extLst>
                <a:ext uri="{FF2B5EF4-FFF2-40B4-BE49-F238E27FC236}">
                  <a16:creationId xmlns:a16="http://schemas.microsoft.com/office/drawing/2014/main" id="{33EAAA4C-7933-4007-AD0C-E3095FBA5E40}"/>
                </a:ext>
              </a:extLst>
            </p:cNvPr>
            <p:cNvGrpSpPr/>
            <p:nvPr/>
          </p:nvGrpSpPr>
          <p:grpSpPr>
            <a:xfrm>
              <a:off x="3890020" y="1647850"/>
              <a:ext cx="1381696" cy="1364008"/>
              <a:chOff x="3890020" y="1647850"/>
              <a:chExt cx="1381696" cy="1364008"/>
            </a:xfrm>
          </p:grpSpPr>
          <p:sp>
            <p:nvSpPr>
              <p:cNvPr id="120" name="Rectangle 2">
                <a:extLst>
                  <a:ext uri="{FF2B5EF4-FFF2-40B4-BE49-F238E27FC236}">
                    <a16:creationId xmlns:a16="http://schemas.microsoft.com/office/drawing/2014/main" id="{F37C4D0A-4137-4808-A546-D3030C4E4872}"/>
                  </a:ext>
                </a:extLst>
              </p:cNvPr>
              <p:cNvSpPr/>
              <p:nvPr/>
            </p:nvSpPr>
            <p:spPr>
              <a:xfrm>
                <a:off x="3890020" y="1647850"/>
                <a:ext cx="657872" cy="65787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1" name="Rectangle 296">
                <a:extLst>
                  <a:ext uri="{FF2B5EF4-FFF2-40B4-BE49-F238E27FC236}">
                    <a16:creationId xmlns:a16="http://schemas.microsoft.com/office/drawing/2014/main" id="{B154737E-35AE-4011-8BCD-74D8F4EA9B5A}"/>
                  </a:ext>
                </a:extLst>
              </p:cNvPr>
              <p:cNvSpPr/>
              <p:nvPr/>
            </p:nvSpPr>
            <p:spPr>
              <a:xfrm>
                <a:off x="4613844" y="2353986"/>
                <a:ext cx="657872" cy="65787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22" name="Group 297">
            <a:extLst>
              <a:ext uri="{FF2B5EF4-FFF2-40B4-BE49-F238E27FC236}">
                <a16:creationId xmlns:a16="http://schemas.microsoft.com/office/drawing/2014/main" id="{44CB98B3-8768-4439-86E0-42FECF1DB999}"/>
              </a:ext>
            </a:extLst>
          </p:cNvPr>
          <p:cNvGrpSpPr/>
          <p:nvPr/>
        </p:nvGrpSpPr>
        <p:grpSpPr>
          <a:xfrm>
            <a:off x="7146918" y="4819987"/>
            <a:ext cx="4392000" cy="676735"/>
            <a:chOff x="3131840" y="2204864"/>
            <a:chExt cx="3096344" cy="676735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4640EFB2-1BAF-4C09-BCA5-C82D841824D8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E0007CDC-78B8-4168-9A1D-2253F2670238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</p:grpSp>
      <p:grpSp>
        <p:nvGrpSpPr>
          <p:cNvPr id="125" name="Group 300">
            <a:extLst>
              <a:ext uri="{FF2B5EF4-FFF2-40B4-BE49-F238E27FC236}">
                <a16:creationId xmlns:a16="http://schemas.microsoft.com/office/drawing/2014/main" id="{A28B2A81-2872-4FE3-A57B-EFBF89B00FB2}"/>
              </a:ext>
            </a:extLst>
          </p:cNvPr>
          <p:cNvGrpSpPr/>
          <p:nvPr/>
        </p:nvGrpSpPr>
        <p:grpSpPr>
          <a:xfrm>
            <a:off x="7146918" y="5631260"/>
            <a:ext cx="4392000" cy="676735"/>
            <a:chOff x="3131840" y="2204864"/>
            <a:chExt cx="3096344" cy="676735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770E8D69-963F-4A8A-AED9-F4601866FE2D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0084F715-728C-4DFB-B7CE-DD3F8F8A3257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8" name="Group 303">
            <a:extLst>
              <a:ext uri="{FF2B5EF4-FFF2-40B4-BE49-F238E27FC236}">
                <a16:creationId xmlns:a16="http://schemas.microsoft.com/office/drawing/2014/main" id="{6CBA2AF6-FBE8-416E-B895-B9B8B56B3D94}"/>
              </a:ext>
            </a:extLst>
          </p:cNvPr>
          <p:cNvGrpSpPr/>
          <p:nvPr/>
        </p:nvGrpSpPr>
        <p:grpSpPr>
          <a:xfrm>
            <a:off x="640372" y="4811195"/>
            <a:ext cx="4392000" cy="676735"/>
            <a:chOff x="3131840" y="2204864"/>
            <a:chExt cx="3096344" cy="676735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7C3894E8-6D96-43BF-9458-E3B9A50A739E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859CDDBA-BD28-42FF-B087-78D85BD9099C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306">
            <a:extLst>
              <a:ext uri="{FF2B5EF4-FFF2-40B4-BE49-F238E27FC236}">
                <a16:creationId xmlns:a16="http://schemas.microsoft.com/office/drawing/2014/main" id="{750CDC3E-8F52-4BBB-991D-06FB24E29120}"/>
              </a:ext>
            </a:extLst>
          </p:cNvPr>
          <p:cNvGrpSpPr/>
          <p:nvPr/>
        </p:nvGrpSpPr>
        <p:grpSpPr>
          <a:xfrm>
            <a:off x="640372" y="5622468"/>
            <a:ext cx="4392000" cy="676735"/>
            <a:chOff x="3131840" y="2204864"/>
            <a:chExt cx="3096344" cy="676735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C84FEF88-1B06-44BA-BD5B-FCC3E9BDD458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3F546CDA-D480-44CC-9F2D-26461947A932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4" name="Freeform 323">
            <a:extLst>
              <a:ext uri="{FF2B5EF4-FFF2-40B4-BE49-F238E27FC236}">
                <a16:creationId xmlns:a16="http://schemas.microsoft.com/office/drawing/2014/main" id="{79ACF02F-2D7E-4CAB-9249-29A4D24830F5}"/>
              </a:ext>
            </a:extLst>
          </p:cNvPr>
          <p:cNvSpPr/>
          <p:nvPr/>
        </p:nvSpPr>
        <p:spPr>
          <a:xfrm>
            <a:off x="7512347" y="2509031"/>
            <a:ext cx="1879900" cy="284868"/>
          </a:xfrm>
          <a:custGeom>
            <a:avLst/>
            <a:gdLst>
              <a:gd name="connsiteX0" fmla="*/ 0 w 1400175"/>
              <a:gd name="connsiteY0" fmla="*/ 0 h 590550"/>
              <a:gd name="connsiteX1" fmla="*/ 1400175 w 1400175"/>
              <a:gd name="connsiteY1" fmla="*/ 0 h 590550"/>
              <a:gd name="connsiteX2" fmla="*/ 1400175 w 1400175"/>
              <a:gd name="connsiteY2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0175" h="590550">
                <a:moveTo>
                  <a:pt x="0" y="0"/>
                </a:moveTo>
                <a:lnTo>
                  <a:pt x="1400175" y="0"/>
                </a:lnTo>
                <a:lnTo>
                  <a:pt x="1400175" y="590550"/>
                </a:lnTo>
              </a:path>
            </a:pathLst>
          </a:custGeom>
          <a:ln w="19050">
            <a:solidFill>
              <a:schemeClr val="accent4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Freeform 325">
            <a:extLst>
              <a:ext uri="{FF2B5EF4-FFF2-40B4-BE49-F238E27FC236}">
                <a16:creationId xmlns:a16="http://schemas.microsoft.com/office/drawing/2014/main" id="{B101EC6A-BC32-425E-977A-A4F029CC48F0}"/>
              </a:ext>
            </a:extLst>
          </p:cNvPr>
          <p:cNvSpPr/>
          <p:nvPr/>
        </p:nvSpPr>
        <p:spPr>
          <a:xfrm>
            <a:off x="7385014" y="3284813"/>
            <a:ext cx="1264815" cy="1093712"/>
          </a:xfrm>
          <a:custGeom>
            <a:avLst/>
            <a:gdLst>
              <a:gd name="connsiteX0" fmla="*/ 0 w 495300"/>
              <a:gd name="connsiteY0" fmla="*/ 0 h 962025"/>
              <a:gd name="connsiteX1" fmla="*/ 0 w 495300"/>
              <a:gd name="connsiteY1" fmla="*/ 962025 h 962025"/>
              <a:gd name="connsiteX2" fmla="*/ 495300 w 495300"/>
              <a:gd name="connsiteY2" fmla="*/ 962025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5300" h="962025">
                <a:moveTo>
                  <a:pt x="0" y="0"/>
                </a:moveTo>
                <a:lnTo>
                  <a:pt x="0" y="962025"/>
                </a:lnTo>
                <a:lnTo>
                  <a:pt x="495300" y="962025"/>
                </a:lnTo>
              </a:path>
            </a:pathLst>
          </a:custGeom>
          <a:ln w="19050">
            <a:solidFill>
              <a:schemeClr val="accent3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Freeform 326">
            <a:extLst>
              <a:ext uri="{FF2B5EF4-FFF2-40B4-BE49-F238E27FC236}">
                <a16:creationId xmlns:a16="http://schemas.microsoft.com/office/drawing/2014/main" id="{30930FA9-D899-428E-A518-89D3782C2CF3}"/>
              </a:ext>
            </a:extLst>
          </p:cNvPr>
          <p:cNvSpPr/>
          <p:nvPr/>
        </p:nvSpPr>
        <p:spPr>
          <a:xfrm>
            <a:off x="3389173" y="3148370"/>
            <a:ext cx="1023731" cy="499917"/>
          </a:xfrm>
          <a:custGeom>
            <a:avLst/>
            <a:gdLst>
              <a:gd name="connsiteX0" fmla="*/ 1381125 w 1381125"/>
              <a:gd name="connsiteY0" fmla="*/ 0 h 371475"/>
              <a:gd name="connsiteX1" fmla="*/ 0 w 1381125"/>
              <a:gd name="connsiteY1" fmla="*/ 0 h 371475"/>
              <a:gd name="connsiteX2" fmla="*/ 0 w 1381125"/>
              <a:gd name="connsiteY2" fmla="*/ 37147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81125" h="371475">
                <a:moveTo>
                  <a:pt x="1381125" y="0"/>
                </a:moveTo>
                <a:lnTo>
                  <a:pt x="0" y="0"/>
                </a:lnTo>
                <a:lnTo>
                  <a:pt x="0" y="371475"/>
                </a:lnTo>
              </a:path>
            </a:pathLst>
          </a:custGeom>
          <a:ln w="19050">
            <a:solidFill>
              <a:schemeClr val="accent2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Freeform 327">
            <a:extLst>
              <a:ext uri="{FF2B5EF4-FFF2-40B4-BE49-F238E27FC236}">
                <a16:creationId xmlns:a16="http://schemas.microsoft.com/office/drawing/2014/main" id="{B858983F-86D5-4616-8CF7-F6E98D958FDF}"/>
              </a:ext>
            </a:extLst>
          </p:cNvPr>
          <p:cNvSpPr/>
          <p:nvPr/>
        </p:nvSpPr>
        <p:spPr>
          <a:xfrm>
            <a:off x="2626615" y="2030630"/>
            <a:ext cx="2747165" cy="317394"/>
          </a:xfrm>
          <a:custGeom>
            <a:avLst/>
            <a:gdLst>
              <a:gd name="connsiteX0" fmla="*/ 1381125 w 1381125"/>
              <a:gd name="connsiteY0" fmla="*/ 0 h 371475"/>
              <a:gd name="connsiteX1" fmla="*/ 0 w 1381125"/>
              <a:gd name="connsiteY1" fmla="*/ 0 h 371475"/>
              <a:gd name="connsiteX2" fmla="*/ 0 w 1381125"/>
              <a:gd name="connsiteY2" fmla="*/ 37147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81125" h="371475">
                <a:moveTo>
                  <a:pt x="1381125" y="0"/>
                </a:moveTo>
                <a:lnTo>
                  <a:pt x="0" y="0"/>
                </a:lnTo>
                <a:lnTo>
                  <a:pt x="0" y="371475"/>
                </a:lnTo>
              </a:path>
            </a:pathLst>
          </a:custGeom>
          <a:ln w="19050">
            <a:solidFill>
              <a:schemeClr val="accent1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8" name="Group 297">
            <a:extLst>
              <a:ext uri="{FF2B5EF4-FFF2-40B4-BE49-F238E27FC236}">
                <a16:creationId xmlns:a16="http://schemas.microsoft.com/office/drawing/2014/main" id="{896BA388-557D-4BAB-93A1-55E47329420D}"/>
              </a:ext>
            </a:extLst>
          </p:cNvPr>
          <p:cNvGrpSpPr/>
          <p:nvPr/>
        </p:nvGrpSpPr>
        <p:grpSpPr>
          <a:xfrm>
            <a:off x="9013395" y="2817465"/>
            <a:ext cx="1808641" cy="863596"/>
            <a:chOff x="3131840" y="2204864"/>
            <a:chExt cx="3096344" cy="863596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ACAB497F-71F7-48D0-BF12-2855B2CB5D62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042AF0F8-53DF-4353-BE69-2A6DBE938389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141" name="Group 297">
            <a:extLst>
              <a:ext uri="{FF2B5EF4-FFF2-40B4-BE49-F238E27FC236}">
                <a16:creationId xmlns:a16="http://schemas.microsoft.com/office/drawing/2014/main" id="{3561EC3A-56E9-46FB-913F-5EF63DA31E03}"/>
              </a:ext>
            </a:extLst>
          </p:cNvPr>
          <p:cNvGrpSpPr/>
          <p:nvPr/>
        </p:nvGrpSpPr>
        <p:grpSpPr>
          <a:xfrm>
            <a:off x="8743590" y="3883562"/>
            <a:ext cx="1808641" cy="863596"/>
            <a:chOff x="3131840" y="2204864"/>
            <a:chExt cx="3096344" cy="863596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C7EB459C-AA69-4CBD-AB02-D53069A8A7AE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92128ACF-7460-4CB4-83C9-2754FA6848C5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144" name="Group 297">
            <a:extLst>
              <a:ext uri="{FF2B5EF4-FFF2-40B4-BE49-F238E27FC236}">
                <a16:creationId xmlns:a16="http://schemas.microsoft.com/office/drawing/2014/main" id="{C920A957-C9AB-40DF-A34C-F756F3AEC366}"/>
              </a:ext>
            </a:extLst>
          </p:cNvPr>
          <p:cNvGrpSpPr/>
          <p:nvPr/>
        </p:nvGrpSpPr>
        <p:grpSpPr>
          <a:xfrm>
            <a:off x="2099688" y="3719197"/>
            <a:ext cx="1808641" cy="863596"/>
            <a:chOff x="3131840" y="2204864"/>
            <a:chExt cx="3096344" cy="863596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20A020EF-A058-4570-893A-9840F65304C2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45346671-83CD-48D7-B5F8-72F47CE22050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147" name="Group 297">
            <a:extLst>
              <a:ext uri="{FF2B5EF4-FFF2-40B4-BE49-F238E27FC236}">
                <a16:creationId xmlns:a16="http://schemas.microsoft.com/office/drawing/2014/main" id="{4C828B38-B6C5-418D-ACF9-3CAD2624B71E}"/>
              </a:ext>
            </a:extLst>
          </p:cNvPr>
          <p:cNvGrpSpPr/>
          <p:nvPr/>
        </p:nvGrpSpPr>
        <p:grpSpPr>
          <a:xfrm>
            <a:off x="1288738" y="2398775"/>
            <a:ext cx="1808641" cy="863596"/>
            <a:chOff x="3131840" y="2204864"/>
            <a:chExt cx="3096344" cy="863596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0379CCAC-1687-4A13-AB07-08E8413DC60C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136379B1-1B0B-4457-9892-D95A391037C2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sp>
        <p:nvSpPr>
          <p:cNvPr id="150" name="Rounded Rectangle 10">
            <a:extLst>
              <a:ext uri="{FF2B5EF4-FFF2-40B4-BE49-F238E27FC236}">
                <a16:creationId xmlns:a16="http://schemas.microsoft.com/office/drawing/2014/main" id="{413BC659-ACD4-4F6B-A4C8-0524CD281613}"/>
              </a:ext>
            </a:extLst>
          </p:cNvPr>
          <p:cNvSpPr/>
          <p:nvPr/>
        </p:nvSpPr>
        <p:spPr>
          <a:xfrm>
            <a:off x="5553579" y="579576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1" name="Rounded Rectangle 6">
            <a:extLst>
              <a:ext uri="{FF2B5EF4-FFF2-40B4-BE49-F238E27FC236}">
                <a16:creationId xmlns:a16="http://schemas.microsoft.com/office/drawing/2014/main" id="{85CD3903-1841-4348-B56D-023F40F4526D}"/>
              </a:ext>
            </a:extLst>
          </p:cNvPr>
          <p:cNvSpPr/>
          <p:nvPr/>
        </p:nvSpPr>
        <p:spPr>
          <a:xfrm>
            <a:off x="5509189" y="4993344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2" name="Rounded Rectangle 27">
            <a:extLst>
              <a:ext uri="{FF2B5EF4-FFF2-40B4-BE49-F238E27FC236}">
                <a16:creationId xmlns:a16="http://schemas.microsoft.com/office/drawing/2014/main" id="{F6282E78-DC43-4908-A7A8-2EB8BE3E49EC}"/>
              </a:ext>
            </a:extLst>
          </p:cNvPr>
          <p:cNvSpPr/>
          <p:nvPr/>
        </p:nvSpPr>
        <p:spPr>
          <a:xfrm>
            <a:off x="6331232" y="501357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3" name="Rounded Rectangle 7">
            <a:extLst>
              <a:ext uri="{FF2B5EF4-FFF2-40B4-BE49-F238E27FC236}">
                <a16:creationId xmlns:a16="http://schemas.microsoft.com/office/drawing/2014/main" id="{7D193F75-0E93-42AD-930F-3EC77F845662}"/>
              </a:ext>
            </a:extLst>
          </p:cNvPr>
          <p:cNvSpPr/>
          <p:nvPr/>
        </p:nvSpPr>
        <p:spPr>
          <a:xfrm>
            <a:off x="6324316" y="5763494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6E49CF-9EC9-435B-8766-D17B527FC011}"/>
              </a:ext>
            </a:extLst>
          </p:cNvPr>
          <p:cNvSpPr txBox="1"/>
          <p:nvPr/>
        </p:nvSpPr>
        <p:spPr>
          <a:xfrm>
            <a:off x="7929825" y="3448878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8FB68D-A745-4CAD-952B-5D0F14DDE311}"/>
              </a:ext>
            </a:extLst>
          </p:cNvPr>
          <p:cNvSpPr txBox="1"/>
          <p:nvPr/>
        </p:nvSpPr>
        <p:spPr>
          <a:xfrm>
            <a:off x="8489987" y="5896682"/>
            <a:ext cx="300827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EAFAAC-1B3A-4EE7-8284-DCBE0F7B57C5}"/>
              </a:ext>
            </a:extLst>
          </p:cNvPr>
          <p:cNvSpPr txBox="1"/>
          <p:nvPr/>
        </p:nvSpPr>
        <p:spPr>
          <a:xfrm>
            <a:off x="8489986" y="5135860"/>
            <a:ext cx="300827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B53A62-DCC1-4A3B-81AA-C8CC26E4B3B4}"/>
              </a:ext>
            </a:extLst>
          </p:cNvPr>
          <p:cNvSpPr txBox="1"/>
          <p:nvPr/>
        </p:nvSpPr>
        <p:spPr>
          <a:xfrm>
            <a:off x="876300" y="712774"/>
            <a:ext cx="292808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12">
            <a:extLst>
              <a:ext uri="{FF2B5EF4-FFF2-40B4-BE49-F238E27FC236}">
                <a16:creationId xmlns:a16="http://schemas.microsoft.com/office/drawing/2014/main" id="{659DC3AB-AD66-409D-BCAF-2C5A03CA7210}"/>
              </a:ext>
            </a:extLst>
          </p:cNvPr>
          <p:cNvSpPr/>
          <p:nvPr/>
        </p:nvSpPr>
        <p:spPr>
          <a:xfrm>
            <a:off x="1690411" y="2494405"/>
            <a:ext cx="795355" cy="1399346"/>
          </a:xfrm>
          <a:custGeom>
            <a:avLst/>
            <a:gdLst>
              <a:gd name="connsiteX0" fmla="*/ 7144 w 809625"/>
              <a:gd name="connsiteY0" fmla="*/ 1331510 h 1419225"/>
              <a:gd name="connsiteX1" fmla="*/ 27146 w 809625"/>
              <a:gd name="connsiteY1" fmla="*/ 1274360 h 1419225"/>
              <a:gd name="connsiteX2" fmla="*/ 26194 w 809625"/>
              <a:gd name="connsiteY2" fmla="*/ 1194350 h 1419225"/>
              <a:gd name="connsiteX3" fmla="*/ 61436 w 809625"/>
              <a:gd name="connsiteY3" fmla="*/ 1103863 h 1419225"/>
              <a:gd name="connsiteX4" fmla="*/ 235744 w 809625"/>
              <a:gd name="connsiteY4" fmla="*/ 644757 h 1419225"/>
              <a:gd name="connsiteX5" fmla="*/ 236696 w 809625"/>
              <a:gd name="connsiteY5" fmla="*/ 375200 h 1419225"/>
              <a:gd name="connsiteX6" fmla="*/ 210026 w 809625"/>
              <a:gd name="connsiteY6" fmla="*/ 342815 h 1419225"/>
              <a:gd name="connsiteX7" fmla="*/ 120491 w 809625"/>
              <a:gd name="connsiteY7" fmla="*/ 231372 h 1419225"/>
              <a:gd name="connsiteX8" fmla="*/ 105251 w 809625"/>
              <a:gd name="connsiteY8" fmla="*/ 48492 h 1419225"/>
              <a:gd name="connsiteX9" fmla="*/ 133826 w 809625"/>
              <a:gd name="connsiteY9" fmla="*/ 18965 h 1419225"/>
              <a:gd name="connsiteX10" fmla="*/ 229076 w 809625"/>
              <a:gd name="connsiteY10" fmla="*/ 26585 h 1419225"/>
              <a:gd name="connsiteX11" fmla="*/ 266224 w 809625"/>
              <a:gd name="connsiteY11" fmla="*/ 18012 h 1419225"/>
              <a:gd name="connsiteX12" fmla="*/ 435769 w 809625"/>
              <a:gd name="connsiteY12" fmla="*/ 11345 h 1419225"/>
              <a:gd name="connsiteX13" fmla="*/ 538639 w 809625"/>
              <a:gd name="connsiteY13" fmla="*/ 18012 h 1419225"/>
              <a:gd name="connsiteX14" fmla="*/ 686276 w 809625"/>
              <a:gd name="connsiteY14" fmla="*/ 22775 h 1419225"/>
              <a:gd name="connsiteX15" fmla="*/ 693896 w 809625"/>
              <a:gd name="connsiteY15" fmla="*/ 38967 h 1419225"/>
              <a:gd name="connsiteX16" fmla="*/ 680561 w 809625"/>
              <a:gd name="connsiteY16" fmla="*/ 155172 h 1419225"/>
              <a:gd name="connsiteX17" fmla="*/ 679609 w 809625"/>
              <a:gd name="connsiteY17" fmla="*/ 178032 h 1419225"/>
              <a:gd name="connsiteX18" fmla="*/ 680561 w 809625"/>
              <a:gd name="connsiteY18" fmla="*/ 254232 h 1419225"/>
              <a:gd name="connsiteX19" fmla="*/ 604361 w 809625"/>
              <a:gd name="connsiteY19" fmla="*/ 337100 h 1419225"/>
              <a:gd name="connsiteX20" fmla="*/ 560546 w 809625"/>
              <a:gd name="connsiteY20" fmla="*/ 386630 h 1419225"/>
              <a:gd name="connsiteX21" fmla="*/ 571976 w 809625"/>
              <a:gd name="connsiteY21" fmla="*/ 735245 h 1419225"/>
              <a:gd name="connsiteX22" fmla="*/ 719614 w 809625"/>
              <a:gd name="connsiteY22" fmla="*/ 1071477 h 1419225"/>
              <a:gd name="connsiteX23" fmla="*/ 773906 w 809625"/>
              <a:gd name="connsiteY23" fmla="*/ 1221972 h 1419225"/>
              <a:gd name="connsiteX24" fmla="*/ 791051 w 809625"/>
              <a:gd name="connsiteY24" fmla="*/ 1321032 h 1419225"/>
              <a:gd name="connsiteX25" fmla="*/ 751046 w 809625"/>
              <a:gd name="connsiteY25" fmla="*/ 1394375 h 1419225"/>
              <a:gd name="connsiteX26" fmla="*/ 316706 w 809625"/>
              <a:gd name="connsiteY26" fmla="*/ 1412472 h 1419225"/>
              <a:gd name="connsiteX27" fmla="*/ 61436 w 809625"/>
              <a:gd name="connsiteY27" fmla="*/ 1399138 h 1419225"/>
              <a:gd name="connsiteX28" fmla="*/ 8096 w 809625"/>
              <a:gd name="connsiteY28" fmla="*/ 1384850 h 1419225"/>
              <a:gd name="connsiteX29" fmla="*/ 7144 w 809625"/>
              <a:gd name="connsiteY29" fmla="*/ 1331510 h 1419225"/>
              <a:gd name="connsiteX0" fmla="*/ 0 w 795355"/>
              <a:gd name="connsiteY0" fmla="*/ 1320923 h 1402396"/>
              <a:gd name="connsiteX1" fmla="*/ 20002 w 795355"/>
              <a:gd name="connsiteY1" fmla="*/ 1263773 h 1402396"/>
              <a:gd name="connsiteX2" fmla="*/ 19050 w 795355"/>
              <a:gd name="connsiteY2" fmla="*/ 1183763 h 1402396"/>
              <a:gd name="connsiteX3" fmla="*/ 54292 w 795355"/>
              <a:gd name="connsiteY3" fmla="*/ 1093276 h 1402396"/>
              <a:gd name="connsiteX4" fmla="*/ 228600 w 795355"/>
              <a:gd name="connsiteY4" fmla="*/ 634170 h 1402396"/>
              <a:gd name="connsiteX5" fmla="*/ 229552 w 795355"/>
              <a:gd name="connsiteY5" fmla="*/ 364613 h 1402396"/>
              <a:gd name="connsiteX6" fmla="*/ 202882 w 795355"/>
              <a:gd name="connsiteY6" fmla="*/ 332228 h 1402396"/>
              <a:gd name="connsiteX7" fmla="*/ 113347 w 795355"/>
              <a:gd name="connsiteY7" fmla="*/ 220785 h 1402396"/>
              <a:gd name="connsiteX8" fmla="*/ 98107 w 795355"/>
              <a:gd name="connsiteY8" fmla="*/ 37905 h 1402396"/>
              <a:gd name="connsiteX9" fmla="*/ 126682 w 795355"/>
              <a:gd name="connsiteY9" fmla="*/ 8378 h 1402396"/>
              <a:gd name="connsiteX10" fmla="*/ 221932 w 795355"/>
              <a:gd name="connsiteY10" fmla="*/ 15998 h 1402396"/>
              <a:gd name="connsiteX11" fmla="*/ 287655 w 795355"/>
              <a:gd name="connsiteY11" fmla="*/ 7425 h 1402396"/>
              <a:gd name="connsiteX12" fmla="*/ 428625 w 795355"/>
              <a:gd name="connsiteY12" fmla="*/ 758 h 1402396"/>
              <a:gd name="connsiteX13" fmla="*/ 531495 w 795355"/>
              <a:gd name="connsiteY13" fmla="*/ 7425 h 1402396"/>
              <a:gd name="connsiteX14" fmla="*/ 679132 w 795355"/>
              <a:gd name="connsiteY14" fmla="*/ 12188 h 1402396"/>
              <a:gd name="connsiteX15" fmla="*/ 686752 w 795355"/>
              <a:gd name="connsiteY15" fmla="*/ 28380 h 1402396"/>
              <a:gd name="connsiteX16" fmla="*/ 673417 w 795355"/>
              <a:gd name="connsiteY16" fmla="*/ 144585 h 1402396"/>
              <a:gd name="connsiteX17" fmla="*/ 672465 w 795355"/>
              <a:gd name="connsiteY17" fmla="*/ 167445 h 1402396"/>
              <a:gd name="connsiteX18" fmla="*/ 673417 w 795355"/>
              <a:gd name="connsiteY18" fmla="*/ 243645 h 1402396"/>
              <a:gd name="connsiteX19" fmla="*/ 597217 w 795355"/>
              <a:gd name="connsiteY19" fmla="*/ 326513 h 1402396"/>
              <a:gd name="connsiteX20" fmla="*/ 553402 w 795355"/>
              <a:gd name="connsiteY20" fmla="*/ 376043 h 1402396"/>
              <a:gd name="connsiteX21" fmla="*/ 564832 w 795355"/>
              <a:gd name="connsiteY21" fmla="*/ 724658 h 1402396"/>
              <a:gd name="connsiteX22" fmla="*/ 712470 w 795355"/>
              <a:gd name="connsiteY22" fmla="*/ 1060890 h 1402396"/>
              <a:gd name="connsiteX23" fmla="*/ 766762 w 795355"/>
              <a:gd name="connsiteY23" fmla="*/ 1211385 h 1402396"/>
              <a:gd name="connsiteX24" fmla="*/ 783907 w 795355"/>
              <a:gd name="connsiteY24" fmla="*/ 1310445 h 1402396"/>
              <a:gd name="connsiteX25" fmla="*/ 743902 w 795355"/>
              <a:gd name="connsiteY25" fmla="*/ 1383788 h 1402396"/>
              <a:gd name="connsiteX26" fmla="*/ 309562 w 795355"/>
              <a:gd name="connsiteY26" fmla="*/ 1401885 h 1402396"/>
              <a:gd name="connsiteX27" fmla="*/ 54292 w 795355"/>
              <a:gd name="connsiteY27" fmla="*/ 1388551 h 1402396"/>
              <a:gd name="connsiteX28" fmla="*/ 952 w 795355"/>
              <a:gd name="connsiteY28" fmla="*/ 1374263 h 1402396"/>
              <a:gd name="connsiteX29" fmla="*/ 0 w 795355"/>
              <a:gd name="connsiteY29" fmla="*/ 1320923 h 1402396"/>
              <a:gd name="connsiteX0" fmla="*/ 0 w 795355"/>
              <a:gd name="connsiteY0" fmla="*/ 1320923 h 1402396"/>
              <a:gd name="connsiteX1" fmla="*/ 20002 w 795355"/>
              <a:gd name="connsiteY1" fmla="*/ 1263773 h 1402396"/>
              <a:gd name="connsiteX2" fmla="*/ 19050 w 795355"/>
              <a:gd name="connsiteY2" fmla="*/ 1183763 h 1402396"/>
              <a:gd name="connsiteX3" fmla="*/ 54292 w 795355"/>
              <a:gd name="connsiteY3" fmla="*/ 1093276 h 1402396"/>
              <a:gd name="connsiteX4" fmla="*/ 228600 w 795355"/>
              <a:gd name="connsiteY4" fmla="*/ 634170 h 1402396"/>
              <a:gd name="connsiteX5" fmla="*/ 229552 w 795355"/>
              <a:gd name="connsiteY5" fmla="*/ 364613 h 1402396"/>
              <a:gd name="connsiteX6" fmla="*/ 202882 w 795355"/>
              <a:gd name="connsiteY6" fmla="*/ 332228 h 1402396"/>
              <a:gd name="connsiteX7" fmla="*/ 113347 w 795355"/>
              <a:gd name="connsiteY7" fmla="*/ 220785 h 1402396"/>
              <a:gd name="connsiteX8" fmla="*/ 98107 w 795355"/>
              <a:gd name="connsiteY8" fmla="*/ 37905 h 1402396"/>
              <a:gd name="connsiteX9" fmla="*/ 126682 w 795355"/>
              <a:gd name="connsiteY9" fmla="*/ 8378 h 1402396"/>
              <a:gd name="connsiteX10" fmla="*/ 221932 w 795355"/>
              <a:gd name="connsiteY10" fmla="*/ 15998 h 1402396"/>
              <a:gd name="connsiteX11" fmla="*/ 287655 w 795355"/>
              <a:gd name="connsiteY11" fmla="*/ 7425 h 1402396"/>
              <a:gd name="connsiteX12" fmla="*/ 428625 w 795355"/>
              <a:gd name="connsiteY12" fmla="*/ 758 h 1402396"/>
              <a:gd name="connsiteX13" fmla="*/ 531495 w 795355"/>
              <a:gd name="connsiteY13" fmla="*/ 7425 h 1402396"/>
              <a:gd name="connsiteX14" fmla="*/ 679132 w 795355"/>
              <a:gd name="connsiteY14" fmla="*/ 12188 h 1402396"/>
              <a:gd name="connsiteX15" fmla="*/ 686752 w 795355"/>
              <a:gd name="connsiteY15" fmla="*/ 28380 h 1402396"/>
              <a:gd name="connsiteX16" fmla="*/ 673417 w 795355"/>
              <a:gd name="connsiteY16" fmla="*/ 144585 h 1402396"/>
              <a:gd name="connsiteX17" fmla="*/ 672465 w 795355"/>
              <a:gd name="connsiteY17" fmla="*/ 167445 h 1402396"/>
              <a:gd name="connsiteX18" fmla="*/ 673417 w 795355"/>
              <a:gd name="connsiteY18" fmla="*/ 243645 h 1402396"/>
              <a:gd name="connsiteX19" fmla="*/ 597217 w 795355"/>
              <a:gd name="connsiteY19" fmla="*/ 326513 h 1402396"/>
              <a:gd name="connsiteX20" fmla="*/ 553402 w 795355"/>
              <a:gd name="connsiteY20" fmla="*/ 376043 h 1402396"/>
              <a:gd name="connsiteX21" fmla="*/ 564832 w 795355"/>
              <a:gd name="connsiteY21" fmla="*/ 724658 h 1402396"/>
              <a:gd name="connsiteX22" fmla="*/ 712470 w 795355"/>
              <a:gd name="connsiteY22" fmla="*/ 1060890 h 1402396"/>
              <a:gd name="connsiteX23" fmla="*/ 766762 w 795355"/>
              <a:gd name="connsiteY23" fmla="*/ 1211385 h 1402396"/>
              <a:gd name="connsiteX24" fmla="*/ 783907 w 795355"/>
              <a:gd name="connsiteY24" fmla="*/ 1310445 h 1402396"/>
              <a:gd name="connsiteX25" fmla="*/ 743902 w 795355"/>
              <a:gd name="connsiteY25" fmla="*/ 1383788 h 1402396"/>
              <a:gd name="connsiteX26" fmla="*/ 309562 w 795355"/>
              <a:gd name="connsiteY26" fmla="*/ 1401885 h 1402396"/>
              <a:gd name="connsiteX27" fmla="*/ 54292 w 795355"/>
              <a:gd name="connsiteY27" fmla="*/ 1388551 h 1402396"/>
              <a:gd name="connsiteX28" fmla="*/ 952 w 795355"/>
              <a:gd name="connsiteY28" fmla="*/ 1374263 h 1402396"/>
              <a:gd name="connsiteX29" fmla="*/ 0 w 795355"/>
              <a:gd name="connsiteY29" fmla="*/ 1320923 h 1402396"/>
              <a:gd name="connsiteX0" fmla="*/ 0 w 795355"/>
              <a:gd name="connsiteY0" fmla="*/ 1320923 h 1402396"/>
              <a:gd name="connsiteX1" fmla="*/ 20002 w 795355"/>
              <a:gd name="connsiteY1" fmla="*/ 1263773 h 1402396"/>
              <a:gd name="connsiteX2" fmla="*/ 19050 w 795355"/>
              <a:gd name="connsiteY2" fmla="*/ 1183763 h 1402396"/>
              <a:gd name="connsiteX3" fmla="*/ 54292 w 795355"/>
              <a:gd name="connsiteY3" fmla="*/ 1093276 h 1402396"/>
              <a:gd name="connsiteX4" fmla="*/ 228600 w 795355"/>
              <a:gd name="connsiteY4" fmla="*/ 634170 h 1402396"/>
              <a:gd name="connsiteX5" fmla="*/ 229552 w 795355"/>
              <a:gd name="connsiteY5" fmla="*/ 364613 h 1402396"/>
              <a:gd name="connsiteX6" fmla="*/ 202882 w 795355"/>
              <a:gd name="connsiteY6" fmla="*/ 332228 h 1402396"/>
              <a:gd name="connsiteX7" fmla="*/ 113347 w 795355"/>
              <a:gd name="connsiteY7" fmla="*/ 220785 h 1402396"/>
              <a:gd name="connsiteX8" fmla="*/ 98107 w 795355"/>
              <a:gd name="connsiteY8" fmla="*/ 37905 h 1402396"/>
              <a:gd name="connsiteX9" fmla="*/ 126682 w 795355"/>
              <a:gd name="connsiteY9" fmla="*/ 8378 h 1402396"/>
              <a:gd name="connsiteX10" fmla="*/ 221932 w 795355"/>
              <a:gd name="connsiteY10" fmla="*/ 15998 h 1402396"/>
              <a:gd name="connsiteX11" fmla="*/ 287655 w 795355"/>
              <a:gd name="connsiteY11" fmla="*/ 7425 h 1402396"/>
              <a:gd name="connsiteX12" fmla="*/ 428625 w 795355"/>
              <a:gd name="connsiteY12" fmla="*/ 758 h 1402396"/>
              <a:gd name="connsiteX13" fmla="*/ 531495 w 795355"/>
              <a:gd name="connsiteY13" fmla="*/ 7425 h 1402396"/>
              <a:gd name="connsiteX14" fmla="*/ 679132 w 795355"/>
              <a:gd name="connsiteY14" fmla="*/ 12188 h 1402396"/>
              <a:gd name="connsiteX15" fmla="*/ 686752 w 795355"/>
              <a:gd name="connsiteY15" fmla="*/ 28380 h 1402396"/>
              <a:gd name="connsiteX16" fmla="*/ 673417 w 795355"/>
              <a:gd name="connsiteY16" fmla="*/ 144585 h 1402396"/>
              <a:gd name="connsiteX17" fmla="*/ 672465 w 795355"/>
              <a:gd name="connsiteY17" fmla="*/ 167445 h 1402396"/>
              <a:gd name="connsiteX18" fmla="*/ 673417 w 795355"/>
              <a:gd name="connsiteY18" fmla="*/ 243645 h 1402396"/>
              <a:gd name="connsiteX19" fmla="*/ 597217 w 795355"/>
              <a:gd name="connsiteY19" fmla="*/ 326513 h 1402396"/>
              <a:gd name="connsiteX20" fmla="*/ 553402 w 795355"/>
              <a:gd name="connsiteY20" fmla="*/ 376043 h 1402396"/>
              <a:gd name="connsiteX21" fmla="*/ 564832 w 795355"/>
              <a:gd name="connsiteY21" fmla="*/ 724658 h 1402396"/>
              <a:gd name="connsiteX22" fmla="*/ 712470 w 795355"/>
              <a:gd name="connsiteY22" fmla="*/ 1060890 h 1402396"/>
              <a:gd name="connsiteX23" fmla="*/ 766762 w 795355"/>
              <a:gd name="connsiteY23" fmla="*/ 1211385 h 1402396"/>
              <a:gd name="connsiteX24" fmla="*/ 783907 w 795355"/>
              <a:gd name="connsiteY24" fmla="*/ 1310445 h 1402396"/>
              <a:gd name="connsiteX25" fmla="*/ 743902 w 795355"/>
              <a:gd name="connsiteY25" fmla="*/ 1383788 h 1402396"/>
              <a:gd name="connsiteX26" fmla="*/ 309562 w 795355"/>
              <a:gd name="connsiteY26" fmla="*/ 1401885 h 1402396"/>
              <a:gd name="connsiteX27" fmla="*/ 54292 w 795355"/>
              <a:gd name="connsiteY27" fmla="*/ 1388551 h 1402396"/>
              <a:gd name="connsiteX28" fmla="*/ 952 w 795355"/>
              <a:gd name="connsiteY28" fmla="*/ 1374263 h 1402396"/>
              <a:gd name="connsiteX29" fmla="*/ 0 w 795355"/>
              <a:gd name="connsiteY29" fmla="*/ 1320923 h 1402396"/>
              <a:gd name="connsiteX0" fmla="*/ 0 w 795355"/>
              <a:gd name="connsiteY0" fmla="*/ 1320923 h 1402396"/>
              <a:gd name="connsiteX1" fmla="*/ 20002 w 795355"/>
              <a:gd name="connsiteY1" fmla="*/ 1263773 h 1402396"/>
              <a:gd name="connsiteX2" fmla="*/ 19050 w 795355"/>
              <a:gd name="connsiteY2" fmla="*/ 1183763 h 1402396"/>
              <a:gd name="connsiteX3" fmla="*/ 54292 w 795355"/>
              <a:gd name="connsiteY3" fmla="*/ 1093276 h 1402396"/>
              <a:gd name="connsiteX4" fmla="*/ 228600 w 795355"/>
              <a:gd name="connsiteY4" fmla="*/ 634170 h 1402396"/>
              <a:gd name="connsiteX5" fmla="*/ 229552 w 795355"/>
              <a:gd name="connsiteY5" fmla="*/ 364613 h 1402396"/>
              <a:gd name="connsiteX6" fmla="*/ 202882 w 795355"/>
              <a:gd name="connsiteY6" fmla="*/ 332228 h 1402396"/>
              <a:gd name="connsiteX7" fmla="*/ 113347 w 795355"/>
              <a:gd name="connsiteY7" fmla="*/ 220785 h 1402396"/>
              <a:gd name="connsiteX8" fmla="*/ 98107 w 795355"/>
              <a:gd name="connsiteY8" fmla="*/ 37905 h 1402396"/>
              <a:gd name="connsiteX9" fmla="*/ 126682 w 795355"/>
              <a:gd name="connsiteY9" fmla="*/ 8378 h 1402396"/>
              <a:gd name="connsiteX10" fmla="*/ 221932 w 795355"/>
              <a:gd name="connsiteY10" fmla="*/ 15998 h 1402396"/>
              <a:gd name="connsiteX11" fmla="*/ 287655 w 795355"/>
              <a:gd name="connsiteY11" fmla="*/ 7425 h 1402396"/>
              <a:gd name="connsiteX12" fmla="*/ 428625 w 795355"/>
              <a:gd name="connsiteY12" fmla="*/ 758 h 1402396"/>
              <a:gd name="connsiteX13" fmla="*/ 531495 w 795355"/>
              <a:gd name="connsiteY13" fmla="*/ 7425 h 1402396"/>
              <a:gd name="connsiteX14" fmla="*/ 679132 w 795355"/>
              <a:gd name="connsiteY14" fmla="*/ 12188 h 1402396"/>
              <a:gd name="connsiteX15" fmla="*/ 686752 w 795355"/>
              <a:gd name="connsiteY15" fmla="*/ 28380 h 1402396"/>
              <a:gd name="connsiteX16" fmla="*/ 673417 w 795355"/>
              <a:gd name="connsiteY16" fmla="*/ 144585 h 1402396"/>
              <a:gd name="connsiteX17" fmla="*/ 672465 w 795355"/>
              <a:gd name="connsiteY17" fmla="*/ 167445 h 1402396"/>
              <a:gd name="connsiteX18" fmla="*/ 673417 w 795355"/>
              <a:gd name="connsiteY18" fmla="*/ 243645 h 1402396"/>
              <a:gd name="connsiteX19" fmla="*/ 597217 w 795355"/>
              <a:gd name="connsiteY19" fmla="*/ 326513 h 1402396"/>
              <a:gd name="connsiteX20" fmla="*/ 553402 w 795355"/>
              <a:gd name="connsiteY20" fmla="*/ 376043 h 1402396"/>
              <a:gd name="connsiteX21" fmla="*/ 564832 w 795355"/>
              <a:gd name="connsiteY21" fmla="*/ 724658 h 1402396"/>
              <a:gd name="connsiteX22" fmla="*/ 712470 w 795355"/>
              <a:gd name="connsiteY22" fmla="*/ 1060890 h 1402396"/>
              <a:gd name="connsiteX23" fmla="*/ 766762 w 795355"/>
              <a:gd name="connsiteY23" fmla="*/ 1211385 h 1402396"/>
              <a:gd name="connsiteX24" fmla="*/ 783907 w 795355"/>
              <a:gd name="connsiteY24" fmla="*/ 1310445 h 1402396"/>
              <a:gd name="connsiteX25" fmla="*/ 743902 w 795355"/>
              <a:gd name="connsiteY25" fmla="*/ 1383788 h 1402396"/>
              <a:gd name="connsiteX26" fmla="*/ 309562 w 795355"/>
              <a:gd name="connsiteY26" fmla="*/ 1401885 h 1402396"/>
              <a:gd name="connsiteX27" fmla="*/ 54292 w 795355"/>
              <a:gd name="connsiteY27" fmla="*/ 1388551 h 1402396"/>
              <a:gd name="connsiteX28" fmla="*/ 952 w 795355"/>
              <a:gd name="connsiteY28" fmla="*/ 1374263 h 1402396"/>
              <a:gd name="connsiteX29" fmla="*/ 0 w 795355"/>
              <a:gd name="connsiteY29" fmla="*/ 1320923 h 1402396"/>
              <a:gd name="connsiteX0" fmla="*/ 0 w 795355"/>
              <a:gd name="connsiteY0" fmla="*/ 1320923 h 1402396"/>
              <a:gd name="connsiteX1" fmla="*/ 20002 w 795355"/>
              <a:gd name="connsiteY1" fmla="*/ 1263773 h 1402396"/>
              <a:gd name="connsiteX2" fmla="*/ 19050 w 795355"/>
              <a:gd name="connsiteY2" fmla="*/ 1183763 h 1402396"/>
              <a:gd name="connsiteX3" fmla="*/ 54292 w 795355"/>
              <a:gd name="connsiteY3" fmla="*/ 1093276 h 1402396"/>
              <a:gd name="connsiteX4" fmla="*/ 228600 w 795355"/>
              <a:gd name="connsiteY4" fmla="*/ 634170 h 1402396"/>
              <a:gd name="connsiteX5" fmla="*/ 229552 w 795355"/>
              <a:gd name="connsiteY5" fmla="*/ 364613 h 1402396"/>
              <a:gd name="connsiteX6" fmla="*/ 202882 w 795355"/>
              <a:gd name="connsiteY6" fmla="*/ 332228 h 1402396"/>
              <a:gd name="connsiteX7" fmla="*/ 113347 w 795355"/>
              <a:gd name="connsiteY7" fmla="*/ 220785 h 1402396"/>
              <a:gd name="connsiteX8" fmla="*/ 98107 w 795355"/>
              <a:gd name="connsiteY8" fmla="*/ 37905 h 1402396"/>
              <a:gd name="connsiteX9" fmla="*/ 126682 w 795355"/>
              <a:gd name="connsiteY9" fmla="*/ 8378 h 1402396"/>
              <a:gd name="connsiteX10" fmla="*/ 221932 w 795355"/>
              <a:gd name="connsiteY10" fmla="*/ 15998 h 1402396"/>
              <a:gd name="connsiteX11" fmla="*/ 287655 w 795355"/>
              <a:gd name="connsiteY11" fmla="*/ 7425 h 1402396"/>
              <a:gd name="connsiteX12" fmla="*/ 428625 w 795355"/>
              <a:gd name="connsiteY12" fmla="*/ 758 h 1402396"/>
              <a:gd name="connsiteX13" fmla="*/ 531495 w 795355"/>
              <a:gd name="connsiteY13" fmla="*/ 7425 h 1402396"/>
              <a:gd name="connsiteX14" fmla="*/ 679132 w 795355"/>
              <a:gd name="connsiteY14" fmla="*/ 12188 h 1402396"/>
              <a:gd name="connsiteX15" fmla="*/ 686752 w 795355"/>
              <a:gd name="connsiteY15" fmla="*/ 28380 h 1402396"/>
              <a:gd name="connsiteX16" fmla="*/ 673417 w 795355"/>
              <a:gd name="connsiteY16" fmla="*/ 144585 h 1402396"/>
              <a:gd name="connsiteX17" fmla="*/ 672465 w 795355"/>
              <a:gd name="connsiteY17" fmla="*/ 167445 h 1402396"/>
              <a:gd name="connsiteX18" fmla="*/ 673417 w 795355"/>
              <a:gd name="connsiteY18" fmla="*/ 243645 h 1402396"/>
              <a:gd name="connsiteX19" fmla="*/ 597217 w 795355"/>
              <a:gd name="connsiteY19" fmla="*/ 326513 h 1402396"/>
              <a:gd name="connsiteX20" fmla="*/ 553402 w 795355"/>
              <a:gd name="connsiteY20" fmla="*/ 376043 h 1402396"/>
              <a:gd name="connsiteX21" fmla="*/ 564832 w 795355"/>
              <a:gd name="connsiteY21" fmla="*/ 724658 h 1402396"/>
              <a:gd name="connsiteX22" fmla="*/ 712470 w 795355"/>
              <a:gd name="connsiteY22" fmla="*/ 1060890 h 1402396"/>
              <a:gd name="connsiteX23" fmla="*/ 766762 w 795355"/>
              <a:gd name="connsiteY23" fmla="*/ 1211385 h 1402396"/>
              <a:gd name="connsiteX24" fmla="*/ 783907 w 795355"/>
              <a:gd name="connsiteY24" fmla="*/ 1310445 h 1402396"/>
              <a:gd name="connsiteX25" fmla="*/ 743902 w 795355"/>
              <a:gd name="connsiteY25" fmla="*/ 1383788 h 1402396"/>
              <a:gd name="connsiteX26" fmla="*/ 309562 w 795355"/>
              <a:gd name="connsiteY26" fmla="*/ 1401885 h 1402396"/>
              <a:gd name="connsiteX27" fmla="*/ 54292 w 795355"/>
              <a:gd name="connsiteY27" fmla="*/ 1388551 h 1402396"/>
              <a:gd name="connsiteX28" fmla="*/ 952 w 795355"/>
              <a:gd name="connsiteY28" fmla="*/ 1374263 h 1402396"/>
              <a:gd name="connsiteX29" fmla="*/ 0 w 795355"/>
              <a:gd name="connsiteY29" fmla="*/ 1320923 h 1402396"/>
              <a:gd name="connsiteX0" fmla="*/ 0 w 795355"/>
              <a:gd name="connsiteY0" fmla="*/ 1322737 h 1404210"/>
              <a:gd name="connsiteX1" fmla="*/ 20002 w 795355"/>
              <a:gd name="connsiteY1" fmla="*/ 1265587 h 1404210"/>
              <a:gd name="connsiteX2" fmla="*/ 19050 w 795355"/>
              <a:gd name="connsiteY2" fmla="*/ 1185577 h 1404210"/>
              <a:gd name="connsiteX3" fmla="*/ 54292 w 795355"/>
              <a:gd name="connsiteY3" fmla="*/ 1095090 h 1404210"/>
              <a:gd name="connsiteX4" fmla="*/ 228600 w 795355"/>
              <a:gd name="connsiteY4" fmla="*/ 635984 h 1404210"/>
              <a:gd name="connsiteX5" fmla="*/ 229552 w 795355"/>
              <a:gd name="connsiteY5" fmla="*/ 366427 h 1404210"/>
              <a:gd name="connsiteX6" fmla="*/ 202882 w 795355"/>
              <a:gd name="connsiteY6" fmla="*/ 334042 h 1404210"/>
              <a:gd name="connsiteX7" fmla="*/ 113347 w 795355"/>
              <a:gd name="connsiteY7" fmla="*/ 222599 h 1404210"/>
              <a:gd name="connsiteX8" fmla="*/ 98107 w 795355"/>
              <a:gd name="connsiteY8" fmla="*/ 39719 h 1404210"/>
              <a:gd name="connsiteX9" fmla="*/ 126682 w 795355"/>
              <a:gd name="connsiteY9" fmla="*/ 10192 h 1404210"/>
              <a:gd name="connsiteX10" fmla="*/ 221932 w 795355"/>
              <a:gd name="connsiteY10" fmla="*/ 17812 h 1404210"/>
              <a:gd name="connsiteX11" fmla="*/ 287655 w 795355"/>
              <a:gd name="connsiteY11" fmla="*/ 9239 h 1404210"/>
              <a:gd name="connsiteX12" fmla="*/ 428625 w 795355"/>
              <a:gd name="connsiteY12" fmla="*/ 2572 h 1404210"/>
              <a:gd name="connsiteX13" fmla="*/ 545783 w 795355"/>
              <a:gd name="connsiteY13" fmla="*/ 6381 h 1404210"/>
              <a:gd name="connsiteX14" fmla="*/ 679132 w 795355"/>
              <a:gd name="connsiteY14" fmla="*/ 14002 h 1404210"/>
              <a:gd name="connsiteX15" fmla="*/ 686752 w 795355"/>
              <a:gd name="connsiteY15" fmla="*/ 30194 h 1404210"/>
              <a:gd name="connsiteX16" fmla="*/ 673417 w 795355"/>
              <a:gd name="connsiteY16" fmla="*/ 146399 h 1404210"/>
              <a:gd name="connsiteX17" fmla="*/ 672465 w 795355"/>
              <a:gd name="connsiteY17" fmla="*/ 169259 h 1404210"/>
              <a:gd name="connsiteX18" fmla="*/ 673417 w 795355"/>
              <a:gd name="connsiteY18" fmla="*/ 245459 h 1404210"/>
              <a:gd name="connsiteX19" fmla="*/ 597217 w 795355"/>
              <a:gd name="connsiteY19" fmla="*/ 328327 h 1404210"/>
              <a:gd name="connsiteX20" fmla="*/ 553402 w 795355"/>
              <a:gd name="connsiteY20" fmla="*/ 377857 h 1404210"/>
              <a:gd name="connsiteX21" fmla="*/ 564832 w 795355"/>
              <a:gd name="connsiteY21" fmla="*/ 726472 h 1404210"/>
              <a:gd name="connsiteX22" fmla="*/ 712470 w 795355"/>
              <a:gd name="connsiteY22" fmla="*/ 1062704 h 1404210"/>
              <a:gd name="connsiteX23" fmla="*/ 766762 w 795355"/>
              <a:gd name="connsiteY23" fmla="*/ 1213199 h 1404210"/>
              <a:gd name="connsiteX24" fmla="*/ 783907 w 795355"/>
              <a:gd name="connsiteY24" fmla="*/ 1312259 h 1404210"/>
              <a:gd name="connsiteX25" fmla="*/ 743902 w 795355"/>
              <a:gd name="connsiteY25" fmla="*/ 1385602 h 1404210"/>
              <a:gd name="connsiteX26" fmla="*/ 309562 w 795355"/>
              <a:gd name="connsiteY26" fmla="*/ 1403699 h 1404210"/>
              <a:gd name="connsiteX27" fmla="*/ 54292 w 795355"/>
              <a:gd name="connsiteY27" fmla="*/ 1390365 h 1404210"/>
              <a:gd name="connsiteX28" fmla="*/ 952 w 795355"/>
              <a:gd name="connsiteY28" fmla="*/ 1376077 h 1404210"/>
              <a:gd name="connsiteX29" fmla="*/ 0 w 795355"/>
              <a:gd name="connsiteY29" fmla="*/ 1322737 h 1404210"/>
              <a:gd name="connsiteX0" fmla="*/ 0 w 795355"/>
              <a:gd name="connsiteY0" fmla="*/ 1322737 h 1404210"/>
              <a:gd name="connsiteX1" fmla="*/ 20002 w 795355"/>
              <a:gd name="connsiteY1" fmla="*/ 1265587 h 1404210"/>
              <a:gd name="connsiteX2" fmla="*/ 19050 w 795355"/>
              <a:gd name="connsiteY2" fmla="*/ 1185577 h 1404210"/>
              <a:gd name="connsiteX3" fmla="*/ 54292 w 795355"/>
              <a:gd name="connsiteY3" fmla="*/ 1095090 h 1404210"/>
              <a:gd name="connsiteX4" fmla="*/ 228600 w 795355"/>
              <a:gd name="connsiteY4" fmla="*/ 635984 h 1404210"/>
              <a:gd name="connsiteX5" fmla="*/ 229552 w 795355"/>
              <a:gd name="connsiteY5" fmla="*/ 366427 h 1404210"/>
              <a:gd name="connsiteX6" fmla="*/ 202882 w 795355"/>
              <a:gd name="connsiteY6" fmla="*/ 334042 h 1404210"/>
              <a:gd name="connsiteX7" fmla="*/ 113347 w 795355"/>
              <a:gd name="connsiteY7" fmla="*/ 222599 h 1404210"/>
              <a:gd name="connsiteX8" fmla="*/ 98107 w 795355"/>
              <a:gd name="connsiteY8" fmla="*/ 39719 h 1404210"/>
              <a:gd name="connsiteX9" fmla="*/ 126682 w 795355"/>
              <a:gd name="connsiteY9" fmla="*/ 10192 h 1404210"/>
              <a:gd name="connsiteX10" fmla="*/ 221932 w 795355"/>
              <a:gd name="connsiteY10" fmla="*/ 17812 h 1404210"/>
              <a:gd name="connsiteX11" fmla="*/ 287655 w 795355"/>
              <a:gd name="connsiteY11" fmla="*/ 9239 h 1404210"/>
              <a:gd name="connsiteX12" fmla="*/ 454342 w 795355"/>
              <a:gd name="connsiteY12" fmla="*/ 5430 h 1404210"/>
              <a:gd name="connsiteX13" fmla="*/ 545783 w 795355"/>
              <a:gd name="connsiteY13" fmla="*/ 6381 h 1404210"/>
              <a:gd name="connsiteX14" fmla="*/ 679132 w 795355"/>
              <a:gd name="connsiteY14" fmla="*/ 14002 h 1404210"/>
              <a:gd name="connsiteX15" fmla="*/ 686752 w 795355"/>
              <a:gd name="connsiteY15" fmla="*/ 30194 h 1404210"/>
              <a:gd name="connsiteX16" fmla="*/ 673417 w 795355"/>
              <a:gd name="connsiteY16" fmla="*/ 146399 h 1404210"/>
              <a:gd name="connsiteX17" fmla="*/ 672465 w 795355"/>
              <a:gd name="connsiteY17" fmla="*/ 169259 h 1404210"/>
              <a:gd name="connsiteX18" fmla="*/ 673417 w 795355"/>
              <a:gd name="connsiteY18" fmla="*/ 245459 h 1404210"/>
              <a:gd name="connsiteX19" fmla="*/ 597217 w 795355"/>
              <a:gd name="connsiteY19" fmla="*/ 328327 h 1404210"/>
              <a:gd name="connsiteX20" fmla="*/ 553402 w 795355"/>
              <a:gd name="connsiteY20" fmla="*/ 377857 h 1404210"/>
              <a:gd name="connsiteX21" fmla="*/ 564832 w 795355"/>
              <a:gd name="connsiteY21" fmla="*/ 726472 h 1404210"/>
              <a:gd name="connsiteX22" fmla="*/ 712470 w 795355"/>
              <a:gd name="connsiteY22" fmla="*/ 1062704 h 1404210"/>
              <a:gd name="connsiteX23" fmla="*/ 766762 w 795355"/>
              <a:gd name="connsiteY23" fmla="*/ 1213199 h 1404210"/>
              <a:gd name="connsiteX24" fmla="*/ 783907 w 795355"/>
              <a:gd name="connsiteY24" fmla="*/ 1312259 h 1404210"/>
              <a:gd name="connsiteX25" fmla="*/ 743902 w 795355"/>
              <a:gd name="connsiteY25" fmla="*/ 1385602 h 1404210"/>
              <a:gd name="connsiteX26" fmla="*/ 309562 w 795355"/>
              <a:gd name="connsiteY26" fmla="*/ 1403699 h 1404210"/>
              <a:gd name="connsiteX27" fmla="*/ 54292 w 795355"/>
              <a:gd name="connsiteY27" fmla="*/ 1390365 h 1404210"/>
              <a:gd name="connsiteX28" fmla="*/ 952 w 795355"/>
              <a:gd name="connsiteY28" fmla="*/ 1376077 h 1404210"/>
              <a:gd name="connsiteX29" fmla="*/ 0 w 795355"/>
              <a:gd name="connsiteY29" fmla="*/ 1322737 h 1404210"/>
              <a:gd name="connsiteX0" fmla="*/ 0 w 795355"/>
              <a:gd name="connsiteY0" fmla="*/ 1322737 h 1404210"/>
              <a:gd name="connsiteX1" fmla="*/ 20002 w 795355"/>
              <a:gd name="connsiteY1" fmla="*/ 1265587 h 1404210"/>
              <a:gd name="connsiteX2" fmla="*/ 19050 w 795355"/>
              <a:gd name="connsiteY2" fmla="*/ 1185577 h 1404210"/>
              <a:gd name="connsiteX3" fmla="*/ 54292 w 795355"/>
              <a:gd name="connsiteY3" fmla="*/ 1095090 h 1404210"/>
              <a:gd name="connsiteX4" fmla="*/ 228600 w 795355"/>
              <a:gd name="connsiteY4" fmla="*/ 635984 h 1404210"/>
              <a:gd name="connsiteX5" fmla="*/ 229552 w 795355"/>
              <a:gd name="connsiteY5" fmla="*/ 366427 h 1404210"/>
              <a:gd name="connsiteX6" fmla="*/ 202882 w 795355"/>
              <a:gd name="connsiteY6" fmla="*/ 334042 h 1404210"/>
              <a:gd name="connsiteX7" fmla="*/ 113347 w 795355"/>
              <a:gd name="connsiteY7" fmla="*/ 222599 h 1404210"/>
              <a:gd name="connsiteX8" fmla="*/ 98107 w 795355"/>
              <a:gd name="connsiteY8" fmla="*/ 39719 h 1404210"/>
              <a:gd name="connsiteX9" fmla="*/ 126682 w 795355"/>
              <a:gd name="connsiteY9" fmla="*/ 10192 h 1404210"/>
              <a:gd name="connsiteX10" fmla="*/ 221932 w 795355"/>
              <a:gd name="connsiteY10" fmla="*/ 17812 h 1404210"/>
              <a:gd name="connsiteX11" fmla="*/ 313373 w 795355"/>
              <a:gd name="connsiteY11" fmla="*/ 9239 h 1404210"/>
              <a:gd name="connsiteX12" fmla="*/ 454342 w 795355"/>
              <a:gd name="connsiteY12" fmla="*/ 5430 h 1404210"/>
              <a:gd name="connsiteX13" fmla="*/ 545783 w 795355"/>
              <a:gd name="connsiteY13" fmla="*/ 6381 h 1404210"/>
              <a:gd name="connsiteX14" fmla="*/ 679132 w 795355"/>
              <a:gd name="connsiteY14" fmla="*/ 14002 h 1404210"/>
              <a:gd name="connsiteX15" fmla="*/ 686752 w 795355"/>
              <a:gd name="connsiteY15" fmla="*/ 30194 h 1404210"/>
              <a:gd name="connsiteX16" fmla="*/ 673417 w 795355"/>
              <a:gd name="connsiteY16" fmla="*/ 146399 h 1404210"/>
              <a:gd name="connsiteX17" fmla="*/ 672465 w 795355"/>
              <a:gd name="connsiteY17" fmla="*/ 169259 h 1404210"/>
              <a:gd name="connsiteX18" fmla="*/ 673417 w 795355"/>
              <a:gd name="connsiteY18" fmla="*/ 245459 h 1404210"/>
              <a:gd name="connsiteX19" fmla="*/ 597217 w 795355"/>
              <a:gd name="connsiteY19" fmla="*/ 328327 h 1404210"/>
              <a:gd name="connsiteX20" fmla="*/ 553402 w 795355"/>
              <a:gd name="connsiteY20" fmla="*/ 377857 h 1404210"/>
              <a:gd name="connsiteX21" fmla="*/ 564832 w 795355"/>
              <a:gd name="connsiteY21" fmla="*/ 726472 h 1404210"/>
              <a:gd name="connsiteX22" fmla="*/ 712470 w 795355"/>
              <a:gd name="connsiteY22" fmla="*/ 1062704 h 1404210"/>
              <a:gd name="connsiteX23" fmla="*/ 766762 w 795355"/>
              <a:gd name="connsiteY23" fmla="*/ 1213199 h 1404210"/>
              <a:gd name="connsiteX24" fmla="*/ 783907 w 795355"/>
              <a:gd name="connsiteY24" fmla="*/ 1312259 h 1404210"/>
              <a:gd name="connsiteX25" fmla="*/ 743902 w 795355"/>
              <a:gd name="connsiteY25" fmla="*/ 1385602 h 1404210"/>
              <a:gd name="connsiteX26" fmla="*/ 309562 w 795355"/>
              <a:gd name="connsiteY26" fmla="*/ 1403699 h 1404210"/>
              <a:gd name="connsiteX27" fmla="*/ 54292 w 795355"/>
              <a:gd name="connsiteY27" fmla="*/ 1390365 h 1404210"/>
              <a:gd name="connsiteX28" fmla="*/ 952 w 795355"/>
              <a:gd name="connsiteY28" fmla="*/ 1376077 h 1404210"/>
              <a:gd name="connsiteX29" fmla="*/ 0 w 795355"/>
              <a:gd name="connsiteY29" fmla="*/ 1322737 h 1404210"/>
              <a:gd name="connsiteX0" fmla="*/ 0 w 795355"/>
              <a:gd name="connsiteY0" fmla="*/ 1322737 h 1404210"/>
              <a:gd name="connsiteX1" fmla="*/ 20002 w 795355"/>
              <a:gd name="connsiteY1" fmla="*/ 1265587 h 1404210"/>
              <a:gd name="connsiteX2" fmla="*/ 19050 w 795355"/>
              <a:gd name="connsiteY2" fmla="*/ 1185577 h 1404210"/>
              <a:gd name="connsiteX3" fmla="*/ 54292 w 795355"/>
              <a:gd name="connsiteY3" fmla="*/ 1095090 h 1404210"/>
              <a:gd name="connsiteX4" fmla="*/ 228600 w 795355"/>
              <a:gd name="connsiteY4" fmla="*/ 635984 h 1404210"/>
              <a:gd name="connsiteX5" fmla="*/ 229552 w 795355"/>
              <a:gd name="connsiteY5" fmla="*/ 366427 h 1404210"/>
              <a:gd name="connsiteX6" fmla="*/ 202882 w 795355"/>
              <a:gd name="connsiteY6" fmla="*/ 334042 h 1404210"/>
              <a:gd name="connsiteX7" fmla="*/ 113347 w 795355"/>
              <a:gd name="connsiteY7" fmla="*/ 222599 h 1404210"/>
              <a:gd name="connsiteX8" fmla="*/ 98107 w 795355"/>
              <a:gd name="connsiteY8" fmla="*/ 39719 h 1404210"/>
              <a:gd name="connsiteX9" fmla="*/ 126682 w 795355"/>
              <a:gd name="connsiteY9" fmla="*/ 10192 h 1404210"/>
              <a:gd name="connsiteX10" fmla="*/ 233362 w 795355"/>
              <a:gd name="connsiteY10" fmla="*/ 17812 h 1404210"/>
              <a:gd name="connsiteX11" fmla="*/ 313373 w 795355"/>
              <a:gd name="connsiteY11" fmla="*/ 9239 h 1404210"/>
              <a:gd name="connsiteX12" fmla="*/ 454342 w 795355"/>
              <a:gd name="connsiteY12" fmla="*/ 5430 h 1404210"/>
              <a:gd name="connsiteX13" fmla="*/ 545783 w 795355"/>
              <a:gd name="connsiteY13" fmla="*/ 6381 h 1404210"/>
              <a:gd name="connsiteX14" fmla="*/ 679132 w 795355"/>
              <a:gd name="connsiteY14" fmla="*/ 14002 h 1404210"/>
              <a:gd name="connsiteX15" fmla="*/ 686752 w 795355"/>
              <a:gd name="connsiteY15" fmla="*/ 30194 h 1404210"/>
              <a:gd name="connsiteX16" fmla="*/ 673417 w 795355"/>
              <a:gd name="connsiteY16" fmla="*/ 146399 h 1404210"/>
              <a:gd name="connsiteX17" fmla="*/ 672465 w 795355"/>
              <a:gd name="connsiteY17" fmla="*/ 169259 h 1404210"/>
              <a:gd name="connsiteX18" fmla="*/ 673417 w 795355"/>
              <a:gd name="connsiteY18" fmla="*/ 245459 h 1404210"/>
              <a:gd name="connsiteX19" fmla="*/ 597217 w 795355"/>
              <a:gd name="connsiteY19" fmla="*/ 328327 h 1404210"/>
              <a:gd name="connsiteX20" fmla="*/ 553402 w 795355"/>
              <a:gd name="connsiteY20" fmla="*/ 377857 h 1404210"/>
              <a:gd name="connsiteX21" fmla="*/ 564832 w 795355"/>
              <a:gd name="connsiteY21" fmla="*/ 726472 h 1404210"/>
              <a:gd name="connsiteX22" fmla="*/ 712470 w 795355"/>
              <a:gd name="connsiteY22" fmla="*/ 1062704 h 1404210"/>
              <a:gd name="connsiteX23" fmla="*/ 766762 w 795355"/>
              <a:gd name="connsiteY23" fmla="*/ 1213199 h 1404210"/>
              <a:gd name="connsiteX24" fmla="*/ 783907 w 795355"/>
              <a:gd name="connsiteY24" fmla="*/ 1312259 h 1404210"/>
              <a:gd name="connsiteX25" fmla="*/ 743902 w 795355"/>
              <a:gd name="connsiteY25" fmla="*/ 1385602 h 1404210"/>
              <a:gd name="connsiteX26" fmla="*/ 309562 w 795355"/>
              <a:gd name="connsiteY26" fmla="*/ 1403699 h 1404210"/>
              <a:gd name="connsiteX27" fmla="*/ 54292 w 795355"/>
              <a:gd name="connsiteY27" fmla="*/ 1390365 h 1404210"/>
              <a:gd name="connsiteX28" fmla="*/ 952 w 795355"/>
              <a:gd name="connsiteY28" fmla="*/ 1376077 h 1404210"/>
              <a:gd name="connsiteX29" fmla="*/ 0 w 795355"/>
              <a:gd name="connsiteY29" fmla="*/ 1322737 h 1404210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313373 w 795355"/>
              <a:gd name="connsiteY11" fmla="*/ 5510 h 1400481"/>
              <a:gd name="connsiteX12" fmla="*/ 454342 w 795355"/>
              <a:gd name="connsiteY12" fmla="*/ 1701 h 1400481"/>
              <a:gd name="connsiteX13" fmla="*/ 545783 w 795355"/>
              <a:gd name="connsiteY13" fmla="*/ 2652 h 1400481"/>
              <a:gd name="connsiteX14" fmla="*/ 679132 w 795355"/>
              <a:gd name="connsiteY14" fmla="*/ 10273 h 1400481"/>
              <a:gd name="connsiteX15" fmla="*/ 686752 w 795355"/>
              <a:gd name="connsiteY15" fmla="*/ 26465 h 1400481"/>
              <a:gd name="connsiteX16" fmla="*/ 673417 w 795355"/>
              <a:gd name="connsiteY16" fmla="*/ 142670 h 1400481"/>
              <a:gd name="connsiteX17" fmla="*/ 672465 w 795355"/>
              <a:gd name="connsiteY17" fmla="*/ 165530 h 1400481"/>
              <a:gd name="connsiteX18" fmla="*/ 673417 w 795355"/>
              <a:gd name="connsiteY18" fmla="*/ 241730 h 1400481"/>
              <a:gd name="connsiteX19" fmla="*/ 597217 w 795355"/>
              <a:gd name="connsiteY19" fmla="*/ 324598 h 1400481"/>
              <a:gd name="connsiteX20" fmla="*/ 553402 w 795355"/>
              <a:gd name="connsiteY20" fmla="*/ 374128 h 1400481"/>
              <a:gd name="connsiteX21" fmla="*/ 564832 w 795355"/>
              <a:gd name="connsiteY21" fmla="*/ 722743 h 1400481"/>
              <a:gd name="connsiteX22" fmla="*/ 712470 w 795355"/>
              <a:gd name="connsiteY22" fmla="*/ 1058975 h 1400481"/>
              <a:gd name="connsiteX23" fmla="*/ 766762 w 795355"/>
              <a:gd name="connsiteY23" fmla="*/ 1209470 h 1400481"/>
              <a:gd name="connsiteX24" fmla="*/ 783907 w 795355"/>
              <a:gd name="connsiteY24" fmla="*/ 1308530 h 1400481"/>
              <a:gd name="connsiteX25" fmla="*/ 743902 w 795355"/>
              <a:gd name="connsiteY25" fmla="*/ 1381873 h 1400481"/>
              <a:gd name="connsiteX26" fmla="*/ 309562 w 795355"/>
              <a:gd name="connsiteY26" fmla="*/ 1399970 h 1400481"/>
              <a:gd name="connsiteX27" fmla="*/ 54292 w 795355"/>
              <a:gd name="connsiteY27" fmla="*/ 1386636 h 1400481"/>
              <a:gd name="connsiteX28" fmla="*/ 952 w 795355"/>
              <a:gd name="connsiteY28" fmla="*/ 1372348 h 1400481"/>
              <a:gd name="connsiteX29" fmla="*/ 0 w 795355"/>
              <a:gd name="connsiteY29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56223 w 795355"/>
              <a:gd name="connsiteY11" fmla="*/ 74090 h 1400481"/>
              <a:gd name="connsiteX12" fmla="*/ 313373 w 795355"/>
              <a:gd name="connsiteY12" fmla="*/ 5510 h 1400481"/>
              <a:gd name="connsiteX13" fmla="*/ 454342 w 795355"/>
              <a:gd name="connsiteY13" fmla="*/ 1701 h 1400481"/>
              <a:gd name="connsiteX14" fmla="*/ 545783 w 795355"/>
              <a:gd name="connsiteY14" fmla="*/ 2652 h 1400481"/>
              <a:gd name="connsiteX15" fmla="*/ 679132 w 795355"/>
              <a:gd name="connsiteY15" fmla="*/ 10273 h 1400481"/>
              <a:gd name="connsiteX16" fmla="*/ 686752 w 795355"/>
              <a:gd name="connsiteY16" fmla="*/ 26465 h 1400481"/>
              <a:gd name="connsiteX17" fmla="*/ 673417 w 795355"/>
              <a:gd name="connsiteY17" fmla="*/ 142670 h 1400481"/>
              <a:gd name="connsiteX18" fmla="*/ 672465 w 795355"/>
              <a:gd name="connsiteY18" fmla="*/ 165530 h 1400481"/>
              <a:gd name="connsiteX19" fmla="*/ 673417 w 795355"/>
              <a:gd name="connsiteY19" fmla="*/ 241730 h 1400481"/>
              <a:gd name="connsiteX20" fmla="*/ 597217 w 795355"/>
              <a:gd name="connsiteY20" fmla="*/ 324598 h 1400481"/>
              <a:gd name="connsiteX21" fmla="*/ 553402 w 795355"/>
              <a:gd name="connsiteY21" fmla="*/ 374128 h 1400481"/>
              <a:gd name="connsiteX22" fmla="*/ 564832 w 795355"/>
              <a:gd name="connsiteY22" fmla="*/ 722743 h 1400481"/>
              <a:gd name="connsiteX23" fmla="*/ 712470 w 795355"/>
              <a:gd name="connsiteY23" fmla="*/ 1058975 h 1400481"/>
              <a:gd name="connsiteX24" fmla="*/ 766762 w 795355"/>
              <a:gd name="connsiteY24" fmla="*/ 1209470 h 1400481"/>
              <a:gd name="connsiteX25" fmla="*/ 783907 w 795355"/>
              <a:gd name="connsiteY25" fmla="*/ 1308530 h 1400481"/>
              <a:gd name="connsiteX26" fmla="*/ 743902 w 795355"/>
              <a:gd name="connsiteY26" fmla="*/ 1381873 h 1400481"/>
              <a:gd name="connsiteX27" fmla="*/ 309562 w 795355"/>
              <a:gd name="connsiteY27" fmla="*/ 1399970 h 1400481"/>
              <a:gd name="connsiteX28" fmla="*/ 54292 w 795355"/>
              <a:gd name="connsiteY28" fmla="*/ 1386636 h 1400481"/>
              <a:gd name="connsiteX29" fmla="*/ 952 w 795355"/>
              <a:gd name="connsiteY29" fmla="*/ 1372348 h 1400481"/>
              <a:gd name="connsiteX30" fmla="*/ 0 w 795355"/>
              <a:gd name="connsiteY30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56223 w 795355"/>
              <a:gd name="connsiteY11" fmla="*/ 74090 h 1400481"/>
              <a:gd name="connsiteX12" fmla="*/ 270510 w 795355"/>
              <a:gd name="connsiteY12" fmla="*/ 36942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545783 w 795355"/>
              <a:gd name="connsiteY15" fmla="*/ 2652 h 1400481"/>
              <a:gd name="connsiteX16" fmla="*/ 679132 w 795355"/>
              <a:gd name="connsiteY16" fmla="*/ 10273 h 1400481"/>
              <a:gd name="connsiteX17" fmla="*/ 686752 w 795355"/>
              <a:gd name="connsiteY17" fmla="*/ 26465 h 1400481"/>
              <a:gd name="connsiteX18" fmla="*/ 673417 w 795355"/>
              <a:gd name="connsiteY18" fmla="*/ 142670 h 1400481"/>
              <a:gd name="connsiteX19" fmla="*/ 672465 w 795355"/>
              <a:gd name="connsiteY19" fmla="*/ 165530 h 1400481"/>
              <a:gd name="connsiteX20" fmla="*/ 673417 w 795355"/>
              <a:gd name="connsiteY20" fmla="*/ 241730 h 1400481"/>
              <a:gd name="connsiteX21" fmla="*/ 597217 w 795355"/>
              <a:gd name="connsiteY21" fmla="*/ 324598 h 1400481"/>
              <a:gd name="connsiteX22" fmla="*/ 553402 w 795355"/>
              <a:gd name="connsiteY22" fmla="*/ 374128 h 1400481"/>
              <a:gd name="connsiteX23" fmla="*/ 564832 w 795355"/>
              <a:gd name="connsiteY23" fmla="*/ 722743 h 1400481"/>
              <a:gd name="connsiteX24" fmla="*/ 712470 w 795355"/>
              <a:gd name="connsiteY24" fmla="*/ 1058975 h 1400481"/>
              <a:gd name="connsiteX25" fmla="*/ 766762 w 795355"/>
              <a:gd name="connsiteY25" fmla="*/ 1209470 h 1400481"/>
              <a:gd name="connsiteX26" fmla="*/ 783907 w 795355"/>
              <a:gd name="connsiteY26" fmla="*/ 1308530 h 1400481"/>
              <a:gd name="connsiteX27" fmla="*/ 743902 w 795355"/>
              <a:gd name="connsiteY27" fmla="*/ 1381873 h 1400481"/>
              <a:gd name="connsiteX28" fmla="*/ 309562 w 795355"/>
              <a:gd name="connsiteY28" fmla="*/ 1399970 h 1400481"/>
              <a:gd name="connsiteX29" fmla="*/ 54292 w 795355"/>
              <a:gd name="connsiteY29" fmla="*/ 1386636 h 1400481"/>
              <a:gd name="connsiteX30" fmla="*/ 952 w 795355"/>
              <a:gd name="connsiteY30" fmla="*/ 1372348 h 1400481"/>
              <a:gd name="connsiteX31" fmla="*/ 0 w 795355"/>
              <a:gd name="connsiteY31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56223 w 795355"/>
              <a:gd name="connsiteY11" fmla="*/ 74090 h 1400481"/>
              <a:gd name="connsiteX12" fmla="*/ 299085 w 795355"/>
              <a:gd name="connsiteY12" fmla="*/ 82662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545783 w 795355"/>
              <a:gd name="connsiteY15" fmla="*/ 2652 h 1400481"/>
              <a:gd name="connsiteX16" fmla="*/ 679132 w 795355"/>
              <a:gd name="connsiteY16" fmla="*/ 10273 h 1400481"/>
              <a:gd name="connsiteX17" fmla="*/ 686752 w 795355"/>
              <a:gd name="connsiteY17" fmla="*/ 26465 h 1400481"/>
              <a:gd name="connsiteX18" fmla="*/ 673417 w 795355"/>
              <a:gd name="connsiteY18" fmla="*/ 142670 h 1400481"/>
              <a:gd name="connsiteX19" fmla="*/ 672465 w 795355"/>
              <a:gd name="connsiteY19" fmla="*/ 165530 h 1400481"/>
              <a:gd name="connsiteX20" fmla="*/ 673417 w 795355"/>
              <a:gd name="connsiteY20" fmla="*/ 241730 h 1400481"/>
              <a:gd name="connsiteX21" fmla="*/ 597217 w 795355"/>
              <a:gd name="connsiteY21" fmla="*/ 324598 h 1400481"/>
              <a:gd name="connsiteX22" fmla="*/ 553402 w 795355"/>
              <a:gd name="connsiteY22" fmla="*/ 374128 h 1400481"/>
              <a:gd name="connsiteX23" fmla="*/ 564832 w 795355"/>
              <a:gd name="connsiteY23" fmla="*/ 722743 h 1400481"/>
              <a:gd name="connsiteX24" fmla="*/ 712470 w 795355"/>
              <a:gd name="connsiteY24" fmla="*/ 1058975 h 1400481"/>
              <a:gd name="connsiteX25" fmla="*/ 766762 w 795355"/>
              <a:gd name="connsiteY25" fmla="*/ 1209470 h 1400481"/>
              <a:gd name="connsiteX26" fmla="*/ 783907 w 795355"/>
              <a:gd name="connsiteY26" fmla="*/ 1308530 h 1400481"/>
              <a:gd name="connsiteX27" fmla="*/ 743902 w 795355"/>
              <a:gd name="connsiteY27" fmla="*/ 1381873 h 1400481"/>
              <a:gd name="connsiteX28" fmla="*/ 309562 w 795355"/>
              <a:gd name="connsiteY28" fmla="*/ 1399970 h 1400481"/>
              <a:gd name="connsiteX29" fmla="*/ 54292 w 795355"/>
              <a:gd name="connsiteY29" fmla="*/ 1386636 h 1400481"/>
              <a:gd name="connsiteX30" fmla="*/ 952 w 795355"/>
              <a:gd name="connsiteY30" fmla="*/ 1372348 h 1400481"/>
              <a:gd name="connsiteX31" fmla="*/ 0 w 795355"/>
              <a:gd name="connsiteY31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56223 w 795355"/>
              <a:gd name="connsiteY11" fmla="*/ 74090 h 1400481"/>
              <a:gd name="connsiteX12" fmla="*/ 299085 w 795355"/>
              <a:gd name="connsiteY12" fmla="*/ 76947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545783 w 795355"/>
              <a:gd name="connsiteY15" fmla="*/ 2652 h 1400481"/>
              <a:gd name="connsiteX16" fmla="*/ 679132 w 795355"/>
              <a:gd name="connsiteY16" fmla="*/ 10273 h 1400481"/>
              <a:gd name="connsiteX17" fmla="*/ 686752 w 795355"/>
              <a:gd name="connsiteY17" fmla="*/ 26465 h 1400481"/>
              <a:gd name="connsiteX18" fmla="*/ 673417 w 795355"/>
              <a:gd name="connsiteY18" fmla="*/ 142670 h 1400481"/>
              <a:gd name="connsiteX19" fmla="*/ 672465 w 795355"/>
              <a:gd name="connsiteY19" fmla="*/ 165530 h 1400481"/>
              <a:gd name="connsiteX20" fmla="*/ 673417 w 795355"/>
              <a:gd name="connsiteY20" fmla="*/ 241730 h 1400481"/>
              <a:gd name="connsiteX21" fmla="*/ 597217 w 795355"/>
              <a:gd name="connsiteY21" fmla="*/ 324598 h 1400481"/>
              <a:gd name="connsiteX22" fmla="*/ 553402 w 795355"/>
              <a:gd name="connsiteY22" fmla="*/ 374128 h 1400481"/>
              <a:gd name="connsiteX23" fmla="*/ 564832 w 795355"/>
              <a:gd name="connsiteY23" fmla="*/ 722743 h 1400481"/>
              <a:gd name="connsiteX24" fmla="*/ 712470 w 795355"/>
              <a:gd name="connsiteY24" fmla="*/ 1058975 h 1400481"/>
              <a:gd name="connsiteX25" fmla="*/ 766762 w 795355"/>
              <a:gd name="connsiteY25" fmla="*/ 1209470 h 1400481"/>
              <a:gd name="connsiteX26" fmla="*/ 783907 w 795355"/>
              <a:gd name="connsiteY26" fmla="*/ 1308530 h 1400481"/>
              <a:gd name="connsiteX27" fmla="*/ 743902 w 795355"/>
              <a:gd name="connsiteY27" fmla="*/ 1381873 h 1400481"/>
              <a:gd name="connsiteX28" fmla="*/ 309562 w 795355"/>
              <a:gd name="connsiteY28" fmla="*/ 1399970 h 1400481"/>
              <a:gd name="connsiteX29" fmla="*/ 54292 w 795355"/>
              <a:gd name="connsiteY29" fmla="*/ 1386636 h 1400481"/>
              <a:gd name="connsiteX30" fmla="*/ 952 w 795355"/>
              <a:gd name="connsiteY30" fmla="*/ 1372348 h 1400481"/>
              <a:gd name="connsiteX31" fmla="*/ 0 w 795355"/>
              <a:gd name="connsiteY31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7651 w 795355"/>
              <a:gd name="connsiteY11" fmla="*/ 79805 h 1400481"/>
              <a:gd name="connsiteX12" fmla="*/ 299085 w 795355"/>
              <a:gd name="connsiteY12" fmla="*/ 76947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545783 w 795355"/>
              <a:gd name="connsiteY15" fmla="*/ 2652 h 1400481"/>
              <a:gd name="connsiteX16" fmla="*/ 679132 w 795355"/>
              <a:gd name="connsiteY16" fmla="*/ 10273 h 1400481"/>
              <a:gd name="connsiteX17" fmla="*/ 686752 w 795355"/>
              <a:gd name="connsiteY17" fmla="*/ 26465 h 1400481"/>
              <a:gd name="connsiteX18" fmla="*/ 673417 w 795355"/>
              <a:gd name="connsiteY18" fmla="*/ 142670 h 1400481"/>
              <a:gd name="connsiteX19" fmla="*/ 672465 w 795355"/>
              <a:gd name="connsiteY19" fmla="*/ 165530 h 1400481"/>
              <a:gd name="connsiteX20" fmla="*/ 673417 w 795355"/>
              <a:gd name="connsiteY20" fmla="*/ 241730 h 1400481"/>
              <a:gd name="connsiteX21" fmla="*/ 597217 w 795355"/>
              <a:gd name="connsiteY21" fmla="*/ 324598 h 1400481"/>
              <a:gd name="connsiteX22" fmla="*/ 553402 w 795355"/>
              <a:gd name="connsiteY22" fmla="*/ 374128 h 1400481"/>
              <a:gd name="connsiteX23" fmla="*/ 564832 w 795355"/>
              <a:gd name="connsiteY23" fmla="*/ 722743 h 1400481"/>
              <a:gd name="connsiteX24" fmla="*/ 712470 w 795355"/>
              <a:gd name="connsiteY24" fmla="*/ 1058975 h 1400481"/>
              <a:gd name="connsiteX25" fmla="*/ 766762 w 795355"/>
              <a:gd name="connsiteY25" fmla="*/ 1209470 h 1400481"/>
              <a:gd name="connsiteX26" fmla="*/ 783907 w 795355"/>
              <a:gd name="connsiteY26" fmla="*/ 1308530 h 1400481"/>
              <a:gd name="connsiteX27" fmla="*/ 743902 w 795355"/>
              <a:gd name="connsiteY27" fmla="*/ 1381873 h 1400481"/>
              <a:gd name="connsiteX28" fmla="*/ 309562 w 795355"/>
              <a:gd name="connsiteY28" fmla="*/ 1399970 h 1400481"/>
              <a:gd name="connsiteX29" fmla="*/ 54292 w 795355"/>
              <a:gd name="connsiteY29" fmla="*/ 1386636 h 1400481"/>
              <a:gd name="connsiteX30" fmla="*/ 952 w 795355"/>
              <a:gd name="connsiteY30" fmla="*/ 1372348 h 1400481"/>
              <a:gd name="connsiteX31" fmla="*/ 0 w 795355"/>
              <a:gd name="connsiteY31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7651 w 795355"/>
              <a:gd name="connsiteY11" fmla="*/ 79805 h 1400481"/>
              <a:gd name="connsiteX12" fmla="*/ 299085 w 795355"/>
              <a:gd name="connsiteY12" fmla="*/ 76947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45783 w 795355"/>
              <a:gd name="connsiteY16" fmla="*/ 2652 h 1400481"/>
              <a:gd name="connsiteX17" fmla="*/ 679132 w 795355"/>
              <a:gd name="connsiteY17" fmla="*/ 10273 h 1400481"/>
              <a:gd name="connsiteX18" fmla="*/ 686752 w 795355"/>
              <a:gd name="connsiteY18" fmla="*/ 26465 h 1400481"/>
              <a:gd name="connsiteX19" fmla="*/ 673417 w 795355"/>
              <a:gd name="connsiteY19" fmla="*/ 142670 h 1400481"/>
              <a:gd name="connsiteX20" fmla="*/ 672465 w 795355"/>
              <a:gd name="connsiteY20" fmla="*/ 165530 h 1400481"/>
              <a:gd name="connsiteX21" fmla="*/ 673417 w 795355"/>
              <a:gd name="connsiteY21" fmla="*/ 241730 h 1400481"/>
              <a:gd name="connsiteX22" fmla="*/ 597217 w 795355"/>
              <a:gd name="connsiteY22" fmla="*/ 324598 h 1400481"/>
              <a:gd name="connsiteX23" fmla="*/ 553402 w 795355"/>
              <a:gd name="connsiteY23" fmla="*/ 374128 h 1400481"/>
              <a:gd name="connsiteX24" fmla="*/ 564832 w 795355"/>
              <a:gd name="connsiteY24" fmla="*/ 722743 h 1400481"/>
              <a:gd name="connsiteX25" fmla="*/ 712470 w 795355"/>
              <a:gd name="connsiteY25" fmla="*/ 1058975 h 1400481"/>
              <a:gd name="connsiteX26" fmla="*/ 766762 w 795355"/>
              <a:gd name="connsiteY26" fmla="*/ 1209470 h 1400481"/>
              <a:gd name="connsiteX27" fmla="*/ 783907 w 795355"/>
              <a:gd name="connsiteY27" fmla="*/ 1308530 h 1400481"/>
              <a:gd name="connsiteX28" fmla="*/ 743902 w 795355"/>
              <a:gd name="connsiteY28" fmla="*/ 1381873 h 1400481"/>
              <a:gd name="connsiteX29" fmla="*/ 309562 w 795355"/>
              <a:gd name="connsiteY29" fmla="*/ 1399970 h 1400481"/>
              <a:gd name="connsiteX30" fmla="*/ 54292 w 795355"/>
              <a:gd name="connsiteY30" fmla="*/ 1386636 h 1400481"/>
              <a:gd name="connsiteX31" fmla="*/ 952 w 795355"/>
              <a:gd name="connsiteY31" fmla="*/ 1372348 h 1400481"/>
              <a:gd name="connsiteX32" fmla="*/ 0 w 795355"/>
              <a:gd name="connsiteY32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7651 w 795355"/>
              <a:gd name="connsiteY11" fmla="*/ 79805 h 1400481"/>
              <a:gd name="connsiteX12" fmla="*/ 299085 w 795355"/>
              <a:gd name="connsiteY12" fmla="*/ 76947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07683 w 795355"/>
              <a:gd name="connsiteY16" fmla="*/ 31227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7651 w 795355"/>
              <a:gd name="connsiteY11" fmla="*/ 79805 h 1400481"/>
              <a:gd name="connsiteX12" fmla="*/ 299085 w 795355"/>
              <a:gd name="connsiteY12" fmla="*/ 76947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299085 w 795355"/>
              <a:gd name="connsiteY12" fmla="*/ 76947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299085 w 795355"/>
              <a:gd name="connsiteY12" fmla="*/ 76947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299085 w 795355"/>
              <a:gd name="connsiteY12" fmla="*/ 76947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293370 w 795355"/>
              <a:gd name="connsiteY12" fmla="*/ 62660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299085 w 795355"/>
              <a:gd name="connsiteY12" fmla="*/ 76948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296228 w 795355"/>
              <a:gd name="connsiteY12" fmla="*/ 91236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301943 w 795355"/>
              <a:gd name="connsiteY12" fmla="*/ 82664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307658 w 795355"/>
              <a:gd name="connsiteY12" fmla="*/ 79806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307658 w 795355"/>
              <a:gd name="connsiteY12" fmla="*/ 79806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307658 w 795355"/>
              <a:gd name="connsiteY12" fmla="*/ 79806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64344 w 795355"/>
              <a:gd name="connsiteY15" fmla="*/ 75519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307658 w 795355"/>
              <a:gd name="connsiteY12" fmla="*/ 79806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64344 w 795355"/>
              <a:gd name="connsiteY15" fmla="*/ 75519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307658 w 795355"/>
              <a:gd name="connsiteY12" fmla="*/ 79806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64344 w 795355"/>
              <a:gd name="connsiteY15" fmla="*/ 75519 h 1400481"/>
              <a:gd name="connsiteX16" fmla="*/ 538163 w 795355"/>
              <a:gd name="connsiteY16" fmla="*/ 76471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7873 h 1399346"/>
              <a:gd name="connsiteX1" fmla="*/ 20002 w 795355"/>
              <a:gd name="connsiteY1" fmla="*/ 1260723 h 1399346"/>
              <a:gd name="connsiteX2" fmla="*/ 19050 w 795355"/>
              <a:gd name="connsiteY2" fmla="*/ 1180713 h 1399346"/>
              <a:gd name="connsiteX3" fmla="*/ 54292 w 795355"/>
              <a:gd name="connsiteY3" fmla="*/ 1090226 h 1399346"/>
              <a:gd name="connsiteX4" fmla="*/ 228600 w 795355"/>
              <a:gd name="connsiteY4" fmla="*/ 631120 h 1399346"/>
              <a:gd name="connsiteX5" fmla="*/ 229552 w 795355"/>
              <a:gd name="connsiteY5" fmla="*/ 361563 h 1399346"/>
              <a:gd name="connsiteX6" fmla="*/ 202882 w 795355"/>
              <a:gd name="connsiteY6" fmla="*/ 329178 h 1399346"/>
              <a:gd name="connsiteX7" fmla="*/ 113347 w 795355"/>
              <a:gd name="connsiteY7" fmla="*/ 217735 h 1399346"/>
              <a:gd name="connsiteX8" fmla="*/ 98107 w 795355"/>
              <a:gd name="connsiteY8" fmla="*/ 34855 h 1399346"/>
              <a:gd name="connsiteX9" fmla="*/ 126682 w 795355"/>
              <a:gd name="connsiteY9" fmla="*/ 5328 h 1399346"/>
              <a:gd name="connsiteX10" fmla="*/ 233362 w 795355"/>
              <a:gd name="connsiteY10" fmla="*/ 12948 h 1399346"/>
              <a:gd name="connsiteX11" fmla="*/ 244794 w 795355"/>
              <a:gd name="connsiteY11" fmla="*/ 78670 h 1399346"/>
              <a:gd name="connsiteX12" fmla="*/ 307658 w 795355"/>
              <a:gd name="connsiteY12" fmla="*/ 78671 h 1399346"/>
              <a:gd name="connsiteX13" fmla="*/ 330042 w 795355"/>
              <a:gd name="connsiteY13" fmla="*/ 6757 h 1399346"/>
              <a:gd name="connsiteX14" fmla="*/ 454342 w 795355"/>
              <a:gd name="connsiteY14" fmla="*/ 566 h 1399346"/>
              <a:gd name="connsiteX15" fmla="*/ 464344 w 795355"/>
              <a:gd name="connsiteY15" fmla="*/ 74384 h 1399346"/>
              <a:gd name="connsiteX16" fmla="*/ 538163 w 795355"/>
              <a:gd name="connsiteY16" fmla="*/ 75336 h 1399346"/>
              <a:gd name="connsiteX17" fmla="*/ 545783 w 795355"/>
              <a:gd name="connsiteY17" fmla="*/ 1517 h 1399346"/>
              <a:gd name="connsiteX18" fmla="*/ 679132 w 795355"/>
              <a:gd name="connsiteY18" fmla="*/ 9138 h 1399346"/>
              <a:gd name="connsiteX19" fmla="*/ 686752 w 795355"/>
              <a:gd name="connsiteY19" fmla="*/ 25330 h 1399346"/>
              <a:gd name="connsiteX20" fmla="*/ 673417 w 795355"/>
              <a:gd name="connsiteY20" fmla="*/ 141535 h 1399346"/>
              <a:gd name="connsiteX21" fmla="*/ 672465 w 795355"/>
              <a:gd name="connsiteY21" fmla="*/ 164395 h 1399346"/>
              <a:gd name="connsiteX22" fmla="*/ 673417 w 795355"/>
              <a:gd name="connsiteY22" fmla="*/ 240595 h 1399346"/>
              <a:gd name="connsiteX23" fmla="*/ 597217 w 795355"/>
              <a:gd name="connsiteY23" fmla="*/ 323463 h 1399346"/>
              <a:gd name="connsiteX24" fmla="*/ 553402 w 795355"/>
              <a:gd name="connsiteY24" fmla="*/ 372993 h 1399346"/>
              <a:gd name="connsiteX25" fmla="*/ 564832 w 795355"/>
              <a:gd name="connsiteY25" fmla="*/ 721608 h 1399346"/>
              <a:gd name="connsiteX26" fmla="*/ 712470 w 795355"/>
              <a:gd name="connsiteY26" fmla="*/ 1057840 h 1399346"/>
              <a:gd name="connsiteX27" fmla="*/ 766762 w 795355"/>
              <a:gd name="connsiteY27" fmla="*/ 1208335 h 1399346"/>
              <a:gd name="connsiteX28" fmla="*/ 783907 w 795355"/>
              <a:gd name="connsiteY28" fmla="*/ 1307395 h 1399346"/>
              <a:gd name="connsiteX29" fmla="*/ 743902 w 795355"/>
              <a:gd name="connsiteY29" fmla="*/ 1380738 h 1399346"/>
              <a:gd name="connsiteX30" fmla="*/ 309562 w 795355"/>
              <a:gd name="connsiteY30" fmla="*/ 1398835 h 1399346"/>
              <a:gd name="connsiteX31" fmla="*/ 54292 w 795355"/>
              <a:gd name="connsiteY31" fmla="*/ 1385501 h 1399346"/>
              <a:gd name="connsiteX32" fmla="*/ 952 w 795355"/>
              <a:gd name="connsiteY32" fmla="*/ 1371213 h 1399346"/>
              <a:gd name="connsiteX33" fmla="*/ 0 w 795355"/>
              <a:gd name="connsiteY33" fmla="*/ 1317873 h 1399346"/>
              <a:gd name="connsiteX0" fmla="*/ 0 w 795355"/>
              <a:gd name="connsiteY0" fmla="*/ 1317873 h 1399346"/>
              <a:gd name="connsiteX1" fmla="*/ 20002 w 795355"/>
              <a:gd name="connsiteY1" fmla="*/ 1260723 h 1399346"/>
              <a:gd name="connsiteX2" fmla="*/ 19050 w 795355"/>
              <a:gd name="connsiteY2" fmla="*/ 1180713 h 1399346"/>
              <a:gd name="connsiteX3" fmla="*/ 54292 w 795355"/>
              <a:gd name="connsiteY3" fmla="*/ 1090226 h 1399346"/>
              <a:gd name="connsiteX4" fmla="*/ 228600 w 795355"/>
              <a:gd name="connsiteY4" fmla="*/ 631120 h 1399346"/>
              <a:gd name="connsiteX5" fmla="*/ 229552 w 795355"/>
              <a:gd name="connsiteY5" fmla="*/ 361563 h 1399346"/>
              <a:gd name="connsiteX6" fmla="*/ 202882 w 795355"/>
              <a:gd name="connsiteY6" fmla="*/ 329178 h 1399346"/>
              <a:gd name="connsiteX7" fmla="*/ 113347 w 795355"/>
              <a:gd name="connsiteY7" fmla="*/ 217735 h 1399346"/>
              <a:gd name="connsiteX8" fmla="*/ 98107 w 795355"/>
              <a:gd name="connsiteY8" fmla="*/ 34855 h 1399346"/>
              <a:gd name="connsiteX9" fmla="*/ 126682 w 795355"/>
              <a:gd name="connsiteY9" fmla="*/ 5328 h 1399346"/>
              <a:gd name="connsiteX10" fmla="*/ 233362 w 795355"/>
              <a:gd name="connsiteY10" fmla="*/ 12948 h 1399346"/>
              <a:gd name="connsiteX11" fmla="*/ 244794 w 795355"/>
              <a:gd name="connsiteY11" fmla="*/ 78670 h 1399346"/>
              <a:gd name="connsiteX12" fmla="*/ 307658 w 795355"/>
              <a:gd name="connsiteY12" fmla="*/ 78671 h 1399346"/>
              <a:gd name="connsiteX13" fmla="*/ 330042 w 795355"/>
              <a:gd name="connsiteY13" fmla="*/ 6757 h 1399346"/>
              <a:gd name="connsiteX14" fmla="*/ 454342 w 795355"/>
              <a:gd name="connsiteY14" fmla="*/ 566 h 1399346"/>
              <a:gd name="connsiteX15" fmla="*/ 464344 w 795355"/>
              <a:gd name="connsiteY15" fmla="*/ 74384 h 1399346"/>
              <a:gd name="connsiteX16" fmla="*/ 538163 w 795355"/>
              <a:gd name="connsiteY16" fmla="*/ 75336 h 1399346"/>
              <a:gd name="connsiteX17" fmla="*/ 545783 w 795355"/>
              <a:gd name="connsiteY17" fmla="*/ 1517 h 1399346"/>
              <a:gd name="connsiteX18" fmla="*/ 679132 w 795355"/>
              <a:gd name="connsiteY18" fmla="*/ 9138 h 1399346"/>
              <a:gd name="connsiteX19" fmla="*/ 686752 w 795355"/>
              <a:gd name="connsiteY19" fmla="*/ 25330 h 1399346"/>
              <a:gd name="connsiteX20" fmla="*/ 673417 w 795355"/>
              <a:gd name="connsiteY20" fmla="*/ 141535 h 1399346"/>
              <a:gd name="connsiteX21" fmla="*/ 672465 w 795355"/>
              <a:gd name="connsiteY21" fmla="*/ 164395 h 1399346"/>
              <a:gd name="connsiteX22" fmla="*/ 673417 w 795355"/>
              <a:gd name="connsiteY22" fmla="*/ 240595 h 1399346"/>
              <a:gd name="connsiteX23" fmla="*/ 597217 w 795355"/>
              <a:gd name="connsiteY23" fmla="*/ 323463 h 1399346"/>
              <a:gd name="connsiteX24" fmla="*/ 553402 w 795355"/>
              <a:gd name="connsiteY24" fmla="*/ 372993 h 1399346"/>
              <a:gd name="connsiteX25" fmla="*/ 564832 w 795355"/>
              <a:gd name="connsiteY25" fmla="*/ 721608 h 1399346"/>
              <a:gd name="connsiteX26" fmla="*/ 712470 w 795355"/>
              <a:gd name="connsiteY26" fmla="*/ 1057840 h 1399346"/>
              <a:gd name="connsiteX27" fmla="*/ 766762 w 795355"/>
              <a:gd name="connsiteY27" fmla="*/ 1208335 h 1399346"/>
              <a:gd name="connsiteX28" fmla="*/ 783907 w 795355"/>
              <a:gd name="connsiteY28" fmla="*/ 1307395 h 1399346"/>
              <a:gd name="connsiteX29" fmla="*/ 743902 w 795355"/>
              <a:gd name="connsiteY29" fmla="*/ 1380738 h 1399346"/>
              <a:gd name="connsiteX30" fmla="*/ 309562 w 795355"/>
              <a:gd name="connsiteY30" fmla="*/ 1398835 h 1399346"/>
              <a:gd name="connsiteX31" fmla="*/ 54292 w 795355"/>
              <a:gd name="connsiteY31" fmla="*/ 1385501 h 1399346"/>
              <a:gd name="connsiteX32" fmla="*/ 952 w 795355"/>
              <a:gd name="connsiteY32" fmla="*/ 1371213 h 1399346"/>
              <a:gd name="connsiteX33" fmla="*/ 0 w 795355"/>
              <a:gd name="connsiteY33" fmla="*/ 1317873 h 1399346"/>
              <a:gd name="connsiteX0" fmla="*/ 0 w 795355"/>
              <a:gd name="connsiteY0" fmla="*/ 1317873 h 1399346"/>
              <a:gd name="connsiteX1" fmla="*/ 20002 w 795355"/>
              <a:gd name="connsiteY1" fmla="*/ 1260723 h 1399346"/>
              <a:gd name="connsiteX2" fmla="*/ 19050 w 795355"/>
              <a:gd name="connsiteY2" fmla="*/ 1180713 h 1399346"/>
              <a:gd name="connsiteX3" fmla="*/ 54292 w 795355"/>
              <a:gd name="connsiteY3" fmla="*/ 1090226 h 1399346"/>
              <a:gd name="connsiteX4" fmla="*/ 228600 w 795355"/>
              <a:gd name="connsiteY4" fmla="*/ 631120 h 1399346"/>
              <a:gd name="connsiteX5" fmla="*/ 229552 w 795355"/>
              <a:gd name="connsiteY5" fmla="*/ 361563 h 1399346"/>
              <a:gd name="connsiteX6" fmla="*/ 202882 w 795355"/>
              <a:gd name="connsiteY6" fmla="*/ 329178 h 1399346"/>
              <a:gd name="connsiteX7" fmla="*/ 113347 w 795355"/>
              <a:gd name="connsiteY7" fmla="*/ 217735 h 1399346"/>
              <a:gd name="connsiteX8" fmla="*/ 98107 w 795355"/>
              <a:gd name="connsiteY8" fmla="*/ 34855 h 1399346"/>
              <a:gd name="connsiteX9" fmla="*/ 126682 w 795355"/>
              <a:gd name="connsiteY9" fmla="*/ 5328 h 1399346"/>
              <a:gd name="connsiteX10" fmla="*/ 233362 w 795355"/>
              <a:gd name="connsiteY10" fmla="*/ 12948 h 1399346"/>
              <a:gd name="connsiteX11" fmla="*/ 244794 w 795355"/>
              <a:gd name="connsiteY11" fmla="*/ 78670 h 1399346"/>
              <a:gd name="connsiteX12" fmla="*/ 326708 w 795355"/>
              <a:gd name="connsiteY12" fmla="*/ 73909 h 1399346"/>
              <a:gd name="connsiteX13" fmla="*/ 330042 w 795355"/>
              <a:gd name="connsiteY13" fmla="*/ 6757 h 1399346"/>
              <a:gd name="connsiteX14" fmla="*/ 454342 w 795355"/>
              <a:gd name="connsiteY14" fmla="*/ 566 h 1399346"/>
              <a:gd name="connsiteX15" fmla="*/ 464344 w 795355"/>
              <a:gd name="connsiteY15" fmla="*/ 74384 h 1399346"/>
              <a:gd name="connsiteX16" fmla="*/ 538163 w 795355"/>
              <a:gd name="connsiteY16" fmla="*/ 75336 h 1399346"/>
              <a:gd name="connsiteX17" fmla="*/ 545783 w 795355"/>
              <a:gd name="connsiteY17" fmla="*/ 1517 h 1399346"/>
              <a:gd name="connsiteX18" fmla="*/ 679132 w 795355"/>
              <a:gd name="connsiteY18" fmla="*/ 9138 h 1399346"/>
              <a:gd name="connsiteX19" fmla="*/ 686752 w 795355"/>
              <a:gd name="connsiteY19" fmla="*/ 25330 h 1399346"/>
              <a:gd name="connsiteX20" fmla="*/ 673417 w 795355"/>
              <a:gd name="connsiteY20" fmla="*/ 141535 h 1399346"/>
              <a:gd name="connsiteX21" fmla="*/ 672465 w 795355"/>
              <a:gd name="connsiteY21" fmla="*/ 164395 h 1399346"/>
              <a:gd name="connsiteX22" fmla="*/ 673417 w 795355"/>
              <a:gd name="connsiteY22" fmla="*/ 240595 h 1399346"/>
              <a:gd name="connsiteX23" fmla="*/ 597217 w 795355"/>
              <a:gd name="connsiteY23" fmla="*/ 323463 h 1399346"/>
              <a:gd name="connsiteX24" fmla="*/ 553402 w 795355"/>
              <a:gd name="connsiteY24" fmla="*/ 372993 h 1399346"/>
              <a:gd name="connsiteX25" fmla="*/ 564832 w 795355"/>
              <a:gd name="connsiteY25" fmla="*/ 721608 h 1399346"/>
              <a:gd name="connsiteX26" fmla="*/ 712470 w 795355"/>
              <a:gd name="connsiteY26" fmla="*/ 1057840 h 1399346"/>
              <a:gd name="connsiteX27" fmla="*/ 766762 w 795355"/>
              <a:gd name="connsiteY27" fmla="*/ 1208335 h 1399346"/>
              <a:gd name="connsiteX28" fmla="*/ 783907 w 795355"/>
              <a:gd name="connsiteY28" fmla="*/ 1307395 h 1399346"/>
              <a:gd name="connsiteX29" fmla="*/ 743902 w 795355"/>
              <a:gd name="connsiteY29" fmla="*/ 1380738 h 1399346"/>
              <a:gd name="connsiteX30" fmla="*/ 309562 w 795355"/>
              <a:gd name="connsiteY30" fmla="*/ 1398835 h 1399346"/>
              <a:gd name="connsiteX31" fmla="*/ 54292 w 795355"/>
              <a:gd name="connsiteY31" fmla="*/ 1385501 h 1399346"/>
              <a:gd name="connsiteX32" fmla="*/ 952 w 795355"/>
              <a:gd name="connsiteY32" fmla="*/ 1371213 h 1399346"/>
              <a:gd name="connsiteX33" fmla="*/ 0 w 795355"/>
              <a:gd name="connsiteY33" fmla="*/ 1317873 h 1399346"/>
              <a:gd name="connsiteX0" fmla="*/ 0 w 795355"/>
              <a:gd name="connsiteY0" fmla="*/ 1317873 h 1399346"/>
              <a:gd name="connsiteX1" fmla="*/ 20002 w 795355"/>
              <a:gd name="connsiteY1" fmla="*/ 1260723 h 1399346"/>
              <a:gd name="connsiteX2" fmla="*/ 19050 w 795355"/>
              <a:gd name="connsiteY2" fmla="*/ 1180713 h 1399346"/>
              <a:gd name="connsiteX3" fmla="*/ 54292 w 795355"/>
              <a:gd name="connsiteY3" fmla="*/ 1090226 h 1399346"/>
              <a:gd name="connsiteX4" fmla="*/ 228600 w 795355"/>
              <a:gd name="connsiteY4" fmla="*/ 631120 h 1399346"/>
              <a:gd name="connsiteX5" fmla="*/ 229552 w 795355"/>
              <a:gd name="connsiteY5" fmla="*/ 361563 h 1399346"/>
              <a:gd name="connsiteX6" fmla="*/ 202882 w 795355"/>
              <a:gd name="connsiteY6" fmla="*/ 329178 h 1399346"/>
              <a:gd name="connsiteX7" fmla="*/ 113347 w 795355"/>
              <a:gd name="connsiteY7" fmla="*/ 217735 h 1399346"/>
              <a:gd name="connsiteX8" fmla="*/ 98107 w 795355"/>
              <a:gd name="connsiteY8" fmla="*/ 34855 h 1399346"/>
              <a:gd name="connsiteX9" fmla="*/ 126682 w 795355"/>
              <a:gd name="connsiteY9" fmla="*/ 5328 h 1399346"/>
              <a:gd name="connsiteX10" fmla="*/ 233362 w 795355"/>
              <a:gd name="connsiteY10" fmla="*/ 12948 h 1399346"/>
              <a:gd name="connsiteX11" fmla="*/ 244794 w 795355"/>
              <a:gd name="connsiteY11" fmla="*/ 78670 h 1399346"/>
              <a:gd name="connsiteX12" fmla="*/ 326708 w 795355"/>
              <a:gd name="connsiteY12" fmla="*/ 73909 h 1399346"/>
              <a:gd name="connsiteX13" fmla="*/ 330042 w 795355"/>
              <a:gd name="connsiteY13" fmla="*/ 6757 h 1399346"/>
              <a:gd name="connsiteX14" fmla="*/ 454342 w 795355"/>
              <a:gd name="connsiteY14" fmla="*/ 566 h 1399346"/>
              <a:gd name="connsiteX15" fmla="*/ 464344 w 795355"/>
              <a:gd name="connsiteY15" fmla="*/ 74384 h 1399346"/>
              <a:gd name="connsiteX16" fmla="*/ 538163 w 795355"/>
              <a:gd name="connsiteY16" fmla="*/ 75336 h 1399346"/>
              <a:gd name="connsiteX17" fmla="*/ 545783 w 795355"/>
              <a:gd name="connsiteY17" fmla="*/ 1517 h 1399346"/>
              <a:gd name="connsiteX18" fmla="*/ 679132 w 795355"/>
              <a:gd name="connsiteY18" fmla="*/ 9138 h 1399346"/>
              <a:gd name="connsiteX19" fmla="*/ 686752 w 795355"/>
              <a:gd name="connsiteY19" fmla="*/ 25330 h 1399346"/>
              <a:gd name="connsiteX20" fmla="*/ 673417 w 795355"/>
              <a:gd name="connsiteY20" fmla="*/ 141535 h 1399346"/>
              <a:gd name="connsiteX21" fmla="*/ 672465 w 795355"/>
              <a:gd name="connsiteY21" fmla="*/ 164395 h 1399346"/>
              <a:gd name="connsiteX22" fmla="*/ 673417 w 795355"/>
              <a:gd name="connsiteY22" fmla="*/ 240595 h 1399346"/>
              <a:gd name="connsiteX23" fmla="*/ 597217 w 795355"/>
              <a:gd name="connsiteY23" fmla="*/ 323463 h 1399346"/>
              <a:gd name="connsiteX24" fmla="*/ 553402 w 795355"/>
              <a:gd name="connsiteY24" fmla="*/ 372993 h 1399346"/>
              <a:gd name="connsiteX25" fmla="*/ 564832 w 795355"/>
              <a:gd name="connsiteY25" fmla="*/ 721608 h 1399346"/>
              <a:gd name="connsiteX26" fmla="*/ 712470 w 795355"/>
              <a:gd name="connsiteY26" fmla="*/ 1057840 h 1399346"/>
              <a:gd name="connsiteX27" fmla="*/ 766762 w 795355"/>
              <a:gd name="connsiteY27" fmla="*/ 1208335 h 1399346"/>
              <a:gd name="connsiteX28" fmla="*/ 783907 w 795355"/>
              <a:gd name="connsiteY28" fmla="*/ 1307395 h 1399346"/>
              <a:gd name="connsiteX29" fmla="*/ 743902 w 795355"/>
              <a:gd name="connsiteY29" fmla="*/ 1380738 h 1399346"/>
              <a:gd name="connsiteX30" fmla="*/ 309562 w 795355"/>
              <a:gd name="connsiteY30" fmla="*/ 1398835 h 1399346"/>
              <a:gd name="connsiteX31" fmla="*/ 54292 w 795355"/>
              <a:gd name="connsiteY31" fmla="*/ 1385501 h 1399346"/>
              <a:gd name="connsiteX32" fmla="*/ 952 w 795355"/>
              <a:gd name="connsiteY32" fmla="*/ 1371213 h 1399346"/>
              <a:gd name="connsiteX33" fmla="*/ 0 w 795355"/>
              <a:gd name="connsiteY33" fmla="*/ 1317873 h 1399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95355" h="1399346">
                <a:moveTo>
                  <a:pt x="0" y="1317873"/>
                </a:moveTo>
                <a:cubicBezTo>
                  <a:pt x="15240" y="1301681"/>
                  <a:pt x="20955" y="1283583"/>
                  <a:pt x="20002" y="1260723"/>
                </a:cubicBezTo>
                <a:cubicBezTo>
                  <a:pt x="19050" y="1234053"/>
                  <a:pt x="20002" y="1207383"/>
                  <a:pt x="19050" y="1180713"/>
                </a:cubicBezTo>
                <a:cubicBezTo>
                  <a:pt x="17145" y="1145470"/>
                  <a:pt x="32385" y="1116895"/>
                  <a:pt x="54292" y="1090226"/>
                </a:cubicBezTo>
                <a:cubicBezTo>
                  <a:pt x="160972" y="955923"/>
                  <a:pt x="225742" y="804476"/>
                  <a:pt x="228600" y="631120"/>
                </a:cubicBezTo>
                <a:cubicBezTo>
                  <a:pt x="230505" y="541585"/>
                  <a:pt x="228600" y="452051"/>
                  <a:pt x="229552" y="361563"/>
                </a:cubicBezTo>
                <a:cubicBezTo>
                  <a:pt x="229552" y="340608"/>
                  <a:pt x="222885" y="332988"/>
                  <a:pt x="202882" y="329178"/>
                </a:cubicBezTo>
                <a:cubicBezTo>
                  <a:pt x="112395" y="311080"/>
                  <a:pt x="107632" y="310128"/>
                  <a:pt x="113347" y="217735"/>
                </a:cubicBezTo>
                <a:cubicBezTo>
                  <a:pt x="117157" y="154870"/>
                  <a:pt x="93345" y="96768"/>
                  <a:pt x="98107" y="34855"/>
                </a:cubicBezTo>
                <a:cubicBezTo>
                  <a:pt x="100012" y="12948"/>
                  <a:pt x="105727" y="5328"/>
                  <a:pt x="126682" y="5328"/>
                </a:cubicBezTo>
                <a:cubicBezTo>
                  <a:pt x="159067" y="4375"/>
                  <a:pt x="201930" y="2470"/>
                  <a:pt x="233362" y="12948"/>
                </a:cubicBezTo>
                <a:cubicBezTo>
                  <a:pt x="235902" y="43269"/>
                  <a:pt x="240032" y="42952"/>
                  <a:pt x="244794" y="78670"/>
                </a:cubicBezTo>
                <a:cubicBezTo>
                  <a:pt x="268130" y="82480"/>
                  <a:pt x="317183" y="85339"/>
                  <a:pt x="326708" y="73909"/>
                </a:cubicBezTo>
                <a:cubicBezTo>
                  <a:pt x="336233" y="62479"/>
                  <a:pt x="327978" y="43586"/>
                  <a:pt x="330042" y="6757"/>
                </a:cubicBezTo>
                <a:cubicBezTo>
                  <a:pt x="334804" y="-2768"/>
                  <a:pt x="413702" y="566"/>
                  <a:pt x="454342" y="566"/>
                </a:cubicBezTo>
                <a:cubicBezTo>
                  <a:pt x="462438" y="37237"/>
                  <a:pt x="449104" y="74226"/>
                  <a:pt x="464344" y="74384"/>
                </a:cubicBezTo>
                <a:cubicBezTo>
                  <a:pt x="473234" y="79305"/>
                  <a:pt x="526574" y="86290"/>
                  <a:pt x="538163" y="75336"/>
                </a:cubicBezTo>
                <a:cubicBezTo>
                  <a:pt x="549752" y="64382"/>
                  <a:pt x="543402" y="47871"/>
                  <a:pt x="545783" y="1517"/>
                </a:cubicBezTo>
                <a:cubicBezTo>
                  <a:pt x="596266" y="7232"/>
                  <a:pt x="630555" y="-5150"/>
                  <a:pt x="679132" y="9138"/>
                </a:cubicBezTo>
                <a:cubicBezTo>
                  <a:pt x="687705" y="11995"/>
                  <a:pt x="687705" y="18663"/>
                  <a:pt x="686752" y="25330"/>
                </a:cubicBezTo>
                <a:cubicBezTo>
                  <a:pt x="681990" y="63430"/>
                  <a:pt x="700087" y="105340"/>
                  <a:pt x="673417" y="141535"/>
                </a:cubicBezTo>
                <a:cubicBezTo>
                  <a:pt x="669607" y="146298"/>
                  <a:pt x="672465" y="156775"/>
                  <a:pt x="672465" y="164395"/>
                </a:cubicBezTo>
                <a:cubicBezTo>
                  <a:pt x="672465" y="190113"/>
                  <a:pt x="673417" y="215830"/>
                  <a:pt x="673417" y="240595"/>
                </a:cubicBezTo>
                <a:cubicBezTo>
                  <a:pt x="672465" y="306318"/>
                  <a:pt x="662940" y="318700"/>
                  <a:pt x="597217" y="323463"/>
                </a:cubicBezTo>
                <a:cubicBezTo>
                  <a:pt x="561975" y="326320"/>
                  <a:pt x="551497" y="339655"/>
                  <a:pt x="553402" y="372993"/>
                </a:cubicBezTo>
                <a:cubicBezTo>
                  <a:pt x="559117" y="489198"/>
                  <a:pt x="548640" y="606355"/>
                  <a:pt x="564832" y="721608"/>
                </a:cubicBezTo>
                <a:cubicBezTo>
                  <a:pt x="581977" y="847338"/>
                  <a:pt x="631507" y="960685"/>
                  <a:pt x="712470" y="1057840"/>
                </a:cubicBezTo>
                <a:cubicBezTo>
                  <a:pt x="750570" y="1102608"/>
                  <a:pt x="773430" y="1148328"/>
                  <a:pt x="766762" y="1208335"/>
                </a:cubicBezTo>
                <a:cubicBezTo>
                  <a:pt x="762952" y="1241673"/>
                  <a:pt x="766762" y="1275010"/>
                  <a:pt x="783907" y="1307395"/>
                </a:cubicBezTo>
                <a:cubicBezTo>
                  <a:pt x="807720" y="1353115"/>
                  <a:pt x="794385" y="1374070"/>
                  <a:pt x="743902" y="1380738"/>
                </a:cubicBezTo>
                <a:cubicBezTo>
                  <a:pt x="599122" y="1397883"/>
                  <a:pt x="454342" y="1400740"/>
                  <a:pt x="309562" y="1398835"/>
                </a:cubicBezTo>
                <a:cubicBezTo>
                  <a:pt x="223837" y="1397883"/>
                  <a:pt x="139065" y="1398835"/>
                  <a:pt x="54292" y="1385501"/>
                </a:cubicBezTo>
                <a:cubicBezTo>
                  <a:pt x="35242" y="1382643"/>
                  <a:pt x="17145" y="1379785"/>
                  <a:pt x="952" y="1371213"/>
                </a:cubicBezTo>
                <a:cubicBezTo>
                  <a:pt x="0" y="1353115"/>
                  <a:pt x="0" y="1335018"/>
                  <a:pt x="0" y="131787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Freeform: Shape 13">
            <a:extLst>
              <a:ext uri="{FF2B5EF4-FFF2-40B4-BE49-F238E27FC236}">
                <a16:creationId xmlns:a16="http://schemas.microsoft.com/office/drawing/2014/main" id="{AEC8CEAA-58F3-4F64-8456-2DC2F54557EE}"/>
              </a:ext>
            </a:extLst>
          </p:cNvPr>
          <p:cNvSpPr/>
          <p:nvPr/>
        </p:nvSpPr>
        <p:spPr>
          <a:xfrm>
            <a:off x="4307593" y="2112576"/>
            <a:ext cx="904875" cy="1781175"/>
          </a:xfrm>
          <a:custGeom>
            <a:avLst/>
            <a:gdLst>
              <a:gd name="connsiteX0" fmla="*/ 569673 w 904875"/>
              <a:gd name="connsiteY0" fmla="*/ 1775731 h 1781175"/>
              <a:gd name="connsiteX1" fmla="*/ 171528 w 904875"/>
              <a:gd name="connsiteY1" fmla="*/ 1763349 h 1781175"/>
              <a:gd name="connsiteX2" fmla="*/ 126761 w 904875"/>
              <a:gd name="connsiteY2" fmla="*/ 1674766 h 1781175"/>
              <a:gd name="connsiteX3" fmla="*/ 134381 w 904875"/>
              <a:gd name="connsiteY3" fmla="*/ 1639524 h 1781175"/>
              <a:gd name="connsiteX4" fmla="*/ 134381 w 904875"/>
              <a:gd name="connsiteY4" fmla="*/ 1549989 h 1781175"/>
              <a:gd name="connsiteX5" fmla="*/ 167718 w 904875"/>
              <a:gd name="connsiteY5" fmla="*/ 1466169 h 1781175"/>
              <a:gd name="connsiteX6" fmla="*/ 319166 w 904875"/>
              <a:gd name="connsiteY6" fmla="*/ 1207089 h 1781175"/>
              <a:gd name="connsiteX7" fmla="*/ 297258 w 904875"/>
              <a:gd name="connsiteY7" fmla="*/ 1171846 h 1781175"/>
              <a:gd name="connsiteX8" fmla="*/ 214391 w 904875"/>
              <a:gd name="connsiteY8" fmla="*/ 1161369 h 1781175"/>
              <a:gd name="connsiteX9" fmla="*/ 187721 w 904875"/>
              <a:gd name="connsiteY9" fmla="*/ 1128031 h 1781175"/>
              <a:gd name="connsiteX10" fmla="*/ 211533 w 904875"/>
              <a:gd name="connsiteY10" fmla="*/ 1024209 h 1781175"/>
              <a:gd name="connsiteX11" fmla="*/ 296306 w 904875"/>
              <a:gd name="connsiteY11" fmla="*/ 679404 h 1781175"/>
              <a:gd name="connsiteX12" fmla="*/ 239156 w 904875"/>
              <a:gd name="connsiteY12" fmla="*/ 606061 h 1781175"/>
              <a:gd name="connsiteX13" fmla="*/ 70563 w 904875"/>
              <a:gd name="connsiteY13" fmla="*/ 591774 h 1781175"/>
              <a:gd name="connsiteX14" fmla="*/ 32463 w 904875"/>
              <a:gd name="connsiteY14" fmla="*/ 553674 h 1781175"/>
              <a:gd name="connsiteX15" fmla="*/ 10556 w 904875"/>
              <a:gd name="connsiteY15" fmla="*/ 473664 h 1781175"/>
              <a:gd name="connsiteX16" fmla="*/ 41036 w 904875"/>
              <a:gd name="connsiteY16" fmla="*/ 391749 h 1781175"/>
              <a:gd name="connsiteX17" fmla="*/ 325833 w 904875"/>
              <a:gd name="connsiteY17" fmla="*/ 185056 h 1781175"/>
              <a:gd name="connsiteX18" fmla="*/ 376316 w 904875"/>
              <a:gd name="connsiteY18" fmla="*/ 114571 h 1781175"/>
              <a:gd name="connsiteX19" fmla="*/ 390603 w 904875"/>
              <a:gd name="connsiteY19" fmla="*/ 70756 h 1781175"/>
              <a:gd name="connsiteX20" fmla="*/ 482043 w 904875"/>
              <a:gd name="connsiteY20" fmla="*/ 8844 h 1781175"/>
              <a:gd name="connsiteX21" fmla="*/ 577293 w 904875"/>
              <a:gd name="connsiteY21" fmla="*/ 23131 h 1781175"/>
              <a:gd name="connsiteX22" fmla="*/ 607773 w 904875"/>
              <a:gd name="connsiteY22" fmla="*/ 50754 h 1781175"/>
              <a:gd name="connsiteX23" fmla="*/ 712548 w 904875"/>
              <a:gd name="connsiteY23" fmla="*/ 243159 h 1781175"/>
              <a:gd name="connsiteX24" fmla="*/ 775413 w 904875"/>
              <a:gd name="connsiteY24" fmla="*/ 399369 h 1781175"/>
              <a:gd name="connsiteX25" fmla="*/ 811608 w 904875"/>
              <a:gd name="connsiteY25" fmla="*/ 481284 h 1781175"/>
              <a:gd name="connsiteX26" fmla="*/ 844946 w 904875"/>
              <a:gd name="connsiteY26" fmla="*/ 638446 h 1781175"/>
              <a:gd name="connsiteX27" fmla="*/ 854471 w 904875"/>
              <a:gd name="connsiteY27" fmla="*/ 689881 h 1781175"/>
              <a:gd name="connsiteX28" fmla="*/ 866853 w 904875"/>
              <a:gd name="connsiteY28" fmla="*/ 890859 h 1781175"/>
              <a:gd name="connsiteX29" fmla="*/ 866853 w 904875"/>
              <a:gd name="connsiteY29" fmla="*/ 920386 h 1781175"/>
              <a:gd name="connsiteX30" fmla="*/ 865901 w 904875"/>
              <a:gd name="connsiteY30" fmla="*/ 1099456 h 1781175"/>
              <a:gd name="connsiteX31" fmla="*/ 803988 w 904875"/>
              <a:gd name="connsiteY31" fmla="*/ 1165179 h 1781175"/>
              <a:gd name="connsiteX32" fmla="*/ 711596 w 904875"/>
              <a:gd name="connsiteY32" fmla="*/ 1175656 h 1781175"/>
              <a:gd name="connsiteX33" fmla="*/ 688736 w 904875"/>
              <a:gd name="connsiteY33" fmla="*/ 1208041 h 1781175"/>
              <a:gd name="connsiteX34" fmla="*/ 699213 w 904875"/>
              <a:gd name="connsiteY34" fmla="*/ 1242331 h 1781175"/>
              <a:gd name="connsiteX35" fmla="*/ 827801 w 904875"/>
              <a:gd name="connsiteY35" fmla="*/ 1442356 h 1781175"/>
              <a:gd name="connsiteX36" fmla="*/ 878283 w 904875"/>
              <a:gd name="connsiteY36" fmla="*/ 1564276 h 1781175"/>
              <a:gd name="connsiteX37" fmla="*/ 894476 w 904875"/>
              <a:gd name="connsiteY37" fmla="*/ 1690959 h 1781175"/>
              <a:gd name="connsiteX38" fmla="*/ 854471 w 904875"/>
              <a:gd name="connsiteY38" fmla="*/ 1756681 h 1781175"/>
              <a:gd name="connsiteX39" fmla="*/ 569673 w 904875"/>
              <a:gd name="connsiteY39" fmla="*/ 1775731 h 178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04875" h="1781175">
                <a:moveTo>
                  <a:pt x="569673" y="1775731"/>
                </a:moveTo>
                <a:cubicBezTo>
                  <a:pt x="419178" y="1776684"/>
                  <a:pt x="295353" y="1776684"/>
                  <a:pt x="171528" y="1763349"/>
                </a:cubicBezTo>
                <a:cubicBezTo>
                  <a:pt x="108663" y="1756681"/>
                  <a:pt x="96281" y="1731916"/>
                  <a:pt x="126761" y="1674766"/>
                </a:cubicBezTo>
                <a:cubicBezTo>
                  <a:pt x="133428" y="1663336"/>
                  <a:pt x="134381" y="1651906"/>
                  <a:pt x="134381" y="1639524"/>
                </a:cubicBezTo>
                <a:cubicBezTo>
                  <a:pt x="134381" y="1609996"/>
                  <a:pt x="134381" y="1579516"/>
                  <a:pt x="134381" y="1549989"/>
                </a:cubicBezTo>
                <a:cubicBezTo>
                  <a:pt x="133428" y="1516651"/>
                  <a:pt x="144858" y="1489029"/>
                  <a:pt x="167718" y="1466169"/>
                </a:cubicBezTo>
                <a:cubicBezTo>
                  <a:pt x="240108" y="1392826"/>
                  <a:pt x="282018" y="1301386"/>
                  <a:pt x="319166" y="1207089"/>
                </a:cubicBezTo>
                <a:cubicBezTo>
                  <a:pt x="328691" y="1183276"/>
                  <a:pt x="320118" y="1174704"/>
                  <a:pt x="297258" y="1171846"/>
                </a:cubicBezTo>
                <a:cubicBezTo>
                  <a:pt x="269636" y="1168989"/>
                  <a:pt x="242013" y="1164226"/>
                  <a:pt x="214391" y="1161369"/>
                </a:cubicBezTo>
                <a:cubicBezTo>
                  <a:pt x="192483" y="1159464"/>
                  <a:pt x="186768" y="1148034"/>
                  <a:pt x="187721" y="1128031"/>
                </a:cubicBezTo>
                <a:cubicBezTo>
                  <a:pt x="190578" y="1092789"/>
                  <a:pt x="202961" y="1058499"/>
                  <a:pt x="211533" y="1024209"/>
                </a:cubicBezTo>
                <a:cubicBezTo>
                  <a:pt x="240108" y="908956"/>
                  <a:pt x="269636" y="794656"/>
                  <a:pt x="296306" y="679404"/>
                </a:cubicBezTo>
                <a:cubicBezTo>
                  <a:pt x="313451" y="606061"/>
                  <a:pt x="311546" y="607966"/>
                  <a:pt x="239156" y="606061"/>
                </a:cubicBezTo>
                <a:cubicBezTo>
                  <a:pt x="182958" y="604156"/>
                  <a:pt x="126761" y="597489"/>
                  <a:pt x="70563" y="591774"/>
                </a:cubicBezTo>
                <a:cubicBezTo>
                  <a:pt x="47703" y="589869"/>
                  <a:pt x="36273" y="578439"/>
                  <a:pt x="32463" y="553674"/>
                </a:cubicBezTo>
                <a:cubicBezTo>
                  <a:pt x="28653" y="527004"/>
                  <a:pt x="17223" y="500334"/>
                  <a:pt x="10556" y="473664"/>
                </a:cubicBezTo>
                <a:cubicBezTo>
                  <a:pt x="1983" y="439374"/>
                  <a:pt x="8651" y="413656"/>
                  <a:pt x="41036" y="391749"/>
                </a:cubicBezTo>
                <a:cubicBezTo>
                  <a:pt x="137238" y="324121"/>
                  <a:pt x="230583" y="253636"/>
                  <a:pt x="325833" y="185056"/>
                </a:cubicBezTo>
                <a:cubicBezTo>
                  <a:pt x="351551" y="166959"/>
                  <a:pt x="369648" y="145051"/>
                  <a:pt x="376316" y="114571"/>
                </a:cubicBezTo>
                <a:cubicBezTo>
                  <a:pt x="380126" y="99331"/>
                  <a:pt x="385841" y="85044"/>
                  <a:pt x="390603" y="70756"/>
                </a:cubicBezTo>
                <a:cubicBezTo>
                  <a:pt x="413463" y="5034"/>
                  <a:pt x="413463" y="4081"/>
                  <a:pt x="482043" y="8844"/>
                </a:cubicBezTo>
                <a:cubicBezTo>
                  <a:pt x="513476" y="10749"/>
                  <a:pt x="545861" y="19321"/>
                  <a:pt x="577293" y="23131"/>
                </a:cubicBezTo>
                <a:cubicBezTo>
                  <a:pt x="594438" y="25989"/>
                  <a:pt x="602058" y="37419"/>
                  <a:pt x="607773" y="50754"/>
                </a:cubicBezTo>
                <a:cubicBezTo>
                  <a:pt x="636348" y="118381"/>
                  <a:pt x="678258" y="178389"/>
                  <a:pt x="712548" y="243159"/>
                </a:cubicBezTo>
                <a:cubicBezTo>
                  <a:pt x="739218" y="292689"/>
                  <a:pt x="764936" y="342219"/>
                  <a:pt x="775413" y="399369"/>
                </a:cubicBezTo>
                <a:cubicBezTo>
                  <a:pt x="781128" y="427944"/>
                  <a:pt x="798273" y="454614"/>
                  <a:pt x="811608" y="481284"/>
                </a:cubicBezTo>
                <a:cubicBezTo>
                  <a:pt x="835421" y="530814"/>
                  <a:pt x="851613" y="582249"/>
                  <a:pt x="844946" y="638446"/>
                </a:cubicBezTo>
                <a:cubicBezTo>
                  <a:pt x="843041" y="656544"/>
                  <a:pt x="848756" y="672736"/>
                  <a:pt x="854471" y="689881"/>
                </a:cubicBezTo>
                <a:cubicBezTo>
                  <a:pt x="874473" y="755604"/>
                  <a:pt x="892571" y="822279"/>
                  <a:pt x="866853" y="890859"/>
                </a:cubicBezTo>
                <a:cubicBezTo>
                  <a:pt x="863996" y="899431"/>
                  <a:pt x="865901" y="910861"/>
                  <a:pt x="866853" y="920386"/>
                </a:cubicBezTo>
                <a:cubicBezTo>
                  <a:pt x="870663" y="980394"/>
                  <a:pt x="870663" y="1040401"/>
                  <a:pt x="865901" y="1099456"/>
                </a:cubicBezTo>
                <a:cubicBezTo>
                  <a:pt x="863043" y="1146129"/>
                  <a:pt x="850661" y="1159464"/>
                  <a:pt x="803988" y="1165179"/>
                </a:cubicBezTo>
                <a:cubicBezTo>
                  <a:pt x="773508" y="1168989"/>
                  <a:pt x="742076" y="1173751"/>
                  <a:pt x="711596" y="1175656"/>
                </a:cubicBezTo>
                <a:cubicBezTo>
                  <a:pt x="686831" y="1176609"/>
                  <a:pt x="683973" y="1188991"/>
                  <a:pt x="688736" y="1208041"/>
                </a:cubicBezTo>
                <a:cubicBezTo>
                  <a:pt x="691593" y="1219471"/>
                  <a:pt x="694451" y="1231854"/>
                  <a:pt x="699213" y="1242331"/>
                </a:cubicBezTo>
                <a:cubicBezTo>
                  <a:pt x="732551" y="1314721"/>
                  <a:pt x="772556" y="1384254"/>
                  <a:pt x="827801" y="1442356"/>
                </a:cubicBezTo>
                <a:cubicBezTo>
                  <a:pt x="861138" y="1477599"/>
                  <a:pt x="877331" y="1516651"/>
                  <a:pt x="878283" y="1564276"/>
                </a:cubicBezTo>
                <a:cubicBezTo>
                  <a:pt x="879236" y="1606186"/>
                  <a:pt x="876378" y="1649049"/>
                  <a:pt x="894476" y="1690959"/>
                </a:cubicBezTo>
                <a:cubicBezTo>
                  <a:pt x="911621" y="1730964"/>
                  <a:pt x="897333" y="1749061"/>
                  <a:pt x="854471" y="1756681"/>
                </a:cubicBezTo>
                <a:cubicBezTo>
                  <a:pt x="752553" y="1773826"/>
                  <a:pt x="647778" y="1770016"/>
                  <a:pt x="569673" y="177573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16">
            <a:extLst>
              <a:ext uri="{FF2B5EF4-FFF2-40B4-BE49-F238E27FC236}">
                <a16:creationId xmlns:a16="http://schemas.microsoft.com/office/drawing/2014/main" id="{BC4FD3D3-CD38-4103-8715-107BB3B29F29}"/>
              </a:ext>
            </a:extLst>
          </p:cNvPr>
          <p:cNvSpPr/>
          <p:nvPr/>
        </p:nvSpPr>
        <p:spPr>
          <a:xfrm>
            <a:off x="9703863" y="1683951"/>
            <a:ext cx="800100" cy="2209800"/>
          </a:xfrm>
          <a:custGeom>
            <a:avLst/>
            <a:gdLst>
              <a:gd name="connsiteX0" fmla="*/ 357289 w 800100"/>
              <a:gd name="connsiteY0" fmla="*/ 2205592 h 2209800"/>
              <a:gd name="connsiteX1" fmla="*/ 78206 w 800100"/>
              <a:gd name="connsiteY1" fmla="*/ 2192257 h 2209800"/>
              <a:gd name="connsiteX2" fmla="*/ 55346 w 800100"/>
              <a:gd name="connsiteY2" fmla="*/ 2189400 h 2209800"/>
              <a:gd name="connsiteX3" fmla="*/ 22961 w 800100"/>
              <a:gd name="connsiteY3" fmla="*/ 2107485 h 2209800"/>
              <a:gd name="connsiteX4" fmla="*/ 31534 w 800100"/>
              <a:gd name="connsiteY4" fmla="*/ 2070337 h 2209800"/>
              <a:gd name="connsiteX5" fmla="*/ 106781 w 800100"/>
              <a:gd name="connsiteY5" fmla="*/ 1840785 h 2209800"/>
              <a:gd name="connsiteX6" fmla="*/ 247751 w 800100"/>
              <a:gd name="connsiteY6" fmla="*/ 1412160 h 2209800"/>
              <a:gd name="connsiteX7" fmla="*/ 248703 w 800100"/>
              <a:gd name="connsiteY7" fmla="*/ 1053067 h 2209800"/>
              <a:gd name="connsiteX8" fmla="*/ 219176 w 800100"/>
              <a:gd name="connsiteY8" fmla="*/ 1019730 h 2209800"/>
              <a:gd name="connsiteX9" fmla="*/ 163931 w 800100"/>
              <a:gd name="connsiteY9" fmla="*/ 1010205 h 2209800"/>
              <a:gd name="connsiteX10" fmla="*/ 142976 w 800100"/>
              <a:gd name="connsiteY10" fmla="*/ 979725 h 2209800"/>
              <a:gd name="connsiteX11" fmla="*/ 168694 w 800100"/>
              <a:gd name="connsiteY11" fmla="*/ 959722 h 2209800"/>
              <a:gd name="connsiteX12" fmla="*/ 196316 w 800100"/>
              <a:gd name="connsiteY12" fmla="*/ 916860 h 2209800"/>
              <a:gd name="connsiteX13" fmla="*/ 223939 w 800100"/>
              <a:gd name="connsiteY13" fmla="*/ 873045 h 2209800"/>
              <a:gd name="connsiteX14" fmla="*/ 248703 w 800100"/>
              <a:gd name="connsiteY14" fmla="*/ 839707 h 2209800"/>
              <a:gd name="connsiteX15" fmla="*/ 233464 w 800100"/>
              <a:gd name="connsiteY15" fmla="*/ 756840 h 2209800"/>
              <a:gd name="connsiteX16" fmla="*/ 235369 w 800100"/>
              <a:gd name="connsiteY16" fmla="*/ 735885 h 2209800"/>
              <a:gd name="connsiteX17" fmla="*/ 244894 w 800100"/>
              <a:gd name="connsiteY17" fmla="*/ 677782 h 2209800"/>
              <a:gd name="connsiteX18" fmla="*/ 154406 w 800100"/>
              <a:gd name="connsiteY18" fmla="*/ 533955 h 2209800"/>
              <a:gd name="connsiteX19" fmla="*/ 118211 w 800100"/>
              <a:gd name="connsiteY19" fmla="*/ 495855 h 2209800"/>
              <a:gd name="connsiteX20" fmla="*/ 154406 w 800100"/>
              <a:gd name="connsiteY20" fmla="*/ 441562 h 2209800"/>
              <a:gd name="connsiteX21" fmla="*/ 194411 w 800100"/>
              <a:gd name="connsiteY21" fmla="*/ 402510 h 2209800"/>
              <a:gd name="connsiteX22" fmla="*/ 275374 w 800100"/>
              <a:gd name="connsiteY22" fmla="*/ 331072 h 2209800"/>
              <a:gd name="connsiteX23" fmla="*/ 317284 w 800100"/>
              <a:gd name="connsiteY23" fmla="*/ 311070 h 2209800"/>
              <a:gd name="connsiteX24" fmla="*/ 272516 w 800100"/>
              <a:gd name="connsiteY24" fmla="*/ 262492 h 2209800"/>
              <a:gd name="connsiteX25" fmla="*/ 244894 w 800100"/>
              <a:gd name="connsiteY25" fmla="*/ 238680 h 2209800"/>
              <a:gd name="connsiteX26" fmla="*/ 246799 w 800100"/>
              <a:gd name="connsiteY26" fmla="*/ 98662 h 2209800"/>
              <a:gd name="connsiteX27" fmla="*/ 268706 w 800100"/>
              <a:gd name="connsiteY27" fmla="*/ 81517 h 2209800"/>
              <a:gd name="connsiteX28" fmla="*/ 298234 w 800100"/>
              <a:gd name="connsiteY28" fmla="*/ 84375 h 2209800"/>
              <a:gd name="connsiteX29" fmla="*/ 322999 w 800100"/>
              <a:gd name="connsiteY29" fmla="*/ 58657 h 2209800"/>
              <a:gd name="connsiteX30" fmla="*/ 369671 w 800100"/>
              <a:gd name="connsiteY30" fmla="*/ 7222 h 2209800"/>
              <a:gd name="connsiteX31" fmla="*/ 463016 w 800100"/>
              <a:gd name="connsiteY31" fmla="*/ 7222 h 2209800"/>
              <a:gd name="connsiteX32" fmla="*/ 489686 w 800100"/>
              <a:gd name="connsiteY32" fmla="*/ 36750 h 2209800"/>
              <a:gd name="connsiteX33" fmla="*/ 488734 w 800100"/>
              <a:gd name="connsiteY33" fmla="*/ 52942 h 2209800"/>
              <a:gd name="connsiteX34" fmla="*/ 521119 w 800100"/>
              <a:gd name="connsiteY34" fmla="*/ 83422 h 2209800"/>
              <a:gd name="connsiteX35" fmla="*/ 563028 w 800100"/>
              <a:gd name="connsiteY35" fmla="*/ 121522 h 2209800"/>
              <a:gd name="connsiteX36" fmla="*/ 563028 w 800100"/>
              <a:gd name="connsiteY36" fmla="*/ 231060 h 2209800"/>
              <a:gd name="connsiteX37" fmla="*/ 529691 w 800100"/>
              <a:gd name="connsiteY37" fmla="*/ 258682 h 2209800"/>
              <a:gd name="connsiteX38" fmla="*/ 487781 w 800100"/>
              <a:gd name="connsiteY38" fmla="*/ 280590 h 2209800"/>
              <a:gd name="connsiteX39" fmla="*/ 525881 w 800100"/>
              <a:gd name="connsiteY39" fmla="*/ 332025 h 2209800"/>
              <a:gd name="connsiteX40" fmla="*/ 559219 w 800100"/>
              <a:gd name="connsiteY40" fmla="*/ 332977 h 2209800"/>
              <a:gd name="connsiteX41" fmla="*/ 615416 w 800100"/>
              <a:gd name="connsiteY41" fmla="*/ 392985 h 2209800"/>
              <a:gd name="connsiteX42" fmla="*/ 653516 w 800100"/>
              <a:gd name="connsiteY42" fmla="*/ 439657 h 2209800"/>
              <a:gd name="connsiteX43" fmla="*/ 694474 w 800100"/>
              <a:gd name="connsiteY43" fmla="*/ 472995 h 2209800"/>
              <a:gd name="connsiteX44" fmla="*/ 671614 w 800100"/>
              <a:gd name="connsiteY44" fmla="*/ 520620 h 2209800"/>
              <a:gd name="connsiteX45" fmla="*/ 558266 w 800100"/>
              <a:gd name="connsiteY45" fmla="*/ 697785 h 2209800"/>
              <a:gd name="connsiteX46" fmla="*/ 557314 w 800100"/>
              <a:gd name="connsiteY46" fmla="*/ 719692 h 2209800"/>
              <a:gd name="connsiteX47" fmla="*/ 561124 w 800100"/>
              <a:gd name="connsiteY47" fmla="*/ 782557 h 2209800"/>
              <a:gd name="connsiteX48" fmla="*/ 555409 w 800100"/>
              <a:gd name="connsiteY48" fmla="*/ 851137 h 2209800"/>
              <a:gd name="connsiteX49" fmla="*/ 580174 w 800100"/>
              <a:gd name="connsiteY49" fmla="*/ 873997 h 2209800"/>
              <a:gd name="connsiteX50" fmla="*/ 607796 w 800100"/>
              <a:gd name="connsiteY50" fmla="*/ 915907 h 2209800"/>
              <a:gd name="connsiteX51" fmla="*/ 640181 w 800100"/>
              <a:gd name="connsiteY51" fmla="*/ 957817 h 2209800"/>
              <a:gd name="connsiteX52" fmla="*/ 660184 w 800100"/>
              <a:gd name="connsiteY52" fmla="*/ 975915 h 2209800"/>
              <a:gd name="connsiteX53" fmla="*/ 641134 w 800100"/>
              <a:gd name="connsiteY53" fmla="*/ 1007347 h 2209800"/>
              <a:gd name="connsiteX54" fmla="*/ 579221 w 800100"/>
              <a:gd name="connsiteY54" fmla="*/ 1017825 h 2209800"/>
              <a:gd name="connsiteX55" fmla="*/ 554456 w 800100"/>
              <a:gd name="connsiteY55" fmla="*/ 1041637 h 2209800"/>
              <a:gd name="connsiteX56" fmla="*/ 561124 w 800100"/>
              <a:gd name="connsiteY56" fmla="*/ 1503600 h 2209800"/>
              <a:gd name="connsiteX57" fmla="*/ 729716 w 800100"/>
              <a:gd name="connsiteY57" fmla="*/ 1886505 h 2209800"/>
              <a:gd name="connsiteX58" fmla="*/ 767816 w 800100"/>
              <a:gd name="connsiteY58" fmla="*/ 1989375 h 2209800"/>
              <a:gd name="connsiteX59" fmla="*/ 767816 w 800100"/>
              <a:gd name="connsiteY59" fmla="*/ 2056050 h 2209800"/>
              <a:gd name="connsiteX60" fmla="*/ 782103 w 800100"/>
              <a:gd name="connsiteY60" fmla="*/ 2115105 h 2209800"/>
              <a:gd name="connsiteX61" fmla="*/ 743051 w 800100"/>
              <a:gd name="connsiteY61" fmla="*/ 2189400 h 2209800"/>
              <a:gd name="connsiteX62" fmla="*/ 357289 w 800100"/>
              <a:gd name="connsiteY62" fmla="*/ 2205592 h 220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800100" h="2209800">
                <a:moveTo>
                  <a:pt x="357289" y="2205592"/>
                </a:moveTo>
                <a:cubicBezTo>
                  <a:pt x="254419" y="2206545"/>
                  <a:pt x="165836" y="2197972"/>
                  <a:pt x="78206" y="2192257"/>
                </a:cubicBezTo>
                <a:cubicBezTo>
                  <a:pt x="70586" y="2191305"/>
                  <a:pt x="62966" y="2190352"/>
                  <a:pt x="55346" y="2189400"/>
                </a:cubicBezTo>
                <a:cubicBezTo>
                  <a:pt x="5816" y="2179875"/>
                  <a:pt x="-6566" y="2149395"/>
                  <a:pt x="22961" y="2107485"/>
                </a:cubicBezTo>
                <a:cubicBezTo>
                  <a:pt x="31534" y="2095102"/>
                  <a:pt x="31534" y="2082720"/>
                  <a:pt x="31534" y="2070337"/>
                </a:cubicBezTo>
                <a:cubicBezTo>
                  <a:pt x="36296" y="1922700"/>
                  <a:pt x="20103" y="1955085"/>
                  <a:pt x="106781" y="1840785"/>
                </a:cubicBezTo>
                <a:cubicBezTo>
                  <a:pt x="201078" y="1715055"/>
                  <a:pt x="243941" y="1568370"/>
                  <a:pt x="247751" y="1412160"/>
                </a:cubicBezTo>
                <a:cubicBezTo>
                  <a:pt x="250609" y="1292145"/>
                  <a:pt x="247751" y="1173082"/>
                  <a:pt x="248703" y="1053067"/>
                </a:cubicBezTo>
                <a:cubicBezTo>
                  <a:pt x="248703" y="1030207"/>
                  <a:pt x="241084" y="1021635"/>
                  <a:pt x="219176" y="1019730"/>
                </a:cubicBezTo>
                <a:cubicBezTo>
                  <a:pt x="201078" y="1018777"/>
                  <a:pt x="181076" y="1017825"/>
                  <a:pt x="163931" y="1010205"/>
                </a:cubicBezTo>
                <a:cubicBezTo>
                  <a:pt x="150596" y="1004490"/>
                  <a:pt x="142024" y="994965"/>
                  <a:pt x="142976" y="979725"/>
                </a:cubicBezTo>
                <a:cubicBezTo>
                  <a:pt x="143928" y="963532"/>
                  <a:pt x="155359" y="960675"/>
                  <a:pt x="168694" y="959722"/>
                </a:cubicBezTo>
                <a:cubicBezTo>
                  <a:pt x="196316" y="956865"/>
                  <a:pt x="200126" y="938767"/>
                  <a:pt x="196316" y="916860"/>
                </a:cubicBezTo>
                <a:cubicBezTo>
                  <a:pt x="192506" y="894000"/>
                  <a:pt x="198221" y="877807"/>
                  <a:pt x="223939" y="873045"/>
                </a:cubicBezTo>
                <a:cubicBezTo>
                  <a:pt x="242036" y="870187"/>
                  <a:pt x="249656" y="857805"/>
                  <a:pt x="248703" y="839707"/>
                </a:cubicBezTo>
                <a:cubicBezTo>
                  <a:pt x="247751" y="811132"/>
                  <a:pt x="255371" y="781605"/>
                  <a:pt x="233464" y="756840"/>
                </a:cubicBezTo>
                <a:cubicBezTo>
                  <a:pt x="226796" y="750172"/>
                  <a:pt x="228701" y="741600"/>
                  <a:pt x="235369" y="735885"/>
                </a:cubicBezTo>
                <a:cubicBezTo>
                  <a:pt x="255371" y="718740"/>
                  <a:pt x="250609" y="698737"/>
                  <a:pt x="244894" y="677782"/>
                </a:cubicBezTo>
                <a:cubicBezTo>
                  <a:pt x="228701" y="620632"/>
                  <a:pt x="199174" y="573007"/>
                  <a:pt x="154406" y="533955"/>
                </a:cubicBezTo>
                <a:cubicBezTo>
                  <a:pt x="141071" y="522525"/>
                  <a:pt x="125831" y="512047"/>
                  <a:pt x="118211" y="495855"/>
                </a:cubicBezTo>
                <a:cubicBezTo>
                  <a:pt x="105828" y="469185"/>
                  <a:pt x="123926" y="439657"/>
                  <a:pt x="154406" y="441562"/>
                </a:cubicBezTo>
                <a:cubicBezTo>
                  <a:pt x="185839" y="443467"/>
                  <a:pt x="192506" y="427275"/>
                  <a:pt x="194411" y="402510"/>
                </a:cubicBezTo>
                <a:cubicBezTo>
                  <a:pt x="202031" y="332025"/>
                  <a:pt x="202031" y="332977"/>
                  <a:pt x="275374" y="331072"/>
                </a:cubicBezTo>
                <a:cubicBezTo>
                  <a:pt x="290614" y="331072"/>
                  <a:pt x="312521" y="344407"/>
                  <a:pt x="317284" y="311070"/>
                </a:cubicBezTo>
                <a:cubicBezTo>
                  <a:pt x="322999" y="258682"/>
                  <a:pt x="325856" y="258682"/>
                  <a:pt x="272516" y="262492"/>
                </a:cubicBezTo>
                <a:cubicBezTo>
                  <a:pt x="253466" y="264397"/>
                  <a:pt x="244894" y="255825"/>
                  <a:pt x="244894" y="238680"/>
                </a:cubicBezTo>
                <a:cubicBezTo>
                  <a:pt x="244894" y="192007"/>
                  <a:pt x="246799" y="145335"/>
                  <a:pt x="246799" y="98662"/>
                </a:cubicBezTo>
                <a:cubicBezTo>
                  <a:pt x="246799" y="82470"/>
                  <a:pt x="256324" y="80565"/>
                  <a:pt x="268706" y="81517"/>
                </a:cubicBezTo>
                <a:cubicBezTo>
                  <a:pt x="278231" y="82470"/>
                  <a:pt x="288709" y="82470"/>
                  <a:pt x="298234" y="84375"/>
                </a:cubicBezTo>
                <a:cubicBezTo>
                  <a:pt x="319189" y="88185"/>
                  <a:pt x="324903" y="80565"/>
                  <a:pt x="322999" y="58657"/>
                </a:cubicBezTo>
                <a:cubicBezTo>
                  <a:pt x="317284" y="7222"/>
                  <a:pt x="318236" y="7222"/>
                  <a:pt x="369671" y="7222"/>
                </a:cubicBezTo>
                <a:cubicBezTo>
                  <a:pt x="401103" y="7222"/>
                  <a:pt x="431584" y="8175"/>
                  <a:pt x="463016" y="7222"/>
                </a:cubicBezTo>
                <a:cubicBezTo>
                  <a:pt x="483971" y="6270"/>
                  <a:pt x="494449" y="13890"/>
                  <a:pt x="489686" y="36750"/>
                </a:cubicBezTo>
                <a:cubicBezTo>
                  <a:pt x="488734" y="42465"/>
                  <a:pt x="489686" y="48180"/>
                  <a:pt x="488734" y="52942"/>
                </a:cubicBezTo>
                <a:cubicBezTo>
                  <a:pt x="483019" y="80565"/>
                  <a:pt x="494449" y="87232"/>
                  <a:pt x="521119" y="83422"/>
                </a:cubicBezTo>
                <a:cubicBezTo>
                  <a:pt x="563028" y="77707"/>
                  <a:pt x="563028" y="78660"/>
                  <a:pt x="563028" y="121522"/>
                </a:cubicBezTo>
                <a:cubicBezTo>
                  <a:pt x="563028" y="157717"/>
                  <a:pt x="561124" y="194865"/>
                  <a:pt x="563028" y="231060"/>
                </a:cubicBezTo>
                <a:cubicBezTo>
                  <a:pt x="564934" y="258682"/>
                  <a:pt x="551599" y="263445"/>
                  <a:pt x="529691" y="258682"/>
                </a:cubicBezTo>
                <a:cubicBezTo>
                  <a:pt x="509689" y="254872"/>
                  <a:pt x="488734" y="247252"/>
                  <a:pt x="487781" y="280590"/>
                </a:cubicBezTo>
                <a:cubicBezTo>
                  <a:pt x="486828" y="322500"/>
                  <a:pt x="493496" y="332025"/>
                  <a:pt x="525881" y="332025"/>
                </a:cubicBezTo>
                <a:cubicBezTo>
                  <a:pt x="537311" y="332025"/>
                  <a:pt x="547789" y="332025"/>
                  <a:pt x="559219" y="332977"/>
                </a:cubicBezTo>
                <a:cubicBezTo>
                  <a:pt x="603034" y="335835"/>
                  <a:pt x="617321" y="349170"/>
                  <a:pt x="615416" y="392985"/>
                </a:cubicBezTo>
                <a:cubicBezTo>
                  <a:pt x="614464" y="422512"/>
                  <a:pt x="620178" y="439657"/>
                  <a:pt x="653516" y="439657"/>
                </a:cubicBezTo>
                <a:cubicBezTo>
                  <a:pt x="673519" y="439657"/>
                  <a:pt x="688759" y="452992"/>
                  <a:pt x="694474" y="472995"/>
                </a:cubicBezTo>
                <a:cubicBezTo>
                  <a:pt x="701141" y="494902"/>
                  <a:pt x="686853" y="508237"/>
                  <a:pt x="671614" y="520620"/>
                </a:cubicBezTo>
                <a:cubicBezTo>
                  <a:pt x="614464" y="567292"/>
                  <a:pt x="569696" y="622537"/>
                  <a:pt x="558266" y="697785"/>
                </a:cubicBezTo>
                <a:cubicBezTo>
                  <a:pt x="557314" y="705405"/>
                  <a:pt x="551599" y="715882"/>
                  <a:pt x="557314" y="719692"/>
                </a:cubicBezTo>
                <a:cubicBezTo>
                  <a:pt x="588746" y="739695"/>
                  <a:pt x="572553" y="759697"/>
                  <a:pt x="561124" y="782557"/>
                </a:cubicBezTo>
                <a:cubicBezTo>
                  <a:pt x="550646" y="803512"/>
                  <a:pt x="554456" y="828277"/>
                  <a:pt x="555409" y="851137"/>
                </a:cubicBezTo>
                <a:cubicBezTo>
                  <a:pt x="555409" y="866377"/>
                  <a:pt x="568744" y="872092"/>
                  <a:pt x="580174" y="873997"/>
                </a:cubicBezTo>
                <a:cubicBezTo>
                  <a:pt x="605891" y="877807"/>
                  <a:pt x="612559" y="892095"/>
                  <a:pt x="607796" y="915907"/>
                </a:cubicBezTo>
                <a:cubicBezTo>
                  <a:pt x="603986" y="940672"/>
                  <a:pt x="605891" y="961627"/>
                  <a:pt x="640181" y="957817"/>
                </a:cubicBezTo>
                <a:cubicBezTo>
                  <a:pt x="651611" y="956865"/>
                  <a:pt x="658278" y="965437"/>
                  <a:pt x="660184" y="975915"/>
                </a:cubicBezTo>
                <a:cubicBezTo>
                  <a:pt x="662089" y="991155"/>
                  <a:pt x="654469" y="1001632"/>
                  <a:pt x="641134" y="1007347"/>
                </a:cubicBezTo>
                <a:cubicBezTo>
                  <a:pt x="621131" y="1015920"/>
                  <a:pt x="600176" y="1016872"/>
                  <a:pt x="579221" y="1017825"/>
                </a:cubicBezTo>
                <a:cubicBezTo>
                  <a:pt x="563981" y="1018777"/>
                  <a:pt x="554456" y="1022587"/>
                  <a:pt x="554456" y="1041637"/>
                </a:cubicBezTo>
                <a:cubicBezTo>
                  <a:pt x="558266" y="1195942"/>
                  <a:pt x="544931" y="1350247"/>
                  <a:pt x="561124" y="1503600"/>
                </a:cubicBezTo>
                <a:cubicBezTo>
                  <a:pt x="576364" y="1648380"/>
                  <a:pt x="630656" y="1777920"/>
                  <a:pt x="729716" y="1886505"/>
                </a:cubicBezTo>
                <a:cubicBezTo>
                  <a:pt x="757339" y="1916032"/>
                  <a:pt x="768769" y="1949370"/>
                  <a:pt x="767816" y="1989375"/>
                </a:cubicBezTo>
                <a:cubicBezTo>
                  <a:pt x="766864" y="2011282"/>
                  <a:pt x="767816" y="2034142"/>
                  <a:pt x="767816" y="2056050"/>
                </a:cubicBezTo>
                <a:cubicBezTo>
                  <a:pt x="767816" y="2077005"/>
                  <a:pt x="770674" y="2095102"/>
                  <a:pt x="782103" y="2115105"/>
                </a:cubicBezTo>
                <a:cubicBezTo>
                  <a:pt x="806869" y="2156062"/>
                  <a:pt x="790676" y="2184637"/>
                  <a:pt x="743051" y="2189400"/>
                </a:cubicBezTo>
                <a:cubicBezTo>
                  <a:pt x="608749" y="2202735"/>
                  <a:pt x="476351" y="2208450"/>
                  <a:pt x="357289" y="2205592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17">
            <a:extLst>
              <a:ext uri="{FF2B5EF4-FFF2-40B4-BE49-F238E27FC236}">
                <a16:creationId xmlns:a16="http://schemas.microsoft.com/office/drawing/2014/main" id="{48F19B67-7AF1-402A-B9C0-A337B3BCD41A}"/>
              </a:ext>
            </a:extLst>
          </p:cNvPr>
          <p:cNvSpPr/>
          <p:nvPr/>
        </p:nvSpPr>
        <p:spPr>
          <a:xfrm>
            <a:off x="7027160" y="1807776"/>
            <a:ext cx="809625" cy="2085975"/>
          </a:xfrm>
          <a:custGeom>
            <a:avLst/>
            <a:gdLst>
              <a:gd name="connsiteX0" fmla="*/ 379005 w 809625"/>
              <a:gd name="connsiteY0" fmla="*/ 2078616 h 2085975"/>
              <a:gd name="connsiteX1" fmla="*/ 70395 w 809625"/>
              <a:gd name="connsiteY1" fmla="*/ 2068138 h 2085975"/>
              <a:gd name="connsiteX2" fmla="*/ 63727 w 809625"/>
              <a:gd name="connsiteY2" fmla="*/ 2068138 h 2085975"/>
              <a:gd name="connsiteX3" fmla="*/ 17055 w 809625"/>
              <a:gd name="connsiteY3" fmla="*/ 1991938 h 2085975"/>
              <a:gd name="connsiteX4" fmla="*/ 30390 w 809625"/>
              <a:gd name="connsiteY4" fmla="*/ 1909070 h 2085975"/>
              <a:gd name="connsiteX5" fmla="*/ 86587 w 809625"/>
              <a:gd name="connsiteY5" fmla="*/ 1739526 h 2085975"/>
              <a:gd name="connsiteX6" fmla="*/ 247560 w 809625"/>
              <a:gd name="connsiteY6" fmla="*/ 1282326 h 2085975"/>
              <a:gd name="connsiteX7" fmla="*/ 246607 w 809625"/>
              <a:gd name="connsiteY7" fmla="*/ 923233 h 2085975"/>
              <a:gd name="connsiteX8" fmla="*/ 225652 w 809625"/>
              <a:gd name="connsiteY8" fmla="*/ 897515 h 2085975"/>
              <a:gd name="connsiteX9" fmla="*/ 163740 w 809625"/>
              <a:gd name="connsiteY9" fmla="*/ 886086 h 2085975"/>
              <a:gd name="connsiteX10" fmla="*/ 138022 w 809625"/>
              <a:gd name="connsiteY10" fmla="*/ 854653 h 2085975"/>
              <a:gd name="connsiteX11" fmla="*/ 167550 w 809625"/>
              <a:gd name="connsiteY11" fmla="*/ 828936 h 2085975"/>
              <a:gd name="connsiteX12" fmla="*/ 193268 w 809625"/>
              <a:gd name="connsiteY12" fmla="*/ 789883 h 2085975"/>
              <a:gd name="connsiteX13" fmla="*/ 223747 w 809625"/>
              <a:gd name="connsiteY13" fmla="*/ 745115 h 2085975"/>
              <a:gd name="connsiteX14" fmla="*/ 241845 w 809625"/>
              <a:gd name="connsiteY14" fmla="*/ 717493 h 2085975"/>
              <a:gd name="connsiteX15" fmla="*/ 224700 w 809625"/>
              <a:gd name="connsiteY15" fmla="*/ 632721 h 2085975"/>
              <a:gd name="connsiteX16" fmla="*/ 226605 w 809625"/>
              <a:gd name="connsiteY16" fmla="*/ 608908 h 2085975"/>
              <a:gd name="connsiteX17" fmla="*/ 236130 w 809625"/>
              <a:gd name="connsiteY17" fmla="*/ 551758 h 2085975"/>
              <a:gd name="connsiteX18" fmla="*/ 136118 w 809625"/>
              <a:gd name="connsiteY18" fmla="*/ 402216 h 2085975"/>
              <a:gd name="connsiteX19" fmla="*/ 105637 w 809625"/>
              <a:gd name="connsiteY19" fmla="*/ 360305 h 2085975"/>
              <a:gd name="connsiteX20" fmla="*/ 146595 w 809625"/>
              <a:gd name="connsiteY20" fmla="*/ 313633 h 2085975"/>
              <a:gd name="connsiteX21" fmla="*/ 260895 w 809625"/>
              <a:gd name="connsiteY21" fmla="*/ 249816 h 2085975"/>
              <a:gd name="connsiteX22" fmla="*/ 279945 w 809625"/>
              <a:gd name="connsiteY22" fmla="*/ 232671 h 2085975"/>
              <a:gd name="connsiteX23" fmla="*/ 305662 w 809625"/>
              <a:gd name="connsiteY23" fmla="*/ 142183 h 2085975"/>
              <a:gd name="connsiteX24" fmla="*/ 295185 w 809625"/>
              <a:gd name="connsiteY24" fmla="*/ 68841 h 2085975"/>
              <a:gd name="connsiteX25" fmla="*/ 382815 w 809625"/>
              <a:gd name="connsiteY25" fmla="*/ 8833 h 2085975"/>
              <a:gd name="connsiteX26" fmla="*/ 491400 w 809625"/>
              <a:gd name="connsiteY26" fmla="*/ 49791 h 2085975"/>
              <a:gd name="connsiteX27" fmla="*/ 487590 w 809625"/>
              <a:gd name="connsiteY27" fmla="*/ 145041 h 2085975"/>
              <a:gd name="connsiteX28" fmla="*/ 478065 w 809625"/>
              <a:gd name="connsiteY28" fmla="*/ 206000 h 2085975"/>
              <a:gd name="connsiteX29" fmla="*/ 491400 w 809625"/>
              <a:gd name="connsiteY29" fmla="*/ 221241 h 2085975"/>
              <a:gd name="connsiteX30" fmla="*/ 547598 w 809625"/>
              <a:gd name="connsiteY30" fmla="*/ 271723 h 2085975"/>
              <a:gd name="connsiteX31" fmla="*/ 610462 w 809625"/>
              <a:gd name="connsiteY31" fmla="*/ 306966 h 2085975"/>
              <a:gd name="connsiteX32" fmla="*/ 639990 w 809625"/>
              <a:gd name="connsiteY32" fmla="*/ 305061 h 2085975"/>
              <a:gd name="connsiteX33" fmla="*/ 689520 w 809625"/>
              <a:gd name="connsiteY33" fmla="*/ 337446 h 2085975"/>
              <a:gd name="connsiteX34" fmla="*/ 671423 w 809625"/>
              <a:gd name="connsiteY34" fmla="*/ 389833 h 2085975"/>
              <a:gd name="connsiteX35" fmla="*/ 560932 w 809625"/>
              <a:gd name="connsiteY35" fmla="*/ 562236 h 2085975"/>
              <a:gd name="connsiteX36" fmla="*/ 568552 w 809625"/>
              <a:gd name="connsiteY36" fmla="*/ 605098 h 2085975"/>
              <a:gd name="connsiteX37" fmla="*/ 571410 w 809625"/>
              <a:gd name="connsiteY37" fmla="*/ 631768 h 2085975"/>
              <a:gd name="connsiteX38" fmla="*/ 558075 w 809625"/>
              <a:gd name="connsiteY38" fmla="*/ 695586 h 2085975"/>
              <a:gd name="connsiteX39" fmla="*/ 589507 w 809625"/>
              <a:gd name="connsiteY39" fmla="*/ 743211 h 2085975"/>
              <a:gd name="connsiteX40" fmla="*/ 610462 w 809625"/>
              <a:gd name="connsiteY40" fmla="*/ 787978 h 2085975"/>
              <a:gd name="connsiteX41" fmla="*/ 639990 w 809625"/>
              <a:gd name="connsiteY41" fmla="*/ 826078 h 2085975"/>
              <a:gd name="connsiteX42" fmla="*/ 665707 w 809625"/>
              <a:gd name="connsiteY42" fmla="*/ 847033 h 2085975"/>
              <a:gd name="connsiteX43" fmla="*/ 649515 w 809625"/>
              <a:gd name="connsiteY43" fmla="*/ 877513 h 2085975"/>
              <a:gd name="connsiteX44" fmla="*/ 585698 w 809625"/>
              <a:gd name="connsiteY44" fmla="*/ 893706 h 2085975"/>
              <a:gd name="connsiteX45" fmla="*/ 558075 w 809625"/>
              <a:gd name="connsiteY45" fmla="*/ 925138 h 2085975"/>
              <a:gd name="connsiteX46" fmla="*/ 566648 w 809625"/>
              <a:gd name="connsiteY46" fmla="*/ 1367098 h 2085975"/>
              <a:gd name="connsiteX47" fmla="*/ 730477 w 809625"/>
              <a:gd name="connsiteY47" fmla="*/ 1749051 h 2085975"/>
              <a:gd name="connsiteX48" fmla="*/ 780007 w 809625"/>
              <a:gd name="connsiteY48" fmla="*/ 1881448 h 2085975"/>
              <a:gd name="connsiteX49" fmla="*/ 798105 w 809625"/>
              <a:gd name="connsiteY49" fmla="*/ 1996701 h 2085975"/>
              <a:gd name="connsiteX50" fmla="*/ 762862 w 809625"/>
              <a:gd name="connsiteY50" fmla="*/ 2059566 h 2085975"/>
              <a:gd name="connsiteX51" fmla="*/ 438060 w 809625"/>
              <a:gd name="connsiteY51" fmla="*/ 2078616 h 2085975"/>
              <a:gd name="connsiteX52" fmla="*/ 379005 w 809625"/>
              <a:gd name="connsiteY52" fmla="*/ 2078616 h 2085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809625" h="2085975">
                <a:moveTo>
                  <a:pt x="379005" y="2078616"/>
                </a:moveTo>
                <a:cubicBezTo>
                  <a:pt x="280897" y="2080520"/>
                  <a:pt x="176122" y="2071948"/>
                  <a:pt x="70395" y="2068138"/>
                </a:cubicBezTo>
                <a:cubicBezTo>
                  <a:pt x="68490" y="2068138"/>
                  <a:pt x="65632" y="2068138"/>
                  <a:pt x="63727" y="2068138"/>
                </a:cubicBezTo>
                <a:cubicBezTo>
                  <a:pt x="11340" y="2062423"/>
                  <a:pt x="-5805" y="2039563"/>
                  <a:pt x="17055" y="1991938"/>
                </a:cubicBezTo>
                <a:cubicBezTo>
                  <a:pt x="30390" y="1964316"/>
                  <a:pt x="33247" y="1936693"/>
                  <a:pt x="30390" y="1909070"/>
                </a:cubicBezTo>
                <a:cubicBezTo>
                  <a:pt x="24675" y="1844301"/>
                  <a:pt x="41820" y="1790008"/>
                  <a:pt x="86587" y="1739526"/>
                </a:cubicBezTo>
                <a:cubicBezTo>
                  <a:pt x="198982" y="1609033"/>
                  <a:pt x="244702" y="1453776"/>
                  <a:pt x="247560" y="1282326"/>
                </a:cubicBezTo>
                <a:cubicBezTo>
                  <a:pt x="249465" y="1162311"/>
                  <a:pt x="237082" y="1043248"/>
                  <a:pt x="246607" y="923233"/>
                </a:cubicBezTo>
                <a:cubicBezTo>
                  <a:pt x="247560" y="906088"/>
                  <a:pt x="241845" y="899421"/>
                  <a:pt x="225652" y="897515"/>
                </a:cubicBezTo>
                <a:cubicBezTo>
                  <a:pt x="204697" y="894658"/>
                  <a:pt x="183743" y="895611"/>
                  <a:pt x="163740" y="886086"/>
                </a:cubicBezTo>
                <a:cubicBezTo>
                  <a:pt x="150405" y="879418"/>
                  <a:pt x="137070" y="871798"/>
                  <a:pt x="138022" y="854653"/>
                </a:cubicBezTo>
                <a:cubicBezTo>
                  <a:pt x="138975" y="836556"/>
                  <a:pt x="153262" y="829888"/>
                  <a:pt x="167550" y="828936"/>
                </a:cubicBezTo>
                <a:cubicBezTo>
                  <a:pt x="198030" y="828936"/>
                  <a:pt x="195172" y="807981"/>
                  <a:pt x="193268" y="789883"/>
                </a:cubicBezTo>
                <a:cubicBezTo>
                  <a:pt x="191362" y="766071"/>
                  <a:pt x="195172" y="748926"/>
                  <a:pt x="223747" y="745115"/>
                </a:cubicBezTo>
                <a:cubicBezTo>
                  <a:pt x="238035" y="743211"/>
                  <a:pt x="242797" y="730828"/>
                  <a:pt x="241845" y="717493"/>
                </a:cubicBezTo>
                <a:cubicBezTo>
                  <a:pt x="239940" y="688918"/>
                  <a:pt x="250418" y="657486"/>
                  <a:pt x="224700" y="632721"/>
                </a:cubicBezTo>
                <a:cubicBezTo>
                  <a:pt x="218032" y="627006"/>
                  <a:pt x="218985" y="614623"/>
                  <a:pt x="226605" y="608908"/>
                </a:cubicBezTo>
                <a:cubicBezTo>
                  <a:pt x="247560" y="592715"/>
                  <a:pt x="241845" y="571761"/>
                  <a:pt x="236130" y="551758"/>
                </a:cubicBezTo>
                <a:cubicBezTo>
                  <a:pt x="219937" y="490798"/>
                  <a:pt x="182790" y="443173"/>
                  <a:pt x="136118" y="402216"/>
                </a:cubicBezTo>
                <a:cubicBezTo>
                  <a:pt x="122782" y="390786"/>
                  <a:pt x="108495" y="380308"/>
                  <a:pt x="105637" y="360305"/>
                </a:cubicBezTo>
                <a:cubicBezTo>
                  <a:pt x="102780" y="331730"/>
                  <a:pt x="118020" y="309823"/>
                  <a:pt x="146595" y="313633"/>
                </a:cubicBezTo>
                <a:cubicBezTo>
                  <a:pt x="202793" y="322205"/>
                  <a:pt x="241845" y="306966"/>
                  <a:pt x="260895" y="249816"/>
                </a:cubicBezTo>
                <a:cubicBezTo>
                  <a:pt x="262800" y="243148"/>
                  <a:pt x="273277" y="236480"/>
                  <a:pt x="279945" y="232671"/>
                </a:cubicBezTo>
                <a:cubicBezTo>
                  <a:pt x="322807" y="210763"/>
                  <a:pt x="330427" y="186951"/>
                  <a:pt x="305662" y="142183"/>
                </a:cubicBezTo>
                <a:cubicBezTo>
                  <a:pt x="292327" y="118370"/>
                  <a:pt x="286612" y="94558"/>
                  <a:pt x="295185" y="68841"/>
                </a:cubicBezTo>
                <a:cubicBezTo>
                  <a:pt x="308520" y="26930"/>
                  <a:pt x="343762" y="13595"/>
                  <a:pt x="382815" y="8833"/>
                </a:cubicBezTo>
                <a:cubicBezTo>
                  <a:pt x="425677" y="3118"/>
                  <a:pt x="464730" y="10738"/>
                  <a:pt x="491400" y="49791"/>
                </a:cubicBezTo>
                <a:cubicBezTo>
                  <a:pt x="513307" y="82175"/>
                  <a:pt x="509498" y="114560"/>
                  <a:pt x="487590" y="145041"/>
                </a:cubicBezTo>
                <a:cubicBezTo>
                  <a:pt x="474255" y="164091"/>
                  <a:pt x="477112" y="185045"/>
                  <a:pt x="478065" y="206000"/>
                </a:cubicBezTo>
                <a:cubicBezTo>
                  <a:pt x="479018" y="214573"/>
                  <a:pt x="481875" y="220288"/>
                  <a:pt x="491400" y="221241"/>
                </a:cubicBezTo>
                <a:cubicBezTo>
                  <a:pt x="521880" y="225050"/>
                  <a:pt x="537120" y="246958"/>
                  <a:pt x="547598" y="271723"/>
                </a:cubicBezTo>
                <a:cubicBezTo>
                  <a:pt x="559980" y="300298"/>
                  <a:pt x="579982" y="312680"/>
                  <a:pt x="610462" y="306966"/>
                </a:cubicBezTo>
                <a:cubicBezTo>
                  <a:pt x="619987" y="305061"/>
                  <a:pt x="630465" y="306013"/>
                  <a:pt x="639990" y="305061"/>
                </a:cubicBezTo>
                <a:cubicBezTo>
                  <a:pt x="663802" y="305061"/>
                  <a:pt x="680948" y="315538"/>
                  <a:pt x="689520" y="337446"/>
                </a:cubicBezTo>
                <a:cubicBezTo>
                  <a:pt x="697140" y="358400"/>
                  <a:pt x="688568" y="375546"/>
                  <a:pt x="671423" y="389833"/>
                </a:cubicBezTo>
                <a:cubicBezTo>
                  <a:pt x="616177" y="435553"/>
                  <a:pt x="576173" y="491750"/>
                  <a:pt x="560932" y="562236"/>
                </a:cubicBezTo>
                <a:cubicBezTo>
                  <a:pt x="557123" y="577476"/>
                  <a:pt x="552360" y="592715"/>
                  <a:pt x="568552" y="605098"/>
                </a:cubicBezTo>
                <a:cubicBezTo>
                  <a:pt x="579030" y="612718"/>
                  <a:pt x="577125" y="622243"/>
                  <a:pt x="571410" y="631768"/>
                </a:cubicBezTo>
                <a:cubicBezTo>
                  <a:pt x="558075" y="651771"/>
                  <a:pt x="559027" y="673678"/>
                  <a:pt x="558075" y="695586"/>
                </a:cubicBezTo>
                <a:cubicBezTo>
                  <a:pt x="556170" y="721303"/>
                  <a:pt x="559980" y="737496"/>
                  <a:pt x="589507" y="743211"/>
                </a:cubicBezTo>
                <a:cubicBezTo>
                  <a:pt x="612368" y="747973"/>
                  <a:pt x="615225" y="767976"/>
                  <a:pt x="610462" y="787978"/>
                </a:cubicBezTo>
                <a:cubicBezTo>
                  <a:pt x="604748" y="812743"/>
                  <a:pt x="606652" y="829888"/>
                  <a:pt x="639990" y="826078"/>
                </a:cubicBezTo>
                <a:cubicBezTo>
                  <a:pt x="653325" y="824173"/>
                  <a:pt x="663802" y="832746"/>
                  <a:pt x="665707" y="847033"/>
                </a:cubicBezTo>
                <a:cubicBezTo>
                  <a:pt x="667612" y="860368"/>
                  <a:pt x="659993" y="870846"/>
                  <a:pt x="649515" y="877513"/>
                </a:cubicBezTo>
                <a:cubicBezTo>
                  <a:pt x="629512" y="888943"/>
                  <a:pt x="607605" y="890848"/>
                  <a:pt x="585698" y="893706"/>
                </a:cubicBezTo>
                <a:cubicBezTo>
                  <a:pt x="565695" y="895611"/>
                  <a:pt x="558075" y="905136"/>
                  <a:pt x="558075" y="925138"/>
                </a:cubicBezTo>
                <a:cubicBezTo>
                  <a:pt x="560932" y="1072776"/>
                  <a:pt x="552360" y="1220413"/>
                  <a:pt x="566648" y="1367098"/>
                </a:cubicBezTo>
                <a:cubicBezTo>
                  <a:pt x="580935" y="1510926"/>
                  <a:pt x="640943" y="1637608"/>
                  <a:pt x="730477" y="1749051"/>
                </a:cubicBezTo>
                <a:cubicBezTo>
                  <a:pt x="762862" y="1789056"/>
                  <a:pt x="783818" y="1828108"/>
                  <a:pt x="780007" y="1881448"/>
                </a:cubicBezTo>
                <a:cubicBezTo>
                  <a:pt x="777150" y="1919548"/>
                  <a:pt x="776198" y="1958601"/>
                  <a:pt x="798105" y="1996701"/>
                </a:cubicBezTo>
                <a:cubicBezTo>
                  <a:pt x="816202" y="2029086"/>
                  <a:pt x="800010" y="2053851"/>
                  <a:pt x="762862" y="2059566"/>
                </a:cubicBezTo>
                <a:cubicBezTo>
                  <a:pt x="655230" y="2075758"/>
                  <a:pt x="546645" y="2076711"/>
                  <a:pt x="438060" y="2078616"/>
                </a:cubicBezTo>
                <a:cubicBezTo>
                  <a:pt x="421868" y="2078616"/>
                  <a:pt x="404723" y="2078616"/>
                  <a:pt x="379005" y="207861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" name="Group 1">
            <a:extLst>
              <a:ext uri="{FF2B5EF4-FFF2-40B4-BE49-F238E27FC236}">
                <a16:creationId xmlns:a16="http://schemas.microsoft.com/office/drawing/2014/main" id="{D0963BE3-8388-44A0-A4B0-F9E9421E2741}"/>
              </a:ext>
            </a:extLst>
          </p:cNvPr>
          <p:cNvGrpSpPr/>
          <p:nvPr/>
        </p:nvGrpSpPr>
        <p:grpSpPr>
          <a:xfrm>
            <a:off x="1194805" y="4078362"/>
            <a:ext cx="1786566" cy="2119972"/>
            <a:chOff x="1219184" y="4096468"/>
            <a:chExt cx="1786566" cy="211997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13BB56A-7E5A-4CD1-8F11-BEE4F7D303C4}"/>
                </a:ext>
              </a:extLst>
            </p:cNvPr>
            <p:cNvSpPr txBox="1"/>
            <p:nvPr/>
          </p:nvSpPr>
          <p:spPr>
            <a:xfrm>
              <a:off x="1632298" y="4096468"/>
              <a:ext cx="96033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ln w="1270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01</a:t>
              </a:r>
              <a:endParaRPr lang="ko-KR" altLang="en-US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" name="Group 22">
              <a:extLst>
                <a:ext uri="{FF2B5EF4-FFF2-40B4-BE49-F238E27FC236}">
                  <a16:creationId xmlns:a16="http://schemas.microsoft.com/office/drawing/2014/main" id="{5A8FB6B9-20C2-4785-BBFD-E95428EA9F6F}"/>
                </a:ext>
              </a:extLst>
            </p:cNvPr>
            <p:cNvGrpSpPr/>
            <p:nvPr/>
          </p:nvGrpSpPr>
          <p:grpSpPr>
            <a:xfrm>
              <a:off x="1219184" y="4923778"/>
              <a:ext cx="1786566" cy="1292662"/>
              <a:chOff x="2551705" y="4283314"/>
              <a:chExt cx="2357003" cy="1292662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49C76C8-3E6F-41CF-94B2-D44C37D3AE7F}"/>
                  </a:ext>
                </a:extLst>
              </p:cNvPr>
              <p:cNvSpPr txBox="1"/>
              <p:nvPr/>
            </p:nvSpPr>
            <p:spPr>
              <a:xfrm>
                <a:off x="2551708" y="4560313"/>
                <a:ext cx="23570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A3AC395-7C16-405F-8767-80058150FE0E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2" name="Group 28">
            <a:extLst>
              <a:ext uri="{FF2B5EF4-FFF2-40B4-BE49-F238E27FC236}">
                <a16:creationId xmlns:a16="http://schemas.microsoft.com/office/drawing/2014/main" id="{45511745-342B-4156-8903-79329580D8ED}"/>
              </a:ext>
            </a:extLst>
          </p:cNvPr>
          <p:cNvGrpSpPr/>
          <p:nvPr/>
        </p:nvGrpSpPr>
        <p:grpSpPr>
          <a:xfrm>
            <a:off x="3866747" y="4078362"/>
            <a:ext cx="1786566" cy="2119972"/>
            <a:chOff x="1219184" y="4096468"/>
            <a:chExt cx="1786566" cy="211997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C60660D-1048-471A-8FDF-C61D6E36686D}"/>
                </a:ext>
              </a:extLst>
            </p:cNvPr>
            <p:cNvSpPr txBox="1"/>
            <p:nvPr/>
          </p:nvSpPr>
          <p:spPr>
            <a:xfrm>
              <a:off x="1632298" y="4096468"/>
              <a:ext cx="96033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ln w="1270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02</a:t>
              </a:r>
              <a:endParaRPr lang="ko-KR" altLang="en-US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4" name="Group 30">
              <a:extLst>
                <a:ext uri="{FF2B5EF4-FFF2-40B4-BE49-F238E27FC236}">
                  <a16:creationId xmlns:a16="http://schemas.microsoft.com/office/drawing/2014/main" id="{8F7A8AC3-21A1-4E16-8717-30C9CEDA1EC3}"/>
                </a:ext>
              </a:extLst>
            </p:cNvPr>
            <p:cNvGrpSpPr/>
            <p:nvPr/>
          </p:nvGrpSpPr>
          <p:grpSpPr>
            <a:xfrm>
              <a:off x="1219184" y="4923778"/>
              <a:ext cx="1786566" cy="1292662"/>
              <a:chOff x="2551705" y="4283314"/>
              <a:chExt cx="2357003" cy="1292662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BD49DF0-0E29-472C-BCCC-1AD1B6052547}"/>
                  </a:ext>
                </a:extLst>
              </p:cNvPr>
              <p:cNvSpPr txBox="1"/>
              <p:nvPr/>
            </p:nvSpPr>
            <p:spPr>
              <a:xfrm>
                <a:off x="2551708" y="4560313"/>
                <a:ext cx="23570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4D5CBB7-4992-4330-90C1-F9E08B0B4AA8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7" name="Group 33">
            <a:extLst>
              <a:ext uri="{FF2B5EF4-FFF2-40B4-BE49-F238E27FC236}">
                <a16:creationId xmlns:a16="http://schemas.microsoft.com/office/drawing/2014/main" id="{DE7B1E06-8989-4CE5-A74E-EDBB0402DF56}"/>
              </a:ext>
            </a:extLst>
          </p:cNvPr>
          <p:cNvGrpSpPr/>
          <p:nvPr/>
        </p:nvGrpSpPr>
        <p:grpSpPr>
          <a:xfrm>
            <a:off x="6538689" y="4078362"/>
            <a:ext cx="1786566" cy="2119972"/>
            <a:chOff x="1219184" y="4096468"/>
            <a:chExt cx="1786566" cy="211997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72EF5D1-B640-45E7-9BCB-FC695DA2DA0E}"/>
                </a:ext>
              </a:extLst>
            </p:cNvPr>
            <p:cNvSpPr txBox="1"/>
            <p:nvPr/>
          </p:nvSpPr>
          <p:spPr>
            <a:xfrm>
              <a:off x="1632298" y="4096468"/>
              <a:ext cx="96033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ln w="1270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03</a:t>
              </a:r>
              <a:endParaRPr lang="ko-KR" altLang="en-US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9" name="Group 35">
              <a:extLst>
                <a:ext uri="{FF2B5EF4-FFF2-40B4-BE49-F238E27FC236}">
                  <a16:creationId xmlns:a16="http://schemas.microsoft.com/office/drawing/2014/main" id="{F051194D-7669-4E89-8630-A7B6A9F5A522}"/>
                </a:ext>
              </a:extLst>
            </p:cNvPr>
            <p:cNvGrpSpPr/>
            <p:nvPr/>
          </p:nvGrpSpPr>
          <p:grpSpPr>
            <a:xfrm>
              <a:off x="1219184" y="4923778"/>
              <a:ext cx="1786566" cy="1292662"/>
              <a:chOff x="2551705" y="4283314"/>
              <a:chExt cx="2357003" cy="1292662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C43CEB-37EE-4A6E-813C-57B8AD479271}"/>
                  </a:ext>
                </a:extLst>
              </p:cNvPr>
              <p:cNvSpPr txBox="1"/>
              <p:nvPr/>
            </p:nvSpPr>
            <p:spPr>
              <a:xfrm>
                <a:off x="2551708" y="4560313"/>
                <a:ext cx="23570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16A7650-105F-4676-A61E-C5392B153C3D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2" name="Group 38">
            <a:extLst>
              <a:ext uri="{FF2B5EF4-FFF2-40B4-BE49-F238E27FC236}">
                <a16:creationId xmlns:a16="http://schemas.microsoft.com/office/drawing/2014/main" id="{FCC6DF45-FFEE-4815-85F3-21D3A9BD1511}"/>
              </a:ext>
            </a:extLst>
          </p:cNvPr>
          <p:cNvGrpSpPr/>
          <p:nvPr/>
        </p:nvGrpSpPr>
        <p:grpSpPr>
          <a:xfrm>
            <a:off x="9210630" y="4078362"/>
            <a:ext cx="1786566" cy="2119972"/>
            <a:chOff x="1219184" y="4096468"/>
            <a:chExt cx="1786566" cy="211997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741617-9B4C-4579-A877-6B2D6DB6C9D0}"/>
                </a:ext>
              </a:extLst>
            </p:cNvPr>
            <p:cNvSpPr txBox="1"/>
            <p:nvPr/>
          </p:nvSpPr>
          <p:spPr>
            <a:xfrm>
              <a:off x="1632298" y="4096468"/>
              <a:ext cx="96033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ln w="1270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04</a:t>
              </a:r>
              <a:endParaRPr lang="ko-KR" altLang="en-US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4" name="Group 40">
              <a:extLst>
                <a:ext uri="{FF2B5EF4-FFF2-40B4-BE49-F238E27FC236}">
                  <a16:creationId xmlns:a16="http://schemas.microsoft.com/office/drawing/2014/main" id="{3C7CE828-E380-421B-BEFE-BC83F5611956}"/>
                </a:ext>
              </a:extLst>
            </p:cNvPr>
            <p:cNvGrpSpPr/>
            <p:nvPr/>
          </p:nvGrpSpPr>
          <p:grpSpPr>
            <a:xfrm>
              <a:off x="1219184" y="4923778"/>
              <a:ext cx="1786566" cy="1292662"/>
              <a:chOff x="2551705" y="4283314"/>
              <a:chExt cx="2357003" cy="1292662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74DE39E-EB25-499A-8271-86B3D17406CE}"/>
                  </a:ext>
                </a:extLst>
              </p:cNvPr>
              <p:cNvSpPr txBox="1"/>
              <p:nvPr/>
            </p:nvSpPr>
            <p:spPr>
              <a:xfrm>
                <a:off x="2551708" y="4560313"/>
                <a:ext cx="23570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2BDF328-718C-427E-94DC-D65DB337C093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3">
            <a:extLst>
              <a:ext uri="{FF2B5EF4-FFF2-40B4-BE49-F238E27FC236}">
                <a16:creationId xmlns:a16="http://schemas.microsoft.com/office/drawing/2014/main" id="{D8CFE291-F217-4AA2-925F-4FE5B7976C3E}"/>
              </a:ext>
            </a:extLst>
          </p:cNvPr>
          <p:cNvSpPr/>
          <p:nvPr/>
        </p:nvSpPr>
        <p:spPr>
          <a:xfrm>
            <a:off x="6001144" y="5945935"/>
            <a:ext cx="528987" cy="416151"/>
          </a:xfrm>
          <a:custGeom>
            <a:avLst/>
            <a:gdLst>
              <a:gd name="connsiteX0" fmla="*/ 133775 w 528987"/>
              <a:gd name="connsiteY0" fmla="*/ 412009 h 416151"/>
              <a:gd name="connsiteX1" fmla="*/ 187078 w 528987"/>
              <a:gd name="connsiteY1" fmla="*/ 412009 h 416151"/>
              <a:gd name="connsiteX2" fmla="*/ 434979 w 528987"/>
              <a:gd name="connsiteY2" fmla="*/ 346860 h 416151"/>
              <a:gd name="connsiteX3" fmla="*/ 452747 w 528987"/>
              <a:gd name="connsiteY3" fmla="*/ 49041 h 416151"/>
              <a:gd name="connsiteX4" fmla="*/ 93163 w 528987"/>
              <a:gd name="connsiteY4" fmla="*/ 72731 h 416151"/>
              <a:gd name="connsiteX5" fmla="*/ 94 w 528987"/>
              <a:gd name="connsiteY5" fmla="*/ 260561 h 416151"/>
              <a:gd name="connsiteX6" fmla="*/ 58474 w 528987"/>
              <a:gd name="connsiteY6" fmla="*/ 403548 h 416151"/>
              <a:gd name="connsiteX7" fmla="*/ 133775 w 528987"/>
              <a:gd name="connsiteY7" fmla="*/ 412009 h 41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8987" h="416151">
                <a:moveTo>
                  <a:pt x="133775" y="412009"/>
                </a:moveTo>
                <a:cubicBezTo>
                  <a:pt x="155773" y="412009"/>
                  <a:pt x="171848" y="412855"/>
                  <a:pt x="187078" y="412009"/>
                </a:cubicBezTo>
                <a:cubicBezTo>
                  <a:pt x="273378" y="404394"/>
                  <a:pt x="358832" y="394241"/>
                  <a:pt x="434979" y="346860"/>
                </a:cubicBezTo>
                <a:cubicBezTo>
                  <a:pt x="535662" y="285097"/>
                  <a:pt x="575428" y="131110"/>
                  <a:pt x="452747" y="49041"/>
                </a:cubicBezTo>
                <a:cubicBezTo>
                  <a:pt x="344449" y="-23722"/>
                  <a:pt x="188770" y="-15261"/>
                  <a:pt x="93163" y="72731"/>
                </a:cubicBezTo>
                <a:cubicBezTo>
                  <a:pt x="38168" y="123496"/>
                  <a:pt x="2632" y="183567"/>
                  <a:pt x="94" y="260561"/>
                </a:cubicBezTo>
                <a:cubicBezTo>
                  <a:pt x="-1598" y="316402"/>
                  <a:pt x="19554" y="364628"/>
                  <a:pt x="58474" y="403548"/>
                </a:cubicBezTo>
                <a:cubicBezTo>
                  <a:pt x="82164" y="428084"/>
                  <a:pt x="113469" y="408625"/>
                  <a:pt x="133775" y="412009"/>
                </a:cubicBezTo>
                <a:close/>
              </a:path>
            </a:pathLst>
          </a:custGeom>
          <a:noFill/>
          <a:ln w="84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" name="Group 34">
            <a:extLst>
              <a:ext uri="{FF2B5EF4-FFF2-40B4-BE49-F238E27FC236}">
                <a16:creationId xmlns:a16="http://schemas.microsoft.com/office/drawing/2014/main" id="{88EF270D-AC98-4667-9DA1-58ED72DBECE2}"/>
              </a:ext>
            </a:extLst>
          </p:cNvPr>
          <p:cNvGrpSpPr/>
          <p:nvPr/>
        </p:nvGrpSpPr>
        <p:grpSpPr>
          <a:xfrm>
            <a:off x="688316" y="1561006"/>
            <a:ext cx="10945388" cy="5086327"/>
            <a:chOff x="824118" y="1557324"/>
            <a:chExt cx="10945388" cy="5086327"/>
          </a:xfrm>
          <a:solidFill>
            <a:schemeClr val="accent4"/>
          </a:solidFill>
        </p:grpSpPr>
        <p:grpSp>
          <p:nvGrpSpPr>
            <p:cNvPr id="5" name="Group 32">
              <a:extLst>
                <a:ext uri="{FF2B5EF4-FFF2-40B4-BE49-F238E27FC236}">
                  <a16:creationId xmlns:a16="http://schemas.microsoft.com/office/drawing/2014/main" id="{242B7AE6-A381-451A-9BCA-DFB41E93575B}"/>
                </a:ext>
              </a:extLst>
            </p:cNvPr>
            <p:cNvGrpSpPr/>
            <p:nvPr/>
          </p:nvGrpSpPr>
          <p:grpSpPr>
            <a:xfrm>
              <a:off x="824118" y="1557324"/>
              <a:ext cx="1572339" cy="2344701"/>
              <a:chOff x="251" y="850605"/>
              <a:chExt cx="1751625" cy="2612056"/>
            </a:xfrm>
            <a:grpFill/>
          </p:grpSpPr>
          <p:sp>
            <p:nvSpPr>
              <p:cNvPr id="7" name="Freeform: Shape 26">
                <a:extLst>
                  <a:ext uri="{FF2B5EF4-FFF2-40B4-BE49-F238E27FC236}">
                    <a16:creationId xmlns:a16="http://schemas.microsoft.com/office/drawing/2014/main" id="{26C6EAB0-85CF-46CB-8AD6-657C0176F4D1}"/>
                  </a:ext>
                </a:extLst>
              </p:cNvPr>
              <p:cNvSpPr/>
              <p:nvPr/>
            </p:nvSpPr>
            <p:spPr>
              <a:xfrm>
                <a:off x="251" y="850605"/>
                <a:ext cx="1751625" cy="2368046"/>
              </a:xfrm>
              <a:custGeom>
                <a:avLst/>
                <a:gdLst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787448 w 1751625"/>
                  <a:gd name="connsiteY19" fmla="*/ 2077841 h 2368046"/>
                  <a:gd name="connsiteX20" fmla="*/ 804039 w 1751625"/>
                  <a:gd name="connsiteY20" fmla="*/ 2076850 h 2368046"/>
                  <a:gd name="connsiteX21" fmla="*/ 808470 w 1751625"/>
                  <a:gd name="connsiteY21" fmla="*/ 2074377 h 2368046"/>
                  <a:gd name="connsiteX22" fmla="*/ 869507 w 1751625"/>
                  <a:gd name="connsiteY22" fmla="*/ 2077356 h 2368046"/>
                  <a:gd name="connsiteX23" fmla="*/ 891516 w 1751625"/>
                  <a:gd name="connsiteY23" fmla="*/ 2083763 h 2368046"/>
                  <a:gd name="connsiteX24" fmla="*/ 1040426 w 1751625"/>
                  <a:gd name="connsiteY24" fmla="*/ 2087994 h 2368046"/>
                  <a:gd name="connsiteX25" fmla="*/ 1051754 w 1751625"/>
                  <a:gd name="connsiteY25" fmla="*/ 2086248 h 2368046"/>
                  <a:gd name="connsiteX26" fmla="*/ 1110737 w 1751625"/>
                  <a:gd name="connsiteY26" fmla="*/ 2089125 h 2368046"/>
                  <a:gd name="connsiteX27" fmla="*/ 1124394 w 1751625"/>
                  <a:gd name="connsiteY27" fmla="*/ 2087055 h 2368046"/>
                  <a:gd name="connsiteX28" fmla="*/ 1125615 w 1751625"/>
                  <a:gd name="connsiteY28" fmla="*/ 2088153 h 2368046"/>
                  <a:gd name="connsiteX29" fmla="*/ 1141109 w 1751625"/>
                  <a:gd name="connsiteY29" fmla="*/ 2089686 h 2368046"/>
                  <a:gd name="connsiteX30" fmla="*/ 1213872 w 1751625"/>
                  <a:gd name="connsiteY30" fmla="*/ 2093070 h 2368046"/>
                  <a:gd name="connsiteX31" fmla="*/ 1241792 w 1751625"/>
                  <a:gd name="connsiteY31" fmla="*/ 2072764 h 2368046"/>
                  <a:gd name="connsiteX32" fmla="*/ 1272251 w 1751625"/>
                  <a:gd name="connsiteY32" fmla="*/ 1923854 h 2368046"/>
                  <a:gd name="connsiteX33" fmla="*/ 1445697 w 1751625"/>
                  <a:gd name="connsiteY33" fmla="*/ 1504199 h 2368046"/>
                  <a:gd name="connsiteX34" fmla="*/ 1569225 w 1751625"/>
                  <a:gd name="connsiteY34" fmla="*/ 1329061 h 2368046"/>
                  <a:gd name="connsiteX35" fmla="*/ 1673293 w 1751625"/>
                  <a:gd name="connsiteY35" fmla="*/ 1043932 h 2368046"/>
                  <a:gd name="connsiteX36" fmla="*/ 1673293 w 1751625"/>
                  <a:gd name="connsiteY36" fmla="*/ 682656 h 2368046"/>
                  <a:gd name="connsiteX37" fmla="*/ 1203719 w 1751625"/>
                  <a:gd name="connsiteY37" fmla="*/ 125936 h 2368046"/>
                  <a:gd name="connsiteX38" fmla="*/ 912423 w 1751625"/>
                  <a:gd name="connsiteY38" fmla="*/ 53293 h 2368046"/>
                  <a:gd name="connsiteX39" fmla="*/ 905053 w 1751625"/>
                  <a:gd name="connsiteY39" fmla="*/ 928 h 2368046"/>
                  <a:gd name="connsiteX40" fmla="*/ 1180875 w 1751625"/>
                  <a:gd name="connsiteY40" fmla="*/ 59942 h 2368046"/>
                  <a:gd name="connsiteX41" fmla="*/ 1713905 w 1751625"/>
                  <a:gd name="connsiteY41" fmla="*/ 628507 h 2368046"/>
                  <a:gd name="connsiteX42" fmla="*/ 1730826 w 1751625"/>
                  <a:gd name="connsiteY42" fmla="*/ 1038009 h 2368046"/>
                  <a:gd name="connsiteX43" fmla="*/ 1570071 w 1751625"/>
                  <a:gd name="connsiteY43" fmla="*/ 1425513 h 2368046"/>
                  <a:gd name="connsiteX44" fmla="*/ 1441467 w 1751625"/>
                  <a:gd name="connsiteY44" fmla="*/ 1602344 h 2368046"/>
                  <a:gd name="connsiteX45" fmla="*/ 1325554 w 1751625"/>
                  <a:gd name="connsiteY45" fmla="*/ 1930623 h 2368046"/>
                  <a:gd name="connsiteX46" fmla="*/ 1271405 w 1751625"/>
                  <a:gd name="connsiteY46" fmla="*/ 2138758 h 2368046"/>
                  <a:gd name="connsiteX47" fmla="*/ 1310325 w 1751625"/>
                  <a:gd name="connsiteY47" fmla="*/ 2151450 h 2368046"/>
                  <a:gd name="connsiteX48" fmla="*/ 1401701 w 1751625"/>
                  <a:gd name="connsiteY48" fmla="*/ 2269055 h 2368046"/>
                  <a:gd name="connsiteX49" fmla="*/ 1283250 w 1751625"/>
                  <a:gd name="connsiteY49" fmla="*/ 2367200 h 2368046"/>
                  <a:gd name="connsiteX50" fmla="*/ 1253637 w 1751625"/>
                  <a:gd name="connsiteY50" fmla="*/ 2368046 h 2368046"/>
                  <a:gd name="connsiteX51" fmla="*/ 482859 w 1751625"/>
                  <a:gd name="connsiteY51" fmla="*/ 2341817 h 2368046"/>
                  <a:gd name="connsiteX52" fmla="*/ 419403 w 1751625"/>
                  <a:gd name="connsiteY52" fmla="*/ 2324050 h 2368046"/>
                  <a:gd name="connsiteX53" fmla="*/ 355101 w 1751625"/>
                  <a:gd name="connsiteY53" fmla="*/ 2224212 h 2368046"/>
                  <a:gd name="connsiteX54" fmla="*/ 435479 w 1751625"/>
                  <a:gd name="connsiteY54" fmla="*/ 2128605 h 2368046"/>
                  <a:gd name="connsiteX55" fmla="*/ 494704 w 1751625"/>
                  <a:gd name="connsiteY55" fmla="*/ 2113376 h 2368046"/>
                  <a:gd name="connsiteX56" fmla="*/ 441401 w 1751625"/>
                  <a:gd name="connsiteY56" fmla="*/ 1886627 h 2368046"/>
                  <a:gd name="connsiteX57" fmla="*/ 343256 w 1751625"/>
                  <a:gd name="connsiteY57" fmla="*/ 1663262 h 2368046"/>
                  <a:gd name="connsiteX58" fmla="*/ 157119 w 1751625"/>
                  <a:gd name="connsiteY58" fmla="*/ 1382363 h 2368046"/>
                  <a:gd name="connsiteX59" fmla="*/ 3132 w 1751625"/>
                  <a:gd name="connsiteY59" fmla="*/ 757111 h 2368046"/>
                  <a:gd name="connsiteX60" fmla="*/ 165580 w 1751625"/>
                  <a:gd name="connsiteY60" fmla="*/ 351839 h 2368046"/>
                  <a:gd name="connsiteX61" fmla="*/ 626693 w 1751625"/>
                  <a:gd name="connsiteY61" fmla="*/ 37098 h 2368046"/>
                  <a:gd name="connsiteX62" fmla="*/ 905053 w 1751625"/>
                  <a:gd name="connsiteY62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787448 w 1751625"/>
                  <a:gd name="connsiteY19" fmla="*/ 2077841 h 2368046"/>
                  <a:gd name="connsiteX20" fmla="*/ 804039 w 1751625"/>
                  <a:gd name="connsiteY20" fmla="*/ 2076850 h 2368046"/>
                  <a:gd name="connsiteX21" fmla="*/ 808470 w 1751625"/>
                  <a:gd name="connsiteY21" fmla="*/ 2074377 h 2368046"/>
                  <a:gd name="connsiteX22" fmla="*/ 891516 w 1751625"/>
                  <a:gd name="connsiteY22" fmla="*/ 2083763 h 2368046"/>
                  <a:gd name="connsiteX23" fmla="*/ 1040426 w 1751625"/>
                  <a:gd name="connsiteY23" fmla="*/ 2087994 h 2368046"/>
                  <a:gd name="connsiteX24" fmla="*/ 1051754 w 1751625"/>
                  <a:gd name="connsiteY24" fmla="*/ 2086248 h 2368046"/>
                  <a:gd name="connsiteX25" fmla="*/ 1110737 w 1751625"/>
                  <a:gd name="connsiteY25" fmla="*/ 2089125 h 2368046"/>
                  <a:gd name="connsiteX26" fmla="*/ 1124394 w 1751625"/>
                  <a:gd name="connsiteY26" fmla="*/ 2087055 h 2368046"/>
                  <a:gd name="connsiteX27" fmla="*/ 1125615 w 1751625"/>
                  <a:gd name="connsiteY27" fmla="*/ 2088153 h 2368046"/>
                  <a:gd name="connsiteX28" fmla="*/ 1141109 w 1751625"/>
                  <a:gd name="connsiteY28" fmla="*/ 2089686 h 2368046"/>
                  <a:gd name="connsiteX29" fmla="*/ 1213872 w 1751625"/>
                  <a:gd name="connsiteY29" fmla="*/ 2093070 h 2368046"/>
                  <a:gd name="connsiteX30" fmla="*/ 1241792 w 1751625"/>
                  <a:gd name="connsiteY30" fmla="*/ 2072764 h 2368046"/>
                  <a:gd name="connsiteX31" fmla="*/ 1272251 w 1751625"/>
                  <a:gd name="connsiteY31" fmla="*/ 1923854 h 2368046"/>
                  <a:gd name="connsiteX32" fmla="*/ 1445697 w 1751625"/>
                  <a:gd name="connsiteY32" fmla="*/ 1504199 h 2368046"/>
                  <a:gd name="connsiteX33" fmla="*/ 1569225 w 1751625"/>
                  <a:gd name="connsiteY33" fmla="*/ 1329061 h 2368046"/>
                  <a:gd name="connsiteX34" fmla="*/ 1673293 w 1751625"/>
                  <a:gd name="connsiteY34" fmla="*/ 1043932 h 2368046"/>
                  <a:gd name="connsiteX35" fmla="*/ 1673293 w 1751625"/>
                  <a:gd name="connsiteY35" fmla="*/ 682656 h 2368046"/>
                  <a:gd name="connsiteX36" fmla="*/ 1203719 w 1751625"/>
                  <a:gd name="connsiteY36" fmla="*/ 125936 h 2368046"/>
                  <a:gd name="connsiteX37" fmla="*/ 912423 w 1751625"/>
                  <a:gd name="connsiteY37" fmla="*/ 53293 h 2368046"/>
                  <a:gd name="connsiteX38" fmla="*/ 905053 w 1751625"/>
                  <a:gd name="connsiteY38" fmla="*/ 928 h 2368046"/>
                  <a:gd name="connsiteX39" fmla="*/ 1180875 w 1751625"/>
                  <a:gd name="connsiteY39" fmla="*/ 59942 h 2368046"/>
                  <a:gd name="connsiteX40" fmla="*/ 1713905 w 1751625"/>
                  <a:gd name="connsiteY40" fmla="*/ 628507 h 2368046"/>
                  <a:gd name="connsiteX41" fmla="*/ 1730826 w 1751625"/>
                  <a:gd name="connsiteY41" fmla="*/ 1038009 h 2368046"/>
                  <a:gd name="connsiteX42" fmla="*/ 1570071 w 1751625"/>
                  <a:gd name="connsiteY42" fmla="*/ 1425513 h 2368046"/>
                  <a:gd name="connsiteX43" fmla="*/ 1441467 w 1751625"/>
                  <a:gd name="connsiteY43" fmla="*/ 1602344 h 2368046"/>
                  <a:gd name="connsiteX44" fmla="*/ 1325554 w 1751625"/>
                  <a:gd name="connsiteY44" fmla="*/ 1930623 h 2368046"/>
                  <a:gd name="connsiteX45" fmla="*/ 1271405 w 1751625"/>
                  <a:gd name="connsiteY45" fmla="*/ 2138758 h 2368046"/>
                  <a:gd name="connsiteX46" fmla="*/ 1310325 w 1751625"/>
                  <a:gd name="connsiteY46" fmla="*/ 2151450 h 2368046"/>
                  <a:gd name="connsiteX47" fmla="*/ 1401701 w 1751625"/>
                  <a:gd name="connsiteY47" fmla="*/ 2269055 h 2368046"/>
                  <a:gd name="connsiteX48" fmla="*/ 1283250 w 1751625"/>
                  <a:gd name="connsiteY48" fmla="*/ 2367200 h 2368046"/>
                  <a:gd name="connsiteX49" fmla="*/ 1253637 w 1751625"/>
                  <a:gd name="connsiteY49" fmla="*/ 2368046 h 2368046"/>
                  <a:gd name="connsiteX50" fmla="*/ 482859 w 1751625"/>
                  <a:gd name="connsiteY50" fmla="*/ 2341817 h 2368046"/>
                  <a:gd name="connsiteX51" fmla="*/ 419403 w 1751625"/>
                  <a:gd name="connsiteY51" fmla="*/ 2324050 h 2368046"/>
                  <a:gd name="connsiteX52" fmla="*/ 355101 w 1751625"/>
                  <a:gd name="connsiteY52" fmla="*/ 2224212 h 2368046"/>
                  <a:gd name="connsiteX53" fmla="*/ 435479 w 1751625"/>
                  <a:gd name="connsiteY53" fmla="*/ 2128605 h 2368046"/>
                  <a:gd name="connsiteX54" fmla="*/ 494704 w 1751625"/>
                  <a:gd name="connsiteY54" fmla="*/ 2113376 h 2368046"/>
                  <a:gd name="connsiteX55" fmla="*/ 441401 w 1751625"/>
                  <a:gd name="connsiteY55" fmla="*/ 1886627 h 2368046"/>
                  <a:gd name="connsiteX56" fmla="*/ 343256 w 1751625"/>
                  <a:gd name="connsiteY56" fmla="*/ 1663262 h 2368046"/>
                  <a:gd name="connsiteX57" fmla="*/ 157119 w 1751625"/>
                  <a:gd name="connsiteY57" fmla="*/ 1382363 h 2368046"/>
                  <a:gd name="connsiteX58" fmla="*/ 3132 w 1751625"/>
                  <a:gd name="connsiteY58" fmla="*/ 757111 h 2368046"/>
                  <a:gd name="connsiteX59" fmla="*/ 165580 w 1751625"/>
                  <a:gd name="connsiteY59" fmla="*/ 351839 h 2368046"/>
                  <a:gd name="connsiteX60" fmla="*/ 626693 w 1751625"/>
                  <a:gd name="connsiteY60" fmla="*/ 37098 h 2368046"/>
                  <a:gd name="connsiteX61" fmla="*/ 905053 w 1751625"/>
                  <a:gd name="connsiteY61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787448 w 1751625"/>
                  <a:gd name="connsiteY19" fmla="*/ 2077841 h 2368046"/>
                  <a:gd name="connsiteX20" fmla="*/ 804039 w 1751625"/>
                  <a:gd name="connsiteY20" fmla="*/ 2076850 h 2368046"/>
                  <a:gd name="connsiteX21" fmla="*/ 808470 w 1751625"/>
                  <a:gd name="connsiteY21" fmla="*/ 2074377 h 2368046"/>
                  <a:gd name="connsiteX22" fmla="*/ 1040426 w 1751625"/>
                  <a:gd name="connsiteY22" fmla="*/ 2087994 h 2368046"/>
                  <a:gd name="connsiteX23" fmla="*/ 1051754 w 1751625"/>
                  <a:gd name="connsiteY23" fmla="*/ 2086248 h 2368046"/>
                  <a:gd name="connsiteX24" fmla="*/ 1110737 w 1751625"/>
                  <a:gd name="connsiteY24" fmla="*/ 2089125 h 2368046"/>
                  <a:gd name="connsiteX25" fmla="*/ 1124394 w 1751625"/>
                  <a:gd name="connsiteY25" fmla="*/ 2087055 h 2368046"/>
                  <a:gd name="connsiteX26" fmla="*/ 1125615 w 1751625"/>
                  <a:gd name="connsiteY26" fmla="*/ 2088153 h 2368046"/>
                  <a:gd name="connsiteX27" fmla="*/ 1141109 w 1751625"/>
                  <a:gd name="connsiteY27" fmla="*/ 2089686 h 2368046"/>
                  <a:gd name="connsiteX28" fmla="*/ 1213872 w 1751625"/>
                  <a:gd name="connsiteY28" fmla="*/ 2093070 h 2368046"/>
                  <a:gd name="connsiteX29" fmla="*/ 1241792 w 1751625"/>
                  <a:gd name="connsiteY29" fmla="*/ 2072764 h 2368046"/>
                  <a:gd name="connsiteX30" fmla="*/ 1272251 w 1751625"/>
                  <a:gd name="connsiteY30" fmla="*/ 1923854 h 2368046"/>
                  <a:gd name="connsiteX31" fmla="*/ 1445697 w 1751625"/>
                  <a:gd name="connsiteY31" fmla="*/ 1504199 h 2368046"/>
                  <a:gd name="connsiteX32" fmla="*/ 1569225 w 1751625"/>
                  <a:gd name="connsiteY32" fmla="*/ 1329061 h 2368046"/>
                  <a:gd name="connsiteX33" fmla="*/ 1673293 w 1751625"/>
                  <a:gd name="connsiteY33" fmla="*/ 1043932 h 2368046"/>
                  <a:gd name="connsiteX34" fmla="*/ 1673293 w 1751625"/>
                  <a:gd name="connsiteY34" fmla="*/ 682656 h 2368046"/>
                  <a:gd name="connsiteX35" fmla="*/ 1203719 w 1751625"/>
                  <a:gd name="connsiteY35" fmla="*/ 125936 h 2368046"/>
                  <a:gd name="connsiteX36" fmla="*/ 912423 w 1751625"/>
                  <a:gd name="connsiteY36" fmla="*/ 53293 h 2368046"/>
                  <a:gd name="connsiteX37" fmla="*/ 905053 w 1751625"/>
                  <a:gd name="connsiteY37" fmla="*/ 928 h 2368046"/>
                  <a:gd name="connsiteX38" fmla="*/ 1180875 w 1751625"/>
                  <a:gd name="connsiteY38" fmla="*/ 59942 h 2368046"/>
                  <a:gd name="connsiteX39" fmla="*/ 1713905 w 1751625"/>
                  <a:gd name="connsiteY39" fmla="*/ 628507 h 2368046"/>
                  <a:gd name="connsiteX40" fmla="*/ 1730826 w 1751625"/>
                  <a:gd name="connsiteY40" fmla="*/ 1038009 h 2368046"/>
                  <a:gd name="connsiteX41" fmla="*/ 1570071 w 1751625"/>
                  <a:gd name="connsiteY41" fmla="*/ 1425513 h 2368046"/>
                  <a:gd name="connsiteX42" fmla="*/ 1441467 w 1751625"/>
                  <a:gd name="connsiteY42" fmla="*/ 1602344 h 2368046"/>
                  <a:gd name="connsiteX43" fmla="*/ 1325554 w 1751625"/>
                  <a:gd name="connsiteY43" fmla="*/ 1930623 h 2368046"/>
                  <a:gd name="connsiteX44" fmla="*/ 1271405 w 1751625"/>
                  <a:gd name="connsiteY44" fmla="*/ 2138758 h 2368046"/>
                  <a:gd name="connsiteX45" fmla="*/ 1310325 w 1751625"/>
                  <a:gd name="connsiteY45" fmla="*/ 2151450 h 2368046"/>
                  <a:gd name="connsiteX46" fmla="*/ 1401701 w 1751625"/>
                  <a:gd name="connsiteY46" fmla="*/ 2269055 h 2368046"/>
                  <a:gd name="connsiteX47" fmla="*/ 1283250 w 1751625"/>
                  <a:gd name="connsiteY47" fmla="*/ 2367200 h 2368046"/>
                  <a:gd name="connsiteX48" fmla="*/ 1253637 w 1751625"/>
                  <a:gd name="connsiteY48" fmla="*/ 2368046 h 2368046"/>
                  <a:gd name="connsiteX49" fmla="*/ 482859 w 1751625"/>
                  <a:gd name="connsiteY49" fmla="*/ 2341817 h 2368046"/>
                  <a:gd name="connsiteX50" fmla="*/ 419403 w 1751625"/>
                  <a:gd name="connsiteY50" fmla="*/ 2324050 h 2368046"/>
                  <a:gd name="connsiteX51" fmla="*/ 355101 w 1751625"/>
                  <a:gd name="connsiteY51" fmla="*/ 2224212 h 2368046"/>
                  <a:gd name="connsiteX52" fmla="*/ 435479 w 1751625"/>
                  <a:gd name="connsiteY52" fmla="*/ 2128605 h 2368046"/>
                  <a:gd name="connsiteX53" fmla="*/ 494704 w 1751625"/>
                  <a:gd name="connsiteY53" fmla="*/ 2113376 h 2368046"/>
                  <a:gd name="connsiteX54" fmla="*/ 441401 w 1751625"/>
                  <a:gd name="connsiteY54" fmla="*/ 1886627 h 2368046"/>
                  <a:gd name="connsiteX55" fmla="*/ 343256 w 1751625"/>
                  <a:gd name="connsiteY55" fmla="*/ 1663262 h 2368046"/>
                  <a:gd name="connsiteX56" fmla="*/ 157119 w 1751625"/>
                  <a:gd name="connsiteY56" fmla="*/ 1382363 h 2368046"/>
                  <a:gd name="connsiteX57" fmla="*/ 3132 w 1751625"/>
                  <a:gd name="connsiteY57" fmla="*/ 757111 h 2368046"/>
                  <a:gd name="connsiteX58" fmla="*/ 165580 w 1751625"/>
                  <a:gd name="connsiteY58" fmla="*/ 351839 h 2368046"/>
                  <a:gd name="connsiteX59" fmla="*/ 626693 w 1751625"/>
                  <a:gd name="connsiteY59" fmla="*/ 37098 h 2368046"/>
                  <a:gd name="connsiteX60" fmla="*/ 905053 w 1751625"/>
                  <a:gd name="connsiteY60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787448 w 1751625"/>
                  <a:gd name="connsiteY19" fmla="*/ 2077841 h 2368046"/>
                  <a:gd name="connsiteX20" fmla="*/ 804039 w 1751625"/>
                  <a:gd name="connsiteY20" fmla="*/ 2076850 h 2368046"/>
                  <a:gd name="connsiteX21" fmla="*/ 1040426 w 1751625"/>
                  <a:gd name="connsiteY21" fmla="*/ 2087994 h 2368046"/>
                  <a:gd name="connsiteX22" fmla="*/ 1051754 w 1751625"/>
                  <a:gd name="connsiteY22" fmla="*/ 2086248 h 2368046"/>
                  <a:gd name="connsiteX23" fmla="*/ 1110737 w 1751625"/>
                  <a:gd name="connsiteY23" fmla="*/ 2089125 h 2368046"/>
                  <a:gd name="connsiteX24" fmla="*/ 1124394 w 1751625"/>
                  <a:gd name="connsiteY24" fmla="*/ 2087055 h 2368046"/>
                  <a:gd name="connsiteX25" fmla="*/ 1125615 w 1751625"/>
                  <a:gd name="connsiteY25" fmla="*/ 2088153 h 2368046"/>
                  <a:gd name="connsiteX26" fmla="*/ 1141109 w 1751625"/>
                  <a:gd name="connsiteY26" fmla="*/ 2089686 h 2368046"/>
                  <a:gd name="connsiteX27" fmla="*/ 1213872 w 1751625"/>
                  <a:gd name="connsiteY27" fmla="*/ 2093070 h 2368046"/>
                  <a:gd name="connsiteX28" fmla="*/ 1241792 w 1751625"/>
                  <a:gd name="connsiteY28" fmla="*/ 2072764 h 2368046"/>
                  <a:gd name="connsiteX29" fmla="*/ 1272251 w 1751625"/>
                  <a:gd name="connsiteY29" fmla="*/ 1923854 h 2368046"/>
                  <a:gd name="connsiteX30" fmla="*/ 1445697 w 1751625"/>
                  <a:gd name="connsiteY30" fmla="*/ 1504199 h 2368046"/>
                  <a:gd name="connsiteX31" fmla="*/ 1569225 w 1751625"/>
                  <a:gd name="connsiteY31" fmla="*/ 1329061 h 2368046"/>
                  <a:gd name="connsiteX32" fmla="*/ 1673293 w 1751625"/>
                  <a:gd name="connsiteY32" fmla="*/ 1043932 h 2368046"/>
                  <a:gd name="connsiteX33" fmla="*/ 1673293 w 1751625"/>
                  <a:gd name="connsiteY33" fmla="*/ 682656 h 2368046"/>
                  <a:gd name="connsiteX34" fmla="*/ 1203719 w 1751625"/>
                  <a:gd name="connsiteY34" fmla="*/ 125936 h 2368046"/>
                  <a:gd name="connsiteX35" fmla="*/ 912423 w 1751625"/>
                  <a:gd name="connsiteY35" fmla="*/ 53293 h 2368046"/>
                  <a:gd name="connsiteX36" fmla="*/ 905053 w 1751625"/>
                  <a:gd name="connsiteY36" fmla="*/ 928 h 2368046"/>
                  <a:gd name="connsiteX37" fmla="*/ 1180875 w 1751625"/>
                  <a:gd name="connsiteY37" fmla="*/ 59942 h 2368046"/>
                  <a:gd name="connsiteX38" fmla="*/ 1713905 w 1751625"/>
                  <a:gd name="connsiteY38" fmla="*/ 628507 h 2368046"/>
                  <a:gd name="connsiteX39" fmla="*/ 1730826 w 1751625"/>
                  <a:gd name="connsiteY39" fmla="*/ 1038009 h 2368046"/>
                  <a:gd name="connsiteX40" fmla="*/ 1570071 w 1751625"/>
                  <a:gd name="connsiteY40" fmla="*/ 1425513 h 2368046"/>
                  <a:gd name="connsiteX41" fmla="*/ 1441467 w 1751625"/>
                  <a:gd name="connsiteY41" fmla="*/ 1602344 h 2368046"/>
                  <a:gd name="connsiteX42" fmla="*/ 1325554 w 1751625"/>
                  <a:gd name="connsiteY42" fmla="*/ 1930623 h 2368046"/>
                  <a:gd name="connsiteX43" fmla="*/ 1271405 w 1751625"/>
                  <a:gd name="connsiteY43" fmla="*/ 2138758 h 2368046"/>
                  <a:gd name="connsiteX44" fmla="*/ 1310325 w 1751625"/>
                  <a:gd name="connsiteY44" fmla="*/ 2151450 h 2368046"/>
                  <a:gd name="connsiteX45" fmla="*/ 1401701 w 1751625"/>
                  <a:gd name="connsiteY45" fmla="*/ 2269055 h 2368046"/>
                  <a:gd name="connsiteX46" fmla="*/ 1283250 w 1751625"/>
                  <a:gd name="connsiteY46" fmla="*/ 2367200 h 2368046"/>
                  <a:gd name="connsiteX47" fmla="*/ 1253637 w 1751625"/>
                  <a:gd name="connsiteY47" fmla="*/ 2368046 h 2368046"/>
                  <a:gd name="connsiteX48" fmla="*/ 482859 w 1751625"/>
                  <a:gd name="connsiteY48" fmla="*/ 2341817 h 2368046"/>
                  <a:gd name="connsiteX49" fmla="*/ 419403 w 1751625"/>
                  <a:gd name="connsiteY49" fmla="*/ 2324050 h 2368046"/>
                  <a:gd name="connsiteX50" fmla="*/ 355101 w 1751625"/>
                  <a:gd name="connsiteY50" fmla="*/ 2224212 h 2368046"/>
                  <a:gd name="connsiteX51" fmla="*/ 435479 w 1751625"/>
                  <a:gd name="connsiteY51" fmla="*/ 2128605 h 2368046"/>
                  <a:gd name="connsiteX52" fmla="*/ 494704 w 1751625"/>
                  <a:gd name="connsiteY52" fmla="*/ 2113376 h 2368046"/>
                  <a:gd name="connsiteX53" fmla="*/ 441401 w 1751625"/>
                  <a:gd name="connsiteY53" fmla="*/ 1886627 h 2368046"/>
                  <a:gd name="connsiteX54" fmla="*/ 343256 w 1751625"/>
                  <a:gd name="connsiteY54" fmla="*/ 1663262 h 2368046"/>
                  <a:gd name="connsiteX55" fmla="*/ 157119 w 1751625"/>
                  <a:gd name="connsiteY55" fmla="*/ 1382363 h 2368046"/>
                  <a:gd name="connsiteX56" fmla="*/ 3132 w 1751625"/>
                  <a:gd name="connsiteY56" fmla="*/ 757111 h 2368046"/>
                  <a:gd name="connsiteX57" fmla="*/ 165580 w 1751625"/>
                  <a:gd name="connsiteY57" fmla="*/ 351839 h 2368046"/>
                  <a:gd name="connsiteX58" fmla="*/ 626693 w 1751625"/>
                  <a:gd name="connsiteY58" fmla="*/ 37098 h 2368046"/>
                  <a:gd name="connsiteX59" fmla="*/ 905053 w 1751625"/>
                  <a:gd name="connsiteY59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787448 w 1751625"/>
                  <a:gd name="connsiteY19" fmla="*/ 2077841 h 2368046"/>
                  <a:gd name="connsiteX20" fmla="*/ 1040426 w 1751625"/>
                  <a:gd name="connsiteY20" fmla="*/ 2087994 h 2368046"/>
                  <a:gd name="connsiteX21" fmla="*/ 1051754 w 1751625"/>
                  <a:gd name="connsiteY21" fmla="*/ 2086248 h 2368046"/>
                  <a:gd name="connsiteX22" fmla="*/ 1110737 w 1751625"/>
                  <a:gd name="connsiteY22" fmla="*/ 2089125 h 2368046"/>
                  <a:gd name="connsiteX23" fmla="*/ 1124394 w 1751625"/>
                  <a:gd name="connsiteY23" fmla="*/ 2087055 h 2368046"/>
                  <a:gd name="connsiteX24" fmla="*/ 1125615 w 1751625"/>
                  <a:gd name="connsiteY24" fmla="*/ 2088153 h 2368046"/>
                  <a:gd name="connsiteX25" fmla="*/ 1141109 w 1751625"/>
                  <a:gd name="connsiteY25" fmla="*/ 2089686 h 2368046"/>
                  <a:gd name="connsiteX26" fmla="*/ 1213872 w 1751625"/>
                  <a:gd name="connsiteY26" fmla="*/ 2093070 h 2368046"/>
                  <a:gd name="connsiteX27" fmla="*/ 1241792 w 1751625"/>
                  <a:gd name="connsiteY27" fmla="*/ 2072764 h 2368046"/>
                  <a:gd name="connsiteX28" fmla="*/ 1272251 w 1751625"/>
                  <a:gd name="connsiteY28" fmla="*/ 1923854 h 2368046"/>
                  <a:gd name="connsiteX29" fmla="*/ 1445697 w 1751625"/>
                  <a:gd name="connsiteY29" fmla="*/ 1504199 h 2368046"/>
                  <a:gd name="connsiteX30" fmla="*/ 1569225 w 1751625"/>
                  <a:gd name="connsiteY30" fmla="*/ 1329061 h 2368046"/>
                  <a:gd name="connsiteX31" fmla="*/ 1673293 w 1751625"/>
                  <a:gd name="connsiteY31" fmla="*/ 1043932 h 2368046"/>
                  <a:gd name="connsiteX32" fmla="*/ 1673293 w 1751625"/>
                  <a:gd name="connsiteY32" fmla="*/ 682656 h 2368046"/>
                  <a:gd name="connsiteX33" fmla="*/ 1203719 w 1751625"/>
                  <a:gd name="connsiteY33" fmla="*/ 125936 h 2368046"/>
                  <a:gd name="connsiteX34" fmla="*/ 912423 w 1751625"/>
                  <a:gd name="connsiteY34" fmla="*/ 53293 h 2368046"/>
                  <a:gd name="connsiteX35" fmla="*/ 905053 w 1751625"/>
                  <a:gd name="connsiteY35" fmla="*/ 928 h 2368046"/>
                  <a:gd name="connsiteX36" fmla="*/ 1180875 w 1751625"/>
                  <a:gd name="connsiteY36" fmla="*/ 59942 h 2368046"/>
                  <a:gd name="connsiteX37" fmla="*/ 1713905 w 1751625"/>
                  <a:gd name="connsiteY37" fmla="*/ 628507 h 2368046"/>
                  <a:gd name="connsiteX38" fmla="*/ 1730826 w 1751625"/>
                  <a:gd name="connsiteY38" fmla="*/ 1038009 h 2368046"/>
                  <a:gd name="connsiteX39" fmla="*/ 1570071 w 1751625"/>
                  <a:gd name="connsiteY39" fmla="*/ 1425513 h 2368046"/>
                  <a:gd name="connsiteX40" fmla="*/ 1441467 w 1751625"/>
                  <a:gd name="connsiteY40" fmla="*/ 1602344 h 2368046"/>
                  <a:gd name="connsiteX41" fmla="*/ 1325554 w 1751625"/>
                  <a:gd name="connsiteY41" fmla="*/ 1930623 h 2368046"/>
                  <a:gd name="connsiteX42" fmla="*/ 1271405 w 1751625"/>
                  <a:gd name="connsiteY42" fmla="*/ 2138758 h 2368046"/>
                  <a:gd name="connsiteX43" fmla="*/ 1310325 w 1751625"/>
                  <a:gd name="connsiteY43" fmla="*/ 2151450 h 2368046"/>
                  <a:gd name="connsiteX44" fmla="*/ 1401701 w 1751625"/>
                  <a:gd name="connsiteY44" fmla="*/ 2269055 h 2368046"/>
                  <a:gd name="connsiteX45" fmla="*/ 1283250 w 1751625"/>
                  <a:gd name="connsiteY45" fmla="*/ 2367200 h 2368046"/>
                  <a:gd name="connsiteX46" fmla="*/ 1253637 w 1751625"/>
                  <a:gd name="connsiteY46" fmla="*/ 2368046 h 2368046"/>
                  <a:gd name="connsiteX47" fmla="*/ 482859 w 1751625"/>
                  <a:gd name="connsiteY47" fmla="*/ 2341817 h 2368046"/>
                  <a:gd name="connsiteX48" fmla="*/ 419403 w 1751625"/>
                  <a:gd name="connsiteY48" fmla="*/ 2324050 h 2368046"/>
                  <a:gd name="connsiteX49" fmla="*/ 355101 w 1751625"/>
                  <a:gd name="connsiteY49" fmla="*/ 2224212 h 2368046"/>
                  <a:gd name="connsiteX50" fmla="*/ 435479 w 1751625"/>
                  <a:gd name="connsiteY50" fmla="*/ 2128605 h 2368046"/>
                  <a:gd name="connsiteX51" fmla="*/ 494704 w 1751625"/>
                  <a:gd name="connsiteY51" fmla="*/ 2113376 h 2368046"/>
                  <a:gd name="connsiteX52" fmla="*/ 441401 w 1751625"/>
                  <a:gd name="connsiteY52" fmla="*/ 1886627 h 2368046"/>
                  <a:gd name="connsiteX53" fmla="*/ 343256 w 1751625"/>
                  <a:gd name="connsiteY53" fmla="*/ 1663262 h 2368046"/>
                  <a:gd name="connsiteX54" fmla="*/ 157119 w 1751625"/>
                  <a:gd name="connsiteY54" fmla="*/ 1382363 h 2368046"/>
                  <a:gd name="connsiteX55" fmla="*/ 3132 w 1751625"/>
                  <a:gd name="connsiteY55" fmla="*/ 757111 h 2368046"/>
                  <a:gd name="connsiteX56" fmla="*/ 165580 w 1751625"/>
                  <a:gd name="connsiteY56" fmla="*/ 351839 h 2368046"/>
                  <a:gd name="connsiteX57" fmla="*/ 626693 w 1751625"/>
                  <a:gd name="connsiteY57" fmla="*/ 37098 h 2368046"/>
                  <a:gd name="connsiteX58" fmla="*/ 905053 w 1751625"/>
                  <a:gd name="connsiteY58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040426 w 1751625"/>
                  <a:gd name="connsiteY19" fmla="*/ 2087994 h 2368046"/>
                  <a:gd name="connsiteX20" fmla="*/ 1051754 w 1751625"/>
                  <a:gd name="connsiteY20" fmla="*/ 2086248 h 2368046"/>
                  <a:gd name="connsiteX21" fmla="*/ 1110737 w 1751625"/>
                  <a:gd name="connsiteY21" fmla="*/ 2089125 h 2368046"/>
                  <a:gd name="connsiteX22" fmla="*/ 1124394 w 1751625"/>
                  <a:gd name="connsiteY22" fmla="*/ 2087055 h 2368046"/>
                  <a:gd name="connsiteX23" fmla="*/ 1125615 w 1751625"/>
                  <a:gd name="connsiteY23" fmla="*/ 2088153 h 2368046"/>
                  <a:gd name="connsiteX24" fmla="*/ 1141109 w 1751625"/>
                  <a:gd name="connsiteY24" fmla="*/ 2089686 h 2368046"/>
                  <a:gd name="connsiteX25" fmla="*/ 1213872 w 1751625"/>
                  <a:gd name="connsiteY25" fmla="*/ 2093070 h 2368046"/>
                  <a:gd name="connsiteX26" fmla="*/ 1241792 w 1751625"/>
                  <a:gd name="connsiteY26" fmla="*/ 2072764 h 2368046"/>
                  <a:gd name="connsiteX27" fmla="*/ 1272251 w 1751625"/>
                  <a:gd name="connsiteY27" fmla="*/ 1923854 h 2368046"/>
                  <a:gd name="connsiteX28" fmla="*/ 1445697 w 1751625"/>
                  <a:gd name="connsiteY28" fmla="*/ 1504199 h 2368046"/>
                  <a:gd name="connsiteX29" fmla="*/ 1569225 w 1751625"/>
                  <a:gd name="connsiteY29" fmla="*/ 1329061 h 2368046"/>
                  <a:gd name="connsiteX30" fmla="*/ 1673293 w 1751625"/>
                  <a:gd name="connsiteY30" fmla="*/ 1043932 h 2368046"/>
                  <a:gd name="connsiteX31" fmla="*/ 1673293 w 1751625"/>
                  <a:gd name="connsiteY31" fmla="*/ 682656 h 2368046"/>
                  <a:gd name="connsiteX32" fmla="*/ 1203719 w 1751625"/>
                  <a:gd name="connsiteY32" fmla="*/ 125936 h 2368046"/>
                  <a:gd name="connsiteX33" fmla="*/ 912423 w 1751625"/>
                  <a:gd name="connsiteY33" fmla="*/ 53293 h 2368046"/>
                  <a:gd name="connsiteX34" fmla="*/ 905053 w 1751625"/>
                  <a:gd name="connsiteY34" fmla="*/ 928 h 2368046"/>
                  <a:gd name="connsiteX35" fmla="*/ 1180875 w 1751625"/>
                  <a:gd name="connsiteY35" fmla="*/ 59942 h 2368046"/>
                  <a:gd name="connsiteX36" fmla="*/ 1713905 w 1751625"/>
                  <a:gd name="connsiteY36" fmla="*/ 628507 h 2368046"/>
                  <a:gd name="connsiteX37" fmla="*/ 1730826 w 1751625"/>
                  <a:gd name="connsiteY37" fmla="*/ 1038009 h 2368046"/>
                  <a:gd name="connsiteX38" fmla="*/ 1570071 w 1751625"/>
                  <a:gd name="connsiteY38" fmla="*/ 1425513 h 2368046"/>
                  <a:gd name="connsiteX39" fmla="*/ 1441467 w 1751625"/>
                  <a:gd name="connsiteY39" fmla="*/ 1602344 h 2368046"/>
                  <a:gd name="connsiteX40" fmla="*/ 1325554 w 1751625"/>
                  <a:gd name="connsiteY40" fmla="*/ 1930623 h 2368046"/>
                  <a:gd name="connsiteX41" fmla="*/ 1271405 w 1751625"/>
                  <a:gd name="connsiteY41" fmla="*/ 2138758 h 2368046"/>
                  <a:gd name="connsiteX42" fmla="*/ 1310325 w 1751625"/>
                  <a:gd name="connsiteY42" fmla="*/ 2151450 h 2368046"/>
                  <a:gd name="connsiteX43" fmla="*/ 1401701 w 1751625"/>
                  <a:gd name="connsiteY43" fmla="*/ 2269055 h 2368046"/>
                  <a:gd name="connsiteX44" fmla="*/ 1283250 w 1751625"/>
                  <a:gd name="connsiteY44" fmla="*/ 2367200 h 2368046"/>
                  <a:gd name="connsiteX45" fmla="*/ 1253637 w 1751625"/>
                  <a:gd name="connsiteY45" fmla="*/ 2368046 h 2368046"/>
                  <a:gd name="connsiteX46" fmla="*/ 482859 w 1751625"/>
                  <a:gd name="connsiteY46" fmla="*/ 2341817 h 2368046"/>
                  <a:gd name="connsiteX47" fmla="*/ 419403 w 1751625"/>
                  <a:gd name="connsiteY47" fmla="*/ 2324050 h 2368046"/>
                  <a:gd name="connsiteX48" fmla="*/ 355101 w 1751625"/>
                  <a:gd name="connsiteY48" fmla="*/ 2224212 h 2368046"/>
                  <a:gd name="connsiteX49" fmla="*/ 435479 w 1751625"/>
                  <a:gd name="connsiteY49" fmla="*/ 2128605 h 2368046"/>
                  <a:gd name="connsiteX50" fmla="*/ 494704 w 1751625"/>
                  <a:gd name="connsiteY50" fmla="*/ 2113376 h 2368046"/>
                  <a:gd name="connsiteX51" fmla="*/ 441401 w 1751625"/>
                  <a:gd name="connsiteY51" fmla="*/ 1886627 h 2368046"/>
                  <a:gd name="connsiteX52" fmla="*/ 343256 w 1751625"/>
                  <a:gd name="connsiteY52" fmla="*/ 1663262 h 2368046"/>
                  <a:gd name="connsiteX53" fmla="*/ 157119 w 1751625"/>
                  <a:gd name="connsiteY53" fmla="*/ 1382363 h 2368046"/>
                  <a:gd name="connsiteX54" fmla="*/ 3132 w 1751625"/>
                  <a:gd name="connsiteY54" fmla="*/ 757111 h 2368046"/>
                  <a:gd name="connsiteX55" fmla="*/ 165580 w 1751625"/>
                  <a:gd name="connsiteY55" fmla="*/ 351839 h 2368046"/>
                  <a:gd name="connsiteX56" fmla="*/ 626693 w 1751625"/>
                  <a:gd name="connsiteY56" fmla="*/ 37098 h 2368046"/>
                  <a:gd name="connsiteX57" fmla="*/ 905053 w 1751625"/>
                  <a:gd name="connsiteY57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040426 w 1751625"/>
                  <a:gd name="connsiteY19" fmla="*/ 2087994 h 2368046"/>
                  <a:gd name="connsiteX20" fmla="*/ 1051754 w 1751625"/>
                  <a:gd name="connsiteY20" fmla="*/ 2086248 h 2368046"/>
                  <a:gd name="connsiteX21" fmla="*/ 1124394 w 1751625"/>
                  <a:gd name="connsiteY21" fmla="*/ 2087055 h 2368046"/>
                  <a:gd name="connsiteX22" fmla="*/ 1125615 w 1751625"/>
                  <a:gd name="connsiteY22" fmla="*/ 2088153 h 2368046"/>
                  <a:gd name="connsiteX23" fmla="*/ 1141109 w 1751625"/>
                  <a:gd name="connsiteY23" fmla="*/ 2089686 h 2368046"/>
                  <a:gd name="connsiteX24" fmla="*/ 1213872 w 1751625"/>
                  <a:gd name="connsiteY24" fmla="*/ 2093070 h 2368046"/>
                  <a:gd name="connsiteX25" fmla="*/ 1241792 w 1751625"/>
                  <a:gd name="connsiteY25" fmla="*/ 2072764 h 2368046"/>
                  <a:gd name="connsiteX26" fmla="*/ 1272251 w 1751625"/>
                  <a:gd name="connsiteY26" fmla="*/ 1923854 h 2368046"/>
                  <a:gd name="connsiteX27" fmla="*/ 1445697 w 1751625"/>
                  <a:gd name="connsiteY27" fmla="*/ 1504199 h 2368046"/>
                  <a:gd name="connsiteX28" fmla="*/ 1569225 w 1751625"/>
                  <a:gd name="connsiteY28" fmla="*/ 1329061 h 2368046"/>
                  <a:gd name="connsiteX29" fmla="*/ 1673293 w 1751625"/>
                  <a:gd name="connsiteY29" fmla="*/ 1043932 h 2368046"/>
                  <a:gd name="connsiteX30" fmla="*/ 1673293 w 1751625"/>
                  <a:gd name="connsiteY30" fmla="*/ 682656 h 2368046"/>
                  <a:gd name="connsiteX31" fmla="*/ 1203719 w 1751625"/>
                  <a:gd name="connsiteY31" fmla="*/ 125936 h 2368046"/>
                  <a:gd name="connsiteX32" fmla="*/ 912423 w 1751625"/>
                  <a:gd name="connsiteY32" fmla="*/ 53293 h 2368046"/>
                  <a:gd name="connsiteX33" fmla="*/ 905053 w 1751625"/>
                  <a:gd name="connsiteY33" fmla="*/ 928 h 2368046"/>
                  <a:gd name="connsiteX34" fmla="*/ 1180875 w 1751625"/>
                  <a:gd name="connsiteY34" fmla="*/ 59942 h 2368046"/>
                  <a:gd name="connsiteX35" fmla="*/ 1713905 w 1751625"/>
                  <a:gd name="connsiteY35" fmla="*/ 628507 h 2368046"/>
                  <a:gd name="connsiteX36" fmla="*/ 1730826 w 1751625"/>
                  <a:gd name="connsiteY36" fmla="*/ 1038009 h 2368046"/>
                  <a:gd name="connsiteX37" fmla="*/ 1570071 w 1751625"/>
                  <a:gd name="connsiteY37" fmla="*/ 1425513 h 2368046"/>
                  <a:gd name="connsiteX38" fmla="*/ 1441467 w 1751625"/>
                  <a:gd name="connsiteY38" fmla="*/ 1602344 h 2368046"/>
                  <a:gd name="connsiteX39" fmla="*/ 1325554 w 1751625"/>
                  <a:gd name="connsiteY39" fmla="*/ 1930623 h 2368046"/>
                  <a:gd name="connsiteX40" fmla="*/ 1271405 w 1751625"/>
                  <a:gd name="connsiteY40" fmla="*/ 2138758 h 2368046"/>
                  <a:gd name="connsiteX41" fmla="*/ 1310325 w 1751625"/>
                  <a:gd name="connsiteY41" fmla="*/ 2151450 h 2368046"/>
                  <a:gd name="connsiteX42" fmla="*/ 1401701 w 1751625"/>
                  <a:gd name="connsiteY42" fmla="*/ 2269055 h 2368046"/>
                  <a:gd name="connsiteX43" fmla="*/ 1283250 w 1751625"/>
                  <a:gd name="connsiteY43" fmla="*/ 2367200 h 2368046"/>
                  <a:gd name="connsiteX44" fmla="*/ 1253637 w 1751625"/>
                  <a:gd name="connsiteY44" fmla="*/ 2368046 h 2368046"/>
                  <a:gd name="connsiteX45" fmla="*/ 482859 w 1751625"/>
                  <a:gd name="connsiteY45" fmla="*/ 2341817 h 2368046"/>
                  <a:gd name="connsiteX46" fmla="*/ 419403 w 1751625"/>
                  <a:gd name="connsiteY46" fmla="*/ 2324050 h 2368046"/>
                  <a:gd name="connsiteX47" fmla="*/ 355101 w 1751625"/>
                  <a:gd name="connsiteY47" fmla="*/ 2224212 h 2368046"/>
                  <a:gd name="connsiteX48" fmla="*/ 435479 w 1751625"/>
                  <a:gd name="connsiteY48" fmla="*/ 2128605 h 2368046"/>
                  <a:gd name="connsiteX49" fmla="*/ 494704 w 1751625"/>
                  <a:gd name="connsiteY49" fmla="*/ 2113376 h 2368046"/>
                  <a:gd name="connsiteX50" fmla="*/ 441401 w 1751625"/>
                  <a:gd name="connsiteY50" fmla="*/ 1886627 h 2368046"/>
                  <a:gd name="connsiteX51" fmla="*/ 343256 w 1751625"/>
                  <a:gd name="connsiteY51" fmla="*/ 1663262 h 2368046"/>
                  <a:gd name="connsiteX52" fmla="*/ 157119 w 1751625"/>
                  <a:gd name="connsiteY52" fmla="*/ 1382363 h 2368046"/>
                  <a:gd name="connsiteX53" fmla="*/ 3132 w 1751625"/>
                  <a:gd name="connsiteY53" fmla="*/ 757111 h 2368046"/>
                  <a:gd name="connsiteX54" fmla="*/ 165580 w 1751625"/>
                  <a:gd name="connsiteY54" fmla="*/ 351839 h 2368046"/>
                  <a:gd name="connsiteX55" fmla="*/ 626693 w 1751625"/>
                  <a:gd name="connsiteY55" fmla="*/ 37098 h 2368046"/>
                  <a:gd name="connsiteX56" fmla="*/ 905053 w 1751625"/>
                  <a:gd name="connsiteY56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040426 w 1751625"/>
                  <a:gd name="connsiteY19" fmla="*/ 2087994 h 2368046"/>
                  <a:gd name="connsiteX20" fmla="*/ 1124394 w 1751625"/>
                  <a:gd name="connsiteY20" fmla="*/ 2087055 h 2368046"/>
                  <a:gd name="connsiteX21" fmla="*/ 1125615 w 1751625"/>
                  <a:gd name="connsiteY21" fmla="*/ 2088153 h 2368046"/>
                  <a:gd name="connsiteX22" fmla="*/ 1141109 w 1751625"/>
                  <a:gd name="connsiteY22" fmla="*/ 2089686 h 2368046"/>
                  <a:gd name="connsiteX23" fmla="*/ 1213872 w 1751625"/>
                  <a:gd name="connsiteY23" fmla="*/ 2093070 h 2368046"/>
                  <a:gd name="connsiteX24" fmla="*/ 1241792 w 1751625"/>
                  <a:gd name="connsiteY24" fmla="*/ 2072764 h 2368046"/>
                  <a:gd name="connsiteX25" fmla="*/ 1272251 w 1751625"/>
                  <a:gd name="connsiteY25" fmla="*/ 1923854 h 2368046"/>
                  <a:gd name="connsiteX26" fmla="*/ 1445697 w 1751625"/>
                  <a:gd name="connsiteY26" fmla="*/ 1504199 h 2368046"/>
                  <a:gd name="connsiteX27" fmla="*/ 1569225 w 1751625"/>
                  <a:gd name="connsiteY27" fmla="*/ 1329061 h 2368046"/>
                  <a:gd name="connsiteX28" fmla="*/ 1673293 w 1751625"/>
                  <a:gd name="connsiteY28" fmla="*/ 1043932 h 2368046"/>
                  <a:gd name="connsiteX29" fmla="*/ 1673293 w 1751625"/>
                  <a:gd name="connsiteY29" fmla="*/ 682656 h 2368046"/>
                  <a:gd name="connsiteX30" fmla="*/ 1203719 w 1751625"/>
                  <a:gd name="connsiteY30" fmla="*/ 125936 h 2368046"/>
                  <a:gd name="connsiteX31" fmla="*/ 912423 w 1751625"/>
                  <a:gd name="connsiteY31" fmla="*/ 53293 h 2368046"/>
                  <a:gd name="connsiteX32" fmla="*/ 905053 w 1751625"/>
                  <a:gd name="connsiteY32" fmla="*/ 928 h 2368046"/>
                  <a:gd name="connsiteX33" fmla="*/ 1180875 w 1751625"/>
                  <a:gd name="connsiteY33" fmla="*/ 59942 h 2368046"/>
                  <a:gd name="connsiteX34" fmla="*/ 1713905 w 1751625"/>
                  <a:gd name="connsiteY34" fmla="*/ 628507 h 2368046"/>
                  <a:gd name="connsiteX35" fmla="*/ 1730826 w 1751625"/>
                  <a:gd name="connsiteY35" fmla="*/ 1038009 h 2368046"/>
                  <a:gd name="connsiteX36" fmla="*/ 1570071 w 1751625"/>
                  <a:gd name="connsiteY36" fmla="*/ 1425513 h 2368046"/>
                  <a:gd name="connsiteX37" fmla="*/ 1441467 w 1751625"/>
                  <a:gd name="connsiteY37" fmla="*/ 1602344 h 2368046"/>
                  <a:gd name="connsiteX38" fmla="*/ 1325554 w 1751625"/>
                  <a:gd name="connsiteY38" fmla="*/ 1930623 h 2368046"/>
                  <a:gd name="connsiteX39" fmla="*/ 1271405 w 1751625"/>
                  <a:gd name="connsiteY39" fmla="*/ 2138758 h 2368046"/>
                  <a:gd name="connsiteX40" fmla="*/ 1310325 w 1751625"/>
                  <a:gd name="connsiteY40" fmla="*/ 2151450 h 2368046"/>
                  <a:gd name="connsiteX41" fmla="*/ 1401701 w 1751625"/>
                  <a:gd name="connsiteY41" fmla="*/ 2269055 h 2368046"/>
                  <a:gd name="connsiteX42" fmla="*/ 1283250 w 1751625"/>
                  <a:gd name="connsiteY42" fmla="*/ 2367200 h 2368046"/>
                  <a:gd name="connsiteX43" fmla="*/ 1253637 w 1751625"/>
                  <a:gd name="connsiteY43" fmla="*/ 2368046 h 2368046"/>
                  <a:gd name="connsiteX44" fmla="*/ 482859 w 1751625"/>
                  <a:gd name="connsiteY44" fmla="*/ 2341817 h 2368046"/>
                  <a:gd name="connsiteX45" fmla="*/ 419403 w 1751625"/>
                  <a:gd name="connsiteY45" fmla="*/ 2324050 h 2368046"/>
                  <a:gd name="connsiteX46" fmla="*/ 355101 w 1751625"/>
                  <a:gd name="connsiteY46" fmla="*/ 2224212 h 2368046"/>
                  <a:gd name="connsiteX47" fmla="*/ 435479 w 1751625"/>
                  <a:gd name="connsiteY47" fmla="*/ 2128605 h 2368046"/>
                  <a:gd name="connsiteX48" fmla="*/ 494704 w 1751625"/>
                  <a:gd name="connsiteY48" fmla="*/ 2113376 h 2368046"/>
                  <a:gd name="connsiteX49" fmla="*/ 441401 w 1751625"/>
                  <a:gd name="connsiteY49" fmla="*/ 1886627 h 2368046"/>
                  <a:gd name="connsiteX50" fmla="*/ 343256 w 1751625"/>
                  <a:gd name="connsiteY50" fmla="*/ 1663262 h 2368046"/>
                  <a:gd name="connsiteX51" fmla="*/ 157119 w 1751625"/>
                  <a:gd name="connsiteY51" fmla="*/ 1382363 h 2368046"/>
                  <a:gd name="connsiteX52" fmla="*/ 3132 w 1751625"/>
                  <a:gd name="connsiteY52" fmla="*/ 757111 h 2368046"/>
                  <a:gd name="connsiteX53" fmla="*/ 165580 w 1751625"/>
                  <a:gd name="connsiteY53" fmla="*/ 351839 h 2368046"/>
                  <a:gd name="connsiteX54" fmla="*/ 626693 w 1751625"/>
                  <a:gd name="connsiteY54" fmla="*/ 37098 h 2368046"/>
                  <a:gd name="connsiteX55" fmla="*/ 905053 w 1751625"/>
                  <a:gd name="connsiteY55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124394 w 1751625"/>
                  <a:gd name="connsiteY19" fmla="*/ 2087055 h 2368046"/>
                  <a:gd name="connsiteX20" fmla="*/ 1125615 w 1751625"/>
                  <a:gd name="connsiteY20" fmla="*/ 2088153 h 2368046"/>
                  <a:gd name="connsiteX21" fmla="*/ 1141109 w 1751625"/>
                  <a:gd name="connsiteY21" fmla="*/ 2089686 h 2368046"/>
                  <a:gd name="connsiteX22" fmla="*/ 1213872 w 1751625"/>
                  <a:gd name="connsiteY22" fmla="*/ 2093070 h 2368046"/>
                  <a:gd name="connsiteX23" fmla="*/ 1241792 w 1751625"/>
                  <a:gd name="connsiteY23" fmla="*/ 2072764 h 2368046"/>
                  <a:gd name="connsiteX24" fmla="*/ 1272251 w 1751625"/>
                  <a:gd name="connsiteY24" fmla="*/ 1923854 h 2368046"/>
                  <a:gd name="connsiteX25" fmla="*/ 1445697 w 1751625"/>
                  <a:gd name="connsiteY25" fmla="*/ 1504199 h 2368046"/>
                  <a:gd name="connsiteX26" fmla="*/ 1569225 w 1751625"/>
                  <a:gd name="connsiteY26" fmla="*/ 1329061 h 2368046"/>
                  <a:gd name="connsiteX27" fmla="*/ 1673293 w 1751625"/>
                  <a:gd name="connsiteY27" fmla="*/ 1043932 h 2368046"/>
                  <a:gd name="connsiteX28" fmla="*/ 1673293 w 1751625"/>
                  <a:gd name="connsiteY28" fmla="*/ 682656 h 2368046"/>
                  <a:gd name="connsiteX29" fmla="*/ 1203719 w 1751625"/>
                  <a:gd name="connsiteY29" fmla="*/ 125936 h 2368046"/>
                  <a:gd name="connsiteX30" fmla="*/ 912423 w 1751625"/>
                  <a:gd name="connsiteY30" fmla="*/ 53293 h 2368046"/>
                  <a:gd name="connsiteX31" fmla="*/ 905053 w 1751625"/>
                  <a:gd name="connsiteY31" fmla="*/ 928 h 2368046"/>
                  <a:gd name="connsiteX32" fmla="*/ 1180875 w 1751625"/>
                  <a:gd name="connsiteY32" fmla="*/ 59942 h 2368046"/>
                  <a:gd name="connsiteX33" fmla="*/ 1713905 w 1751625"/>
                  <a:gd name="connsiteY33" fmla="*/ 628507 h 2368046"/>
                  <a:gd name="connsiteX34" fmla="*/ 1730826 w 1751625"/>
                  <a:gd name="connsiteY34" fmla="*/ 1038009 h 2368046"/>
                  <a:gd name="connsiteX35" fmla="*/ 1570071 w 1751625"/>
                  <a:gd name="connsiteY35" fmla="*/ 1425513 h 2368046"/>
                  <a:gd name="connsiteX36" fmla="*/ 1441467 w 1751625"/>
                  <a:gd name="connsiteY36" fmla="*/ 1602344 h 2368046"/>
                  <a:gd name="connsiteX37" fmla="*/ 1325554 w 1751625"/>
                  <a:gd name="connsiteY37" fmla="*/ 1930623 h 2368046"/>
                  <a:gd name="connsiteX38" fmla="*/ 1271405 w 1751625"/>
                  <a:gd name="connsiteY38" fmla="*/ 2138758 h 2368046"/>
                  <a:gd name="connsiteX39" fmla="*/ 1310325 w 1751625"/>
                  <a:gd name="connsiteY39" fmla="*/ 2151450 h 2368046"/>
                  <a:gd name="connsiteX40" fmla="*/ 1401701 w 1751625"/>
                  <a:gd name="connsiteY40" fmla="*/ 2269055 h 2368046"/>
                  <a:gd name="connsiteX41" fmla="*/ 1283250 w 1751625"/>
                  <a:gd name="connsiteY41" fmla="*/ 2367200 h 2368046"/>
                  <a:gd name="connsiteX42" fmla="*/ 1253637 w 1751625"/>
                  <a:gd name="connsiteY42" fmla="*/ 2368046 h 2368046"/>
                  <a:gd name="connsiteX43" fmla="*/ 482859 w 1751625"/>
                  <a:gd name="connsiteY43" fmla="*/ 2341817 h 2368046"/>
                  <a:gd name="connsiteX44" fmla="*/ 419403 w 1751625"/>
                  <a:gd name="connsiteY44" fmla="*/ 2324050 h 2368046"/>
                  <a:gd name="connsiteX45" fmla="*/ 355101 w 1751625"/>
                  <a:gd name="connsiteY45" fmla="*/ 2224212 h 2368046"/>
                  <a:gd name="connsiteX46" fmla="*/ 435479 w 1751625"/>
                  <a:gd name="connsiteY46" fmla="*/ 2128605 h 2368046"/>
                  <a:gd name="connsiteX47" fmla="*/ 494704 w 1751625"/>
                  <a:gd name="connsiteY47" fmla="*/ 2113376 h 2368046"/>
                  <a:gd name="connsiteX48" fmla="*/ 441401 w 1751625"/>
                  <a:gd name="connsiteY48" fmla="*/ 1886627 h 2368046"/>
                  <a:gd name="connsiteX49" fmla="*/ 343256 w 1751625"/>
                  <a:gd name="connsiteY49" fmla="*/ 1663262 h 2368046"/>
                  <a:gd name="connsiteX50" fmla="*/ 157119 w 1751625"/>
                  <a:gd name="connsiteY50" fmla="*/ 1382363 h 2368046"/>
                  <a:gd name="connsiteX51" fmla="*/ 3132 w 1751625"/>
                  <a:gd name="connsiteY51" fmla="*/ 757111 h 2368046"/>
                  <a:gd name="connsiteX52" fmla="*/ 165580 w 1751625"/>
                  <a:gd name="connsiteY52" fmla="*/ 351839 h 2368046"/>
                  <a:gd name="connsiteX53" fmla="*/ 626693 w 1751625"/>
                  <a:gd name="connsiteY53" fmla="*/ 37098 h 2368046"/>
                  <a:gd name="connsiteX54" fmla="*/ 905053 w 1751625"/>
                  <a:gd name="connsiteY54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124394 w 1751625"/>
                  <a:gd name="connsiteY19" fmla="*/ 2087055 h 2368046"/>
                  <a:gd name="connsiteX20" fmla="*/ 1125615 w 1751625"/>
                  <a:gd name="connsiteY20" fmla="*/ 2088153 h 2368046"/>
                  <a:gd name="connsiteX21" fmla="*/ 1213872 w 1751625"/>
                  <a:gd name="connsiteY21" fmla="*/ 2093070 h 2368046"/>
                  <a:gd name="connsiteX22" fmla="*/ 1241792 w 1751625"/>
                  <a:gd name="connsiteY22" fmla="*/ 2072764 h 2368046"/>
                  <a:gd name="connsiteX23" fmla="*/ 1272251 w 1751625"/>
                  <a:gd name="connsiteY23" fmla="*/ 1923854 h 2368046"/>
                  <a:gd name="connsiteX24" fmla="*/ 1445697 w 1751625"/>
                  <a:gd name="connsiteY24" fmla="*/ 1504199 h 2368046"/>
                  <a:gd name="connsiteX25" fmla="*/ 1569225 w 1751625"/>
                  <a:gd name="connsiteY25" fmla="*/ 1329061 h 2368046"/>
                  <a:gd name="connsiteX26" fmla="*/ 1673293 w 1751625"/>
                  <a:gd name="connsiteY26" fmla="*/ 1043932 h 2368046"/>
                  <a:gd name="connsiteX27" fmla="*/ 1673293 w 1751625"/>
                  <a:gd name="connsiteY27" fmla="*/ 682656 h 2368046"/>
                  <a:gd name="connsiteX28" fmla="*/ 1203719 w 1751625"/>
                  <a:gd name="connsiteY28" fmla="*/ 125936 h 2368046"/>
                  <a:gd name="connsiteX29" fmla="*/ 912423 w 1751625"/>
                  <a:gd name="connsiteY29" fmla="*/ 53293 h 2368046"/>
                  <a:gd name="connsiteX30" fmla="*/ 905053 w 1751625"/>
                  <a:gd name="connsiteY30" fmla="*/ 928 h 2368046"/>
                  <a:gd name="connsiteX31" fmla="*/ 1180875 w 1751625"/>
                  <a:gd name="connsiteY31" fmla="*/ 59942 h 2368046"/>
                  <a:gd name="connsiteX32" fmla="*/ 1713905 w 1751625"/>
                  <a:gd name="connsiteY32" fmla="*/ 628507 h 2368046"/>
                  <a:gd name="connsiteX33" fmla="*/ 1730826 w 1751625"/>
                  <a:gd name="connsiteY33" fmla="*/ 1038009 h 2368046"/>
                  <a:gd name="connsiteX34" fmla="*/ 1570071 w 1751625"/>
                  <a:gd name="connsiteY34" fmla="*/ 1425513 h 2368046"/>
                  <a:gd name="connsiteX35" fmla="*/ 1441467 w 1751625"/>
                  <a:gd name="connsiteY35" fmla="*/ 1602344 h 2368046"/>
                  <a:gd name="connsiteX36" fmla="*/ 1325554 w 1751625"/>
                  <a:gd name="connsiteY36" fmla="*/ 1930623 h 2368046"/>
                  <a:gd name="connsiteX37" fmla="*/ 1271405 w 1751625"/>
                  <a:gd name="connsiteY37" fmla="*/ 2138758 h 2368046"/>
                  <a:gd name="connsiteX38" fmla="*/ 1310325 w 1751625"/>
                  <a:gd name="connsiteY38" fmla="*/ 2151450 h 2368046"/>
                  <a:gd name="connsiteX39" fmla="*/ 1401701 w 1751625"/>
                  <a:gd name="connsiteY39" fmla="*/ 2269055 h 2368046"/>
                  <a:gd name="connsiteX40" fmla="*/ 1283250 w 1751625"/>
                  <a:gd name="connsiteY40" fmla="*/ 2367200 h 2368046"/>
                  <a:gd name="connsiteX41" fmla="*/ 1253637 w 1751625"/>
                  <a:gd name="connsiteY41" fmla="*/ 2368046 h 2368046"/>
                  <a:gd name="connsiteX42" fmla="*/ 482859 w 1751625"/>
                  <a:gd name="connsiteY42" fmla="*/ 2341817 h 2368046"/>
                  <a:gd name="connsiteX43" fmla="*/ 419403 w 1751625"/>
                  <a:gd name="connsiteY43" fmla="*/ 2324050 h 2368046"/>
                  <a:gd name="connsiteX44" fmla="*/ 355101 w 1751625"/>
                  <a:gd name="connsiteY44" fmla="*/ 2224212 h 2368046"/>
                  <a:gd name="connsiteX45" fmla="*/ 435479 w 1751625"/>
                  <a:gd name="connsiteY45" fmla="*/ 2128605 h 2368046"/>
                  <a:gd name="connsiteX46" fmla="*/ 494704 w 1751625"/>
                  <a:gd name="connsiteY46" fmla="*/ 2113376 h 2368046"/>
                  <a:gd name="connsiteX47" fmla="*/ 441401 w 1751625"/>
                  <a:gd name="connsiteY47" fmla="*/ 1886627 h 2368046"/>
                  <a:gd name="connsiteX48" fmla="*/ 343256 w 1751625"/>
                  <a:gd name="connsiteY48" fmla="*/ 1663262 h 2368046"/>
                  <a:gd name="connsiteX49" fmla="*/ 157119 w 1751625"/>
                  <a:gd name="connsiteY49" fmla="*/ 1382363 h 2368046"/>
                  <a:gd name="connsiteX50" fmla="*/ 3132 w 1751625"/>
                  <a:gd name="connsiteY50" fmla="*/ 757111 h 2368046"/>
                  <a:gd name="connsiteX51" fmla="*/ 165580 w 1751625"/>
                  <a:gd name="connsiteY51" fmla="*/ 351839 h 2368046"/>
                  <a:gd name="connsiteX52" fmla="*/ 626693 w 1751625"/>
                  <a:gd name="connsiteY52" fmla="*/ 37098 h 2368046"/>
                  <a:gd name="connsiteX53" fmla="*/ 905053 w 1751625"/>
                  <a:gd name="connsiteY53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124394 w 1751625"/>
                  <a:gd name="connsiteY19" fmla="*/ 2087055 h 2368046"/>
                  <a:gd name="connsiteX20" fmla="*/ 1213872 w 1751625"/>
                  <a:gd name="connsiteY20" fmla="*/ 2093070 h 2368046"/>
                  <a:gd name="connsiteX21" fmla="*/ 1241792 w 1751625"/>
                  <a:gd name="connsiteY21" fmla="*/ 2072764 h 2368046"/>
                  <a:gd name="connsiteX22" fmla="*/ 1272251 w 1751625"/>
                  <a:gd name="connsiteY22" fmla="*/ 1923854 h 2368046"/>
                  <a:gd name="connsiteX23" fmla="*/ 1445697 w 1751625"/>
                  <a:gd name="connsiteY23" fmla="*/ 1504199 h 2368046"/>
                  <a:gd name="connsiteX24" fmla="*/ 1569225 w 1751625"/>
                  <a:gd name="connsiteY24" fmla="*/ 1329061 h 2368046"/>
                  <a:gd name="connsiteX25" fmla="*/ 1673293 w 1751625"/>
                  <a:gd name="connsiteY25" fmla="*/ 1043932 h 2368046"/>
                  <a:gd name="connsiteX26" fmla="*/ 1673293 w 1751625"/>
                  <a:gd name="connsiteY26" fmla="*/ 682656 h 2368046"/>
                  <a:gd name="connsiteX27" fmla="*/ 1203719 w 1751625"/>
                  <a:gd name="connsiteY27" fmla="*/ 125936 h 2368046"/>
                  <a:gd name="connsiteX28" fmla="*/ 912423 w 1751625"/>
                  <a:gd name="connsiteY28" fmla="*/ 53293 h 2368046"/>
                  <a:gd name="connsiteX29" fmla="*/ 905053 w 1751625"/>
                  <a:gd name="connsiteY29" fmla="*/ 928 h 2368046"/>
                  <a:gd name="connsiteX30" fmla="*/ 1180875 w 1751625"/>
                  <a:gd name="connsiteY30" fmla="*/ 59942 h 2368046"/>
                  <a:gd name="connsiteX31" fmla="*/ 1713905 w 1751625"/>
                  <a:gd name="connsiteY31" fmla="*/ 628507 h 2368046"/>
                  <a:gd name="connsiteX32" fmla="*/ 1730826 w 1751625"/>
                  <a:gd name="connsiteY32" fmla="*/ 1038009 h 2368046"/>
                  <a:gd name="connsiteX33" fmla="*/ 1570071 w 1751625"/>
                  <a:gd name="connsiteY33" fmla="*/ 1425513 h 2368046"/>
                  <a:gd name="connsiteX34" fmla="*/ 1441467 w 1751625"/>
                  <a:gd name="connsiteY34" fmla="*/ 1602344 h 2368046"/>
                  <a:gd name="connsiteX35" fmla="*/ 1325554 w 1751625"/>
                  <a:gd name="connsiteY35" fmla="*/ 1930623 h 2368046"/>
                  <a:gd name="connsiteX36" fmla="*/ 1271405 w 1751625"/>
                  <a:gd name="connsiteY36" fmla="*/ 2138758 h 2368046"/>
                  <a:gd name="connsiteX37" fmla="*/ 1310325 w 1751625"/>
                  <a:gd name="connsiteY37" fmla="*/ 2151450 h 2368046"/>
                  <a:gd name="connsiteX38" fmla="*/ 1401701 w 1751625"/>
                  <a:gd name="connsiteY38" fmla="*/ 2269055 h 2368046"/>
                  <a:gd name="connsiteX39" fmla="*/ 1283250 w 1751625"/>
                  <a:gd name="connsiteY39" fmla="*/ 2367200 h 2368046"/>
                  <a:gd name="connsiteX40" fmla="*/ 1253637 w 1751625"/>
                  <a:gd name="connsiteY40" fmla="*/ 2368046 h 2368046"/>
                  <a:gd name="connsiteX41" fmla="*/ 482859 w 1751625"/>
                  <a:gd name="connsiteY41" fmla="*/ 2341817 h 2368046"/>
                  <a:gd name="connsiteX42" fmla="*/ 419403 w 1751625"/>
                  <a:gd name="connsiteY42" fmla="*/ 2324050 h 2368046"/>
                  <a:gd name="connsiteX43" fmla="*/ 355101 w 1751625"/>
                  <a:gd name="connsiteY43" fmla="*/ 2224212 h 2368046"/>
                  <a:gd name="connsiteX44" fmla="*/ 435479 w 1751625"/>
                  <a:gd name="connsiteY44" fmla="*/ 2128605 h 2368046"/>
                  <a:gd name="connsiteX45" fmla="*/ 494704 w 1751625"/>
                  <a:gd name="connsiteY45" fmla="*/ 2113376 h 2368046"/>
                  <a:gd name="connsiteX46" fmla="*/ 441401 w 1751625"/>
                  <a:gd name="connsiteY46" fmla="*/ 1886627 h 2368046"/>
                  <a:gd name="connsiteX47" fmla="*/ 343256 w 1751625"/>
                  <a:gd name="connsiteY47" fmla="*/ 1663262 h 2368046"/>
                  <a:gd name="connsiteX48" fmla="*/ 157119 w 1751625"/>
                  <a:gd name="connsiteY48" fmla="*/ 1382363 h 2368046"/>
                  <a:gd name="connsiteX49" fmla="*/ 3132 w 1751625"/>
                  <a:gd name="connsiteY49" fmla="*/ 757111 h 2368046"/>
                  <a:gd name="connsiteX50" fmla="*/ 165580 w 1751625"/>
                  <a:gd name="connsiteY50" fmla="*/ 351839 h 2368046"/>
                  <a:gd name="connsiteX51" fmla="*/ 626693 w 1751625"/>
                  <a:gd name="connsiteY51" fmla="*/ 37098 h 2368046"/>
                  <a:gd name="connsiteX52" fmla="*/ 905053 w 1751625"/>
                  <a:gd name="connsiteY52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213872 w 1751625"/>
                  <a:gd name="connsiteY19" fmla="*/ 2093070 h 2368046"/>
                  <a:gd name="connsiteX20" fmla="*/ 1241792 w 1751625"/>
                  <a:gd name="connsiteY20" fmla="*/ 2072764 h 2368046"/>
                  <a:gd name="connsiteX21" fmla="*/ 1272251 w 1751625"/>
                  <a:gd name="connsiteY21" fmla="*/ 1923854 h 2368046"/>
                  <a:gd name="connsiteX22" fmla="*/ 1445697 w 1751625"/>
                  <a:gd name="connsiteY22" fmla="*/ 1504199 h 2368046"/>
                  <a:gd name="connsiteX23" fmla="*/ 1569225 w 1751625"/>
                  <a:gd name="connsiteY23" fmla="*/ 1329061 h 2368046"/>
                  <a:gd name="connsiteX24" fmla="*/ 1673293 w 1751625"/>
                  <a:gd name="connsiteY24" fmla="*/ 1043932 h 2368046"/>
                  <a:gd name="connsiteX25" fmla="*/ 1673293 w 1751625"/>
                  <a:gd name="connsiteY25" fmla="*/ 682656 h 2368046"/>
                  <a:gd name="connsiteX26" fmla="*/ 1203719 w 1751625"/>
                  <a:gd name="connsiteY26" fmla="*/ 125936 h 2368046"/>
                  <a:gd name="connsiteX27" fmla="*/ 912423 w 1751625"/>
                  <a:gd name="connsiteY27" fmla="*/ 53293 h 2368046"/>
                  <a:gd name="connsiteX28" fmla="*/ 905053 w 1751625"/>
                  <a:gd name="connsiteY28" fmla="*/ 928 h 2368046"/>
                  <a:gd name="connsiteX29" fmla="*/ 1180875 w 1751625"/>
                  <a:gd name="connsiteY29" fmla="*/ 59942 h 2368046"/>
                  <a:gd name="connsiteX30" fmla="*/ 1713905 w 1751625"/>
                  <a:gd name="connsiteY30" fmla="*/ 628507 h 2368046"/>
                  <a:gd name="connsiteX31" fmla="*/ 1730826 w 1751625"/>
                  <a:gd name="connsiteY31" fmla="*/ 1038009 h 2368046"/>
                  <a:gd name="connsiteX32" fmla="*/ 1570071 w 1751625"/>
                  <a:gd name="connsiteY32" fmla="*/ 1425513 h 2368046"/>
                  <a:gd name="connsiteX33" fmla="*/ 1441467 w 1751625"/>
                  <a:gd name="connsiteY33" fmla="*/ 1602344 h 2368046"/>
                  <a:gd name="connsiteX34" fmla="*/ 1325554 w 1751625"/>
                  <a:gd name="connsiteY34" fmla="*/ 1930623 h 2368046"/>
                  <a:gd name="connsiteX35" fmla="*/ 1271405 w 1751625"/>
                  <a:gd name="connsiteY35" fmla="*/ 2138758 h 2368046"/>
                  <a:gd name="connsiteX36" fmla="*/ 1310325 w 1751625"/>
                  <a:gd name="connsiteY36" fmla="*/ 2151450 h 2368046"/>
                  <a:gd name="connsiteX37" fmla="*/ 1401701 w 1751625"/>
                  <a:gd name="connsiteY37" fmla="*/ 2269055 h 2368046"/>
                  <a:gd name="connsiteX38" fmla="*/ 1283250 w 1751625"/>
                  <a:gd name="connsiteY38" fmla="*/ 2367200 h 2368046"/>
                  <a:gd name="connsiteX39" fmla="*/ 1253637 w 1751625"/>
                  <a:gd name="connsiteY39" fmla="*/ 2368046 h 2368046"/>
                  <a:gd name="connsiteX40" fmla="*/ 482859 w 1751625"/>
                  <a:gd name="connsiteY40" fmla="*/ 2341817 h 2368046"/>
                  <a:gd name="connsiteX41" fmla="*/ 419403 w 1751625"/>
                  <a:gd name="connsiteY41" fmla="*/ 2324050 h 2368046"/>
                  <a:gd name="connsiteX42" fmla="*/ 355101 w 1751625"/>
                  <a:gd name="connsiteY42" fmla="*/ 2224212 h 2368046"/>
                  <a:gd name="connsiteX43" fmla="*/ 435479 w 1751625"/>
                  <a:gd name="connsiteY43" fmla="*/ 2128605 h 2368046"/>
                  <a:gd name="connsiteX44" fmla="*/ 494704 w 1751625"/>
                  <a:gd name="connsiteY44" fmla="*/ 2113376 h 2368046"/>
                  <a:gd name="connsiteX45" fmla="*/ 441401 w 1751625"/>
                  <a:gd name="connsiteY45" fmla="*/ 1886627 h 2368046"/>
                  <a:gd name="connsiteX46" fmla="*/ 343256 w 1751625"/>
                  <a:gd name="connsiteY46" fmla="*/ 1663262 h 2368046"/>
                  <a:gd name="connsiteX47" fmla="*/ 157119 w 1751625"/>
                  <a:gd name="connsiteY47" fmla="*/ 1382363 h 2368046"/>
                  <a:gd name="connsiteX48" fmla="*/ 3132 w 1751625"/>
                  <a:gd name="connsiteY48" fmla="*/ 757111 h 2368046"/>
                  <a:gd name="connsiteX49" fmla="*/ 165580 w 1751625"/>
                  <a:gd name="connsiteY49" fmla="*/ 351839 h 2368046"/>
                  <a:gd name="connsiteX50" fmla="*/ 626693 w 1751625"/>
                  <a:gd name="connsiteY50" fmla="*/ 37098 h 2368046"/>
                  <a:gd name="connsiteX51" fmla="*/ 905053 w 1751625"/>
                  <a:gd name="connsiteY51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213872 w 1751625"/>
                  <a:gd name="connsiteY19" fmla="*/ 2093070 h 2368046"/>
                  <a:gd name="connsiteX20" fmla="*/ 1241792 w 1751625"/>
                  <a:gd name="connsiteY20" fmla="*/ 2072764 h 2368046"/>
                  <a:gd name="connsiteX21" fmla="*/ 1272251 w 1751625"/>
                  <a:gd name="connsiteY21" fmla="*/ 1923854 h 2368046"/>
                  <a:gd name="connsiteX22" fmla="*/ 1445697 w 1751625"/>
                  <a:gd name="connsiteY22" fmla="*/ 1504199 h 2368046"/>
                  <a:gd name="connsiteX23" fmla="*/ 1569225 w 1751625"/>
                  <a:gd name="connsiteY23" fmla="*/ 1329061 h 2368046"/>
                  <a:gd name="connsiteX24" fmla="*/ 1673293 w 1751625"/>
                  <a:gd name="connsiteY24" fmla="*/ 1043932 h 2368046"/>
                  <a:gd name="connsiteX25" fmla="*/ 1673293 w 1751625"/>
                  <a:gd name="connsiteY25" fmla="*/ 682656 h 2368046"/>
                  <a:gd name="connsiteX26" fmla="*/ 1203719 w 1751625"/>
                  <a:gd name="connsiteY26" fmla="*/ 125936 h 2368046"/>
                  <a:gd name="connsiteX27" fmla="*/ 912423 w 1751625"/>
                  <a:gd name="connsiteY27" fmla="*/ 53293 h 2368046"/>
                  <a:gd name="connsiteX28" fmla="*/ 905053 w 1751625"/>
                  <a:gd name="connsiteY28" fmla="*/ 928 h 2368046"/>
                  <a:gd name="connsiteX29" fmla="*/ 1180875 w 1751625"/>
                  <a:gd name="connsiteY29" fmla="*/ 59942 h 2368046"/>
                  <a:gd name="connsiteX30" fmla="*/ 1713905 w 1751625"/>
                  <a:gd name="connsiteY30" fmla="*/ 628507 h 2368046"/>
                  <a:gd name="connsiteX31" fmla="*/ 1730826 w 1751625"/>
                  <a:gd name="connsiteY31" fmla="*/ 1038009 h 2368046"/>
                  <a:gd name="connsiteX32" fmla="*/ 1570071 w 1751625"/>
                  <a:gd name="connsiteY32" fmla="*/ 1425513 h 2368046"/>
                  <a:gd name="connsiteX33" fmla="*/ 1441467 w 1751625"/>
                  <a:gd name="connsiteY33" fmla="*/ 1602344 h 2368046"/>
                  <a:gd name="connsiteX34" fmla="*/ 1325554 w 1751625"/>
                  <a:gd name="connsiteY34" fmla="*/ 1930623 h 2368046"/>
                  <a:gd name="connsiteX35" fmla="*/ 1271405 w 1751625"/>
                  <a:gd name="connsiteY35" fmla="*/ 2138758 h 2368046"/>
                  <a:gd name="connsiteX36" fmla="*/ 1310325 w 1751625"/>
                  <a:gd name="connsiteY36" fmla="*/ 2151450 h 2368046"/>
                  <a:gd name="connsiteX37" fmla="*/ 1401701 w 1751625"/>
                  <a:gd name="connsiteY37" fmla="*/ 2269055 h 2368046"/>
                  <a:gd name="connsiteX38" fmla="*/ 1283250 w 1751625"/>
                  <a:gd name="connsiteY38" fmla="*/ 2367200 h 2368046"/>
                  <a:gd name="connsiteX39" fmla="*/ 1253637 w 1751625"/>
                  <a:gd name="connsiteY39" fmla="*/ 2368046 h 2368046"/>
                  <a:gd name="connsiteX40" fmla="*/ 482859 w 1751625"/>
                  <a:gd name="connsiteY40" fmla="*/ 2341817 h 2368046"/>
                  <a:gd name="connsiteX41" fmla="*/ 419403 w 1751625"/>
                  <a:gd name="connsiteY41" fmla="*/ 2324050 h 2368046"/>
                  <a:gd name="connsiteX42" fmla="*/ 355101 w 1751625"/>
                  <a:gd name="connsiteY42" fmla="*/ 2224212 h 2368046"/>
                  <a:gd name="connsiteX43" fmla="*/ 435479 w 1751625"/>
                  <a:gd name="connsiteY43" fmla="*/ 2128605 h 2368046"/>
                  <a:gd name="connsiteX44" fmla="*/ 494704 w 1751625"/>
                  <a:gd name="connsiteY44" fmla="*/ 2113376 h 2368046"/>
                  <a:gd name="connsiteX45" fmla="*/ 441401 w 1751625"/>
                  <a:gd name="connsiteY45" fmla="*/ 1886627 h 2368046"/>
                  <a:gd name="connsiteX46" fmla="*/ 343256 w 1751625"/>
                  <a:gd name="connsiteY46" fmla="*/ 1663262 h 2368046"/>
                  <a:gd name="connsiteX47" fmla="*/ 157119 w 1751625"/>
                  <a:gd name="connsiteY47" fmla="*/ 1382363 h 2368046"/>
                  <a:gd name="connsiteX48" fmla="*/ 3132 w 1751625"/>
                  <a:gd name="connsiteY48" fmla="*/ 757111 h 2368046"/>
                  <a:gd name="connsiteX49" fmla="*/ 165580 w 1751625"/>
                  <a:gd name="connsiteY49" fmla="*/ 351839 h 2368046"/>
                  <a:gd name="connsiteX50" fmla="*/ 626693 w 1751625"/>
                  <a:gd name="connsiteY50" fmla="*/ 37098 h 2368046"/>
                  <a:gd name="connsiteX51" fmla="*/ 905053 w 1751625"/>
                  <a:gd name="connsiteY51" fmla="*/ 928 h 2368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751625" h="2368046">
                    <a:moveTo>
                      <a:pt x="509088" y="2184447"/>
                    </a:moveTo>
                    <a:cubicBezTo>
                      <a:pt x="486244" y="2183601"/>
                      <a:pt x="464246" y="2186985"/>
                      <a:pt x="444786" y="2197138"/>
                    </a:cubicBezTo>
                    <a:cubicBezTo>
                      <a:pt x="415173" y="2212367"/>
                      <a:pt x="414327" y="2241134"/>
                      <a:pt x="442248" y="2259748"/>
                    </a:cubicBezTo>
                    <a:cubicBezTo>
                      <a:pt x="460861" y="2270747"/>
                      <a:pt x="480321" y="2274977"/>
                      <a:pt x="502319" y="2275823"/>
                    </a:cubicBezTo>
                    <a:lnTo>
                      <a:pt x="1251945" y="2300359"/>
                    </a:lnTo>
                    <a:cubicBezTo>
                      <a:pt x="1272251" y="2301205"/>
                      <a:pt x="1291711" y="2298667"/>
                      <a:pt x="1309479" y="2288514"/>
                    </a:cubicBezTo>
                    <a:cubicBezTo>
                      <a:pt x="1340784" y="2271593"/>
                      <a:pt x="1342476" y="2244518"/>
                      <a:pt x="1312017" y="2225058"/>
                    </a:cubicBezTo>
                    <a:cubicBezTo>
                      <a:pt x="1294249" y="2214059"/>
                      <a:pt x="1273097" y="2208983"/>
                      <a:pt x="1251945" y="2208137"/>
                    </a:cubicBezTo>
                    <a:lnTo>
                      <a:pt x="509088" y="2184447"/>
                    </a:lnTo>
                    <a:close/>
                    <a:moveTo>
                      <a:pt x="912423" y="53293"/>
                    </a:moveTo>
                    <a:cubicBezTo>
                      <a:pt x="879544" y="51279"/>
                      <a:pt x="846482" y="51445"/>
                      <a:pt x="813227" y="53953"/>
                    </a:cubicBezTo>
                    <a:cubicBezTo>
                      <a:pt x="768887" y="57298"/>
                      <a:pt x="724204" y="64807"/>
                      <a:pt x="679150" y="76863"/>
                    </a:cubicBezTo>
                    <a:cubicBezTo>
                      <a:pt x="484552" y="128474"/>
                      <a:pt x="328027" y="240157"/>
                      <a:pt x="200269" y="392451"/>
                    </a:cubicBezTo>
                    <a:cubicBezTo>
                      <a:pt x="114815" y="494826"/>
                      <a:pt x="70819" y="615816"/>
                      <a:pt x="56435" y="746958"/>
                    </a:cubicBezTo>
                    <a:cubicBezTo>
                      <a:pt x="36976" y="928865"/>
                      <a:pt x="81818" y="1099773"/>
                      <a:pt x="156273" y="1264758"/>
                    </a:cubicBezTo>
                    <a:cubicBezTo>
                      <a:pt x="207884" y="1378979"/>
                      <a:pt x="284031" y="1477970"/>
                      <a:pt x="353409" y="1581192"/>
                    </a:cubicBezTo>
                    <a:cubicBezTo>
                      <a:pt x="426172" y="1689490"/>
                      <a:pt x="487090" y="1802865"/>
                      <a:pt x="502319" y="1932315"/>
                    </a:cubicBezTo>
                    <a:cubicBezTo>
                      <a:pt x="507396" y="1968696"/>
                      <a:pt x="517549" y="2005078"/>
                      <a:pt x="525163" y="2042305"/>
                    </a:cubicBezTo>
                    <a:cubicBezTo>
                      <a:pt x="529394" y="2063457"/>
                      <a:pt x="520740" y="2068529"/>
                      <a:pt x="561545" y="2071072"/>
                    </a:cubicBezTo>
                    <a:cubicBezTo>
                      <a:pt x="676419" y="2078231"/>
                      <a:pt x="1100498" y="2092788"/>
                      <a:pt x="1213872" y="2093070"/>
                    </a:cubicBezTo>
                    <a:cubicBezTo>
                      <a:pt x="1229947" y="2094762"/>
                      <a:pt x="1236716" y="2087994"/>
                      <a:pt x="1241792" y="2072764"/>
                    </a:cubicBezTo>
                    <a:cubicBezTo>
                      <a:pt x="1257022" y="2024538"/>
                      <a:pt x="1266329" y="1973773"/>
                      <a:pt x="1272251" y="1923854"/>
                    </a:cubicBezTo>
                    <a:cubicBezTo>
                      <a:pt x="1290865" y="1767329"/>
                      <a:pt x="1344168" y="1626880"/>
                      <a:pt x="1445697" y="1504199"/>
                    </a:cubicBezTo>
                    <a:cubicBezTo>
                      <a:pt x="1490540" y="1449204"/>
                      <a:pt x="1531151" y="1389978"/>
                      <a:pt x="1569225" y="1329061"/>
                    </a:cubicBezTo>
                    <a:cubicBezTo>
                      <a:pt x="1624220" y="1241914"/>
                      <a:pt x="1650449" y="1142923"/>
                      <a:pt x="1673293" y="1043932"/>
                    </a:cubicBezTo>
                    <a:cubicBezTo>
                      <a:pt x="1702059" y="922942"/>
                      <a:pt x="1709674" y="801953"/>
                      <a:pt x="1673293" y="682656"/>
                    </a:cubicBezTo>
                    <a:cubicBezTo>
                      <a:pt x="1597146" y="430524"/>
                      <a:pt x="1453312" y="233388"/>
                      <a:pt x="1203719" y="125936"/>
                    </a:cubicBezTo>
                    <a:cubicBezTo>
                      <a:pt x="1108059" y="85007"/>
                      <a:pt x="1011061" y="59337"/>
                      <a:pt x="912423" y="53293"/>
                    </a:cubicBezTo>
                    <a:close/>
                    <a:moveTo>
                      <a:pt x="905053" y="928"/>
                    </a:moveTo>
                    <a:cubicBezTo>
                      <a:pt x="997275" y="5370"/>
                      <a:pt x="1089075" y="25676"/>
                      <a:pt x="1180875" y="59942"/>
                    </a:cubicBezTo>
                    <a:cubicBezTo>
                      <a:pt x="1453312" y="160625"/>
                      <a:pt x="1619990" y="361992"/>
                      <a:pt x="1713905" y="628507"/>
                    </a:cubicBezTo>
                    <a:cubicBezTo>
                      <a:pt x="1760439" y="762187"/>
                      <a:pt x="1761285" y="900098"/>
                      <a:pt x="1730826" y="1038009"/>
                    </a:cubicBezTo>
                    <a:cubicBezTo>
                      <a:pt x="1700367" y="1176766"/>
                      <a:pt x="1660602" y="1310447"/>
                      <a:pt x="1570071" y="1425513"/>
                    </a:cubicBezTo>
                    <a:cubicBezTo>
                      <a:pt x="1524383" y="1482201"/>
                      <a:pt x="1482925" y="1543118"/>
                      <a:pt x="1441467" y="1602344"/>
                    </a:cubicBezTo>
                    <a:cubicBezTo>
                      <a:pt x="1372089" y="1700489"/>
                      <a:pt x="1341630" y="1813018"/>
                      <a:pt x="1325554" y="1930623"/>
                    </a:cubicBezTo>
                    <a:cubicBezTo>
                      <a:pt x="1315401" y="2001693"/>
                      <a:pt x="1306940" y="2073610"/>
                      <a:pt x="1271405" y="2138758"/>
                    </a:cubicBezTo>
                    <a:cubicBezTo>
                      <a:pt x="1282404" y="2148065"/>
                      <a:pt x="1297634" y="2147219"/>
                      <a:pt x="1310325" y="2151450"/>
                    </a:cubicBezTo>
                    <a:cubicBezTo>
                      <a:pt x="1371243" y="2170909"/>
                      <a:pt x="1407624" y="2217444"/>
                      <a:pt x="1401701" y="2269055"/>
                    </a:cubicBezTo>
                    <a:cubicBezTo>
                      <a:pt x="1394933" y="2318973"/>
                      <a:pt x="1342476" y="2362969"/>
                      <a:pt x="1283250" y="2367200"/>
                    </a:cubicBezTo>
                    <a:cubicBezTo>
                      <a:pt x="1273943" y="2368046"/>
                      <a:pt x="1263790" y="2368046"/>
                      <a:pt x="1253637" y="2368046"/>
                    </a:cubicBezTo>
                    <a:cubicBezTo>
                      <a:pt x="1183413" y="2364661"/>
                      <a:pt x="565775" y="2343509"/>
                      <a:pt x="482859" y="2341817"/>
                    </a:cubicBezTo>
                    <a:cubicBezTo>
                      <a:pt x="460015" y="2342663"/>
                      <a:pt x="438863" y="2334203"/>
                      <a:pt x="419403" y="2324050"/>
                    </a:cubicBezTo>
                    <a:cubicBezTo>
                      <a:pt x="380484" y="2302898"/>
                      <a:pt x="352563" y="2272439"/>
                      <a:pt x="355101" y="2224212"/>
                    </a:cubicBezTo>
                    <a:cubicBezTo>
                      <a:pt x="358486" y="2173447"/>
                      <a:pt x="392329" y="2145527"/>
                      <a:pt x="435479" y="2128605"/>
                    </a:cubicBezTo>
                    <a:cubicBezTo>
                      <a:pt x="453247" y="2120991"/>
                      <a:pt x="473552" y="2118452"/>
                      <a:pt x="494704" y="2113376"/>
                    </a:cubicBezTo>
                    <a:cubicBezTo>
                      <a:pt x="465092" y="2040613"/>
                      <a:pt x="456631" y="1962774"/>
                      <a:pt x="441401" y="1886627"/>
                    </a:cubicBezTo>
                    <a:cubicBezTo>
                      <a:pt x="424480" y="1805403"/>
                      <a:pt x="384714" y="1734332"/>
                      <a:pt x="343256" y="1663262"/>
                    </a:cubicBezTo>
                    <a:cubicBezTo>
                      <a:pt x="286569" y="1565963"/>
                      <a:pt x="211268" y="1481355"/>
                      <a:pt x="157119" y="1382363"/>
                    </a:cubicBezTo>
                    <a:cubicBezTo>
                      <a:pt x="50513" y="1186919"/>
                      <a:pt x="-15481" y="982168"/>
                      <a:pt x="3132" y="757111"/>
                    </a:cubicBezTo>
                    <a:cubicBezTo>
                      <a:pt x="15824" y="605663"/>
                      <a:pt x="65742" y="466906"/>
                      <a:pt x="165580" y="351839"/>
                    </a:cubicBezTo>
                    <a:cubicBezTo>
                      <a:pt x="289953" y="205467"/>
                      <a:pt x="441401" y="95477"/>
                      <a:pt x="626693" y="37098"/>
                    </a:cubicBezTo>
                    <a:cubicBezTo>
                      <a:pt x="720185" y="7908"/>
                      <a:pt x="812830" y="-3514"/>
                      <a:pt x="905053" y="928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8" name="Freeform: Shape 9">
                <a:extLst>
                  <a:ext uri="{FF2B5EF4-FFF2-40B4-BE49-F238E27FC236}">
                    <a16:creationId xmlns:a16="http://schemas.microsoft.com/office/drawing/2014/main" id="{096ACD9D-611A-4056-B4FE-3B38B6803490}"/>
                  </a:ext>
                </a:extLst>
              </p:cNvPr>
              <p:cNvSpPr/>
              <p:nvPr/>
            </p:nvSpPr>
            <p:spPr>
              <a:xfrm>
                <a:off x="378604" y="3220683"/>
                <a:ext cx="981337" cy="241978"/>
              </a:xfrm>
              <a:custGeom>
                <a:avLst/>
                <a:gdLst>
                  <a:gd name="connsiteX0" fmla="*/ 872746 w 981337"/>
                  <a:gd name="connsiteY0" fmla="*/ 241979 h 241978"/>
                  <a:gd name="connsiteX1" fmla="*/ 907435 w 981337"/>
                  <a:gd name="connsiteY1" fmla="*/ 232672 h 241978"/>
                  <a:gd name="connsiteX2" fmla="*/ 981044 w 981337"/>
                  <a:gd name="connsiteY2" fmla="*/ 140449 h 241978"/>
                  <a:gd name="connsiteX3" fmla="*/ 917588 w 981337"/>
                  <a:gd name="connsiteY3" fmla="*/ 38074 h 241978"/>
                  <a:gd name="connsiteX4" fmla="*/ 871054 w 981337"/>
                  <a:gd name="connsiteY4" fmla="*/ 22844 h 241978"/>
                  <a:gd name="connsiteX5" fmla="*/ 221265 w 981337"/>
                  <a:gd name="connsiteY5" fmla="*/ 3384 h 241978"/>
                  <a:gd name="connsiteX6" fmla="*/ 199267 w 981337"/>
                  <a:gd name="connsiteY6" fmla="*/ 3384 h 241978"/>
                  <a:gd name="connsiteX7" fmla="*/ 151887 w 981337"/>
                  <a:gd name="connsiteY7" fmla="*/ 1692 h 241978"/>
                  <a:gd name="connsiteX8" fmla="*/ 107045 w 981337"/>
                  <a:gd name="connsiteY8" fmla="*/ 0 h 241978"/>
                  <a:gd name="connsiteX9" fmla="*/ 107045 w 981337"/>
                  <a:gd name="connsiteY9" fmla="*/ 0 h 241978"/>
                  <a:gd name="connsiteX10" fmla="*/ 107045 w 981337"/>
                  <a:gd name="connsiteY10" fmla="*/ 0 h 241978"/>
                  <a:gd name="connsiteX11" fmla="*/ 7207 w 981337"/>
                  <a:gd name="connsiteY11" fmla="*/ 71071 h 241978"/>
                  <a:gd name="connsiteX12" fmla="*/ 126504 w 981337"/>
                  <a:gd name="connsiteY12" fmla="*/ 219981 h 241978"/>
                  <a:gd name="connsiteX13" fmla="*/ 872746 w 981337"/>
                  <a:gd name="connsiteY13" fmla="*/ 241979 h 241978"/>
                  <a:gd name="connsiteX14" fmla="*/ 93507 w 981337"/>
                  <a:gd name="connsiteY14" fmla="*/ 144680 h 241978"/>
                  <a:gd name="connsiteX15" fmla="*/ 66433 w 981337"/>
                  <a:gd name="connsiteY15" fmla="*/ 105760 h 241978"/>
                  <a:gd name="connsiteX16" fmla="*/ 97738 w 981337"/>
                  <a:gd name="connsiteY16" fmla="*/ 70224 h 241978"/>
                  <a:gd name="connsiteX17" fmla="*/ 146810 w 981337"/>
                  <a:gd name="connsiteY17" fmla="*/ 61764 h 241978"/>
                  <a:gd name="connsiteX18" fmla="*/ 812675 w 981337"/>
                  <a:gd name="connsiteY18" fmla="*/ 82916 h 241978"/>
                  <a:gd name="connsiteX19" fmla="*/ 887130 w 981337"/>
                  <a:gd name="connsiteY19" fmla="*/ 94761 h 241978"/>
                  <a:gd name="connsiteX20" fmla="*/ 916742 w 981337"/>
                  <a:gd name="connsiteY20" fmla="*/ 135373 h 241978"/>
                  <a:gd name="connsiteX21" fmla="*/ 882899 w 981337"/>
                  <a:gd name="connsiteY21" fmla="*/ 172600 h 241978"/>
                  <a:gd name="connsiteX22" fmla="*/ 823674 w 981337"/>
                  <a:gd name="connsiteY22" fmla="*/ 178523 h 241978"/>
                  <a:gd name="connsiteX23" fmla="*/ 492011 w 981337"/>
                  <a:gd name="connsiteY23" fmla="*/ 167524 h 241978"/>
                  <a:gd name="connsiteX24" fmla="*/ 144272 w 981337"/>
                  <a:gd name="connsiteY24" fmla="*/ 156525 h 241978"/>
                  <a:gd name="connsiteX25" fmla="*/ 93507 w 981337"/>
                  <a:gd name="connsiteY25" fmla="*/ 144680 h 241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1337" h="241978">
                    <a:moveTo>
                      <a:pt x="872746" y="241979"/>
                    </a:moveTo>
                    <a:cubicBezTo>
                      <a:pt x="884591" y="239440"/>
                      <a:pt x="896436" y="237748"/>
                      <a:pt x="907435" y="232672"/>
                    </a:cubicBezTo>
                    <a:cubicBezTo>
                      <a:pt x="948893" y="215750"/>
                      <a:pt x="978506" y="188676"/>
                      <a:pt x="981044" y="140449"/>
                    </a:cubicBezTo>
                    <a:cubicBezTo>
                      <a:pt x="984429" y="91376"/>
                      <a:pt x="958200" y="60918"/>
                      <a:pt x="917588" y="38074"/>
                    </a:cubicBezTo>
                    <a:cubicBezTo>
                      <a:pt x="902359" y="29613"/>
                      <a:pt x="886283" y="30459"/>
                      <a:pt x="871054" y="22844"/>
                    </a:cubicBezTo>
                    <a:cubicBezTo>
                      <a:pt x="865978" y="22844"/>
                      <a:pt x="287259" y="5923"/>
                      <a:pt x="221265" y="3384"/>
                    </a:cubicBezTo>
                    <a:cubicBezTo>
                      <a:pt x="213651" y="3384"/>
                      <a:pt x="206882" y="3384"/>
                      <a:pt x="199267" y="3384"/>
                    </a:cubicBezTo>
                    <a:cubicBezTo>
                      <a:pt x="184038" y="3384"/>
                      <a:pt x="167962" y="3384"/>
                      <a:pt x="151887" y="1692"/>
                    </a:cubicBezTo>
                    <a:cubicBezTo>
                      <a:pt x="136657" y="846"/>
                      <a:pt x="121428" y="846"/>
                      <a:pt x="107045" y="0"/>
                    </a:cubicBezTo>
                    <a:cubicBezTo>
                      <a:pt x="107045" y="0"/>
                      <a:pt x="107045" y="0"/>
                      <a:pt x="107045" y="0"/>
                    </a:cubicBezTo>
                    <a:cubicBezTo>
                      <a:pt x="107045" y="0"/>
                      <a:pt x="107045" y="0"/>
                      <a:pt x="107045" y="0"/>
                    </a:cubicBezTo>
                    <a:cubicBezTo>
                      <a:pt x="62202" y="7615"/>
                      <a:pt x="24975" y="27921"/>
                      <a:pt x="7207" y="71071"/>
                    </a:cubicBezTo>
                    <a:cubicBezTo>
                      <a:pt x="-21559" y="141295"/>
                      <a:pt x="39358" y="216596"/>
                      <a:pt x="126504" y="219981"/>
                    </a:cubicBezTo>
                    <a:cubicBezTo>
                      <a:pt x="182346" y="215750"/>
                      <a:pt x="850748" y="241979"/>
                      <a:pt x="872746" y="241979"/>
                    </a:cubicBezTo>
                    <a:close/>
                    <a:moveTo>
                      <a:pt x="93507" y="144680"/>
                    </a:moveTo>
                    <a:cubicBezTo>
                      <a:pt x="79124" y="136219"/>
                      <a:pt x="64741" y="125220"/>
                      <a:pt x="66433" y="105760"/>
                    </a:cubicBezTo>
                    <a:cubicBezTo>
                      <a:pt x="68125" y="87146"/>
                      <a:pt x="82508" y="76993"/>
                      <a:pt x="97738" y="70224"/>
                    </a:cubicBezTo>
                    <a:cubicBezTo>
                      <a:pt x="112967" y="63456"/>
                      <a:pt x="129043" y="61764"/>
                      <a:pt x="146810" y="61764"/>
                    </a:cubicBezTo>
                    <a:cubicBezTo>
                      <a:pt x="368483" y="68532"/>
                      <a:pt x="591002" y="76147"/>
                      <a:pt x="812675" y="82916"/>
                    </a:cubicBezTo>
                    <a:cubicBezTo>
                      <a:pt x="838057" y="83762"/>
                      <a:pt x="864285" y="82916"/>
                      <a:pt x="887130" y="94761"/>
                    </a:cubicBezTo>
                    <a:cubicBezTo>
                      <a:pt x="903205" y="103222"/>
                      <a:pt x="917588" y="113375"/>
                      <a:pt x="916742" y="135373"/>
                    </a:cubicBezTo>
                    <a:cubicBezTo>
                      <a:pt x="915050" y="156525"/>
                      <a:pt x="899821" y="165832"/>
                      <a:pt x="882899" y="172600"/>
                    </a:cubicBezTo>
                    <a:cubicBezTo>
                      <a:pt x="864285" y="180215"/>
                      <a:pt x="843980" y="179369"/>
                      <a:pt x="823674" y="178523"/>
                    </a:cubicBezTo>
                    <a:cubicBezTo>
                      <a:pt x="712837" y="174292"/>
                      <a:pt x="492011" y="167524"/>
                      <a:pt x="492011" y="167524"/>
                    </a:cubicBezTo>
                    <a:cubicBezTo>
                      <a:pt x="376098" y="164139"/>
                      <a:pt x="260185" y="159909"/>
                      <a:pt x="144272" y="156525"/>
                    </a:cubicBezTo>
                    <a:cubicBezTo>
                      <a:pt x="126504" y="156525"/>
                      <a:pt x="108737" y="153987"/>
                      <a:pt x="93507" y="144680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" name="Freeform: Shape 10">
                <a:extLst>
                  <a:ext uri="{FF2B5EF4-FFF2-40B4-BE49-F238E27FC236}">
                    <a16:creationId xmlns:a16="http://schemas.microsoft.com/office/drawing/2014/main" id="{EC70C597-80C2-4F8C-B7A2-8F1D9F6E15B1}"/>
                  </a:ext>
                </a:extLst>
              </p:cNvPr>
              <p:cNvSpPr/>
              <p:nvPr/>
            </p:nvSpPr>
            <p:spPr>
              <a:xfrm>
                <a:off x="1117670" y="3240142"/>
                <a:ext cx="119297" cy="6805"/>
              </a:xfrm>
              <a:custGeom>
                <a:avLst/>
                <a:gdLst>
                  <a:gd name="connsiteX0" fmla="*/ 45688 w 119297"/>
                  <a:gd name="connsiteY0" fmla="*/ 3385 h 6805"/>
                  <a:gd name="connsiteX1" fmla="*/ 119297 w 119297"/>
                  <a:gd name="connsiteY1" fmla="*/ 3385 h 6805"/>
                  <a:gd name="connsiteX2" fmla="*/ 0 w 119297"/>
                  <a:gd name="connsiteY2" fmla="*/ 0 h 6805"/>
                  <a:gd name="connsiteX3" fmla="*/ 45688 w 119297"/>
                  <a:gd name="connsiteY3" fmla="*/ 3385 h 6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9297" h="6805">
                    <a:moveTo>
                      <a:pt x="45688" y="3385"/>
                    </a:moveTo>
                    <a:cubicBezTo>
                      <a:pt x="70224" y="5077"/>
                      <a:pt x="95607" y="10153"/>
                      <a:pt x="119297" y="3385"/>
                    </a:cubicBezTo>
                    <a:cubicBezTo>
                      <a:pt x="79531" y="2538"/>
                      <a:pt x="39766" y="846"/>
                      <a:pt x="0" y="0"/>
                    </a:cubicBezTo>
                    <a:cubicBezTo>
                      <a:pt x="15229" y="846"/>
                      <a:pt x="30459" y="2538"/>
                      <a:pt x="45688" y="3385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Freeform: Shape 11">
                <a:extLst>
                  <a:ext uri="{FF2B5EF4-FFF2-40B4-BE49-F238E27FC236}">
                    <a16:creationId xmlns:a16="http://schemas.microsoft.com/office/drawing/2014/main" id="{27ECD267-8B0B-40D0-A7F8-C75D9CE26A44}"/>
                  </a:ext>
                </a:extLst>
              </p:cNvPr>
              <p:cNvSpPr/>
              <p:nvPr/>
            </p:nvSpPr>
            <p:spPr>
              <a:xfrm>
                <a:off x="533029" y="3223221"/>
                <a:ext cx="68532" cy="1692"/>
              </a:xfrm>
              <a:custGeom>
                <a:avLst/>
                <a:gdLst>
                  <a:gd name="connsiteX0" fmla="*/ 46534 w 68532"/>
                  <a:gd name="connsiteY0" fmla="*/ 1692 h 1692"/>
                  <a:gd name="connsiteX1" fmla="*/ 68532 w 68532"/>
                  <a:gd name="connsiteY1" fmla="*/ 1692 h 1692"/>
                  <a:gd name="connsiteX2" fmla="*/ 0 w 68532"/>
                  <a:gd name="connsiteY2" fmla="*/ 0 h 1692"/>
                  <a:gd name="connsiteX3" fmla="*/ 46534 w 68532"/>
                  <a:gd name="connsiteY3" fmla="*/ 1692 h 1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532" h="1692">
                    <a:moveTo>
                      <a:pt x="46534" y="1692"/>
                    </a:moveTo>
                    <a:cubicBezTo>
                      <a:pt x="54149" y="1692"/>
                      <a:pt x="60918" y="1692"/>
                      <a:pt x="68532" y="1692"/>
                    </a:cubicBezTo>
                    <a:cubicBezTo>
                      <a:pt x="45688" y="846"/>
                      <a:pt x="22844" y="0"/>
                      <a:pt x="0" y="0"/>
                    </a:cubicBezTo>
                    <a:cubicBezTo>
                      <a:pt x="15229" y="846"/>
                      <a:pt x="31305" y="846"/>
                      <a:pt x="46534" y="1692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Freeform: Shape 12">
                <a:extLst>
                  <a:ext uri="{FF2B5EF4-FFF2-40B4-BE49-F238E27FC236}">
                    <a16:creationId xmlns:a16="http://schemas.microsoft.com/office/drawing/2014/main" id="{8D00BB11-E470-46E3-B27D-7508AF17811D}"/>
                  </a:ext>
                </a:extLst>
              </p:cNvPr>
              <p:cNvSpPr/>
              <p:nvPr/>
            </p:nvSpPr>
            <p:spPr>
              <a:xfrm>
                <a:off x="799544" y="3230836"/>
                <a:ext cx="270745" cy="7614"/>
              </a:xfrm>
              <a:custGeom>
                <a:avLst/>
                <a:gdLst>
                  <a:gd name="connsiteX0" fmla="*/ 270745 w 270745"/>
                  <a:gd name="connsiteY0" fmla="*/ 7615 h 7614"/>
                  <a:gd name="connsiteX1" fmla="*/ 0 w 270745"/>
                  <a:gd name="connsiteY1" fmla="*/ 0 h 7614"/>
                  <a:gd name="connsiteX2" fmla="*/ 270745 w 270745"/>
                  <a:gd name="connsiteY2" fmla="*/ 7615 h 7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0745" h="7614">
                    <a:moveTo>
                      <a:pt x="270745" y="7615"/>
                    </a:moveTo>
                    <a:cubicBezTo>
                      <a:pt x="180215" y="5076"/>
                      <a:pt x="90530" y="2538"/>
                      <a:pt x="0" y="0"/>
                    </a:cubicBezTo>
                    <a:cubicBezTo>
                      <a:pt x="90530" y="3384"/>
                      <a:pt x="181061" y="6769"/>
                      <a:pt x="270745" y="7615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Freeform: Shape 15">
                <a:extLst>
                  <a:ext uri="{FF2B5EF4-FFF2-40B4-BE49-F238E27FC236}">
                    <a16:creationId xmlns:a16="http://schemas.microsoft.com/office/drawing/2014/main" id="{684CFE75-FA12-4B77-AF8B-D6DD203B0AFE}"/>
                  </a:ext>
                </a:extLst>
              </p:cNvPr>
              <p:cNvSpPr/>
              <p:nvPr/>
            </p:nvSpPr>
            <p:spPr>
              <a:xfrm>
                <a:off x="1070290" y="3238450"/>
                <a:ext cx="46534" cy="1692"/>
              </a:xfrm>
              <a:custGeom>
                <a:avLst/>
                <a:gdLst>
                  <a:gd name="connsiteX0" fmla="*/ 0 w 46534"/>
                  <a:gd name="connsiteY0" fmla="*/ 0 h 1692"/>
                  <a:gd name="connsiteX1" fmla="*/ 46534 w 46534"/>
                  <a:gd name="connsiteY1" fmla="*/ 1692 h 1692"/>
                  <a:gd name="connsiteX2" fmla="*/ 19460 w 46534"/>
                  <a:gd name="connsiteY2" fmla="*/ 846 h 1692"/>
                  <a:gd name="connsiteX3" fmla="*/ 0 w 46534"/>
                  <a:gd name="connsiteY3" fmla="*/ 0 h 1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534" h="1692">
                    <a:moveTo>
                      <a:pt x="0" y="0"/>
                    </a:moveTo>
                    <a:cubicBezTo>
                      <a:pt x="15229" y="846"/>
                      <a:pt x="31305" y="846"/>
                      <a:pt x="46534" y="1692"/>
                    </a:cubicBezTo>
                    <a:cubicBezTo>
                      <a:pt x="37227" y="846"/>
                      <a:pt x="28767" y="846"/>
                      <a:pt x="19460" y="846"/>
                    </a:cubicBezTo>
                    <a:cubicBezTo>
                      <a:pt x="13537" y="846"/>
                      <a:pt x="6769" y="0"/>
                      <a:pt x="0" y="0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" name="Freeform: Shape 16">
                <a:extLst>
                  <a:ext uri="{FF2B5EF4-FFF2-40B4-BE49-F238E27FC236}">
                    <a16:creationId xmlns:a16="http://schemas.microsoft.com/office/drawing/2014/main" id="{CFE18CF5-8802-4A9B-AC64-1C2CAF7B47B4}"/>
                  </a:ext>
                </a:extLst>
              </p:cNvPr>
              <p:cNvSpPr/>
              <p:nvPr/>
            </p:nvSpPr>
            <p:spPr>
              <a:xfrm>
                <a:off x="601562" y="3224913"/>
                <a:ext cx="197982" cy="5922"/>
              </a:xfrm>
              <a:custGeom>
                <a:avLst/>
                <a:gdLst>
                  <a:gd name="connsiteX0" fmla="*/ 197983 w 197982"/>
                  <a:gd name="connsiteY0" fmla="*/ 5923 h 5922"/>
                  <a:gd name="connsiteX1" fmla="*/ 0 w 197982"/>
                  <a:gd name="connsiteY1" fmla="*/ 0 h 5922"/>
                  <a:gd name="connsiteX2" fmla="*/ 197983 w 197982"/>
                  <a:gd name="connsiteY2" fmla="*/ 5923 h 5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982" h="5922">
                    <a:moveTo>
                      <a:pt x="197983" y="5923"/>
                    </a:moveTo>
                    <a:cubicBezTo>
                      <a:pt x="131988" y="3384"/>
                      <a:pt x="65994" y="846"/>
                      <a:pt x="0" y="0"/>
                    </a:cubicBezTo>
                    <a:cubicBezTo>
                      <a:pt x="65994" y="1692"/>
                      <a:pt x="131988" y="4230"/>
                      <a:pt x="197983" y="5923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6" name="Freeform: Shape 17">
              <a:extLst>
                <a:ext uri="{FF2B5EF4-FFF2-40B4-BE49-F238E27FC236}">
                  <a16:creationId xmlns:a16="http://schemas.microsoft.com/office/drawing/2014/main" id="{DD04807C-C322-45AD-9121-5B11C8378911}"/>
                </a:ext>
              </a:extLst>
            </p:cNvPr>
            <p:cNvSpPr/>
            <p:nvPr/>
          </p:nvSpPr>
          <p:spPr>
            <a:xfrm>
              <a:off x="1223990" y="3895612"/>
              <a:ext cx="10545516" cy="2748039"/>
            </a:xfrm>
            <a:custGeom>
              <a:avLst/>
              <a:gdLst>
                <a:gd name="connsiteX0" fmla="*/ 10874819 w 11747972"/>
                <a:gd name="connsiteY0" fmla="*/ 2844048 h 3061385"/>
                <a:gd name="connsiteX1" fmla="*/ 10295255 w 11747972"/>
                <a:gd name="connsiteY1" fmla="*/ 2882122 h 3061385"/>
                <a:gd name="connsiteX2" fmla="*/ 9795222 w 11747972"/>
                <a:gd name="connsiteY2" fmla="*/ 2870277 h 3061385"/>
                <a:gd name="connsiteX3" fmla="*/ 9463559 w 11747972"/>
                <a:gd name="connsiteY3" fmla="*/ 2805975 h 3061385"/>
                <a:gd name="connsiteX4" fmla="*/ 8991447 w 11747972"/>
                <a:gd name="connsiteY4" fmla="*/ 2757748 h 3061385"/>
                <a:gd name="connsiteX5" fmla="*/ 8284971 w 11747972"/>
                <a:gd name="connsiteY5" fmla="*/ 2728135 h 3061385"/>
                <a:gd name="connsiteX6" fmla="*/ 7392358 w 11747972"/>
                <a:gd name="connsiteY6" fmla="*/ 2729828 h 3061385"/>
                <a:gd name="connsiteX7" fmla="*/ 6886402 w 11747972"/>
                <a:gd name="connsiteY7" fmla="*/ 2831357 h 3061385"/>
                <a:gd name="connsiteX8" fmla="*/ 6353372 w 11747972"/>
                <a:gd name="connsiteY8" fmla="*/ 3001419 h 3061385"/>
                <a:gd name="connsiteX9" fmla="*/ 5816958 w 11747972"/>
                <a:gd name="connsiteY9" fmla="*/ 3008187 h 3061385"/>
                <a:gd name="connsiteX10" fmla="*/ 5651973 w 11747972"/>
                <a:gd name="connsiteY10" fmla="*/ 2930348 h 3061385"/>
                <a:gd name="connsiteX11" fmla="*/ 5826265 w 11747972"/>
                <a:gd name="connsiteY11" fmla="*/ 2915965 h 3061385"/>
                <a:gd name="connsiteX12" fmla="*/ 6027632 w 11747972"/>
                <a:gd name="connsiteY12" fmla="*/ 2838126 h 3061385"/>
                <a:gd name="connsiteX13" fmla="*/ 6040323 w 11747972"/>
                <a:gd name="connsiteY13" fmla="*/ 2536075 h 3061385"/>
                <a:gd name="connsiteX14" fmla="*/ 5577518 w 11747972"/>
                <a:gd name="connsiteY14" fmla="*/ 2610530 h 3061385"/>
                <a:gd name="connsiteX15" fmla="*/ 5566519 w 11747972"/>
                <a:gd name="connsiteY15" fmla="*/ 2872815 h 3061385"/>
                <a:gd name="connsiteX16" fmla="*/ 5585133 w 11747972"/>
                <a:gd name="connsiteY16" fmla="*/ 2907504 h 3061385"/>
                <a:gd name="connsiteX17" fmla="*/ 5074101 w 11747972"/>
                <a:gd name="connsiteY17" fmla="*/ 2873661 h 3061385"/>
                <a:gd name="connsiteX18" fmla="*/ 4360010 w 11747972"/>
                <a:gd name="connsiteY18" fmla="*/ 2814436 h 3061385"/>
                <a:gd name="connsiteX19" fmla="*/ 3443706 w 11747972"/>
                <a:gd name="connsiteY19" fmla="*/ 2843202 h 3061385"/>
                <a:gd name="connsiteX20" fmla="*/ 2777842 w 11747972"/>
                <a:gd name="connsiteY20" fmla="*/ 2892275 h 3061385"/>
                <a:gd name="connsiteX21" fmla="*/ 2135668 w 11747972"/>
                <a:gd name="connsiteY21" fmla="*/ 2940501 h 3061385"/>
                <a:gd name="connsiteX22" fmla="*/ 1293819 w 11747972"/>
                <a:gd name="connsiteY22" fmla="*/ 2915119 h 3061385"/>
                <a:gd name="connsiteX23" fmla="*/ 958772 w 11747972"/>
                <a:gd name="connsiteY23" fmla="*/ 2701907 h 3061385"/>
                <a:gd name="connsiteX24" fmla="*/ 716793 w 11747972"/>
                <a:gd name="connsiteY24" fmla="*/ 2487849 h 3061385"/>
                <a:gd name="connsiteX25" fmla="*/ 704102 w 11747972"/>
                <a:gd name="connsiteY25" fmla="*/ 2451467 h 3061385"/>
                <a:gd name="connsiteX26" fmla="*/ 757405 w 11747972"/>
                <a:gd name="connsiteY26" fmla="*/ 2218796 h 3061385"/>
                <a:gd name="connsiteX27" fmla="*/ 728638 w 11747972"/>
                <a:gd name="connsiteY27" fmla="*/ 1880364 h 3061385"/>
                <a:gd name="connsiteX28" fmla="*/ 562807 w 11747972"/>
                <a:gd name="connsiteY28" fmla="*/ 1694227 h 3061385"/>
                <a:gd name="connsiteX29" fmla="*/ 334365 w 11747972"/>
                <a:gd name="connsiteY29" fmla="*/ 1393868 h 3061385"/>
                <a:gd name="connsiteX30" fmla="*/ 315752 w 11747972"/>
                <a:gd name="connsiteY30" fmla="*/ 1188271 h 3061385"/>
                <a:gd name="connsiteX31" fmla="*/ 405436 w 11747972"/>
                <a:gd name="connsiteY31" fmla="*/ 1223807 h 3061385"/>
                <a:gd name="connsiteX32" fmla="*/ 586497 w 11747972"/>
                <a:gd name="connsiteY32" fmla="*/ 1118047 h 3061385"/>
                <a:gd name="connsiteX33" fmla="*/ 520503 w 11747972"/>
                <a:gd name="connsiteY33" fmla="*/ 1016517 h 3061385"/>
                <a:gd name="connsiteX34" fmla="*/ 431665 w 11747972"/>
                <a:gd name="connsiteY34" fmla="*/ 1019901 h 3061385"/>
                <a:gd name="connsiteX35" fmla="*/ 299676 w 11747972"/>
                <a:gd name="connsiteY35" fmla="*/ 1144275 h 3061385"/>
                <a:gd name="connsiteX36" fmla="*/ 254834 w 11747972"/>
                <a:gd name="connsiteY36" fmla="*/ 990289 h 3061385"/>
                <a:gd name="connsiteX37" fmla="*/ 288677 w 11747972"/>
                <a:gd name="connsiteY37" fmla="*/ 972521 h 3061385"/>
                <a:gd name="connsiteX38" fmla="*/ 326751 w 11747972"/>
                <a:gd name="connsiteY38" fmla="*/ 984366 h 3061385"/>
                <a:gd name="connsiteX39" fmla="*/ 492582 w 11747972"/>
                <a:gd name="connsiteY39" fmla="*/ 958984 h 3061385"/>
                <a:gd name="connsiteX40" fmla="*/ 528118 w 11747972"/>
                <a:gd name="connsiteY40" fmla="*/ 848994 h 3061385"/>
                <a:gd name="connsiteX41" fmla="*/ 440125 w 11747972"/>
                <a:gd name="connsiteY41" fmla="*/ 810074 h 3061385"/>
                <a:gd name="connsiteX42" fmla="*/ 269217 w 11747972"/>
                <a:gd name="connsiteY42" fmla="*/ 897220 h 3061385"/>
                <a:gd name="connsiteX43" fmla="*/ 233682 w 11747972"/>
                <a:gd name="connsiteY43" fmla="*/ 895528 h 3061385"/>
                <a:gd name="connsiteX44" fmla="*/ 237066 w 11747972"/>
                <a:gd name="connsiteY44" fmla="*/ 687392 h 3061385"/>
                <a:gd name="connsiteX45" fmla="*/ 277678 w 11747972"/>
                <a:gd name="connsiteY45" fmla="*/ 681470 h 3061385"/>
                <a:gd name="connsiteX46" fmla="*/ 501043 w 11747972"/>
                <a:gd name="connsiteY46" fmla="*/ 711082 h 3061385"/>
                <a:gd name="connsiteX47" fmla="*/ 534040 w 11747972"/>
                <a:gd name="connsiteY47" fmla="*/ 622244 h 3061385"/>
                <a:gd name="connsiteX48" fmla="*/ 415589 w 11747972"/>
                <a:gd name="connsiteY48" fmla="*/ 537636 h 3061385"/>
                <a:gd name="connsiteX49" fmla="*/ 275986 w 11747972"/>
                <a:gd name="connsiteY49" fmla="*/ 596862 h 3061385"/>
                <a:gd name="connsiteX50" fmla="*/ 252296 w 11747972"/>
                <a:gd name="connsiteY50" fmla="*/ 596016 h 3061385"/>
                <a:gd name="connsiteX51" fmla="*/ 268371 w 11747972"/>
                <a:gd name="connsiteY51" fmla="*/ 449644 h 3061385"/>
                <a:gd name="connsiteX52" fmla="*/ 501043 w 11747972"/>
                <a:gd name="connsiteY52" fmla="*/ 447106 h 3061385"/>
                <a:gd name="connsiteX53" fmla="*/ 526425 w 11747972"/>
                <a:gd name="connsiteY53" fmla="*/ 365036 h 3061385"/>
                <a:gd name="connsiteX54" fmla="*/ 395283 w 11747972"/>
                <a:gd name="connsiteY54" fmla="*/ 304964 h 3061385"/>
                <a:gd name="connsiteX55" fmla="*/ 279370 w 11747972"/>
                <a:gd name="connsiteY55" fmla="*/ 389572 h 3061385"/>
                <a:gd name="connsiteX56" fmla="*/ 248065 w 11747972"/>
                <a:gd name="connsiteY56" fmla="*/ 387034 h 3061385"/>
                <a:gd name="connsiteX57" fmla="*/ 216760 w 11747972"/>
                <a:gd name="connsiteY57" fmla="*/ 310887 h 3061385"/>
                <a:gd name="connsiteX58" fmla="*/ 287831 w 11747972"/>
                <a:gd name="connsiteY58" fmla="*/ 221203 h 3061385"/>
                <a:gd name="connsiteX59" fmla="*/ 755713 w 11747972"/>
                <a:gd name="connsiteY59" fmla="*/ 234740 h 3061385"/>
                <a:gd name="connsiteX60" fmla="*/ 868241 w 11747972"/>
                <a:gd name="connsiteY60" fmla="*/ 134903 h 3061385"/>
                <a:gd name="connsiteX61" fmla="*/ 770942 w 11747972"/>
                <a:gd name="connsiteY61" fmla="*/ 19836 h 3061385"/>
                <a:gd name="connsiteX62" fmla="*/ 770942 w 11747972"/>
                <a:gd name="connsiteY62" fmla="*/ 19836 h 3061385"/>
                <a:gd name="connsiteX63" fmla="*/ 153305 w 11747972"/>
                <a:gd name="connsiteY63" fmla="*/ 376 h 3061385"/>
                <a:gd name="connsiteX64" fmla="*/ 90695 w 11747972"/>
                <a:gd name="connsiteY64" fmla="*/ 376 h 3061385"/>
                <a:gd name="connsiteX65" fmla="*/ 90695 w 11747972"/>
                <a:gd name="connsiteY65" fmla="*/ 376 h 3061385"/>
                <a:gd name="connsiteX66" fmla="*/ 90695 w 11747972"/>
                <a:gd name="connsiteY66" fmla="*/ 376 h 3061385"/>
                <a:gd name="connsiteX67" fmla="*/ 1010 w 11747972"/>
                <a:gd name="connsiteY67" fmla="*/ 94291 h 3061385"/>
                <a:gd name="connsiteX68" fmla="*/ 64466 w 11747972"/>
                <a:gd name="connsiteY68" fmla="*/ 201743 h 3061385"/>
                <a:gd name="connsiteX69" fmla="*/ 125384 w 11747972"/>
                <a:gd name="connsiteY69" fmla="*/ 216126 h 3061385"/>
                <a:gd name="connsiteX70" fmla="*/ 204069 w 11747972"/>
                <a:gd name="connsiteY70" fmla="*/ 220357 h 3061385"/>
                <a:gd name="connsiteX71" fmla="*/ 236220 w 11747972"/>
                <a:gd name="connsiteY71" fmla="*/ 408186 h 3061385"/>
                <a:gd name="connsiteX72" fmla="*/ 242989 w 11747972"/>
                <a:gd name="connsiteY72" fmla="*/ 452182 h 3061385"/>
                <a:gd name="connsiteX73" fmla="*/ 229452 w 11747972"/>
                <a:gd name="connsiteY73" fmla="*/ 588401 h 3061385"/>
                <a:gd name="connsiteX74" fmla="*/ 217607 w 11747972"/>
                <a:gd name="connsiteY74" fmla="*/ 683162 h 3061385"/>
                <a:gd name="connsiteX75" fmla="*/ 221837 w 11747972"/>
                <a:gd name="connsiteY75" fmla="*/ 916680 h 3061385"/>
                <a:gd name="connsiteX76" fmla="*/ 237066 w 11747972"/>
                <a:gd name="connsiteY76" fmla="*/ 982674 h 3061385"/>
                <a:gd name="connsiteX77" fmla="*/ 281909 w 11747972"/>
                <a:gd name="connsiteY77" fmla="*/ 1159504 h 3061385"/>
                <a:gd name="connsiteX78" fmla="*/ 292061 w 11747972"/>
                <a:gd name="connsiteY78" fmla="*/ 1195040 h 3061385"/>
                <a:gd name="connsiteX79" fmla="*/ 457047 w 11747972"/>
                <a:gd name="connsiteY79" fmla="*/ 1632463 h 3061385"/>
                <a:gd name="connsiteX80" fmla="*/ 601726 w 11747972"/>
                <a:gd name="connsiteY80" fmla="*/ 1758528 h 3061385"/>
                <a:gd name="connsiteX81" fmla="*/ 749790 w 11747972"/>
                <a:gd name="connsiteY81" fmla="*/ 2087653 h 3061385"/>
                <a:gd name="connsiteX82" fmla="*/ 682950 w 11747972"/>
                <a:gd name="connsiteY82" fmla="*/ 2454852 h 3061385"/>
                <a:gd name="connsiteX83" fmla="*/ 656722 w 11747972"/>
                <a:gd name="connsiteY83" fmla="*/ 2467543 h 3061385"/>
                <a:gd name="connsiteX84" fmla="*/ 556038 w 11747972"/>
                <a:gd name="connsiteY84" fmla="*/ 2448929 h 3061385"/>
                <a:gd name="connsiteX85" fmla="*/ 250604 w 11747972"/>
                <a:gd name="connsiteY85" fmla="*/ 2520846 h 3061385"/>
                <a:gd name="connsiteX86" fmla="*/ 230298 w 11747972"/>
                <a:gd name="connsiteY86" fmla="*/ 2816127 h 3061385"/>
                <a:gd name="connsiteX87" fmla="*/ 583113 w 11747972"/>
                <a:gd name="connsiteY87" fmla="*/ 2773823 h 3061385"/>
                <a:gd name="connsiteX88" fmla="*/ 687180 w 11747972"/>
                <a:gd name="connsiteY88" fmla="*/ 2527615 h 3061385"/>
                <a:gd name="connsiteX89" fmla="*/ 717639 w 11747972"/>
                <a:gd name="connsiteY89" fmla="*/ 2512385 h 3061385"/>
                <a:gd name="connsiteX90" fmla="*/ 954541 w 11747972"/>
                <a:gd name="connsiteY90" fmla="*/ 2736596 h 3061385"/>
                <a:gd name="connsiteX91" fmla="*/ 1193136 w 11747972"/>
                <a:gd name="connsiteY91" fmla="*/ 2918503 h 3061385"/>
                <a:gd name="connsiteX92" fmla="*/ 1528183 w 11747972"/>
                <a:gd name="connsiteY92" fmla="*/ 2963345 h 3061385"/>
                <a:gd name="connsiteX93" fmla="*/ 2503712 w 11747972"/>
                <a:gd name="connsiteY93" fmla="*/ 2942193 h 3061385"/>
                <a:gd name="connsiteX94" fmla="*/ 3181422 w 11747972"/>
                <a:gd name="connsiteY94" fmla="*/ 2885506 h 3061385"/>
                <a:gd name="connsiteX95" fmla="*/ 4007195 w 11747972"/>
                <a:gd name="connsiteY95" fmla="*/ 2844048 h 3061385"/>
                <a:gd name="connsiteX96" fmla="*/ 4935344 w 11747972"/>
                <a:gd name="connsiteY96" fmla="*/ 2880430 h 3061385"/>
                <a:gd name="connsiteX97" fmla="*/ 5599516 w 11747972"/>
                <a:gd name="connsiteY97" fmla="*/ 2932040 h 3061385"/>
                <a:gd name="connsiteX98" fmla="*/ 5631667 w 11747972"/>
                <a:gd name="connsiteY98" fmla="*/ 2945578 h 3061385"/>
                <a:gd name="connsiteX99" fmla="*/ 5789884 w 11747972"/>
                <a:gd name="connsiteY99" fmla="*/ 3025955 h 3061385"/>
                <a:gd name="connsiteX100" fmla="*/ 6319529 w 11747972"/>
                <a:gd name="connsiteY100" fmla="*/ 3035262 h 3061385"/>
                <a:gd name="connsiteX101" fmla="*/ 6728186 w 11747972"/>
                <a:gd name="connsiteY101" fmla="*/ 2912581 h 3061385"/>
                <a:gd name="connsiteX102" fmla="*/ 7426201 w 11747972"/>
                <a:gd name="connsiteY102" fmla="*/ 2751826 h 3061385"/>
                <a:gd name="connsiteX103" fmla="*/ 8192748 w 11747972"/>
                <a:gd name="connsiteY103" fmla="*/ 2749287 h 3061385"/>
                <a:gd name="connsiteX104" fmla="*/ 9038827 w 11747972"/>
                <a:gd name="connsiteY104" fmla="*/ 2786515 h 3061385"/>
                <a:gd name="connsiteX105" fmla="*/ 9487249 w 11747972"/>
                <a:gd name="connsiteY105" fmla="*/ 2835588 h 3061385"/>
                <a:gd name="connsiteX106" fmla="*/ 9763917 w 11747972"/>
                <a:gd name="connsiteY106" fmla="*/ 2890583 h 3061385"/>
                <a:gd name="connsiteX107" fmla="*/ 10396784 w 11747972"/>
                <a:gd name="connsiteY107" fmla="*/ 2901582 h 3061385"/>
                <a:gd name="connsiteX108" fmla="*/ 10927275 w 11747972"/>
                <a:gd name="connsiteY108" fmla="*/ 2865200 h 3061385"/>
                <a:gd name="connsiteX109" fmla="*/ 11493303 w 11747972"/>
                <a:gd name="connsiteY109" fmla="*/ 2820358 h 3061385"/>
                <a:gd name="connsiteX110" fmla="*/ 11747972 w 11747972"/>
                <a:gd name="connsiteY110" fmla="*/ 2798360 h 3061385"/>
                <a:gd name="connsiteX111" fmla="*/ 11747972 w 11747972"/>
                <a:gd name="connsiteY111" fmla="*/ 2772132 h 3061385"/>
                <a:gd name="connsiteX112" fmla="*/ 11593140 w 11747972"/>
                <a:gd name="connsiteY112" fmla="*/ 2787361 h 3061385"/>
                <a:gd name="connsiteX113" fmla="*/ 10874819 w 11747972"/>
                <a:gd name="connsiteY113" fmla="*/ 2844048 h 3061385"/>
                <a:gd name="connsiteX114" fmla="*/ 325905 w 11747972"/>
                <a:gd name="connsiteY114" fmla="*/ 1143429 h 3061385"/>
                <a:gd name="connsiteX115" fmla="*/ 525579 w 11747972"/>
                <a:gd name="connsiteY115" fmla="*/ 1043592 h 3061385"/>
                <a:gd name="connsiteX116" fmla="*/ 563653 w 11747972"/>
                <a:gd name="connsiteY116" fmla="*/ 1109586 h 3061385"/>
                <a:gd name="connsiteX117" fmla="*/ 443510 w 11747972"/>
                <a:gd name="connsiteY117" fmla="*/ 1203501 h 3061385"/>
                <a:gd name="connsiteX118" fmla="*/ 338596 w 11747972"/>
                <a:gd name="connsiteY118" fmla="*/ 1177272 h 3061385"/>
                <a:gd name="connsiteX119" fmla="*/ 325905 w 11747972"/>
                <a:gd name="connsiteY119" fmla="*/ 1143429 h 3061385"/>
                <a:gd name="connsiteX120" fmla="*/ 281909 w 11747972"/>
                <a:gd name="connsiteY120" fmla="*/ 915834 h 3061385"/>
                <a:gd name="connsiteX121" fmla="*/ 473968 w 11747972"/>
                <a:gd name="connsiteY121" fmla="*/ 836302 h 3061385"/>
                <a:gd name="connsiteX122" fmla="*/ 506966 w 11747972"/>
                <a:gd name="connsiteY122" fmla="*/ 885375 h 3061385"/>
                <a:gd name="connsiteX123" fmla="*/ 434203 w 11747972"/>
                <a:gd name="connsiteY123" fmla="*/ 961522 h 3061385"/>
                <a:gd name="connsiteX124" fmla="*/ 381746 w 11747972"/>
                <a:gd name="connsiteY124" fmla="*/ 968291 h 3061385"/>
                <a:gd name="connsiteX125" fmla="*/ 291215 w 11747972"/>
                <a:gd name="connsiteY125" fmla="*/ 948831 h 3061385"/>
                <a:gd name="connsiteX126" fmla="*/ 281909 w 11747972"/>
                <a:gd name="connsiteY126" fmla="*/ 915834 h 3061385"/>
                <a:gd name="connsiteX127" fmla="*/ 275140 w 11747972"/>
                <a:gd name="connsiteY127" fmla="*/ 629859 h 3061385"/>
                <a:gd name="connsiteX128" fmla="*/ 458739 w 11747972"/>
                <a:gd name="connsiteY128" fmla="*/ 574018 h 3061385"/>
                <a:gd name="connsiteX129" fmla="*/ 464662 w 11747972"/>
                <a:gd name="connsiteY129" fmla="*/ 577402 h 3061385"/>
                <a:gd name="connsiteX130" fmla="*/ 512888 w 11747972"/>
                <a:gd name="connsiteY130" fmla="*/ 654395 h 3061385"/>
                <a:gd name="connsiteX131" fmla="*/ 437587 w 11747972"/>
                <a:gd name="connsiteY131" fmla="*/ 710237 h 3061385"/>
                <a:gd name="connsiteX132" fmla="*/ 405436 w 11747972"/>
                <a:gd name="connsiteY132" fmla="*/ 715313 h 3061385"/>
                <a:gd name="connsiteX133" fmla="*/ 280216 w 11747972"/>
                <a:gd name="connsiteY133" fmla="*/ 650165 h 3061385"/>
                <a:gd name="connsiteX134" fmla="*/ 275140 w 11747972"/>
                <a:gd name="connsiteY134" fmla="*/ 629859 h 3061385"/>
                <a:gd name="connsiteX135" fmla="*/ 324212 w 11747972"/>
                <a:gd name="connsiteY135" fmla="*/ 372651 h 3061385"/>
                <a:gd name="connsiteX136" fmla="*/ 418973 w 11747972"/>
                <a:gd name="connsiteY136" fmla="*/ 322732 h 3061385"/>
                <a:gd name="connsiteX137" fmla="*/ 474815 w 11747972"/>
                <a:gd name="connsiteY137" fmla="*/ 337116 h 3061385"/>
                <a:gd name="connsiteX138" fmla="*/ 468046 w 11747972"/>
                <a:gd name="connsiteY138" fmla="*/ 440337 h 3061385"/>
                <a:gd name="connsiteX139" fmla="*/ 373285 w 11747972"/>
                <a:gd name="connsiteY139" fmla="*/ 464874 h 3061385"/>
                <a:gd name="connsiteX140" fmla="*/ 356364 w 11747972"/>
                <a:gd name="connsiteY140" fmla="*/ 464874 h 3061385"/>
                <a:gd name="connsiteX141" fmla="*/ 284447 w 11747972"/>
                <a:gd name="connsiteY141" fmla="*/ 425108 h 3061385"/>
                <a:gd name="connsiteX142" fmla="*/ 324212 w 11747972"/>
                <a:gd name="connsiteY142" fmla="*/ 372651 h 3061385"/>
                <a:gd name="connsiteX143" fmla="*/ 126230 w 11747972"/>
                <a:gd name="connsiteY143" fmla="*/ 152670 h 3061385"/>
                <a:gd name="connsiteX144" fmla="*/ 60236 w 11747972"/>
                <a:gd name="connsiteY144" fmla="*/ 102752 h 3061385"/>
                <a:gd name="connsiteX145" fmla="*/ 127922 w 11747972"/>
                <a:gd name="connsiteY145" fmla="*/ 56217 h 3061385"/>
                <a:gd name="connsiteX146" fmla="*/ 760789 w 11747972"/>
                <a:gd name="connsiteY146" fmla="*/ 79061 h 3061385"/>
                <a:gd name="connsiteX147" fmla="*/ 804785 w 11747972"/>
                <a:gd name="connsiteY147" fmla="*/ 128980 h 3061385"/>
                <a:gd name="connsiteX148" fmla="*/ 753175 w 11747972"/>
                <a:gd name="connsiteY148" fmla="*/ 171284 h 3061385"/>
                <a:gd name="connsiteX149" fmla="*/ 126230 w 11747972"/>
                <a:gd name="connsiteY149" fmla="*/ 152670 h 3061385"/>
                <a:gd name="connsiteX150" fmla="*/ 665182 w 11747972"/>
                <a:gd name="connsiteY150" fmla="*/ 2511539 h 3061385"/>
                <a:gd name="connsiteX151" fmla="*/ 548423 w 11747972"/>
                <a:gd name="connsiteY151" fmla="*/ 2775516 h 3061385"/>
                <a:gd name="connsiteX152" fmla="*/ 404590 w 11747972"/>
                <a:gd name="connsiteY152" fmla="*/ 2856740 h 3061385"/>
                <a:gd name="connsiteX153" fmla="*/ 192224 w 11747972"/>
                <a:gd name="connsiteY153" fmla="*/ 2692600 h 3061385"/>
                <a:gd name="connsiteX154" fmla="*/ 270063 w 11747972"/>
                <a:gd name="connsiteY154" fmla="*/ 2531845 h 3061385"/>
                <a:gd name="connsiteX155" fmla="*/ 507812 w 11747972"/>
                <a:gd name="connsiteY155" fmla="*/ 2466697 h 3061385"/>
                <a:gd name="connsiteX156" fmla="*/ 648261 w 11747972"/>
                <a:gd name="connsiteY156" fmla="*/ 2490387 h 3061385"/>
                <a:gd name="connsiteX157" fmla="*/ 665182 w 11747972"/>
                <a:gd name="connsiteY157" fmla="*/ 2511539 h 3061385"/>
                <a:gd name="connsiteX158" fmla="*/ 5613899 w 11747972"/>
                <a:gd name="connsiteY158" fmla="*/ 2894813 h 3061385"/>
                <a:gd name="connsiteX159" fmla="*/ 5555520 w 11747972"/>
                <a:gd name="connsiteY159" fmla="*/ 2751826 h 3061385"/>
                <a:gd name="connsiteX160" fmla="*/ 5648588 w 11747972"/>
                <a:gd name="connsiteY160" fmla="*/ 2563996 h 3061385"/>
                <a:gd name="connsiteX161" fmla="*/ 6008172 w 11747972"/>
                <a:gd name="connsiteY161" fmla="*/ 2540306 h 3061385"/>
                <a:gd name="connsiteX162" fmla="*/ 5990405 w 11747972"/>
                <a:gd name="connsiteY162" fmla="*/ 2838126 h 3061385"/>
                <a:gd name="connsiteX163" fmla="*/ 5742504 w 11747972"/>
                <a:gd name="connsiteY163" fmla="*/ 2903274 h 3061385"/>
                <a:gd name="connsiteX164" fmla="*/ 5689200 w 11747972"/>
                <a:gd name="connsiteY164" fmla="*/ 2903274 h 3061385"/>
                <a:gd name="connsiteX165" fmla="*/ 5613899 w 11747972"/>
                <a:gd name="connsiteY165" fmla="*/ 2894813 h 3061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11747972" h="3061385">
                  <a:moveTo>
                    <a:pt x="10874819" y="2844048"/>
                  </a:moveTo>
                  <a:cubicBezTo>
                    <a:pt x="10681913" y="2857585"/>
                    <a:pt x="10488161" y="2869431"/>
                    <a:pt x="10295255" y="2882122"/>
                  </a:cubicBezTo>
                  <a:cubicBezTo>
                    <a:pt x="10127731" y="2893121"/>
                    <a:pt x="9961054" y="2894813"/>
                    <a:pt x="9795222" y="2870277"/>
                  </a:cubicBezTo>
                  <a:cubicBezTo>
                    <a:pt x="9683539" y="2853355"/>
                    <a:pt x="9575242" y="2822050"/>
                    <a:pt x="9463559" y="2805975"/>
                  </a:cubicBezTo>
                  <a:cubicBezTo>
                    <a:pt x="9307034" y="2782284"/>
                    <a:pt x="9149663" y="2765363"/>
                    <a:pt x="8991447" y="2757748"/>
                  </a:cubicBezTo>
                  <a:cubicBezTo>
                    <a:pt x="8756237" y="2745903"/>
                    <a:pt x="8520180" y="2739134"/>
                    <a:pt x="8284971" y="2728135"/>
                  </a:cubicBezTo>
                  <a:cubicBezTo>
                    <a:pt x="7987151" y="2714598"/>
                    <a:pt x="7690177" y="2701907"/>
                    <a:pt x="7392358" y="2729828"/>
                  </a:cubicBezTo>
                  <a:cubicBezTo>
                    <a:pt x="7219757" y="2745903"/>
                    <a:pt x="7051388" y="2777208"/>
                    <a:pt x="6886402" y="2831357"/>
                  </a:cubicBezTo>
                  <a:cubicBezTo>
                    <a:pt x="6709572" y="2888891"/>
                    <a:pt x="6536126" y="2960807"/>
                    <a:pt x="6353372" y="3001419"/>
                  </a:cubicBezTo>
                  <a:cubicBezTo>
                    <a:pt x="6174850" y="3040338"/>
                    <a:pt x="5996327" y="3051338"/>
                    <a:pt x="5816958" y="3008187"/>
                  </a:cubicBezTo>
                  <a:cubicBezTo>
                    <a:pt x="5759425" y="2994650"/>
                    <a:pt x="5704430" y="2973498"/>
                    <a:pt x="5651973" y="2930348"/>
                  </a:cubicBezTo>
                  <a:cubicBezTo>
                    <a:pt x="5715429" y="2928656"/>
                    <a:pt x="5771270" y="2924426"/>
                    <a:pt x="5826265" y="2915965"/>
                  </a:cubicBezTo>
                  <a:cubicBezTo>
                    <a:pt x="5899028" y="2904966"/>
                    <a:pt x="5969253" y="2886352"/>
                    <a:pt x="6027632" y="2838126"/>
                  </a:cubicBezTo>
                  <a:cubicBezTo>
                    <a:pt x="6129161" y="2754364"/>
                    <a:pt x="6137622" y="2613068"/>
                    <a:pt x="6040323" y="2536075"/>
                  </a:cubicBezTo>
                  <a:cubicBezTo>
                    <a:pt x="5908335" y="2431161"/>
                    <a:pt x="5695123" y="2432008"/>
                    <a:pt x="5577518" y="2610530"/>
                  </a:cubicBezTo>
                  <a:cubicBezTo>
                    <a:pt x="5521677" y="2695138"/>
                    <a:pt x="5514908" y="2783131"/>
                    <a:pt x="5566519" y="2872815"/>
                  </a:cubicBezTo>
                  <a:cubicBezTo>
                    <a:pt x="5572441" y="2883814"/>
                    <a:pt x="5585133" y="2891429"/>
                    <a:pt x="5585133" y="2907504"/>
                  </a:cubicBezTo>
                  <a:cubicBezTo>
                    <a:pt x="5412533" y="2914273"/>
                    <a:pt x="5242470" y="2897351"/>
                    <a:pt x="5074101" y="2873661"/>
                  </a:cubicBezTo>
                  <a:cubicBezTo>
                    <a:pt x="4837199" y="2840664"/>
                    <a:pt x="4599450" y="2816974"/>
                    <a:pt x="4360010" y="2814436"/>
                  </a:cubicBezTo>
                  <a:cubicBezTo>
                    <a:pt x="4054576" y="2811051"/>
                    <a:pt x="3749141" y="2828819"/>
                    <a:pt x="3443706" y="2843202"/>
                  </a:cubicBezTo>
                  <a:cubicBezTo>
                    <a:pt x="3221187" y="2854201"/>
                    <a:pt x="2999515" y="2871969"/>
                    <a:pt x="2777842" y="2892275"/>
                  </a:cubicBezTo>
                  <a:cubicBezTo>
                    <a:pt x="2563784" y="2911735"/>
                    <a:pt x="2349726" y="2930348"/>
                    <a:pt x="2135668" y="2940501"/>
                  </a:cubicBezTo>
                  <a:cubicBezTo>
                    <a:pt x="1854770" y="2954039"/>
                    <a:pt x="1573025" y="2954039"/>
                    <a:pt x="1293819" y="2915119"/>
                  </a:cubicBezTo>
                  <a:cubicBezTo>
                    <a:pt x="1151678" y="2895659"/>
                    <a:pt x="1025612" y="2849125"/>
                    <a:pt x="958772" y="2701907"/>
                  </a:cubicBezTo>
                  <a:cubicBezTo>
                    <a:pt x="911391" y="2597839"/>
                    <a:pt x="826783" y="2525922"/>
                    <a:pt x="716793" y="2487849"/>
                  </a:cubicBezTo>
                  <a:cubicBezTo>
                    <a:pt x="694795" y="2480234"/>
                    <a:pt x="699872" y="2467543"/>
                    <a:pt x="704102" y="2451467"/>
                  </a:cubicBezTo>
                  <a:cubicBezTo>
                    <a:pt x="724408" y="2374475"/>
                    <a:pt x="745560" y="2297481"/>
                    <a:pt x="757405" y="2218796"/>
                  </a:cubicBezTo>
                  <a:cubicBezTo>
                    <a:pt x="774327" y="2103729"/>
                    <a:pt x="779403" y="1989508"/>
                    <a:pt x="728638" y="1880364"/>
                  </a:cubicBezTo>
                  <a:cubicBezTo>
                    <a:pt x="691411" y="1801679"/>
                    <a:pt x="628801" y="1745837"/>
                    <a:pt x="562807" y="1694227"/>
                  </a:cubicBezTo>
                  <a:cubicBezTo>
                    <a:pt x="459585" y="1613849"/>
                    <a:pt x="374131" y="1521626"/>
                    <a:pt x="334365" y="1393868"/>
                  </a:cubicBezTo>
                  <a:cubicBezTo>
                    <a:pt x="314060" y="1327874"/>
                    <a:pt x="304753" y="1261880"/>
                    <a:pt x="315752" y="1188271"/>
                  </a:cubicBezTo>
                  <a:cubicBezTo>
                    <a:pt x="345364" y="1209423"/>
                    <a:pt x="374977" y="1217884"/>
                    <a:pt x="405436" y="1223807"/>
                  </a:cubicBezTo>
                  <a:cubicBezTo>
                    <a:pt x="493428" y="1243266"/>
                    <a:pt x="571268" y="1197578"/>
                    <a:pt x="586497" y="1118047"/>
                  </a:cubicBezTo>
                  <a:cubicBezTo>
                    <a:pt x="595804" y="1068128"/>
                    <a:pt x="568729" y="1024978"/>
                    <a:pt x="520503" y="1016517"/>
                  </a:cubicBezTo>
                  <a:cubicBezTo>
                    <a:pt x="490890" y="1011441"/>
                    <a:pt x="461277" y="1012287"/>
                    <a:pt x="431665" y="1019901"/>
                  </a:cubicBezTo>
                  <a:cubicBezTo>
                    <a:pt x="366516" y="1036823"/>
                    <a:pt x="324212" y="1078281"/>
                    <a:pt x="299676" y="1144275"/>
                  </a:cubicBezTo>
                  <a:cubicBezTo>
                    <a:pt x="262449" y="1096049"/>
                    <a:pt x="248065" y="1046130"/>
                    <a:pt x="254834" y="990289"/>
                  </a:cubicBezTo>
                  <a:cubicBezTo>
                    <a:pt x="257372" y="967445"/>
                    <a:pt x="263295" y="953907"/>
                    <a:pt x="288677" y="972521"/>
                  </a:cubicBezTo>
                  <a:cubicBezTo>
                    <a:pt x="298830" y="980136"/>
                    <a:pt x="313213" y="981828"/>
                    <a:pt x="326751" y="984366"/>
                  </a:cubicBezTo>
                  <a:cubicBezTo>
                    <a:pt x="384284" y="994519"/>
                    <a:pt x="441817" y="995365"/>
                    <a:pt x="492582" y="958984"/>
                  </a:cubicBezTo>
                  <a:cubicBezTo>
                    <a:pt x="526425" y="935293"/>
                    <a:pt x="541655" y="884529"/>
                    <a:pt x="528118" y="848994"/>
                  </a:cubicBezTo>
                  <a:cubicBezTo>
                    <a:pt x="517965" y="822765"/>
                    <a:pt x="482429" y="805843"/>
                    <a:pt x="440125" y="810074"/>
                  </a:cubicBezTo>
                  <a:cubicBezTo>
                    <a:pt x="371593" y="815996"/>
                    <a:pt x="308983" y="837148"/>
                    <a:pt x="269217" y="897220"/>
                  </a:cubicBezTo>
                  <a:cubicBezTo>
                    <a:pt x="252296" y="921756"/>
                    <a:pt x="245527" y="914141"/>
                    <a:pt x="233682" y="895528"/>
                  </a:cubicBezTo>
                  <a:cubicBezTo>
                    <a:pt x="190532" y="825303"/>
                    <a:pt x="204915" y="756771"/>
                    <a:pt x="237066" y="687392"/>
                  </a:cubicBezTo>
                  <a:cubicBezTo>
                    <a:pt x="248911" y="662010"/>
                    <a:pt x="256526" y="658626"/>
                    <a:pt x="277678" y="681470"/>
                  </a:cubicBezTo>
                  <a:cubicBezTo>
                    <a:pt x="337750" y="745772"/>
                    <a:pt x="435049" y="756771"/>
                    <a:pt x="501043" y="711082"/>
                  </a:cubicBezTo>
                  <a:cubicBezTo>
                    <a:pt x="534040" y="688238"/>
                    <a:pt x="545885" y="655241"/>
                    <a:pt x="534040" y="622244"/>
                  </a:cubicBezTo>
                  <a:cubicBezTo>
                    <a:pt x="517965" y="578248"/>
                    <a:pt x="462969" y="540175"/>
                    <a:pt x="415589" y="537636"/>
                  </a:cubicBezTo>
                  <a:cubicBezTo>
                    <a:pt x="358902" y="534252"/>
                    <a:pt x="315752" y="561327"/>
                    <a:pt x="275986" y="596862"/>
                  </a:cubicBezTo>
                  <a:cubicBezTo>
                    <a:pt x="267525" y="604477"/>
                    <a:pt x="257372" y="620552"/>
                    <a:pt x="252296" y="596016"/>
                  </a:cubicBezTo>
                  <a:cubicBezTo>
                    <a:pt x="241297" y="545251"/>
                    <a:pt x="242989" y="496178"/>
                    <a:pt x="268371" y="449644"/>
                  </a:cubicBezTo>
                  <a:cubicBezTo>
                    <a:pt x="348749" y="500409"/>
                    <a:pt x="438433" y="499563"/>
                    <a:pt x="501043" y="447106"/>
                  </a:cubicBezTo>
                  <a:cubicBezTo>
                    <a:pt x="529810" y="423416"/>
                    <a:pt x="538271" y="395495"/>
                    <a:pt x="526425" y="365036"/>
                  </a:cubicBezTo>
                  <a:cubicBezTo>
                    <a:pt x="506119" y="313425"/>
                    <a:pt x="448586" y="287197"/>
                    <a:pt x="395283" y="304964"/>
                  </a:cubicBezTo>
                  <a:cubicBezTo>
                    <a:pt x="347057" y="321040"/>
                    <a:pt x="308983" y="350653"/>
                    <a:pt x="279370" y="389572"/>
                  </a:cubicBezTo>
                  <a:cubicBezTo>
                    <a:pt x="263295" y="409878"/>
                    <a:pt x="259064" y="403956"/>
                    <a:pt x="248065" y="387034"/>
                  </a:cubicBezTo>
                  <a:cubicBezTo>
                    <a:pt x="232836" y="363344"/>
                    <a:pt x="222683" y="337962"/>
                    <a:pt x="216760" y="310887"/>
                  </a:cubicBezTo>
                  <a:cubicBezTo>
                    <a:pt x="202377" y="248277"/>
                    <a:pt x="224375" y="219511"/>
                    <a:pt x="287831" y="221203"/>
                  </a:cubicBezTo>
                  <a:cubicBezTo>
                    <a:pt x="443510" y="225433"/>
                    <a:pt x="600034" y="231356"/>
                    <a:pt x="755713" y="234740"/>
                  </a:cubicBezTo>
                  <a:cubicBezTo>
                    <a:pt x="815785" y="235586"/>
                    <a:pt x="864857" y="189052"/>
                    <a:pt x="868241" y="134903"/>
                  </a:cubicBezTo>
                  <a:cubicBezTo>
                    <a:pt x="871626" y="79061"/>
                    <a:pt x="831860" y="31681"/>
                    <a:pt x="770942" y="19836"/>
                  </a:cubicBezTo>
                  <a:cubicBezTo>
                    <a:pt x="770942" y="19836"/>
                    <a:pt x="770942" y="19836"/>
                    <a:pt x="770942" y="19836"/>
                  </a:cubicBezTo>
                  <a:cubicBezTo>
                    <a:pt x="565345" y="13067"/>
                    <a:pt x="358902" y="7145"/>
                    <a:pt x="153305" y="376"/>
                  </a:cubicBezTo>
                  <a:cubicBezTo>
                    <a:pt x="132153" y="-470"/>
                    <a:pt x="111847" y="376"/>
                    <a:pt x="90695" y="376"/>
                  </a:cubicBezTo>
                  <a:cubicBezTo>
                    <a:pt x="90695" y="376"/>
                    <a:pt x="90695" y="376"/>
                    <a:pt x="90695" y="376"/>
                  </a:cubicBezTo>
                  <a:cubicBezTo>
                    <a:pt x="90695" y="376"/>
                    <a:pt x="90695" y="376"/>
                    <a:pt x="90695" y="376"/>
                  </a:cubicBezTo>
                  <a:cubicBezTo>
                    <a:pt x="39930" y="12221"/>
                    <a:pt x="8625" y="43526"/>
                    <a:pt x="1010" y="94291"/>
                  </a:cubicBezTo>
                  <a:cubicBezTo>
                    <a:pt x="-5758" y="135749"/>
                    <a:pt x="22162" y="180591"/>
                    <a:pt x="64466" y="201743"/>
                  </a:cubicBezTo>
                  <a:cubicBezTo>
                    <a:pt x="83926" y="211050"/>
                    <a:pt x="104232" y="215280"/>
                    <a:pt x="125384" y="216126"/>
                  </a:cubicBezTo>
                  <a:cubicBezTo>
                    <a:pt x="150766" y="216972"/>
                    <a:pt x="176995" y="219511"/>
                    <a:pt x="204069" y="220357"/>
                  </a:cubicBezTo>
                  <a:cubicBezTo>
                    <a:pt x="177841" y="291427"/>
                    <a:pt x="196455" y="352345"/>
                    <a:pt x="236220" y="408186"/>
                  </a:cubicBezTo>
                  <a:cubicBezTo>
                    <a:pt x="246373" y="422570"/>
                    <a:pt x="251450" y="432722"/>
                    <a:pt x="242989" y="452182"/>
                  </a:cubicBezTo>
                  <a:cubicBezTo>
                    <a:pt x="222683" y="495332"/>
                    <a:pt x="215914" y="543559"/>
                    <a:pt x="229452" y="588401"/>
                  </a:cubicBezTo>
                  <a:cubicBezTo>
                    <a:pt x="240451" y="624783"/>
                    <a:pt x="234528" y="651011"/>
                    <a:pt x="217607" y="683162"/>
                  </a:cubicBezTo>
                  <a:cubicBezTo>
                    <a:pt x="177841" y="760155"/>
                    <a:pt x="164304" y="841379"/>
                    <a:pt x="221837" y="916680"/>
                  </a:cubicBezTo>
                  <a:cubicBezTo>
                    <a:pt x="237912" y="937832"/>
                    <a:pt x="242989" y="956445"/>
                    <a:pt x="237066" y="982674"/>
                  </a:cubicBezTo>
                  <a:cubicBezTo>
                    <a:pt x="223529" y="1047822"/>
                    <a:pt x="239605" y="1107894"/>
                    <a:pt x="281909" y="1159504"/>
                  </a:cubicBezTo>
                  <a:cubicBezTo>
                    <a:pt x="291215" y="1171350"/>
                    <a:pt x="292908" y="1181503"/>
                    <a:pt x="292061" y="1195040"/>
                  </a:cubicBezTo>
                  <a:cubicBezTo>
                    <a:pt x="280216" y="1365948"/>
                    <a:pt x="334365" y="1513166"/>
                    <a:pt x="457047" y="1632463"/>
                  </a:cubicBezTo>
                  <a:cubicBezTo>
                    <a:pt x="502735" y="1677305"/>
                    <a:pt x="552654" y="1717917"/>
                    <a:pt x="601726" y="1758528"/>
                  </a:cubicBezTo>
                  <a:cubicBezTo>
                    <a:pt x="704948" y="1843983"/>
                    <a:pt x="751482" y="1954819"/>
                    <a:pt x="749790" y="2087653"/>
                  </a:cubicBezTo>
                  <a:cubicBezTo>
                    <a:pt x="748098" y="2213719"/>
                    <a:pt x="714255" y="2334709"/>
                    <a:pt x="682950" y="2454852"/>
                  </a:cubicBezTo>
                  <a:cubicBezTo>
                    <a:pt x="678720" y="2471774"/>
                    <a:pt x="671105" y="2470927"/>
                    <a:pt x="656722" y="2467543"/>
                  </a:cubicBezTo>
                  <a:cubicBezTo>
                    <a:pt x="623725" y="2459928"/>
                    <a:pt x="589881" y="2452313"/>
                    <a:pt x="556038" y="2448929"/>
                  </a:cubicBezTo>
                  <a:cubicBezTo>
                    <a:pt x="446048" y="2437084"/>
                    <a:pt x="341980" y="2451467"/>
                    <a:pt x="250604" y="2520846"/>
                  </a:cubicBezTo>
                  <a:cubicBezTo>
                    <a:pt x="152458" y="2596147"/>
                    <a:pt x="142305" y="2731519"/>
                    <a:pt x="230298" y="2816127"/>
                  </a:cubicBezTo>
                  <a:cubicBezTo>
                    <a:pt x="311521" y="2894813"/>
                    <a:pt x="480737" y="2925272"/>
                    <a:pt x="583113" y="2773823"/>
                  </a:cubicBezTo>
                  <a:cubicBezTo>
                    <a:pt x="633877" y="2698523"/>
                    <a:pt x="662644" y="2613915"/>
                    <a:pt x="687180" y="2527615"/>
                  </a:cubicBezTo>
                  <a:cubicBezTo>
                    <a:pt x="693103" y="2506463"/>
                    <a:pt x="697333" y="2504770"/>
                    <a:pt x="717639" y="2512385"/>
                  </a:cubicBezTo>
                  <a:cubicBezTo>
                    <a:pt x="828476" y="2554689"/>
                    <a:pt x="905469" y="2632529"/>
                    <a:pt x="954541" y="2736596"/>
                  </a:cubicBezTo>
                  <a:cubicBezTo>
                    <a:pt x="1003614" y="2839818"/>
                    <a:pt x="1088222" y="2889736"/>
                    <a:pt x="1193136" y="2918503"/>
                  </a:cubicBezTo>
                  <a:cubicBezTo>
                    <a:pt x="1303126" y="2948116"/>
                    <a:pt x="1415655" y="2955730"/>
                    <a:pt x="1528183" y="2963345"/>
                  </a:cubicBezTo>
                  <a:cubicBezTo>
                    <a:pt x="1853923" y="2984497"/>
                    <a:pt x="2178818" y="2968422"/>
                    <a:pt x="2503712" y="2942193"/>
                  </a:cubicBezTo>
                  <a:cubicBezTo>
                    <a:pt x="2729615" y="2924426"/>
                    <a:pt x="2955519" y="2902428"/>
                    <a:pt x="3181422" y="2885506"/>
                  </a:cubicBezTo>
                  <a:cubicBezTo>
                    <a:pt x="3456398" y="2865200"/>
                    <a:pt x="3732219" y="2855047"/>
                    <a:pt x="4007195" y="2844048"/>
                  </a:cubicBezTo>
                  <a:cubicBezTo>
                    <a:pt x="4317706" y="2831357"/>
                    <a:pt x="4627371" y="2839818"/>
                    <a:pt x="4935344" y="2880430"/>
                  </a:cubicBezTo>
                  <a:cubicBezTo>
                    <a:pt x="5156170" y="2909196"/>
                    <a:pt x="5376151" y="2941348"/>
                    <a:pt x="5599516" y="2932040"/>
                  </a:cubicBezTo>
                  <a:cubicBezTo>
                    <a:pt x="5613053" y="2931194"/>
                    <a:pt x="5622360" y="2937963"/>
                    <a:pt x="5631667" y="2945578"/>
                  </a:cubicBezTo>
                  <a:cubicBezTo>
                    <a:pt x="5678201" y="2983651"/>
                    <a:pt x="5732351" y="3009034"/>
                    <a:pt x="5789884" y="3025955"/>
                  </a:cubicBezTo>
                  <a:cubicBezTo>
                    <a:pt x="5965868" y="3075874"/>
                    <a:pt x="6142699" y="3067413"/>
                    <a:pt x="6319529" y="3035262"/>
                  </a:cubicBezTo>
                  <a:cubicBezTo>
                    <a:pt x="6459979" y="3009034"/>
                    <a:pt x="6594505" y="2962500"/>
                    <a:pt x="6728186" y="2912581"/>
                  </a:cubicBezTo>
                  <a:cubicBezTo>
                    <a:pt x="6954088" y="2828819"/>
                    <a:pt x="7185068" y="2770439"/>
                    <a:pt x="7426201" y="2751826"/>
                  </a:cubicBezTo>
                  <a:cubicBezTo>
                    <a:pt x="7681716" y="2732366"/>
                    <a:pt x="7937232" y="2739134"/>
                    <a:pt x="8192748" y="2749287"/>
                  </a:cubicBezTo>
                  <a:cubicBezTo>
                    <a:pt x="8474493" y="2760286"/>
                    <a:pt x="8757083" y="2772132"/>
                    <a:pt x="9038827" y="2786515"/>
                  </a:cubicBezTo>
                  <a:cubicBezTo>
                    <a:pt x="9189430" y="2794130"/>
                    <a:pt x="9338340" y="2811051"/>
                    <a:pt x="9487249" y="2835588"/>
                  </a:cubicBezTo>
                  <a:cubicBezTo>
                    <a:pt x="9580318" y="2850817"/>
                    <a:pt x="9670848" y="2875353"/>
                    <a:pt x="9763917" y="2890583"/>
                  </a:cubicBezTo>
                  <a:cubicBezTo>
                    <a:pt x="9973745" y="2926964"/>
                    <a:pt x="10185265" y="2915119"/>
                    <a:pt x="10396784" y="2901582"/>
                  </a:cubicBezTo>
                  <a:cubicBezTo>
                    <a:pt x="10573615" y="2890583"/>
                    <a:pt x="10750446" y="2878737"/>
                    <a:pt x="10927275" y="2865200"/>
                  </a:cubicBezTo>
                  <a:cubicBezTo>
                    <a:pt x="11115952" y="2851663"/>
                    <a:pt x="11304628" y="2835588"/>
                    <a:pt x="11493303" y="2820358"/>
                  </a:cubicBezTo>
                  <a:cubicBezTo>
                    <a:pt x="11577911" y="2813589"/>
                    <a:pt x="11663364" y="2805975"/>
                    <a:pt x="11747972" y="2798360"/>
                  </a:cubicBezTo>
                  <a:cubicBezTo>
                    <a:pt x="11747972" y="2789899"/>
                    <a:pt x="11747972" y="2780592"/>
                    <a:pt x="11747972" y="2772132"/>
                  </a:cubicBezTo>
                  <a:cubicBezTo>
                    <a:pt x="11696362" y="2779746"/>
                    <a:pt x="11644751" y="2782284"/>
                    <a:pt x="11593140" y="2787361"/>
                  </a:cubicBezTo>
                  <a:cubicBezTo>
                    <a:pt x="11352008" y="2810205"/>
                    <a:pt x="11113413" y="2827127"/>
                    <a:pt x="10874819" y="2844048"/>
                  </a:cubicBezTo>
                  <a:close/>
                  <a:moveTo>
                    <a:pt x="325905" y="1143429"/>
                  </a:moveTo>
                  <a:cubicBezTo>
                    <a:pt x="352133" y="1067282"/>
                    <a:pt x="449432" y="1017363"/>
                    <a:pt x="525579" y="1043592"/>
                  </a:cubicBezTo>
                  <a:cubicBezTo>
                    <a:pt x="551808" y="1052899"/>
                    <a:pt x="567883" y="1079973"/>
                    <a:pt x="563653" y="1109586"/>
                  </a:cubicBezTo>
                  <a:cubicBezTo>
                    <a:pt x="555192" y="1170504"/>
                    <a:pt x="512888" y="1203501"/>
                    <a:pt x="443510" y="1203501"/>
                  </a:cubicBezTo>
                  <a:cubicBezTo>
                    <a:pt x="406282" y="1204347"/>
                    <a:pt x="371593" y="1195040"/>
                    <a:pt x="338596" y="1177272"/>
                  </a:cubicBezTo>
                  <a:cubicBezTo>
                    <a:pt x="323366" y="1168811"/>
                    <a:pt x="319982" y="1161197"/>
                    <a:pt x="325905" y="1143429"/>
                  </a:cubicBezTo>
                  <a:close/>
                  <a:moveTo>
                    <a:pt x="281909" y="915834"/>
                  </a:moveTo>
                  <a:cubicBezTo>
                    <a:pt x="316598" y="860839"/>
                    <a:pt x="411359" y="821073"/>
                    <a:pt x="473968" y="836302"/>
                  </a:cubicBezTo>
                  <a:cubicBezTo>
                    <a:pt x="500197" y="843071"/>
                    <a:pt x="510350" y="859992"/>
                    <a:pt x="506966" y="885375"/>
                  </a:cubicBezTo>
                  <a:cubicBezTo>
                    <a:pt x="502735" y="922602"/>
                    <a:pt x="474815" y="952215"/>
                    <a:pt x="434203" y="961522"/>
                  </a:cubicBezTo>
                  <a:cubicBezTo>
                    <a:pt x="415589" y="965752"/>
                    <a:pt x="396975" y="966598"/>
                    <a:pt x="381746" y="968291"/>
                  </a:cubicBezTo>
                  <a:cubicBezTo>
                    <a:pt x="348749" y="964906"/>
                    <a:pt x="319136" y="962368"/>
                    <a:pt x="291215" y="948831"/>
                  </a:cubicBezTo>
                  <a:cubicBezTo>
                    <a:pt x="275140" y="941216"/>
                    <a:pt x="270909" y="933601"/>
                    <a:pt x="281909" y="915834"/>
                  </a:cubicBezTo>
                  <a:close/>
                  <a:moveTo>
                    <a:pt x="275140" y="629859"/>
                  </a:moveTo>
                  <a:cubicBezTo>
                    <a:pt x="299676" y="574864"/>
                    <a:pt x="405436" y="542713"/>
                    <a:pt x="458739" y="574018"/>
                  </a:cubicBezTo>
                  <a:cubicBezTo>
                    <a:pt x="460431" y="574864"/>
                    <a:pt x="462969" y="575710"/>
                    <a:pt x="464662" y="577402"/>
                  </a:cubicBezTo>
                  <a:cubicBezTo>
                    <a:pt x="490044" y="597708"/>
                    <a:pt x="519657" y="618860"/>
                    <a:pt x="512888" y="654395"/>
                  </a:cubicBezTo>
                  <a:cubicBezTo>
                    <a:pt x="506119" y="691623"/>
                    <a:pt x="471430" y="702622"/>
                    <a:pt x="437587" y="710237"/>
                  </a:cubicBezTo>
                  <a:cubicBezTo>
                    <a:pt x="425742" y="712775"/>
                    <a:pt x="413897" y="714467"/>
                    <a:pt x="405436" y="715313"/>
                  </a:cubicBezTo>
                  <a:cubicBezTo>
                    <a:pt x="351287" y="712775"/>
                    <a:pt x="311521" y="689085"/>
                    <a:pt x="280216" y="650165"/>
                  </a:cubicBezTo>
                  <a:cubicBezTo>
                    <a:pt x="274294" y="645088"/>
                    <a:pt x="270909" y="639166"/>
                    <a:pt x="275140" y="629859"/>
                  </a:cubicBezTo>
                  <a:close/>
                  <a:moveTo>
                    <a:pt x="324212" y="372651"/>
                  </a:moveTo>
                  <a:cubicBezTo>
                    <a:pt x="351287" y="347268"/>
                    <a:pt x="380900" y="326963"/>
                    <a:pt x="418973" y="322732"/>
                  </a:cubicBezTo>
                  <a:cubicBezTo>
                    <a:pt x="439279" y="321040"/>
                    <a:pt x="457893" y="323578"/>
                    <a:pt x="474815" y="337116"/>
                  </a:cubicBezTo>
                  <a:cubicBezTo>
                    <a:pt x="517119" y="370113"/>
                    <a:pt x="514580" y="414109"/>
                    <a:pt x="468046" y="440337"/>
                  </a:cubicBezTo>
                  <a:cubicBezTo>
                    <a:pt x="438433" y="456413"/>
                    <a:pt x="406282" y="464027"/>
                    <a:pt x="373285" y="464874"/>
                  </a:cubicBezTo>
                  <a:cubicBezTo>
                    <a:pt x="367363" y="464874"/>
                    <a:pt x="362286" y="465719"/>
                    <a:pt x="356364" y="464874"/>
                  </a:cubicBezTo>
                  <a:cubicBezTo>
                    <a:pt x="327597" y="459797"/>
                    <a:pt x="293754" y="452182"/>
                    <a:pt x="284447" y="425108"/>
                  </a:cubicBezTo>
                  <a:cubicBezTo>
                    <a:pt x="278524" y="405648"/>
                    <a:pt x="308137" y="387880"/>
                    <a:pt x="324212" y="372651"/>
                  </a:cubicBezTo>
                  <a:close/>
                  <a:moveTo>
                    <a:pt x="126230" y="152670"/>
                  </a:moveTo>
                  <a:cubicBezTo>
                    <a:pt x="85618" y="150978"/>
                    <a:pt x="60236" y="131518"/>
                    <a:pt x="60236" y="102752"/>
                  </a:cubicBezTo>
                  <a:cubicBezTo>
                    <a:pt x="61082" y="73139"/>
                    <a:pt x="85618" y="54525"/>
                    <a:pt x="127922" y="56217"/>
                  </a:cubicBezTo>
                  <a:cubicBezTo>
                    <a:pt x="259064" y="59601"/>
                    <a:pt x="748098" y="75677"/>
                    <a:pt x="760789" y="79061"/>
                  </a:cubicBezTo>
                  <a:cubicBezTo>
                    <a:pt x="786172" y="85830"/>
                    <a:pt x="807324" y="100213"/>
                    <a:pt x="804785" y="128980"/>
                  </a:cubicBezTo>
                  <a:cubicBezTo>
                    <a:pt x="801401" y="156901"/>
                    <a:pt x="778557" y="169592"/>
                    <a:pt x="753175" y="171284"/>
                  </a:cubicBezTo>
                  <a:cubicBezTo>
                    <a:pt x="724408" y="173822"/>
                    <a:pt x="227759" y="156055"/>
                    <a:pt x="126230" y="152670"/>
                  </a:cubicBezTo>
                  <a:close/>
                  <a:moveTo>
                    <a:pt x="665182" y="2511539"/>
                  </a:moveTo>
                  <a:cubicBezTo>
                    <a:pt x="638954" y="2605454"/>
                    <a:pt x="610187" y="2697676"/>
                    <a:pt x="548423" y="2775516"/>
                  </a:cubicBezTo>
                  <a:cubicBezTo>
                    <a:pt x="509504" y="2825435"/>
                    <a:pt x="458739" y="2856740"/>
                    <a:pt x="404590" y="2856740"/>
                  </a:cubicBezTo>
                  <a:cubicBezTo>
                    <a:pt x="286139" y="2855893"/>
                    <a:pt x="202377" y="2787361"/>
                    <a:pt x="192224" y="2692600"/>
                  </a:cubicBezTo>
                  <a:cubicBezTo>
                    <a:pt x="184609" y="2623221"/>
                    <a:pt x="215914" y="2570764"/>
                    <a:pt x="270063" y="2531845"/>
                  </a:cubicBezTo>
                  <a:cubicBezTo>
                    <a:pt x="341134" y="2480234"/>
                    <a:pt x="422358" y="2464159"/>
                    <a:pt x="507812" y="2466697"/>
                  </a:cubicBezTo>
                  <a:cubicBezTo>
                    <a:pt x="555192" y="2468389"/>
                    <a:pt x="602573" y="2475158"/>
                    <a:pt x="648261" y="2490387"/>
                  </a:cubicBezTo>
                  <a:cubicBezTo>
                    <a:pt x="660952" y="2493771"/>
                    <a:pt x="669413" y="2495464"/>
                    <a:pt x="665182" y="2511539"/>
                  </a:cubicBezTo>
                  <a:close/>
                  <a:moveTo>
                    <a:pt x="5613899" y="2894813"/>
                  </a:moveTo>
                  <a:cubicBezTo>
                    <a:pt x="5574979" y="2855893"/>
                    <a:pt x="5554674" y="2806821"/>
                    <a:pt x="5555520" y="2751826"/>
                  </a:cubicBezTo>
                  <a:cubicBezTo>
                    <a:pt x="5557212" y="2675678"/>
                    <a:pt x="5593593" y="2614761"/>
                    <a:pt x="5648588" y="2563996"/>
                  </a:cubicBezTo>
                  <a:cubicBezTo>
                    <a:pt x="5744195" y="2476004"/>
                    <a:pt x="5899874" y="2467543"/>
                    <a:pt x="6008172" y="2540306"/>
                  </a:cubicBezTo>
                  <a:cubicBezTo>
                    <a:pt x="6130008" y="2622376"/>
                    <a:pt x="6091088" y="2775516"/>
                    <a:pt x="5990405" y="2838126"/>
                  </a:cubicBezTo>
                  <a:cubicBezTo>
                    <a:pt x="5914258" y="2884660"/>
                    <a:pt x="5828803" y="2894813"/>
                    <a:pt x="5742504" y="2903274"/>
                  </a:cubicBezTo>
                  <a:cubicBezTo>
                    <a:pt x="5727274" y="2904966"/>
                    <a:pt x="5711199" y="2903274"/>
                    <a:pt x="5689200" y="2903274"/>
                  </a:cubicBezTo>
                  <a:cubicBezTo>
                    <a:pt x="5668895" y="2899044"/>
                    <a:pt x="5637590" y="2918503"/>
                    <a:pt x="5613899" y="2894813"/>
                  </a:cubicBezTo>
                  <a:close/>
                </a:path>
              </a:pathLst>
            </a:custGeom>
            <a:grpFill/>
            <a:ln w="8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" name="Group 27">
            <a:extLst>
              <a:ext uri="{FF2B5EF4-FFF2-40B4-BE49-F238E27FC236}">
                <a16:creationId xmlns:a16="http://schemas.microsoft.com/office/drawing/2014/main" id="{0F8B17F0-5DE7-4806-A2C0-ED152A21F294}"/>
              </a:ext>
            </a:extLst>
          </p:cNvPr>
          <p:cNvGrpSpPr/>
          <p:nvPr/>
        </p:nvGrpSpPr>
        <p:grpSpPr>
          <a:xfrm>
            <a:off x="850874" y="1759178"/>
            <a:ext cx="1231213" cy="1231211"/>
            <a:chOff x="10007603" y="2705880"/>
            <a:chExt cx="1441774" cy="1441774"/>
          </a:xfrm>
        </p:grpSpPr>
        <p:sp>
          <p:nvSpPr>
            <p:cNvPr id="15" name="Oval 28">
              <a:extLst>
                <a:ext uri="{FF2B5EF4-FFF2-40B4-BE49-F238E27FC236}">
                  <a16:creationId xmlns:a16="http://schemas.microsoft.com/office/drawing/2014/main" id="{DA660C74-7EF4-4D4C-9C56-C37D1205BD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07603" y="2705880"/>
              <a:ext cx="1441774" cy="1441774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29">
              <a:extLst>
                <a:ext uri="{FF2B5EF4-FFF2-40B4-BE49-F238E27FC236}">
                  <a16:creationId xmlns:a16="http://schemas.microsoft.com/office/drawing/2014/main" id="{9904D00E-748F-402F-89D7-BFAD7F795B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99840" y="2898117"/>
              <a:ext cx="1057300" cy="1057301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31">
              <a:extLst>
                <a:ext uri="{FF2B5EF4-FFF2-40B4-BE49-F238E27FC236}">
                  <a16:creationId xmlns:a16="http://schemas.microsoft.com/office/drawing/2014/main" id="{C2887884-4A95-464F-B1CD-3EB315C999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92077" y="3090353"/>
              <a:ext cx="672828" cy="672828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30">
              <a:extLst>
                <a:ext uri="{FF2B5EF4-FFF2-40B4-BE49-F238E27FC236}">
                  <a16:creationId xmlns:a16="http://schemas.microsoft.com/office/drawing/2014/main" id="{5C850AD8-2005-45E0-9306-23C4A25121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4313" y="3282590"/>
              <a:ext cx="288355" cy="288355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90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Freeform: Shape 35">
            <a:extLst>
              <a:ext uri="{FF2B5EF4-FFF2-40B4-BE49-F238E27FC236}">
                <a16:creationId xmlns:a16="http://schemas.microsoft.com/office/drawing/2014/main" id="{467E5D49-1537-4B22-9616-F8C0FD4CC07F}"/>
              </a:ext>
            </a:extLst>
          </p:cNvPr>
          <p:cNvSpPr/>
          <p:nvPr/>
        </p:nvSpPr>
        <p:spPr>
          <a:xfrm rot="5400000">
            <a:off x="11371054" y="6121661"/>
            <a:ext cx="493323" cy="558021"/>
          </a:xfrm>
          <a:custGeom>
            <a:avLst/>
            <a:gdLst>
              <a:gd name="connsiteX0" fmla="*/ 243057 w 493323"/>
              <a:gd name="connsiteY0" fmla="*/ 179537 h 558021"/>
              <a:gd name="connsiteX1" fmla="*/ 323929 w 493323"/>
              <a:gd name="connsiteY1" fmla="*/ 180346 h 558021"/>
              <a:gd name="connsiteX2" fmla="*/ 349809 w 493323"/>
              <a:gd name="connsiteY2" fmla="*/ 155275 h 558021"/>
              <a:gd name="connsiteX3" fmla="*/ 349809 w 493323"/>
              <a:gd name="connsiteY3" fmla="*/ 38010 h 558021"/>
              <a:gd name="connsiteX4" fmla="*/ 378114 w 493323"/>
              <a:gd name="connsiteY4" fmla="*/ 809 h 558021"/>
              <a:gd name="connsiteX5" fmla="*/ 406419 w 493323"/>
              <a:gd name="connsiteY5" fmla="*/ 38819 h 558021"/>
              <a:gd name="connsiteX6" fmla="*/ 405611 w 493323"/>
              <a:gd name="connsiteY6" fmla="*/ 146379 h 558021"/>
              <a:gd name="connsiteX7" fmla="*/ 440386 w 493323"/>
              <a:gd name="connsiteY7" fmla="*/ 179537 h 558021"/>
              <a:gd name="connsiteX8" fmla="*/ 470309 w 493323"/>
              <a:gd name="connsiteY8" fmla="*/ 178728 h 558021"/>
              <a:gd name="connsiteX9" fmla="*/ 493762 w 493323"/>
              <a:gd name="connsiteY9" fmla="*/ 209460 h 558021"/>
              <a:gd name="connsiteX10" fmla="*/ 380540 w 493323"/>
              <a:gd name="connsiteY10" fmla="*/ 374440 h 558021"/>
              <a:gd name="connsiteX11" fmla="*/ 364366 w 493323"/>
              <a:gd name="connsiteY11" fmla="*/ 405981 h 558021"/>
              <a:gd name="connsiteX12" fmla="*/ 364366 w 493323"/>
              <a:gd name="connsiteY12" fmla="*/ 523246 h 558021"/>
              <a:gd name="connsiteX13" fmla="*/ 329590 w 493323"/>
              <a:gd name="connsiteY13" fmla="*/ 558830 h 558021"/>
              <a:gd name="connsiteX14" fmla="*/ 179976 w 493323"/>
              <a:gd name="connsiteY14" fmla="*/ 558830 h 558021"/>
              <a:gd name="connsiteX15" fmla="*/ 144392 w 493323"/>
              <a:gd name="connsiteY15" fmla="*/ 524055 h 558021"/>
              <a:gd name="connsiteX16" fmla="*/ 144392 w 493323"/>
              <a:gd name="connsiteY16" fmla="*/ 418920 h 558021"/>
              <a:gd name="connsiteX17" fmla="*/ 121748 w 493323"/>
              <a:gd name="connsiteY17" fmla="*/ 379293 h 558021"/>
              <a:gd name="connsiteX18" fmla="*/ 439 w 493323"/>
              <a:gd name="connsiteY18" fmla="*/ 196520 h 558021"/>
              <a:gd name="connsiteX19" fmla="*/ 14996 w 493323"/>
              <a:gd name="connsiteY19" fmla="*/ 179537 h 558021"/>
              <a:gd name="connsiteX20" fmla="*/ 23892 w 493323"/>
              <a:gd name="connsiteY20" fmla="*/ 179537 h 558021"/>
              <a:gd name="connsiteX21" fmla="*/ 81311 w 493323"/>
              <a:gd name="connsiteY21" fmla="*/ 122117 h 558021"/>
              <a:gd name="connsiteX22" fmla="*/ 81311 w 493323"/>
              <a:gd name="connsiteY22" fmla="*/ 34775 h 558021"/>
              <a:gd name="connsiteX23" fmla="*/ 109617 w 493323"/>
              <a:gd name="connsiteY23" fmla="*/ 0 h 558021"/>
              <a:gd name="connsiteX24" fmla="*/ 136305 w 493323"/>
              <a:gd name="connsiteY24" fmla="*/ 34775 h 558021"/>
              <a:gd name="connsiteX25" fmla="*/ 135496 w 493323"/>
              <a:gd name="connsiteY25" fmla="*/ 148806 h 558021"/>
              <a:gd name="connsiteX26" fmla="*/ 167845 w 493323"/>
              <a:gd name="connsiteY26" fmla="*/ 179537 h 558021"/>
              <a:gd name="connsiteX27" fmla="*/ 243057 w 493323"/>
              <a:gd name="connsiteY27" fmla="*/ 179537 h 558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93323" h="558021">
                <a:moveTo>
                  <a:pt x="243057" y="179537"/>
                </a:moveTo>
                <a:cubicBezTo>
                  <a:pt x="269745" y="179537"/>
                  <a:pt x="297241" y="177920"/>
                  <a:pt x="323929" y="180346"/>
                </a:cubicBezTo>
                <a:cubicBezTo>
                  <a:pt x="343339" y="181155"/>
                  <a:pt x="350617" y="176302"/>
                  <a:pt x="349809" y="155275"/>
                </a:cubicBezTo>
                <a:cubicBezTo>
                  <a:pt x="348191" y="116457"/>
                  <a:pt x="349000" y="77638"/>
                  <a:pt x="349809" y="38010"/>
                </a:cubicBezTo>
                <a:cubicBezTo>
                  <a:pt x="349809" y="18601"/>
                  <a:pt x="352235" y="809"/>
                  <a:pt x="378114" y="809"/>
                </a:cubicBezTo>
                <a:cubicBezTo>
                  <a:pt x="402376" y="809"/>
                  <a:pt x="406419" y="18601"/>
                  <a:pt x="406419" y="38819"/>
                </a:cubicBezTo>
                <a:cubicBezTo>
                  <a:pt x="406419" y="75211"/>
                  <a:pt x="408846" y="110795"/>
                  <a:pt x="405611" y="146379"/>
                </a:cubicBezTo>
                <a:cubicBezTo>
                  <a:pt x="403185" y="175493"/>
                  <a:pt x="414507" y="182772"/>
                  <a:pt x="440386" y="179537"/>
                </a:cubicBezTo>
                <a:cubicBezTo>
                  <a:pt x="450091" y="177920"/>
                  <a:pt x="460604" y="180346"/>
                  <a:pt x="470309" y="178728"/>
                </a:cubicBezTo>
                <a:cubicBezTo>
                  <a:pt x="498614" y="174685"/>
                  <a:pt x="498614" y="188433"/>
                  <a:pt x="493762" y="209460"/>
                </a:cubicBezTo>
                <a:cubicBezTo>
                  <a:pt x="478396" y="280628"/>
                  <a:pt x="442003" y="336430"/>
                  <a:pt x="380540" y="374440"/>
                </a:cubicBezTo>
                <a:cubicBezTo>
                  <a:pt x="367600" y="382528"/>
                  <a:pt x="363557" y="391424"/>
                  <a:pt x="364366" y="405981"/>
                </a:cubicBezTo>
                <a:cubicBezTo>
                  <a:pt x="365174" y="444800"/>
                  <a:pt x="364366" y="483618"/>
                  <a:pt x="364366" y="523246"/>
                </a:cubicBezTo>
                <a:cubicBezTo>
                  <a:pt x="364366" y="547508"/>
                  <a:pt x="352235" y="558021"/>
                  <a:pt x="329590" y="558830"/>
                </a:cubicBezTo>
                <a:cubicBezTo>
                  <a:pt x="279449" y="559639"/>
                  <a:pt x="229308" y="558830"/>
                  <a:pt x="179976" y="558830"/>
                </a:cubicBezTo>
                <a:cubicBezTo>
                  <a:pt x="156523" y="558830"/>
                  <a:pt x="145201" y="546699"/>
                  <a:pt x="144392" y="524055"/>
                </a:cubicBezTo>
                <a:cubicBezTo>
                  <a:pt x="144392" y="489279"/>
                  <a:pt x="142775" y="453695"/>
                  <a:pt x="144392" y="418920"/>
                </a:cubicBezTo>
                <a:cubicBezTo>
                  <a:pt x="145201" y="399511"/>
                  <a:pt x="138731" y="388997"/>
                  <a:pt x="121748" y="379293"/>
                </a:cubicBezTo>
                <a:cubicBezTo>
                  <a:pt x="51388" y="338856"/>
                  <a:pt x="12570" y="276584"/>
                  <a:pt x="439" y="196520"/>
                </a:cubicBezTo>
                <a:cubicBezTo>
                  <a:pt x="-1179" y="182772"/>
                  <a:pt x="1247" y="177920"/>
                  <a:pt x="14996" y="179537"/>
                </a:cubicBezTo>
                <a:cubicBezTo>
                  <a:pt x="18231" y="179537"/>
                  <a:pt x="20657" y="179537"/>
                  <a:pt x="23892" y="179537"/>
                </a:cubicBezTo>
                <a:cubicBezTo>
                  <a:pt x="81311" y="178728"/>
                  <a:pt x="81311" y="178728"/>
                  <a:pt x="81311" y="122117"/>
                </a:cubicBezTo>
                <a:cubicBezTo>
                  <a:pt x="81311" y="93004"/>
                  <a:pt x="81311" y="63889"/>
                  <a:pt x="81311" y="34775"/>
                </a:cubicBezTo>
                <a:cubicBezTo>
                  <a:pt x="81311" y="16175"/>
                  <a:pt x="86973" y="809"/>
                  <a:pt x="109617" y="0"/>
                </a:cubicBezTo>
                <a:cubicBezTo>
                  <a:pt x="133070" y="0"/>
                  <a:pt x="136305" y="15366"/>
                  <a:pt x="136305" y="34775"/>
                </a:cubicBezTo>
                <a:cubicBezTo>
                  <a:pt x="136305" y="72785"/>
                  <a:pt x="137922" y="110795"/>
                  <a:pt x="135496" y="148806"/>
                </a:cubicBezTo>
                <a:cubicBezTo>
                  <a:pt x="133879" y="174685"/>
                  <a:pt x="143583" y="181155"/>
                  <a:pt x="167845" y="179537"/>
                </a:cubicBezTo>
                <a:cubicBezTo>
                  <a:pt x="192916" y="177920"/>
                  <a:pt x="217986" y="179537"/>
                  <a:pt x="243057" y="179537"/>
                </a:cubicBezTo>
                <a:close/>
              </a:path>
            </a:pathLst>
          </a:custGeom>
          <a:solidFill>
            <a:schemeClr val="accent4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2845A2-50FF-43FA-B993-E31693ED321F}"/>
              </a:ext>
            </a:extLst>
          </p:cNvPr>
          <p:cNvSpPr txBox="1"/>
          <p:nvPr/>
        </p:nvSpPr>
        <p:spPr>
          <a:xfrm>
            <a:off x="2711629" y="2345460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577FB6-BF5A-4349-9869-A303ADAC1804}"/>
              </a:ext>
            </a:extLst>
          </p:cNvPr>
          <p:cNvSpPr txBox="1"/>
          <p:nvPr/>
        </p:nvSpPr>
        <p:spPr>
          <a:xfrm>
            <a:off x="5816512" y="2345460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4" name="Group 5">
            <a:extLst>
              <a:ext uri="{FF2B5EF4-FFF2-40B4-BE49-F238E27FC236}">
                <a16:creationId xmlns:a16="http://schemas.microsoft.com/office/drawing/2014/main" id="{E4F71BBB-F37E-44D5-B709-27C173304DDC}"/>
              </a:ext>
            </a:extLst>
          </p:cNvPr>
          <p:cNvGrpSpPr/>
          <p:nvPr/>
        </p:nvGrpSpPr>
        <p:grpSpPr>
          <a:xfrm>
            <a:off x="3773851" y="2345460"/>
            <a:ext cx="1961545" cy="1313612"/>
            <a:chOff x="2676933" y="3301949"/>
            <a:chExt cx="1550267" cy="131361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5239F86-DED3-4734-A4C6-DA8CFC47E3AE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3BEA6FF-1811-477D-B37C-028036A5FB82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5">
            <a:extLst>
              <a:ext uri="{FF2B5EF4-FFF2-40B4-BE49-F238E27FC236}">
                <a16:creationId xmlns:a16="http://schemas.microsoft.com/office/drawing/2014/main" id="{67CB4272-8922-4A69-ABB5-85080975ADB5}"/>
              </a:ext>
            </a:extLst>
          </p:cNvPr>
          <p:cNvGrpSpPr/>
          <p:nvPr/>
        </p:nvGrpSpPr>
        <p:grpSpPr>
          <a:xfrm>
            <a:off x="6878734" y="2345460"/>
            <a:ext cx="1961545" cy="1313612"/>
            <a:chOff x="2676933" y="3301949"/>
            <a:chExt cx="1550267" cy="131361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1C19DD6-614D-4162-B913-BA11EE30985F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79B27F3-C129-44D8-BF39-A103019D5986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D1D9F343-BBB5-43F4-BB26-B1FEA988EA19}"/>
              </a:ext>
            </a:extLst>
          </p:cNvPr>
          <p:cNvGrpSpPr/>
          <p:nvPr/>
        </p:nvGrpSpPr>
        <p:grpSpPr>
          <a:xfrm flipH="1">
            <a:off x="2711629" y="4174260"/>
            <a:ext cx="3023500" cy="1313612"/>
            <a:chOff x="2711629" y="4174260"/>
            <a:chExt cx="3023500" cy="131361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66B8EC5-688B-4A61-809D-8038A9317EED}"/>
                </a:ext>
              </a:extLst>
            </p:cNvPr>
            <p:cNvSpPr txBox="1"/>
            <p:nvPr/>
          </p:nvSpPr>
          <p:spPr>
            <a:xfrm>
              <a:off x="4754023" y="4174260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33" name="Group 5">
              <a:extLst>
                <a:ext uri="{FF2B5EF4-FFF2-40B4-BE49-F238E27FC236}">
                  <a16:creationId xmlns:a16="http://schemas.microsoft.com/office/drawing/2014/main" id="{684ACB4C-CBE8-459C-9538-C9670DC742C6}"/>
                </a:ext>
              </a:extLst>
            </p:cNvPr>
            <p:cNvGrpSpPr/>
            <p:nvPr/>
          </p:nvGrpSpPr>
          <p:grpSpPr>
            <a:xfrm>
              <a:off x="2711629" y="4174260"/>
              <a:ext cx="1961545" cy="1313612"/>
              <a:chOff x="2676933" y="3301949"/>
              <a:chExt cx="1550267" cy="1313612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A5618AB-8D41-4873-AF2F-02717A6E6D1E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A47BA8E-0CC9-4B02-B417-2ED588FC997B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6" name="Freeform 18">
              <a:extLst>
                <a:ext uri="{FF2B5EF4-FFF2-40B4-BE49-F238E27FC236}">
                  <a16:creationId xmlns:a16="http://schemas.microsoft.com/office/drawing/2014/main" id="{5B2CC0EA-94C9-4AEF-A30F-BFE8BBDB0F56}"/>
                </a:ext>
              </a:extLst>
            </p:cNvPr>
            <p:cNvSpPr/>
            <p:nvPr/>
          </p:nvSpPr>
          <p:spPr>
            <a:xfrm>
              <a:off x="4902693" y="4842675"/>
              <a:ext cx="654428" cy="528171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1B81943F-C2A7-45E2-AA68-33CFFF2FFC32}"/>
              </a:ext>
            </a:extLst>
          </p:cNvPr>
          <p:cNvGrpSpPr/>
          <p:nvPr/>
        </p:nvGrpSpPr>
        <p:grpSpPr>
          <a:xfrm flipH="1">
            <a:off x="5816512" y="4174260"/>
            <a:ext cx="3023767" cy="1313612"/>
            <a:chOff x="5816512" y="4174260"/>
            <a:chExt cx="3023767" cy="131361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BF5F4D1-839C-4E6C-8E9B-93CFD0424FAD}"/>
                </a:ext>
              </a:extLst>
            </p:cNvPr>
            <p:cNvSpPr txBox="1"/>
            <p:nvPr/>
          </p:nvSpPr>
          <p:spPr>
            <a:xfrm>
              <a:off x="7859173" y="4174260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30" name="Group 5">
              <a:extLst>
                <a:ext uri="{FF2B5EF4-FFF2-40B4-BE49-F238E27FC236}">
                  <a16:creationId xmlns:a16="http://schemas.microsoft.com/office/drawing/2014/main" id="{7CFF0FDB-93A7-4B4E-B753-A4EEA4BDE3CB}"/>
                </a:ext>
              </a:extLst>
            </p:cNvPr>
            <p:cNvGrpSpPr/>
            <p:nvPr/>
          </p:nvGrpSpPr>
          <p:grpSpPr>
            <a:xfrm>
              <a:off x="5816512" y="4174260"/>
              <a:ext cx="1961545" cy="1313612"/>
              <a:chOff x="2676933" y="3301949"/>
              <a:chExt cx="1550267" cy="1313612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36E79A3-C9D5-43E8-A298-B940F1FC8B9B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1D3B8EF-1427-4681-BF14-28F865BF9648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7" name="Rounded Rectangle 27">
              <a:extLst>
                <a:ext uri="{FF2B5EF4-FFF2-40B4-BE49-F238E27FC236}">
                  <a16:creationId xmlns:a16="http://schemas.microsoft.com/office/drawing/2014/main" id="{5EEF7883-6F6A-44BB-9220-7606032CF4E3}"/>
                </a:ext>
              </a:extLst>
            </p:cNvPr>
            <p:cNvSpPr/>
            <p:nvPr/>
          </p:nvSpPr>
          <p:spPr>
            <a:xfrm>
              <a:off x="8037448" y="4951770"/>
              <a:ext cx="545576" cy="419076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0A928023-A3F0-4959-B469-27FBE08C17D0}"/>
              </a:ext>
            </a:extLst>
          </p:cNvPr>
          <p:cNvSpPr/>
          <p:nvPr/>
        </p:nvSpPr>
        <p:spPr>
          <a:xfrm>
            <a:off x="6046265" y="3057803"/>
            <a:ext cx="554680" cy="4786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88F83C62-C78C-4557-A167-56D9F5F7C67D}"/>
              </a:ext>
            </a:extLst>
          </p:cNvPr>
          <p:cNvSpPr>
            <a:spLocks noChangeAspect="1"/>
          </p:cNvSpPr>
          <p:nvPr/>
        </p:nvSpPr>
        <p:spPr>
          <a:xfrm>
            <a:off x="2926179" y="3035185"/>
            <a:ext cx="571905" cy="57668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0" name="Group 56">
            <a:extLst>
              <a:ext uri="{FF2B5EF4-FFF2-40B4-BE49-F238E27FC236}">
                <a16:creationId xmlns:a16="http://schemas.microsoft.com/office/drawing/2014/main" id="{75051A6A-0162-4E53-B4A2-54964369071E}"/>
              </a:ext>
            </a:extLst>
          </p:cNvPr>
          <p:cNvGrpSpPr/>
          <p:nvPr/>
        </p:nvGrpSpPr>
        <p:grpSpPr>
          <a:xfrm rot="309025">
            <a:off x="1475911" y="1586077"/>
            <a:ext cx="1650606" cy="783325"/>
            <a:chOff x="1719925" y="2675941"/>
            <a:chExt cx="2010435" cy="954090"/>
          </a:xfrm>
        </p:grpSpPr>
        <p:sp>
          <p:nvSpPr>
            <p:cNvPr id="41" name="Parallelogram 57">
              <a:extLst>
                <a:ext uri="{FF2B5EF4-FFF2-40B4-BE49-F238E27FC236}">
                  <a16:creationId xmlns:a16="http://schemas.microsoft.com/office/drawing/2014/main" id="{1AA607F2-A113-4DCF-AD3C-1AD6C7F37C58}"/>
                </a:ext>
              </a:extLst>
            </p:cNvPr>
            <p:cNvSpPr/>
            <p:nvPr/>
          </p:nvSpPr>
          <p:spPr>
            <a:xfrm rot="8894940">
              <a:off x="2608993" y="2707412"/>
              <a:ext cx="1054848" cy="208549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" name="Rectangle 34">
              <a:extLst>
                <a:ext uri="{FF2B5EF4-FFF2-40B4-BE49-F238E27FC236}">
                  <a16:creationId xmlns:a16="http://schemas.microsoft.com/office/drawing/2014/main" id="{8E47BD8A-C13D-4CE2-948F-BED96E3CA38E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43" name="Group 59">
              <a:extLst>
                <a:ext uri="{FF2B5EF4-FFF2-40B4-BE49-F238E27FC236}">
                  <a16:creationId xmlns:a16="http://schemas.microsoft.com/office/drawing/2014/main" id="{51FD7070-E2DA-4964-BABE-C0A5085EA1AA}"/>
                </a:ext>
              </a:extLst>
            </p:cNvPr>
            <p:cNvGrpSpPr/>
            <p:nvPr/>
          </p:nvGrpSpPr>
          <p:grpSpPr>
            <a:xfrm rot="19800000">
              <a:off x="1953619" y="2675941"/>
              <a:ext cx="1776741" cy="850143"/>
              <a:chOff x="1475656" y="3331348"/>
              <a:chExt cx="2725289" cy="1304008"/>
            </a:xfrm>
          </p:grpSpPr>
          <p:sp>
            <p:nvSpPr>
              <p:cNvPr id="44" name="Parallelogram 60">
                <a:extLst>
                  <a:ext uri="{FF2B5EF4-FFF2-40B4-BE49-F238E27FC236}">
                    <a16:creationId xmlns:a16="http://schemas.microsoft.com/office/drawing/2014/main" id="{A258AE2E-0828-4BE3-AE8D-31E9CC5978E3}"/>
                  </a:ext>
                </a:extLst>
              </p:cNvPr>
              <p:cNvSpPr/>
              <p:nvPr/>
            </p:nvSpPr>
            <p:spPr>
              <a:xfrm rot="10680000" flipH="1">
                <a:off x="2793781" y="4038221"/>
                <a:ext cx="1201834" cy="597135"/>
              </a:xfrm>
              <a:prstGeom prst="parallelogram">
                <a:avLst>
                  <a:gd name="adj" fmla="val 62269"/>
                </a:avLst>
              </a:pr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45" name="Parallelogram 61">
                <a:extLst>
                  <a:ext uri="{FF2B5EF4-FFF2-40B4-BE49-F238E27FC236}">
                    <a16:creationId xmlns:a16="http://schemas.microsoft.com/office/drawing/2014/main" id="{18FDFE29-5734-46CB-BD12-658B0F5C0DC4}"/>
                  </a:ext>
                </a:extLst>
              </p:cNvPr>
              <p:cNvSpPr/>
              <p:nvPr/>
            </p:nvSpPr>
            <p:spPr>
              <a:xfrm rot="10920000">
                <a:off x="2793780" y="3331348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grpSp>
            <p:nvGrpSpPr>
              <p:cNvPr id="46" name="Group 62">
                <a:extLst>
                  <a:ext uri="{FF2B5EF4-FFF2-40B4-BE49-F238E27FC236}">
                    <a16:creationId xmlns:a16="http://schemas.microsoft.com/office/drawing/2014/main" id="{F2B636AE-89B0-425B-A9C8-C4CB5419E2F1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2152334" cy="246090"/>
                <a:chOff x="1688158" y="3440846"/>
                <a:chExt cx="1659706" cy="379529"/>
              </a:xfrm>
            </p:grpSpPr>
            <p:sp>
              <p:nvSpPr>
                <p:cNvPr id="48" name="Trapezoid 33">
                  <a:extLst>
                    <a:ext uri="{FF2B5EF4-FFF2-40B4-BE49-F238E27FC236}">
                      <a16:creationId xmlns:a16="http://schemas.microsoft.com/office/drawing/2014/main" id="{A7402A50-4056-46CC-93B4-32C7F8F481AF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dirty="0"/>
                </a:p>
              </p:txBody>
            </p:sp>
            <p:sp>
              <p:nvSpPr>
                <p:cNvPr id="49" name="Chord 65">
                  <a:extLst>
                    <a:ext uri="{FF2B5EF4-FFF2-40B4-BE49-F238E27FC236}">
                      <a16:creationId xmlns:a16="http://schemas.microsoft.com/office/drawing/2014/main" id="{7BDB0B73-F8DD-4BBD-A10F-D3A890215368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dirty="0"/>
                </a:p>
              </p:txBody>
            </p:sp>
            <p:sp>
              <p:nvSpPr>
                <p:cNvPr id="50" name="Trapezoid 37">
                  <a:extLst>
                    <a:ext uri="{FF2B5EF4-FFF2-40B4-BE49-F238E27FC236}">
                      <a16:creationId xmlns:a16="http://schemas.microsoft.com/office/drawing/2014/main" id="{467C1602-645A-4F34-BFAC-AF85D9F0686A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2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47" name="Parallelogram 63">
                <a:extLst>
                  <a:ext uri="{FF2B5EF4-FFF2-40B4-BE49-F238E27FC236}">
                    <a16:creationId xmlns:a16="http://schemas.microsoft.com/office/drawing/2014/main" id="{8920971C-0A06-47B1-A5DB-4BB2B3407E41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6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</p:grpSp>
      <p:grpSp>
        <p:nvGrpSpPr>
          <p:cNvPr id="51" name="Group 94">
            <a:extLst>
              <a:ext uri="{FF2B5EF4-FFF2-40B4-BE49-F238E27FC236}">
                <a16:creationId xmlns:a16="http://schemas.microsoft.com/office/drawing/2014/main" id="{3431717D-4BEA-4D5B-82BD-87FB19B79DA4}"/>
              </a:ext>
            </a:extLst>
          </p:cNvPr>
          <p:cNvGrpSpPr/>
          <p:nvPr/>
        </p:nvGrpSpPr>
        <p:grpSpPr>
          <a:xfrm>
            <a:off x="8875721" y="2734215"/>
            <a:ext cx="3068852" cy="3741905"/>
            <a:chOff x="8875721" y="2734215"/>
            <a:chExt cx="3068852" cy="3741905"/>
          </a:xfrm>
        </p:grpSpPr>
        <p:grpSp>
          <p:nvGrpSpPr>
            <p:cNvPr id="52" name="Graphic 24">
              <a:extLst>
                <a:ext uri="{FF2B5EF4-FFF2-40B4-BE49-F238E27FC236}">
                  <a16:creationId xmlns:a16="http://schemas.microsoft.com/office/drawing/2014/main" id="{87909FDF-D60D-4237-B053-0EEB850C3AC6}"/>
                </a:ext>
              </a:extLst>
            </p:cNvPr>
            <p:cNvGrpSpPr/>
            <p:nvPr/>
          </p:nvGrpSpPr>
          <p:grpSpPr>
            <a:xfrm flipH="1">
              <a:off x="8875721" y="2734215"/>
              <a:ext cx="3066578" cy="3741905"/>
              <a:chOff x="3286299" y="608"/>
              <a:chExt cx="5620291" cy="6858000"/>
            </a:xfrm>
            <a:solidFill>
              <a:schemeClr val="accent1"/>
            </a:solidFill>
          </p:grpSpPr>
          <p:sp>
            <p:nvSpPr>
              <p:cNvPr id="62" name="Freeform: Shape 89">
                <a:extLst>
                  <a:ext uri="{FF2B5EF4-FFF2-40B4-BE49-F238E27FC236}">
                    <a16:creationId xmlns:a16="http://schemas.microsoft.com/office/drawing/2014/main" id="{9284F262-749C-4941-BE9D-A67C2A70B320}"/>
                  </a:ext>
                </a:extLst>
              </p:cNvPr>
              <p:cNvSpPr/>
              <p:nvPr/>
            </p:nvSpPr>
            <p:spPr>
              <a:xfrm>
                <a:off x="6980300" y="5304247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778"/>
                      <a:pt x="0" y="778"/>
                      <a:pt x="0" y="0"/>
                    </a:cubicBezTo>
                    <a:cubicBezTo>
                      <a:pt x="0" y="778"/>
                      <a:pt x="0" y="77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3" name="Freeform: Shape 90">
                <a:extLst>
                  <a:ext uri="{FF2B5EF4-FFF2-40B4-BE49-F238E27FC236}">
                    <a16:creationId xmlns:a16="http://schemas.microsoft.com/office/drawing/2014/main" id="{589ADA57-B3CC-4172-8D69-74E4FB8B1A56}"/>
                  </a:ext>
                </a:extLst>
              </p:cNvPr>
              <p:cNvSpPr/>
              <p:nvPr/>
            </p:nvSpPr>
            <p:spPr>
              <a:xfrm>
                <a:off x="6925031" y="5090177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778"/>
                      <a:pt x="0" y="0"/>
                    </a:cubicBezTo>
                    <a:cubicBezTo>
                      <a:pt x="0" y="778"/>
                      <a:pt x="0" y="77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4" name="Freeform: Shape 91">
                <a:extLst>
                  <a:ext uri="{FF2B5EF4-FFF2-40B4-BE49-F238E27FC236}">
                    <a16:creationId xmlns:a16="http://schemas.microsoft.com/office/drawing/2014/main" id="{D61784AE-2541-4E02-B8AF-20E36878BF5A}"/>
                  </a:ext>
                </a:extLst>
              </p:cNvPr>
              <p:cNvSpPr/>
              <p:nvPr/>
            </p:nvSpPr>
            <p:spPr>
              <a:xfrm>
                <a:off x="8639920" y="790110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5" name="Freeform: Shape 92">
                <a:extLst>
                  <a:ext uri="{FF2B5EF4-FFF2-40B4-BE49-F238E27FC236}">
                    <a16:creationId xmlns:a16="http://schemas.microsoft.com/office/drawing/2014/main" id="{2BD143F9-7716-4E4E-A495-35C97A5B250D}"/>
                  </a:ext>
                </a:extLst>
              </p:cNvPr>
              <p:cNvSpPr/>
              <p:nvPr/>
            </p:nvSpPr>
            <p:spPr>
              <a:xfrm>
                <a:off x="3286299" y="608"/>
                <a:ext cx="5620291" cy="6858000"/>
              </a:xfrm>
              <a:custGeom>
                <a:avLst/>
                <a:gdLst>
                  <a:gd name="connsiteX0" fmla="*/ 5622960 w 5620290"/>
                  <a:gd name="connsiteY0" fmla="*/ 1118001 h 6858000"/>
                  <a:gd name="connsiteX1" fmla="*/ 5610504 w 5620290"/>
                  <a:gd name="connsiteY1" fmla="*/ 1073630 h 6858000"/>
                  <a:gd name="connsiteX2" fmla="*/ 5466494 w 5620290"/>
                  <a:gd name="connsiteY2" fmla="*/ 916387 h 6858000"/>
                  <a:gd name="connsiteX3" fmla="*/ 5423680 w 5620290"/>
                  <a:gd name="connsiteY3" fmla="*/ 783275 h 6858000"/>
                  <a:gd name="connsiteX4" fmla="*/ 5324819 w 5620290"/>
                  <a:gd name="connsiteY4" fmla="*/ 840879 h 6858000"/>
                  <a:gd name="connsiteX5" fmla="*/ 5250868 w 5620290"/>
                  <a:gd name="connsiteY5" fmla="*/ 868902 h 6858000"/>
                  <a:gd name="connsiteX6" fmla="*/ 5121648 w 5620290"/>
                  <a:gd name="connsiteY6" fmla="*/ 943632 h 6858000"/>
                  <a:gd name="connsiteX7" fmla="*/ 4992428 w 5620290"/>
                  <a:gd name="connsiteY7" fmla="*/ 1118779 h 6858000"/>
                  <a:gd name="connsiteX8" fmla="*/ 5121648 w 5620290"/>
                  <a:gd name="connsiteY8" fmla="*/ 1484643 h 6858000"/>
                  <a:gd name="connsiteX9" fmla="*/ 5112307 w 5620290"/>
                  <a:gd name="connsiteY9" fmla="*/ 1689371 h 6858000"/>
                  <a:gd name="connsiteX10" fmla="*/ 5030571 w 5620290"/>
                  <a:gd name="connsiteY10" fmla="*/ 1882423 h 6858000"/>
                  <a:gd name="connsiteX11" fmla="*/ 4964404 w 5620290"/>
                  <a:gd name="connsiteY11" fmla="*/ 1907333 h 6858000"/>
                  <a:gd name="connsiteX12" fmla="*/ 4885004 w 5620290"/>
                  <a:gd name="connsiteY12" fmla="*/ 2028768 h 6858000"/>
                  <a:gd name="connsiteX13" fmla="*/ 4588421 w 5620290"/>
                  <a:gd name="connsiteY13" fmla="*/ 2488823 h 6858000"/>
                  <a:gd name="connsiteX14" fmla="*/ 4435070 w 5620290"/>
                  <a:gd name="connsiteY14" fmla="*/ 2723131 h 6858000"/>
                  <a:gd name="connsiteX15" fmla="*/ 4297287 w 5620290"/>
                  <a:gd name="connsiteY15" fmla="*/ 2909955 h 6858000"/>
                  <a:gd name="connsiteX16" fmla="*/ 4108906 w 5620290"/>
                  <a:gd name="connsiteY16" fmla="*/ 2942649 h 6858000"/>
                  <a:gd name="connsiteX17" fmla="*/ 3887831 w 5620290"/>
                  <a:gd name="connsiteY17" fmla="*/ 2969895 h 6858000"/>
                  <a:gd name="connsiteX18" fmla="*/ 2873532 w 5620290"/>
                  <a:gd name="connsiteY18" fmla="*/ 2864028 h 6858000"/>
                  <a:gd name="connsiteX19" fmla="*/ 2650121 w 5620290"/>
                  <a:gd name="connsiteY19" fmla="*/ 2882710 h 6858000"/>
                  <a:gd name="connsiteX20" fmla="*/ 2527129 w 5620290"/>
                  <a:gd name="connsiteY20" fmla="*/ 2937200 h 6858000"/>
                  <a:gd name="connsiteX21" fmla="*/ 2455513 w 5620290"/>
                  <a:gd name="connsiteY21" fmla="*/ 2920075 h 6858000"/>
                  <a:gd name="connsiteX22" fmla="*/ 2536470 w 5620290"/>
                  <a:gd name="connsiteY22" fmla="*/ 2705227 h 6858000"/>
                  <a:gd name="connsiteX23" fmla="*/ 2684372 w 5620290"/>
                  <a:gd name="connsiteY23" fmla="*/ 2368165 h 6858000"/>
                  <a:gd name="connsiteX24" fmla="*/ 2683594 w 5620290"/>
                  <a:gd name="connsiteY24" fmla="*/ 2255292 h 6858000"/>
                  <a:gd name="connsiteX25" fmla="*/ 2657906 w 5620290"/>
                  <a:gd name="connsiteY25" fmla="*/ 2052121 h 6858000"/>
                  <a:gd name="connsiteX26" fmla="*/ 2672696 w 5620290"/>
                  <a:gd name="connsiteY26" fmla="*/ 1753203 h 6858000"/>
                  <a:gd name="connsiteX27" fmla="*/ 2618984 w 5620290"/>
                  <a:gd name="connsiteY27" fmla="*/ 1554702 h 6858000"/>
                  <a:gd name="connsiteX28" fmla="*/ 2566829 w 5620290"/>
                  <a:gd name="connsiteY28" fmla="*/ 1455063 h 6858000"/>
                  <a:gd name="connsiteX29" fmla="*/ 2562937 w 5620290"/>
                  <a:gd name="connsiteY29" fmla="*/ 1375663 h 6858000"/>
                  <a:gd name="connsiteX30" fmla="*/ 2326293 w 5620290"/>
                  <a:gd name="connsiteY30" fmla="*/ 1143689 h 6858000"/>
                  <a:gd name="connsiteX31" fmla="*/ 1781389 w 5620290"/>
                  <a:gd name="connsiteY31" fmla="*/ 1128121 h 6858000"/>
                  <a:gd name="connsiteX32" fmla="*/ 1572769 w 5620290"/>
                  <a:gd name="connsiteY32" fmla="*/ 1281472 h 6858000"/>
                  <a:gd name="connsiteX33" fmla="*/ 1441214 w 5620290"/>
                  <a:gd name="connsiteY33" fmla="*/ 1490871 h 6858000"/>
                  <a:gd name="connsiteX34" fmla="*/ 1438100 w 5620290"/>
                  <a:gd name="connsiteY34" fmla="*/ 1497098 h 6858000"/>
                  <a:gd name="connsiteX35" fmla="*/ 1337682 w 5620290"/>
                  <a:gd name="connsiteY35" fmla="*/ 1996074 h 6858000"/>
                  <a:gd name="connsiteX36" fmla="*/ 1547859 w 5620290"/>
                  <a:gd name="connsiteY36" fmla="*/ 2529301 h 6858000"/>
                  <a:gd name="connsiteX37" fmla="*/ 1569655 w 5620290"/>
                  <a:gd name="connsiteY37" fmla="*/ 2550319 h 6858000"/>
                  <a:gd name="connsiteX38" fmla="*/ 1569655 w 5620290"/>
                  <a:gd name="connsiteY38" fmla="*/ 2550319 h 6858000"/>
                  <a:gd name="connsiteX39" fmla="*/ 1540075 w 5620290"/>
                  <a:gd name="connsiteY39" fmla="*/ 2727023 h 6858000"/>
                  <a:gd name="connsiteX40" fmla="*/ 1522949 w 5620290"/>
                  <a:gd name="connsiteY40" fmla="*/ 2895943 h 6858000"/>
                  <a:gd name="connsiteX41" fmla="*/ 1073015 w 5620290"/>
                  <a:gd name="connsiteY41" fmla="*/ 3086660 h 6858000"/>
                  <a:gd name="connsiteX42" fmla="*/ 728169 w 5620290"/>
                  <a:gd name="connsiteY42" fmla="*/ 2980014 h 6858000"/>
                  <a:gd name="connsiteX43" fmla="*/ 723498 w 5620290"/>
                  <a:gd name="connsiteY43" fmla="*/ 2944985 h 6858000"/>
                  <a:gd name="connsiteX44" fmla="*/ 733618 w 5620290"/>
                  <a:gd name="connsiteY44" fmla="*/ 1404465 h 6858000"/>
                  <a:gd name="connsiteX45" fmla="*/ 718049 w 5620290"/>
                  <a:gd name="connsiteY45" fmla="*/ 1376441 h 6858000"/>
                  <a:gd name="connsiteX46" fmla="*/ 700923 w 5620290"/>
                  <a:gd name="connsiteY46" fmla="*/ 1374884 h 6858000"/>
                  <a:gd name="connsiteX47" fmla="*/ 718827 w 5620290"/>
                  <a:gd name="connsiteY47" fmla="*/ 1348417 h 6858000"/>
                  <a:gd name="connsiteX48" fmla="*/ 883077 w 5620290"/>
                  <a:gd name="connsiteY48" fmla="*/ 918722 h 6858000"/>
                  <a:gd name="connsiteX49" fmla="*/ 898646 w 5620290"/>
                  <a:gd name="connsiteY49" fmla="*/ 903932 h 6858000"/>
                  <a:gd name="connsiteX50" fmla="*/ 1093254 w 5620290"/>
                  <a:gd name="connsiteY50" fmla="*/ 710880 h 6858000"/>
                  <a:gd name="connsiteX51" fmla="*/ 1272294 w 5620290"/>
                  <a:gd name="connsiteY51" fmla="*/ 215796 h 6858000"/>
                  <a:gd name="connsiteX52" fmla="*/ 1299539 w 5620290"/>
                  <a:gd name="connsiteY52" fmla="*/ 54661 h 6858000"/>
                  <a:gd name="connsiteX53" fmla="*/ 1232594 w 5620290"/>
                  <a:gd name="connsiteY53" fmla="*/ 1727 h 6858000"/>
                  <a:gd name="connsiteX54" fmla="*/ 1118942 w 5620290"/>
                  <a:gd name="connsiteY54" fmla="*/ 79571 h 6858000"/>
                  <a:gd name="connsiteX55" fmla="*/ 1079242 w 5620290"/>
                  <a:gd name="connsiteY55" fmla="*/ 98253 h 6858000"/>
                  <a:gd name="connsiteX56" fmla="*/ 607511 w 5620290"/>
                  <a:gd name="connsiteY56" fmla="*/ 109151 h 6858000"/>
                  <a:gd name="connsiteX57" fmla="*/ 590386 w 5620290"/>
                  <a:gd name="connsiteY57" fmla="*/ 120049 h 6858000"/>
                  <a:gd name="connsiteX58" fmla="*/ 430807 w 5620290"/>
                  <a:gd name="connsiteY58" fmla="*/ 728006 h 6858000"/>
                  <a:gd name="connsiteX59" fmla="*/ 359191 w 5620290"/>
                  <a:gd name="connsiteY59" fmla="*/ 1103989 h 6858000"/>
                  <a:gd name="connsiteX60" fmla="*/ 288354 w 5620290"/>
                  <a:gd name="connsiteY60" fmla="*/ 1289256 h 6858000"/>
                  <a:gd name="connsiteX61" fmla="*/ 207397 w 5620290"/>
                  <a:gd name="connsiteY61" fmla="*/ 1321951 h 6858000"/>
                  <a:gd name="connsiteX62" fmla="*/ 156798 w 5620290"/>
                  <a:gd name="connsiteY62" fmla="*/ 1335962 h 6858000"/>
                  <a:gd name="connsiteX63" fmla="*/ 151349 w 5620290"/>
                  <a:gd name="connsiteY63" fmla="*/ 1344525 h 6858000"/>
                  <a:gd name="connsiteX64" fmla="*/ 108535 w 5620290"/>
                  <a:gd name="connsiteY64" fmla="*/ 1578834 h 6858000"/>
                  <a:gd name="connsiteX65" fmla="*/ 4225 w 5620290"/>
                  <a:gd name="connsiteY65" fmla="*/ 2533193 h 6858000"/>
                  <a:gd name="connsiteX66" fmla="*/ 120990 w 5620290"/>
                  <a:gd name="connsiteY66" fmla="*/ 3475876 h 6858000"/>
                  <a:gd name="connsiteX67" fmla="*/ 416017 w 5620290"/>
                  <a:gd name="connsiteY67" fmla="*/ 3993535 h 6858000"/>
                  <a:gd name="connsiteX68" fmla="*/ 695474 w 5620290"/>
                  <a:gd name="connsiteY68" fmla="*/ 4238741 h 6858000"/>
                  <a:gd name="connsiteX69" fmla="*/ 862059 w 5620290"/>
                  <a:gd name="connsiteY69" fmla="*/ 4336824 h 6858000"/>
                  <a:gd name="connsiteX70" fmla="*/ 991279 w 5620290"/>
                  <a:gd name="connsiteY70" fmla="*/ 4479277 h 6858000"/>
                  <a:gd name="connsiteX71" fmla="*/ 1363370 w 5620290"/>
                  <a:gd name="connsiteY71" fmla="*/ 4968134 h 6858000"/>
                  <a:gd name="connsiteX72" fmla="*/ 1671630 w 5620290"/>
                  <a:gd name="connsiteY72" fmla="*/ 5476451 h 6858000"/>
                  <a:gd name="connsiteX73" fmla="*/ 1808634 w 5620290"/>
                  <a:gd name="connsiteY73" fmla="*/ 6085965 h 6858000"/>
                  <a:gd name="connsiteX74" fmla="*/ 1821868 w 5620290"/>
                  <a:gd name="connsiteY74" fmla="*/ 6108539 h 6858000"/>
                  <a:gd name="connsiteX75" fmla="*/ 1794623 w 5620290"/>
                  <a:gd name="connsiteY75" fmla="*/ 6142790 h 6858000"/>
                  <a:gd name="connsiteX76" fmla="*/ 1737019 w 5620290"/>
                  <a:gd name="connsiteY76" fmla="*/ 6553025 h 6858000"/>
                  <a:gd name="connsiteX77" fmla="*/ 1741689 w 5620290"/>
                  <a:gd name="connsiteY77" fmla="*/ 6823920 h 6858000"/>
                  <a:gd name="connsiteX78" fmla="*/ 1755701 w 5620290"/>
                  <a:gd name="connsiteY78" fmla="*/ 6852722 h 6858000"/>
                  <a:gd name="connsiteX79" fmla="*/ 1898154 w 5620290"/>
                  <a:gd name="connsiteY79" fmla="*/ 6852722 h 6858000"/>
                  <a:gd name="connsiteX80" fmla="*/ 2066296 w 5620290"/>
                  <a:gd name="connsiteY80" fmla="*/ 6852722 h 6858000"/>
                  <a:gd name="connsiteX81" fmla="*/ 2390125 w 5620290"/>
                  <a:gd name="connsiteY81" fmla="*/ 6852722 h 6858000"/>
                  <a:gd name="connsiteX82" fmla="*/ 3037003 w 5620290"/>
                  <a:gd name="connsiteY82" fmla="*/ 6852722 h 6858000"/>
                  <a:gd name="connsiteX83" fmla="*/ 3683881 w 5620290"/>
                  <a:gd name="connsiteY83" fmla="*/ 6852722 h 6858000"/>
                  <a:gd name="connsiteX84" fmla="*/ 4097230 w 5620290"/>
                  <a:gd name="connsiteY84" fmla="*/ 6859727 h 6858000"/>
                  <a:gd name="connsiteX85" fmla="*/ 3904956 w 5620290"/>
                  <a:gd name="connsiteY85" fmla="*/ 6193388 h 6858000"/>
                  <a:gd name="connsiteX86" fmla="*/ 3760168 w 5620290"/>
                  <a:gd name="connsiteY86" fmla="*/ 5566749 h 6858000"/>
                  <a:gd name="connsiteX87" fmla="*/ 3616157 w 5620290"/>
                  <a:gd name="connsiteY87" fmla="*/ 5004720 h 6858000"/>
                  <a:gd name="connsiteX88" fmla="*/ 3304784 w 5620290"/>
                  <a:gd name="connsiteY88" fmla="*/ 3805154 h 6858000"/>
                  <a:gd name="connsiteX89" fmla="*/ 3319574 w 5620290"/>
                  <a:gd name="connsiteY89" fmla="*/ 3777909 h 6858000"/>
                  <a:gd name="connsiteX90" fmla="*/ 3616157 w 5620290"/>
                  <a:gd name="connsiteY90" fmla="*/ 3771681 h 6858000"/>
                  <a:gd name="connsiteX91" fmla="*/ 3949327 w 5620290"/>
                  <a:gd name="connsiteY91" fmla="*/ 3693059 h 6858000"/>
                  <a:gd name="connsiteX92" fmla="*/ 4364232 w 5620290"/>
                  <a:gd name="connsiteY92" fmla="*/ 3593420 h 6858000"/>
                  <a:gd name="connsiteX93" fmla="*/ 4565846 w 5620290"/>
                  <a:gd name="connsiteY93" fmla="*/ 3545157 h 6858000"/>
                  <a:gd name="connsiteX94" fmla="*/ 4718420 w 5620290"/>
                  <a:gd name="connsiteY94" fmla="*/ 3489110 h 6858000"/>
                  <a:gd name="connsiteX95" fmla="*/ 4823508 w 5620290"/>
                  <a:gd name="connsiteY95" fmla="*/ 3407374 h 6858000"/>
                  <a:gd name="connsiteX96" fmla="*/ 5000213 w 5620290"/>
                  <a:gd name="connsiteY96" fmla="*/ 3107677 h 6858000"/>
                  <a:gd name="connsiteX97" fmla="*/ 5173025 w 5620290"/>
                  <a:gd name="connsiteY97" fmla="*/ 2784627 h 6858000"/>
                  <a:gd name="connsiteX98" fmla="*/ 5401884 w 5620290"/>
                  <a:gd name="connsiteY98" fmla="*/ 2112839 h 6858000"/>
                  <a:gd name="connsiteX99" fmla="*/ 5390208 w 5620290"/>
                  <a:gd name="connsiteY99" fmla="*/ 2064576 h 6858000"/>
                  <a:gd name="connsiteX100" fmla="*/ 5362963 w 5620290"/>
                  <a:gd name="connsiteY100" fmla="*/ 2043559 h 6858000"/>
                  <a:gd name="connsiteX101" fmla="*/ 5357513 w 5620290"/>
                  <a:gd name="connsiteY101" fmla="*/ 2039666 h 6858000"/>
                  <a:gd name="connsiteX102" fmla="*/ 5367633 w 5620290"/>
                  <a:gd name="connsiteY102" fmla="*/ 2030325 h 6858000"/>
                  <a:gd name="connsiteX103" fmla="*/ 5513200 w 5620290"/>
                  <a:gd name="connsiteY103" fmla="*/ 1653563 h 6858000"/>
                  <a:gd name="connsiteX104" fmla="*/ 5605055 w 5620290"/>
                  <a:gd name="connsiteY104" fmla="*/ 1431710 h 6858000"/>
                  <a:gd name="connsiteX105" fmla="*/ 5626852 w 5620290"/>
                  <a:gd name="connsiteY105" fmla="*/ 1182611 h 6858000"/>
                  <a:gd name="connsiteX106" fmla="*/ 5622960 w 5620290"/>
                  <a:gd name="connsiteY106" fmla="*/ 1118001 h 6858000"/>
                  <a:gd name="connsiteX107" fmla="*/ 2438387 w 5620290"/>
                  <a:gd name="connsiteY107" fmla="*/ 2923189 h 6858000"/>
                  <a:gd name="connsiteX108" fmla="*/ 2436052 w 5620290"/>
                  <a:gd name="connsiteY108" fmla="*/ 2930194 h 6858000"/>
                  <a:gd name="connsiteX109" fmla="*/ 2446950 w 5620290"/>
                  <a:gd name="connsiteY109" fmla="*/ 2962889 h 6858000"/>
                  <a:gd name="connsiteX110" fmla="*/ 2457070 w 5620290"/>
                  <a:gd name="connsiteY110" fmla="*/ 2981571 h 6858000"/>
                  <a:gd name="connsiteX111" fmla="*/ 2446172 w 5620290"/>
                  <a:gd name="connsiteY111" fmla="*/ 2981571 h 6858000"/>
                  <a:gd name="connsiteX112" fmla="*/ 2433717 w 5620290"/>
                  <a:gd name="connsiteY112" fmla="*/ 2928638 h 6858000"/>
                  <a:gd name="connsiteX113" fmla="*/ 2428268 w 5620290"/>
                  <a:gd name="connsiteY113" fmla="*/ 2927081 h 6858000"/>
                  <a:gd name="connsiteX114" fmla="*/ 2438387 w 5620290"/>
                  <a:gd name="connsiteY114" fmla="*/ 2923189 h 6858000"/>
                  <a:gd name="connsiteX115" fmla="*/ 2405693 w 5620290"/>
                  <a:gd name="connsiteY115" fmla="*/ 2936422 h 6858000"/>
                  <a:gd name="connsiteX116" fmla="*/ 2415813 w 5620290"/>
                  <a:gd name="connsiteY116" fmla="*/ 2930973 h 6858000"/>
                  <a:gd name="connsiteX117" fmla="*/ 2398687 w 5620290"/>
                  <a:gd name="connsiteY117" fmla="*/ 2937200 h 6858000"/>
                  <a:gd name="connsiteX118" fmla="*/ 2405693 w 5620290"/>
                  <a:gd name="connsiteY118" fmla="*/ 2936422 h 6858000"/>
                  <a:gd name="connsiteX119" fmla="*/ 5099073 w 5620290"/>
                  <a:gd name="connsiteY119" fmla="*/ 1926015 h 6858000"/>
                  <a:gd name="connsiteX120" fmla="*/ 5113086 w 5620290"/>
                  <a:gd name="connsiteY120" fmla="*/ 1934578 h 6858000"/>
                  <a:gd name="connsiteX121" fmla="*/ 5099073 w 5620290"/>
                  <a:gd name="connsiteY121" fmla="*/ 1926015 h 6858000"/>
                  <a:gd name="connsiteX122" fmla="*/ 5222845 w 5620290"/>
                  <a:gd name="connsiteY122" fmla="*/ 1983619 h 6858000"/>
                  <a:gd name="connsiteX123" fmla="*/ 5219731 w 5620290"/>
                  <a:gd name="connsiteY123" fmla="*/ 1980505 h 6858000"/>
                  <a:gd name="connsiteX124" fmla="*/ 5229851 w 5620290"/>
                  <a:gd name="connsiteY124" fmla="*/ 1987511 h 6858000"/>
                  <a:gd name="connsiteX125" fmla="*/ 5236078 w 5620290"/>
                  <a:gd name="connsiteY125" fmla="*/ 1991403 h 6858000"/>
                  <a:gd name="connsiteX126" fmla="*/ 5222845 w 5620290"/>
                  <a:gd name="connsiteY126" fmla="*/ 1983619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5620290" h="6858000">
                    <a:moveTo>
                      <a:pt x="5622960" y="1118001"/>
                    </a:moveTo>
                    <a:cubicBezTo>
                      <a:pt x="5620624" y="1102432"/>
                      <a:pt x="5617510" y="1087642"/>
                      <a:pt x="5610504" y="1073630"/>
                    </a:cubicBezTo>
                    <a:cubicBezTo>
                      <a:pt x="5566912" y="975548"/>
                      <a:pt x="5450147" y="1051834"/>
                      <a:pt x="5466494" y="916387"/>
                    </a:cubicBezTo>
                    <a:cubicBezTo>
                      <a:pt x="5475057" y="846328"/>
                      <a:pt x="5483620" y="823753"/>
                      <a:pt x="5423680" y="783275"/>
                    </a:cubicBezTo>
                    <a:cubicBezTo>
                      <a:pt x="5368412" y="745910"/>
                      <a:pt x="5347394" y="808184"/>
                      <a:pt x="5324819" y="840879"/>
                    </a:cubicBezTo>
                    <a:cubicBezTo>
                      <a:pt x="5293682" y="884471"/>
                      <a:pt x="5299131" y="871238"/>
                      <a:pt x="5250868" y="868902"/>
                    </a:cubicBezTo>
                    <a:cubicBezTo>
                      <a:pt x="5180031" y="865010"/>
                      <a:pt x="5172246" y="921836"/>
                      <a:pt x="5121648" y="943632"/>
                    </a:cubicBezTo>
                    <a:cubicBezTo>
                      <a:pt x="5065601" y="986446"/>
                      <a:pt x="5025901" y="1058062"/>
                      <a:pt x="4992428" y="1118779"/>
                    </a:cubicBezTo>
                    <a:cubicBezTo>
                      <a:pt x="4934046" y="1223090"/>
                      <a:pt x="5102187" y="1379555"/>
                      <a:pt x="5121648" y="1484643"/>
                    </a:cubicBezTo>
                    <a:cubicBezTo>
                      <a:pt x="5134103" y="1552367"/>
                      <a:pt x="5128654" y="1622426"/>
                      <a:pt x="5112307" y="1689371"/>
                    </a:cubicBezTo>
                    <a:cubicBezTo>
                      <a:pt x="5108415" y="1706497"/>
                      <a:pt x="5040691" y="1887872"/>
                      <a:pt x="5030571" y="1882423"/>
                    </a:cubicBezTo>
                    <a:cubicBezTo>
                      <a:pt x="4997877" y="1862962"/>
                      <a:pt x="4981530" y="1879309"/>
                      <a:pt x="4964404" y="1907333"/>
                    </a:cubicBezTo>
                    <a:cubicBezTo>
                      <a:pt x="4939494" y="1948590"/>
                      <a:pt x="4910693" y="1988290"/>
                      <a:pt x="4885004" y="2028768"/>
                    </a:cubicBezTo>
                    <a:cubicBezTo>
                      <a:pt x="4787700" y="2182898"/>
                      <a:pt x="4688061" y="2336250"/>
                      <a:pt x="4588421" y="2488823"/>
                    </a:cubicBezTo>
                    <a:cubicBezTo>
                      <a:pt x="4537045" y="2566666"/>
                      <a:pt x="4485668" y="2645288"/>
                      <a:pt x="4435070" y="2723131"/>
                    </a:cubicBezTo>
                    <a:cubicBezTo>
                      <a:pt x="4398483" y="2779178"/>
                      <a:pt x="4357226" y="2875704"/>
                      <a:pt x="4297287" y="2909955"/>
                    </a:cubicBezTo>
                    <a:cubicBezTo>
                      <a:pt x="4249024" y="2937979"/>
                      <a:pt x="4163396" y="2935644"/>
                      <a:pt x="4108906" y="2942649"/>
                    </a:cubicBezTo>
                    <a:cubicBezTo>
                      <a:pt x="4035733" y="2951991"/>
                      <a:pt x="3961782" y="2966002"/>
                      <a:pt x="3887831" y="2969895"/>
                    </a:cubicBezTo>
                    <a:cubicBezTo>
                      <a:pt x="3541428" y="2987799"/>
                      <a:pt x="3212929" y="2924745"/>
                      <a:pt x="2873532" y="2864028"/>
                    </a:cubicBezTo>
                    <a:cubicBezTo>
                      <a:pt x="2796467" y="2850016"/>
                      <a:pt x="2722516" y="2854686"/>
                      <a:pt x="2650121" y="2882710"/>
                    </a:cubicBezTo>
                    <a:cubicBezTo>
                      <a:pt x="2608086" y="2899057"/>
                      <a:pt x="2567607" y="2917740"/>
                      <a:pt x="2527129" y="2937200"/>
                    </a:cubicBezTo>
                    <a:cubicBezTo>
                      <a:pt x="2478866" y="2961332"/>
                      <a:pt x="2483537" y="2964446"/>
                      <a:pt x="2455513" y="2920075"/>
                    </a:cubicBezTo>
                    <a:cubicBezTo>
                      <a:pt x="2450064" y="2913069"/>
                      <a:pt x="2531021" y="2732472"/>
                      <a:pt x="2536470" y="2705227"/>
                    </a:cubicBezTo>
                    <a:cubicBezTo>
                      <a:pt x="2560601" y="2583013"/>
                      <a:pt x="2651678" y="2487266"/>
                      <a:pt x="2684372" y="2368165"/>
                    </a:cubicBezTo>
                    <a:cubicBezTo>
                      <a:pt x="2693714" y="2333914"/>
                      <a:pt x="2685929" y="2291100"/>
                      <a:pt x="2683594" y="2255292"/>
                    </a:cubicBezTo>
                    <a:cubicBezTo>
                      <a:pt x="2679702" y="2187569"/>
                      <a:pt x="2661798" y="2119067"/>
                      <a:pt x="2657906" y="2052121"/>
                    </a:cubicBezTo>
                    <a:cubicBezTo>
                      <a:pt x="2652457" y="1951703"/>
                      <a:pt x="2685151" y="1855956"/>
                      <a:pt x="2672696" y="1753203"/>
                    </a:cubicBezTo>
                    <a:cubicBezTo>
                      <a:pt x="2664133" y="1684701"/>
                      <a:pt x="2646229" y="1617755"/>
                      <a:pt x="2618984" y="1554702"/>
                    </a:cubicBezTo>
                    <a:cubicBezTo>
                      <a:pt x="2604972" y="1522008"/>
                      <a:pt x="2576170" y="1487757"/>
                      <a:pt x="2566829" y="1455063"/>
                    </a:cubicBezTo>
                    <a:cubicBezTo>
                      <a:pt x="2559823" y="1429374"/>
                      <a:pt x="2567607" y="1402129"/>
                      <a:pt x="2562937" y="1375663"/>
                    </a:cubicBezTo>
                    <a:cubicBezTo>
                      <a:pt x="2541919" y="1258898"/>
                      <a:pt x="2421262" y="1193509"/>
                      <a:pt x="2326293" y="1143689"/>
                    </a:cubicBezTo>
                    <a:cubicBezTo>
                      <a:pt x="2154259" y="1053391"/>
                      <a:pt x="1960429" y="1045607"/>
                      <a:pt x="1781389" y="1128121"/>
                    </a:cubicBezTo>
                    <a:cubicBezTo>
                      <a:pt x="1701989" y="1164707"/>
                      <a:pt x="1631152" y="1216862"/>
                      <a:pt x="1572769" y="1281472"/>
                    </a:cubicBezTo>
                    <a:cubicBezTo>
                      <a:pt x="1515944" y="1343747"/>
                      <a:pt x="1493369" y="1430931"/>
                      <a:pt x="1441214" y="1490871"/>
                    </a:cubicBezTo>
                    <a:cubicBezTo>
                      <a:pt x="1439657" y="1493206"/>
                      <a:pt x="1438879" y="1494763"/>
                      <a:pt x="1438100" y="1497098"/>
                    </a:cubicBezTo>
                    <a:cubicBezTo>
                      <a:pt x="1402292" y="1669132"/>
                      <a:pt x="1329119" y="1812364"/>
                      <a:pt x="1337682" y="1996074"/>
                    </a:cubicBezTo>
                    <a:cubicBezTo>
                      <a:pt x="1347023" y="2196132"/>
                      <a:pt x="1417861" y="2379064"/>
                      <a:pt x="1547859" y="2529301"/>
                    </a:cubicBezTo>
                    <a:cubicBezTo>
                      <a:pt x="1558757" y="2532415"/>
                      <a:pt x="1566542" y="2539421"/>
                      <a:pt x="1569655" y="2550319"/>
                    </a:cubicBezTo>
                    <a:cubicBezTo>
                      <a:pt x="1569655" y="2550319"/>
                      <a:pt x="1569655" y="2550319"/>
                      <a:pt x="1569655" y="2550319"/>
                    </a:cubicBezTo>
                    <a:cubicBezTo>
                      <a:pt x="1564985" y="2612594"/>
                      <a:pt x="1547081" y="2674868"/>
                      <a:pt x="1540075" y="2727023"/>
                    </a:cubicBezTo>
                    <a:cubicBezTo>
                      <a:pt x="1532291" y="2783071"/>
                      <a:pt x="1522949" y="2839118"/>
                      <a:pt x="1522949" y="2895943"/>
                    </a:cubicBezTo>
                    <a:cubicBezTo>
                      <a:pt x="1522171" y="3001810"/>
                      <a:pt x="1143852" y="3075762"/>
                      <a:pt x="1073015" y="3086660"/>
                    </a:cubicBezTo>
                    <a:cubicBezTo>
                      <a:pt x="936010" y="3107677"/>
                      <a:pt x="840263" y="3049295"/>
                      <a:pt x="728169" y="2980014"/>
                    </a:cubicBezTo>
                    <a:cubicBezTo>
                      <a:pt x="721163" y="2969116"/>
                      <a:pt x="723498" y="2956661"/>
                      <a:pt x="723498" y="2944985"/>
                    </a:cubicBezTo>
                    <a:cubicBezTo>
                      <a:pt x="722720" y="2431219"/>
                      <a:pt x="725833" y="1917452"/>
                      <a:pt x="733618" y="1404465"/>
                    </a:cubicBezTo>
                    <a:cubicBezTo>
                      <a:pt x="733618" y="1392788"/>
                      <a:pt x="739067" y="1376441"/>
                      <a:pt x="718049" y="1376441"/>
                    </a:cubicBezTo>
                    <a:cubicBezTo>
                      <a:pt x="712600" y="1375663"/>
                      <a:pt x="706373" y="1375663"/>
                      <a:pt x="700923" y="1374884"/>
                    </a:cubicBezTo>
                    <a:cubicBezTo>
                      <a:pt x="707151" y="1372549"/>
                      <a:pt x="711043" y="1364764"/>
                      <a:pt x="718827" y="1348417"/>
                    </a:cubicBezTo>
                    <a:cubicBezTo>
                      <a:pt x="778767" y="1217641"/>
                      <a:pt x="774875" y="1019918"/>
                      <a:pt x="883077" y="918722"/>
                    </a:cubicBezTo>
                    <a:cubicBezTo>
                      <a:pt x="888526" y="914051"/>
                      <a:pt x="893197" y="908602"/>
                      <a:pt x="898646" y="903932"/>
                    </a:cubicBezTo>
                    <a:cubicBezTo>
                      <a:pt x="971040" y="847106"/>
                      <a:pt x="1041877" y="788724"/>
                      <a:pt x="1093254" y="710880"/>
                    </a:cubicBezTo>
                    <a:cubicBezTo>
                      <a:pt x="1187445" y="568427"/>
                      <a:pt x="1225588" y="380046"/>
                      <a:pt x="1272294" y="215796"/>
                    </a:cubicBezTo>
                    <a:cubicBezTo>
                      <a:pt x="1287084" y="162863"/>
                      <a:pt x="1301096" y="109929"/>
                      <a:pt x="1299539" y="54661"/>
                    </a:cubicBezTo>
                    <a:cubicBezTo>
                      <a:pt x="1297982" y="12625"/>
                      <a:pt x="1273851" y="-6057"/>
                      <a:pt x="1232594" y="1727"/>
                    </a:cubicBezTo>
                    <a:cubicBezTo>
                      <a:pt x="1182774" y="11068"/>
                      <a:pt x="1145409" y="38314"/>
                      <a:pt x="1118942" y="79571"/>
                    </a:cubicBezTo>
                    <a:cubicBezTo>
                      <a:pt x="1108044" y="96696"/>
                      <a:pt x="1097146" y="100588"/>
                      <a:pt x="1079242" y="98253"/>
                    </a:cubicBezTo>
                    <a:cubicBezTo>
                      <a:pt x="936789" y="78014"/>
                      <a:pt x="745294" y="40649"/>
                      <a:pt x="607511" y="109151"/>
                    </a:cubicBezTo>
                    <a:cubicBezTo>
                      <a:pt x="602841" y="114600"/>
                      <a:pt x="595835" y="116157"/>
                      <a:pt x="590386" y="120049"/>
                    </a:cubicBezTo>
                    <a:cubicBezTo>
                      <a:pt x="395777" y="217353"/>
                      <a:pt x="451825" y="554415"/>
                      <a:pt x="430807" y="728006"/>
                    </a:cubicBezTo>
                    <a:cubicBezTo>
                      <a:pt x="415238" y="854890"/>
                      <a:pt x="395777" y="981775"/>
                      <a:pt x="359191" y="1103989"/>
                    </a:cubicBezTo>
                    <a:cubicBezTo>
                      <a:pt x="342066" y="1162372"/>
                      <a:pt x="324162" y="1239437"/>
                      <a:pt x="288354" y="1289256"/>
                    </a:cubicBezTo>
                    <a:cubicBezTo>
                      <a:pt x="259552" y="1330513"/>
                      <a:pt x="257216" y="1318058"/>
                      <a:pt x="207397" y="1321951"/>
                    </a:cubicBezTo>
                    <a:cubicBezTo>
                      <a:pt x="176259" y="1324286"/>
                      <a:pt x="180930" y="1319615"/>
                      <a:pt x="156798" y="1335962"/>
                    </a:cubicBezTo>
                    <a:cubicBezTo>
                      <a:pt x="153685" y="1338298"/>
                      <a:pt x="152128" y="1341411"/>
                      <a:pt x="151349" y="1344525"/>
                    </a:cubicBezTo>
                    <a:cubicBezTo>
                      <a:pt x="136559" y="1422369"/>
                      <a:pt x="122547" y="1500990"/>
                      <a:pt x="108535" y="1578834"/>
                    </a:cubicBezTo>
                    <a:cubicBezTo>
                      <a:pt x="56380" y="1890207"/>
                      <a:pt x="16680" y="2213257"/>
                      <a:pt x="4225" y="2533193"/>
                    </a:cubicBezTo>
                    <a:cubicBezTo>
                      <a:pt x="-8230" y="2857800"/>
                      <a:pt x="333" y="3170730"/>
                      <a:pt x="120990" y="3475876"/>
                    </a:cubicBezTo>
                    <a:cubicBezTo>
                      <a:pt x="194163" y="3661144"/>
                      <a:pt x="290689" y="3837848"/>
                      <a:pt x="416017" y="3993535"/>
                    </a:cubicBezTo>
                    <a:cubicBezTo>
                      <a:pt x="494639" y="4090839"/>
                      <a:pt x="591164" y="4170239"/>
                      <a:pt x="695474" y="4238741"/>
                    </a:cubicBezTo>
                    <a:cubicBezTo>
                      <a:pt x="748408" y="4272993"/>
                      <a:pt x="811461" y="4298681"/>
                      <a:pt x="862059" y="4336824"/>
                    </a:cubicBezTo>
                    <a:cubicBezTo>
                      <a:pt x="911101" y="4373411"/>
                      <a:pt x="951579" y="4432571"/>
                      <a:pt x="991279" y="4479277"/>
                    </a:cubicBezTo>
                    <a:cubicBezTo>
                      <a:pt x="1123613" y="4635742"/>
                      <a:pt x="1247384" y="4799213"/>
                      <a:pt x="1363370" y="4968134"/>
                    </a:cubicBezTo>
                    <a:cubicBezTo>
                      <a:pt x="1475465" y="5131605"/>
                      <a:pt x="1587559" y="5296633"/>
                      <a:pt x="1671630" y="5476451"/>
                    </a:cubicBezTo>
                    <a:cubicBezTo>
                      <a:pt x="1764264" y="5674951"/>
                      <a:pt x="1789952" y="5869560"/>
                      <a:pt x="1808634" y="6085965"/>
                    </a:cubicBezTo>
                    <a:cubicBezTo>
                      <a:pt x="1810191" y="6100755"/>
                      <a:pt x="1814084" y="6106982"/>
                      <a:pt x="1821868" y="6108539"/>
                    </a:cubicBezTo>
                    <a:cubicBezTo>
                      <a:pt x="1804742" y="6113210"/>
                      <a:pt x="1797736" y="6123329"/>
                      <a:pt x="1794623" y="6142790"/>
                    </a:cubicBezTo>
                    <a:cubicBezTo>
                      <a:pt x="1772048" y="6279016"/>
                      <a:pt x="1749474" y="6415242"/>
                      <a:pt x="1737019" y="6553025"/>
                    </a:cubicBezTo>
                    <a:cubicBezTo>
                      <a:pt x="1728456" y="6643323"/>
                      <a:pt x="1724564" y="6733621"/>
                      <a:pt x="1741689" y="6823920"/>
                    </a:cubicBezTo>
                    <a:cubicBezTo>
                      <a:pt x="1744025" y="6834817"/>
                      <a:pt x="1746360" y="6845716"/>
                      <a:pt x="1755701" y="6852722"/>
                    </a:cubicBezTo>
                    <a:cubicBezTo>
                      <a:pt x="1774383" y="6868290"/>
                      <a:pt x="1871688" y="6852722"/>
                      <a:pt x="1898154" y="6852722"/>
                    </a:cubicBezTo>
                    <a:cubicBezTo>
                      <a:pt x="1954202" y="6852722"/>
                      <a:pt x="2010249" y="6852722"/>
                      <a:pt x="2066296" y="6852722"/>
                    </a:cubicBezTo>
                    <a:cubicBezTo>
                      <a:pt x="2174498" y="6852722"/>
                      <a:pt x="2281922" y="6852722"/>
                      <a:pt x="2390125" y="6852722"/>
                    </a:cubicBezTo>
                    <a:cubicBezTo>
                      <a:pt x="2605750" y="6852722"/>
                      <a:pt x="2821377" y="6852722"/>
                      <a:pt x="3037003" y="6852722"/>
                    </a:cubicBezTo>
                    <a:cubicBezTo>
                      <a:pt x="3252629" y="6852722"/>
                      <a:pt x="3468255" y="6852722"/>
                      <a:pt x="3683881" y="6852722"/>
                    </a:cubicBezTo>
                    <a:cubicBezTo>
                      <a:pt x="3792084" y="6852722"/>
                      <a:pt x="3989027" y="6859727"/>
                      <a:pt x="4097230" y="6859727"/>
                    </a:cubicBezTo>
                    <a:cubicBezTo>
                      <a:pt x="4078547" y="6593503"/>
                      <a:pt x="3925195" y="6247879"/>
                      <a:pt x="3904956" y="6193388"/>
                    </a:cubicBezTo>
                    <a:cubicBezTo>
                      <a:pt x="3884717" y="6138898"/>
                      <a:pt x="3783521" y="5658604"/>
                      <a:pt x="3760168" y="5566749"/>
                    </a:cubicBezTo>
                    <a:cubicBezTo>
                      <a:pt x="3711905" y="5379147"/>
                      <a:pt x="3664420" y="5191544"/>
                      <a:pt x="3616157" y="5004720"/>
                    </a:cubicBezTo>
                    <a:cubicBezTo>
                      <a:pt x="3513404" y="4604605"/>
                      <a:pt x="3408316" y="4204491"/>
                      <a:pt x="3304784" y="3805154"/>
                    </a:cubicBezTo>
                    <a:cubicBezTo>
                      <a:pt x="3301670" y="3791921"/>
                      <a:pt x="3295443" y="3777909"/>
                      <a:pt x="3319574" y="3777909"/>
                    </a:cubicBezTo>
                    <a:cubicBezTo>
                      <a:pt x="3416878" y="3778687"/>
                      <a:pt x="3519632" y="3778687"/>
                      <a:pt x="3616157" y="3771681"/>
                    </a:cubicBezTo>
                    <a:cubicBezTo>
                      <a:pt x="3725138" y="3763897"/>
                      <a:pt x="3842682" y="3718748"/>
                      <a:pt x="3949327" y="3693059"/>
                    </a:cubicBezTo>
                    <a:cubicBezTo>
                      <a:pt x="4087888" y="3659587"/>
                      <a:pt x="4226449" y="3626893"/>
                      <a:pt x="4364232" y="3593420"/>
                    </a:cubicBezTo>
                    <a:cubicBezTo>
                      <a:pt x="4431177" y="3577073"/>
                      <a:pt x="4498901" y="3563839"/>
                      <a:pt x="4565846" y="3545157"/>
                    </a:cubicBezTo>
                    <a:cubicBezTo>
                      <a:pt x="4618780" y="3530367"/>
                      <a:pt x="4664708" y="3500008"/>
                      <a:pt x="4718420" y="3489110"/>
                    </a:cubicBezTo>
                    <a:cubicBezTo>
                      <a:pt x="4766683" y="3478990"/>
                      <a:pt x="4804826" y="3455637"/>
                      <a:pt x="4823508" y="3407374"/>
                    </a:cubicBezTo>
                    <a:cubicBezTo>
                      <a:pt x="4861651" y="3307735"/>
                      <a:pt x="4944944" y="3203425"/>
                      <a:pt x="5000213" y="3107677"/>
                    </a:cubicBezTo>
                    <a:cubicBezTo>
                      <a:pt x="5060930" y="3001810"/>
                      <a:pt x="5119313" y="2894386"/>
                      <a:pt x="5173025" y="2784627"/>
                    </a:cubicBezTo>
                    <a:cubicBezTo>
                      <a:pt x="5268772" y="2590019"/>
                      <a:pt x="5404998" y="2335471"/>
                      <a:pt x="5401884" y="2112839"/>
                    </a:cubicBezTo>
                    <a:cubicBezTo>
                      <a:pt x="5401106" y="2095714"/>
                      <a:pt x="5408890" y="2077031"/>
                      <a:pt x="5390208" y="2064576"/>
                    </a:cubicBezTo>
                    <a:cubicBezTo>
                      <a:pt x="5383202" y="2055235"/>
                      <a:pt x="5369190" y="2053678"/>
                      <a:pt x="5362963" y="2043559"/>
                    </a:cubicBezTo>
                    <a:cubicBezTo>
                      <a:pt x="5361406" y="2042002"/>
                      <a:pt x="5359070" y="2040445"/>
                      <a:pt x="5357513" y="2039666"/>
                    </a:cubicBezTo>
                    <a:cubicBezTo>
                      <a:pt x="5361406" y="2037331"/>
                      <a:pt x="5365298" y="2034996"/>
                      <a:pt x="5367633" y="2030325"/>
                    </a:cubicBezTo>
                    <a:cubicBezTo>
                      <a:pt x="5428351" y="1909668"/>
                      <a:pt x="5468829" y="1781226"/>
                      <a:pt x="5513200" y="1653563"/>
                    </a:cubicBezTo>
                    <a:cubicBezTo>
                      <a:pt x="5539667" y="1578055"/>
                      <a:pt x="5580146" y="1507996"/>
                      <a:pt x="5605055" y="1431710"/>
                    </a:cubicBezTo>
                    <a:cubicBezTo>
                      <a:pt x="5631522" y="1349196"/>
                      <a:pt x="5626852" y="1269017"/>
                      <a:pt x="5626852" y="1182611"/>
                    </a:cubicBezTo>
                    <a:cubicBezTo>
                      <a:pt x="5626073" y="1160815"/>
                      <a:pt x="5626073" y="1139019"/>
                      <a:pt x="5622960" y="1118001"/>
                    </a:cubicBezTo>
                    <a:close/>
                    <a:moveTo>
                      <a:pt x="2438387" y="2923189"/>
                    </a:moveTo>
                    <a:cubicBezTo>
                      <a:pt x="2437609" y="2925524"/>
                      <a:pt x="2436831" y="2927859"/>
                      <a:pt x="2436052" y="2930194"/>
                    </a:cubicBezTo>
                    <a:cubicBezTo>
                      <a:pt x="2434495" y="2942649"/>
                      <a:pt x="2441501" y="2952769"/>
                      <a:pt x="2446950" y="2962889"/>
                    </a:cubicBezTo>
                    <a:cubicBezTo>
                      <a:pt x="2450064" y="2969116"/>
                      <a:pt x="2453178" y="2975344"/>
                      <a:pt x="2457070" y="2981571"/>
                    </a:cubicBezTo>
                    <a:lnTo>
                      <a:pt x="2446172" y="2981571"/>
                    </a:lnTo>
                    <a:cubicBezTo>
                      <a:pt x="2441501" y="2963667"/>
                      <a:pt x="2436831" y="2946542"/>
                      <a:pt x="2433717" y="2928638"/>
                    </a:cubicBezTo>
                    <a:cubicBezTo>
                      <a:pt x="2432160" y="2927859"/>
                      <a:pt x="2430603" y="2927859"/>
                      <a:pt x="2428268" y="2927081"/>
                    </a:cubicBezTo>
                    <a:cubicBezTo>
                      <a:pt x="2432160" y="2925524"/>
                      <a:pt x="2435274" y="2924745"/>
                      <a:pt x="2438387" y="2923189"/>
                    </a:cubicBezTo>
                    <a:close/>
                    <a:moveTo>
                      <a:pt x="2405693" y="2936422"/>
                    </a:moveTo>
                    <a:cubicBezTo>
                      <a:pt x="2408807" y="2934087"/>
                      <a:pt x="2412699" y="2932530"/>
                      <a:pt x="2415813" y="2930973"/>
                    </a:cubicBezTo>
                    <a:cubicBezTo>
                      <a:pt x="2411142" y="2935644"/>
                      <a:pt x="2404915" y="2937200"/>
                      <a:pt x="2398687" y="2937200"/>
                    </a:cubicBezTo>
                    <a:cubicBezTo>
                      <a:pt x="2401023" y="2936422"/>
                      <a:pt x="2403358" y="2936422"/>
                      <a:pt x="2405693" y="2936422"/>
                    </a:cubicBezTo>
                    <a:close/>
                    <a:moveTo>
                      <a:pt x="5099073" y="1926015"/>
                    </a:moveTo>
                    <a:cubicBezTo>
                      <a:pt x="5103744" y="1929129"/>
                      <a:pt x="5108415" y="1932243"/>
                      <a:pt x="5113086" y="1934578"/>
                    </a:cubicBezTo>
                    <a:cubicBezTo>
                      <a:pt x="5107636" y="1933021"/>
                      <a:pt x="5102966" y="1929907"/>
                      <a:pt x="5099073" y="1926015"/>
                    </a:cubicBezTo>
                    <a:close/>
                    <a:moveTo>
                      <a:pt x="5222845" y="1983619"/>
                    </a:moveTo>
                    <a:cubicBezTo>
                      <a:pt x="5222066" y="1982841"/>
                      <a:pt x="5220509" y="1981284"/>
                      <a:pt x="5219731" y="1980505"/>
                    </a:cubicBezTo>
                    <a:cubicBezTo>
                      <a:pt x="5223623" y="1982062"/>
                      <a:pt x="5227515" y="1983619"/>
                      <a:pt x="5229851" y="1987511"/>
                    </a:cubicBezTo>
                    <a:cubicBezTo>
                      <a:pt x="5231407" y="1989068"/>
                      <a:pt x="5233743" y="1990625"/>
                      <a:pt x="5236078" y="1991403"/>
                    </a:cubicBezTo>
                    <a:cubicBezTo>
                      <a:pt x="5230629" y="1989847"/>
                      <a:pt x="5225958" y="1987511"/>
                      <a:pt x="5222845" y="1983619"/>
                    </a:cubicBezTo>
                    <a:close/>
                  </a:path>
                </a:pathLst>
              </a:custGeom>
              <a:solidFill>
                <a:srgbClr val="FDCC94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53" name="Graphic 24">
              <a:extLst>
                <a:ext uri="{FF2B5EF4-FFF2-40B4-BE49-F238E27FC236}">
                  <a16:creationId xmlns:a16="http://schemas.microsoft.com/office/drawing/2014/main" id="{7CA4D852-1A74-4A79-8CCD-6ABA35EB5D3E}"/>
                </a:ext>
              </a:extLst>
            </p:cNvPr>
            <p:cNvGrpSpPr/>
            <p:nvPr/>
          </p:nvGrpSpPr>
          <p:grpSpPr>
            <a:xfrm flipH="1">
              <a:off x="8992673" y="3451348"/>
              <a:ext cx="2951900" cy="2616360"/>
              <a:chOff x="3282132" y="1314938"/>
              <a:chExt cx="5410114" cy="4795151"/>
            </a:xfrm>
            <a:solidFill>
              <a:schemeClr val="accent4"/>
            </a:solidFill>
          </p:grpSpPr>
          <p:sp>
            <p:nvSpPr>
              <p:cNvPr id="59" name="Freeform: Shape 86">
                <a:extLst>
                  <a:ext uri="{FF2B5EF4-FFF2-40B4-BE49-F238E27FC236}">
                    <a16:creationId xmlns:a16="http://schemas.microsoft.com/office/drawing/2014/main" id="{392F21B7-C660-4BD1-9362-EBFDD2208436}"/>
                  </a:ext>
                </a:extLst>
              </p:cNvPr>
              <p:cNvSpPr/>
              <p:nvPr/>
            </p:nvSpPr>
            <p:spPr>
              <a:xfrm>
                <a:off x="6926588" y="5089399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0" name="Freeform: Shape 87">
                <a:extLst>
                  <a:ext uri="{FF2B5EF4-FFF2-40B4-BE49-F238E27FC236}">
                    <a16:creationId xmlns:a16="http://schemas.microsoft.com/office/drawing/2014/main" id="{328FEC39-556A-4852-A382-E8F2E426884C}"/>
                  </a:ext>
                </a:extLst>
              </p:cNvPr>
              <p:cNvSpPr/>
              <p:nvPr/>
            </p:nvSpPr>
            <p:spPr>
              <a:xfrm>
                <a:off x="3282132" y="1314938"/>
                <a:ext cx="5410114" cy="4795151"/>
              </a:xfrm>
              <a:custGeom>
                <a:avLst/>
                <a:gdLst>
                  <a:gd name="connsiteX0" fmla="*/ 5395932 w 5410113"/>
                  <a:gd name="connsiteY0" fmla="*/ 747912 h 4795150"/>
                  <a:gd name="connsiteX1" fmla="*/ 5368687 w 5410113"/>
                  <a:gd name="connsiteY1" fmla="*/ 726894 h 4795150"/>
                  <a:gd name="connsiteX2" fmla="*/ 5359346 w 5410113"/>
                  <a:gd name="connsiteY2" fmla="*/ 720666 h 4795150"/>
                  <a:gd name="connsiteX3" fmla="*/ 5348448 w 5410113"/>
                  <a:gd name="connsiteY3" fmla="*/ 719109 h 4795150"/>
                  <a:gd name="connsiteX4" fmla="*/ 5176414 w 5410113"/>
                  <a:gd name="connsiteY4" fmla="*/ 649829 h 4795150"/>
                  <a:gd name="connsiteX5" fmla="*/ 5046416 w 5410113"/>
                  <a:gd name="connsiteY5" fmla="*/ 578213 h 4795150"/>
                  <a:gd name="connsiteX6" fmla="*/ 5040188 w 5410113"/>
                  <a:gd name="connsiteY6" fmla="*/ 568872 h 4795150"/>
                  <a:gd name="connsiteX7" fmla="*/ 4970907 w 5410113"/>
                  <a:gd name="connsiteY7" fmla="*/ 589890 h 4795150"/>
                  <a:gd name="connsiteX8" fmla="*/ 4891508 w 5410113"/>
                  <a:gd name="connsiteY8" fmla="*/ 711325 h 4795150"/>
                  <a:gd name="connsiteX9" fmla="*/ 4721809 w 5410113"/>
                  <a:gd name="connsiteY9" fmla="*/ 973657 h 4795150"/>
                  <a:gd name="connsiteX10" fmla="*/ 4501512 w 5410113"/>
                  <a:gd name="connsiteY10" fmla="*/ 1311497 h 4795150"/>
                  <a:gd name="connsiteX11" fmla="*/ 4321694 w 5410113"/>
                  <a:gd name="connsiteY11" fmla="*/ 1563710 h 4795150"/>
                  <a:gd name="connsiteX12" fmla="*/ 4264090 w 5410113"/>
                  <a:gd name="connsiteY12" fmla="*/ 1605746 h 4795150"/>
                  <a:gd name="connsiteX13" fmla="*/ 4025110 w 5410113"/>
                  <a:gd name="connsiteY13" fmla="*/ 1622871 h 4795150"/>
                  <a:gd name="connsiteX14" fmla="*/ 3702061 w 5410113"/>
                  <a:gd name="connsiteY14" fmla="*/ 1655565 h 4795150"/>
                  <a:gd name="connsiteX15" fmla="*/ 3266916 w 5410113"/>
                  <a:gd name="connsiteY15" fmla="*/ 1619757 h 4795150"/>
                  <a:gd name="connsiteX16" fmla="*/ 3148594 w 5410113"/>
                  <a:gd name="connsiteY16" fmla="*/ 1597183 h 4795150"/>
                  <a:gd name="connsiteX17" fmla="*/ 2879256 w 5410113"/>
                  <a:gd name="connsiteY17" fmla="*/ 1548920 h 4795150"/>
                  <a:gd name="connsiteX18" fmla="*/ 2655846 w 5410113"/>
                  <a:gd name="connsiteY18" fmla="*/ 1567602 h 4795150"/>
                  <a:gd name="connsiteX19" fmla="*/ 2532853 w 5410113"/>
                  <a:gd name="connsiteY19" fmla="*/ 1622092 h 4795150"/>
                  <a:gd name="connsiteX20" fmla="*/ 2461238 w 5410113"/>
                  <a:gd name="connsiteY20" fmla="*/ 1604189 h 4795150"/>
                  <a:gd name="connsiteX21" fmla="*/ 2448004 w 5410113"/>
                  <a:gd name="connsiteY21" fmla="*/ 1602632 h 4795150"/>
                  <a:gd name="connsiteX22" fmla="*/ 2441777 w 5410113"/>
                  <a:gd name="connsiteY22" fmla="*/ 1626763 h 4795150"/>
                  <a:gd name="connsiteX23" fmla="*/ 2314892 w 5410113"/>
                  <a:gd name="connsiteY23" fmla="*/ 1611973 h 4795150"/>
                  <a:gd name="connsiteX24" fmla="*/ 2081362 w 5410113"/>
                  <a:gd name="connsiteY24" fmla="*/ 1560596 h 4795150"/>
                  <a:gd name="connsiteX25" fmla="*/ 1569153 w 5410113"/>
                  <a:gd name="connsiteY25" fmla="*/ 1417364 h 4795150"/>
                  <a:gd name="connsiteX26" fmla="*/ 1568374 w 5410113"/>
                  <a:gd name="connsiteY26" fmla="*/ 1390119 h 4795150"/>
                  <a:gd name="connsiteX27" fmla="*/ 1545800 w 5410113"/>
                  <a:gd name="connsiteY27" fmla="*/ 1411915 h 4795150"/>
                  <a:gd name="connsiteX28" fmla="*/ 1528674 w 5410113"/>
                  <a:gd name="connsiteY28" fmla="*/ 1580836 h 4795150"/>
                  <a:gd name="connsiteX29" fmla="*/ 1484303 w 5410113"/>
                  <a:gd name="connsiteY29" fmla="*/ 1637661 h 4795150"/>
                  <a:gd name="connsiteX30" fmla="*/ 1352748 w 5410113"/>
                  <a:gd name="connsiteY30" fmla="*/ 1683589 h 4795150"/>
                  <a:gd name="connsiteX31" fmla="*/ 1333287 w 5410113"/>
                  <a:gd name="connsiteY31" fmla="*/ 1697601 h 4795150"/>
                  <a:gd name="connsiteX32" fmla="*/ 1034369 w 5410113"/>
                  <a:gd name="connsiteY32" fmla="*/ 1759875 h 4795150"/>
                  <a:gd name="connsiteX33" fmla="*/ 945627 w 5410113"/>
                  <a:gd name="connsiteY33" fmla="*/ 1762989 h 4795150"/>
                  <a:gd name="connsiteX34" fmla="*/ 733893 w 5410113"/>
                  <a:gd name="connsiteY34" fmla="*/ 1664906 h 4795150"/>
                  <a:gd name="connsiteX35" fmla="*/ 729223 w 5410113"/>
                  <a:gd name="connsiteY35" fmla="*/ 1629877 h 4795150"/>
                  <a:gd name="connsiteX36" fmla="*/ 731558 w 5410113"/>
                  <a:gd name="connsiteY36" fmla="*/ 1255450 h 4795150"/>
                  <a:gd name="connsiteX37" fmla="*/ 731558 w 5410113"/>
                  <a:gd name="connsiteY37" fmla="*/ 968208 h 4795150"/>
                  <a:gd name="connsiteX38" fmla="*/ 731558 w 5410113"/>
                  <a:gd name="connsiteY38" fmla="*/ 825755 h 4795150"/>
                  <a:gd name="connsiteX39" fmla="*/ 732336 w 5410113"/>
                  <a:gd name="connsiteY39" fmla="*/ 645158 h 4795150"/>
                  <a:gd name="connsiteX40" fmla="*/ 733893 w 5410113"/>
                  <a:gd name="connsiteY40" fmla="*/ 403844 h 4795150"/>
                  <a:gd name="connsiteX41" fmla="*/ 738564 w 5410113"/>
                  <a:gd name="connsiteY41" fmla="*/ 88578 h 4795150"/>
                  <a:gd name="connsiteX42" fmla="*/ 722995 w 5410113"/>
                  <a:gd name="connsiteY42" fmla="*/ 60555 h 4795150"/>
                  <a:gd name="connsiteX43" fmla="*/ 677068 w 5410113"/>
                  <a:gd name="connsiteY43" fmla="*/ 50435 h 4795150"/>
                  <a:gd name="connsiteX44" fmla="*/ 647487 w 5410113"/>
                  <a:gd name="connsiteY44" fmla="*/ 47321 h 4795150"/>
                  <a:gd name="connsiteX45" fmla="*/ 402280 w 5410113"/>
                  <a:gd name="connsiteY45" fmla="*/ 20855 h 4795150"/>
                  <a:gd name="connsiteX46" fmla="*/ 193660 w 5410113"/>
                  <a:gd name="connsiteY46" fmla="*/ 1394 h 4795150"/>
                  <a:gd name="connsiteX47" fmla="*/ 163301 w 5410113"/>
                  <a:gd name="connsiteY47" fmla="*/ 17741 h 4795150"/>
                  <a:gd name="connsiteX48" fmla="*/ 157852 w 5410113"/>
                  <a:gd name="connsiteY48" fmla="*/ 26304 h 4795150"/>
                  <a:gd name="connsiteX49" fmla="*/ 115038 w 5410113"/>
                  <a:gd name="connsiteY49" fmla="*/ 260612 h 4795150"/>
                  <a:gd name="connsiteX50" fmla="*/ 66776 w 5410113"/>
                  <a:gd name="connsiteY50" fmla="*/ 580548 h 4795150"/>
                  <a:gd name="connsiteX51" fmla="*/ 26297 w 5410113"/>
                  <a:gd name="connsiteY51" fmla="*/ 934736 h 4795150"/>
                  <a:gd name="connsiteX52" fmla="*/ 6836 w 5410113"/>
                  <a:gd name="connsiteY52" fmla="*/ 1232876 h 4795150"/>
                  <a:gd name="connsiteX53" fmla="*/ 6058 w 5410113"/>
                  <a:gd name="connsiteY53" fmla="*/ 1299042 h 4795150"/>
                  <a:gd name="connsiteX54" fmla="*/ 15399 w 5410113"/>
                  <a:gd name="connsiteY54" fmla="*/ 1709277 h 4795150"/>
                  <a:gd name="connsiteX55" fmla="*/ 127493 w 5410113"/>
                  <a:gd name="connsiteY55" fmla="*/ 2159990 h 4795150"/>
                  <a:gd name="connsiteX56" fmla="*/ 553297 w 5410113"/>
                  <a:gd name="connsiteY56" fmla="*/ 2821659 h 4795150"/>
                  <a:gd name="connsiteX57" fmla="*/ 710540 w 5410113"/>
                  <a:gd name="connsiteY57" fmla="*/ 2929861 h 4795150"/>
                  <a:gd name="connsiteX58" fmla="*/ 862335 w 5410113"/>
                  <a:gd name="connsiteY58" fmla="*/ 3017046 h 4795150"/>
                  <a:gd name="connsiteX59" fmla="*/ 998561 w 5410113"/>
                  <a:gd name="connsiteY59" fmla="*/ 3163391 h 4795150"/>
                  <a:gd name="connsiteX60" fmla="*/ 1355083 w 5410113"/>
                  <a:gd name="connsiteY60" fmla="*/ 3652247 h 4795150"/>
                  <a:gd name="connsiteX61" fmla="*/ 1411130 w 5410113"/>
                  <a:gd name="connsiteY61" fmla="*/ 3723863 h 4795150"/>
                  <a:gd name="connsiteX62" fmla="*/ 1542686 w 5410113"/>
                  <a:gd name="connsiteY62" fmla="*/ 3924699 h 4795150"/>
                  <a:gd name="connsiteX63" fmla="*/ 1749749 w 5410113"/>
                  <a:gd name="connsiteY63" fmla="*/ 4388646 h 4795150"/>
                  <a:gd name="connsiteX64" fmla="*/ 1799569 w 5410113"/>
                  <a:gd name="connsiteY64" fmla="*/ 4777863 h 4795150"/>
                  <a:gd name="connsiteX65" fmla="*/ 1828371 w 5410113"/>
                  <a:gd name="connsiteY65" fmla="*/ 4800437 h 4795150"/>
                  <a:gd name="connsiteX66" fmla="*/ 3843735 w 5410113"/>
                  <a:gd name="connsiteY66" fmla="*/ 4653313 h 4795150"/>
                  <a:gd name="connsiteX67" fmla="*/ 3858526 w 5410113"/>
                  <a:gd name="connsiteY67" fmla="*/ 4641637 h 4795150"/>
                  <a:gd name="connsiteX68" fmla="*/ 3837508 w 5410113"/>
                  <a:gd name="connsiteY68" fmla="*/ 4548225 h 4795150"/>
                  <a:gd name="connsiteX69" fmla="*/ 3607092 w 5410113"/>
                  <a:gd name="connsiteY69" fmla="*/ 3628894 h 4795150"/>
                  <a:gd name="connsiteX70" fmla="*/ 3375897 w 5410113"/>
                  <a:gd name="connsiteY70" fmla="*/ 2736031 h 4795150"/>
                  <a:gd name="connsiteX71" fmla="*/ 3361107 w 5410113"/>
                  <a:gd name="connsiteY71" fmla="*/ 2676870 h 4795150"/>
                  <a:gd name="connsiteX72" fmla="*/ 3310508 w 5410113"/>
                  <a:gd name="connsiteY72" fmla="*/ 2488489 h 4795150"/>
                  <a:gd name="connsiteX73" fmla="*/ 3325299 w 5410113"/>
                  <a:gd name="connsiteY73" fmla="*/ 2461244 h 4795150"/>
                  <a:gd name="connsiteX74" fmla="*/ 3642900 w 5410113"/>
                  <a:gd name="connsiteY74" fmla="*/ 2453460 h 4795150"/>
                  <a:gd name="connsiteX75" fmla="*/ 4049242 w 5410113"/>
                  <a:gd name="connsiteY75" fmla="*/ 2366275 h 4795150"/>
                  <a:gd name="connsiteX76" fmla="*/ 4527979 w 5410113"/>
                  <a:gd name="connsiteY76" fmla="*/ 2235498 h 4795150"/>
                  <a:gd name="connsiteX77" fmla="*/ 4682887 w 5410113"/>
                  <a:gd name="connsiteY77" fmla="*/ 2185679 h 4795150"/>
                  <a:gd name="connsiteX78" fmla="*/ 4724144 w 5410113"/>
                  <a:gd name="connsiteY78" fmla="*/ 2171667 h 4795150"/>
                  <a:gd name="connsiteX79" fmla="*/ 4837017 w 5410113"/>
                  <a:gd name="connsiteY79" fmla="*/ 2097715 h 4795150"/>
                  <a:gd name="connsiteX80" fmla="*/ 5115696 w 5410113"/>
                  <a:gd name="connsiteY80" fmla="*/ 1597961 h 4795150"/>
                  <a:gd name="connsiteX81" fmla="*/ 5276053 w 5410113"/>
                  <a:gd name="connsiteY81" fmla="*/ 1271797 h 4795150"/>
                  <a:gd name="connsiteX82" fmla="*/ 5355454 w 5410113"/>
                  <a:gd name="connsiteY82" fmla="*/ 1095871 h 4795150"/>
                  <a:gd name="connsiteX83" fmla="*/ 5408387 w 5410113"/>
                  <a:gd name="connsiteY83" fmla="*/ 926951 h 4795150"/>
                  <a:gd name="connsiteX84" fmla="*/ 5406830 w 5410113"/>
                  <a:gd name="connsiteY84" fmla="*/ 796175 h 4795150"/>
                  <a:gd name="connsiteX85" fmla="*/ 5395932 w 5410113"/>
                  <a:gd name="connsiteY85" fmla="*/ 747912 h 4795150"/>
                  <a:gd name="connsiteX86" fmla="*/ 2184894 w 5410113"/>
                  <a:gd name="connsiteY86" fmla="*/ 1682810 h 4795150"/>
                  <a:gd name="connsiteX87" fmla="*/ 2181780 w 5410113"/>
                  <a:gd name="connsiteY87" fmla="*/ 1682810 h 4795150"/>
                  <a:gd name="connsiteX88" fmla="*/ 2183337 w 5410113"/>
                  <a:gd name="connsiteY88" fmla="*/ 1678918 h 4795150"/>
                  <a:gd name="connsiteX89" fmla="*/ 2184894 w 5410113"/>
                  <a:gd name="connsiteY89" fmla="*/ 1682810 h 4795150"/>
                  <a:gd name="connsiteX90" fmla="*/ 3492662 w 5410113"/>
                  <a:gd name="connsiteY90" fmla="*/ 4619062 h 4795150"/>
                  <a:gd name="connsiteX91" fmla="*/ 3495776 w 5410113"/>
                  <a:gd name="connsiteY91" fmla="*/ 4615170 h 4795150"/>
                  <a:gd name="connsiteX92" fmla="*/ 3488770 w 5410113"/>
                  <a:gd name="connsiteY92" fmla="*/ 4633852 h 4795150"/>
                  <a:gd name="connsiteX93" fmla="*/ 3485656 w 5410113"/>
                  <a:gd name="connsiteY93" fmla="*/ 4636966 h 4795150"/>
                  <a:gd name="connsiteX94" fmla="*/ 3492662 w 5410113"/>
                  <a:gd name="connsiteY94" fmla="*/ 4619062 h 479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5410113" h="4795150">
                    <a:moveTo>
                      <a:pt x="5395932" y="747912"/>
                    </a:moveTo>
                    <a:cubicBezTo>
                      <a:pt x="5388926" y="738570"/>
                      <a:pt x="5374915" y="737014"/>
                      <a:pt x="5368687" y="726894"/>
                    </a:cubicBezTo>
                    <a:cubicBezTo>
                      <a:pt x="5366352" y="724559"/>
                      <a:pt x="5363238" y="722223"/>
                      <a:pt x="5359346" y="720666"/>
                    </a:cubicBezTo>
                    <a:cubicBezTo>
                      <a:pt x="5356232" y="719888"/>
                      <a:pt x="5352340" y="719109"/>
                      <a:pt x="5348448" y="719109"/>
                    </a:cubicBezTo>
                    <a:cubicBezTo>
                      <a:pt x="5286952" y="716774"/>
                      <a:pt x="5228569" y="679409"/>
                      <a:pt x="5176414" y="649829"/>
                    </a:cubicBezTo>
                    <a:cubicBezTo>
                      <a:pt x="5153061" y="636596"/>
                      <a:pt x="5055757" y="600009"/>
                      <a:pt x="5046416" y="578213"/>
                    </a:cubicBezTo>
                    <a:cubicBezTo>
                      <a:pt x="5044859" y="575099"/>
                      <a:pt x="5043302" y="571207"/>
                      <a:pt x="5040188" y="568872"/>
                    </a:cubicBezTo>
                    <a:cubicBezTo>
                      <a:pt x="4996596" y="550189"/>
                      <a:pt x="4995039" y="549411"/>
                      <a:pt x="4970907" y="589890"/>
                    </a:cubicBezTo>
                    <a:cubicBezTo>
                      <a:pt x="4945998" y="631147"/>
                      <a:pt x="4917196" y="670847"/>
                      <a:pt x="4891508" y="711325"/>
                    </a:cubicBezTo>
                    <a:cubicBezTo>
                      <a:pt x="4836238" y="799288"/>
                      <a:pt x="4778635" y="886473"/>
                      <a:pt x="4721809" y="973657"/>
                    </a:cubicBezTo>
                    <a:cubicBezTo>
                      <a:pt x="4648636" y="1086530"/>
                      <a:pt x="4575463" y="1198625"/>
                      <a:pt x="4501512" y="1311497"/>
                    </a:cubicBezTo>
                    <a:cubicBezTo>
                      <a:pt x="4441573" y="1403353"/>
                      <a:pt x="4381633" y="1471855"/>
                      <a:pt x="4321694" y="1563710"/>
                    </a:cubicBezTo>
                    <a:cubicBezTo>
                      <a:pt x="4307682" y="1585506"/>
                      <a:pt x="4290557" y="1606524"/>
                      <a:pt x="4264090" y="1605746"/>
                    </a:cubicBezTo>
                    <a:cubicBezTo>
                      <a:pt x="4253970" y="1609638"/>
                      <a:pt x="4063254" y="1623649"/>
                      <a:pt x="4025110" y="1622871"/>
                    </a:cubicBezTo>
                    <a:cubicBezTo>
                      <a:pt x="3920801" y="1619757"/>
                      <a:pt x="3809484" y="1656344"/>
                      <a:pt x="3702061" y="1655565"/>
                    </a:cubicBezTo>
                    <a:cubicBezTo>
                      <a:pt x="3558050" y="1654008"/>
                      <a:pt x="3408591" y="1647781"/>
                      <a:pt x="3266916" y="1619757"/>
                    </a:cubicBezTo>
                    <a:cubicBezTo>
                      <a:pt x="3227216" y="1611973"/>
                      <a:pt x="3188295" y="1604967"/>
                      <a:pt x="3148594" y="1597183"/>
                    </a:cubicBezTo>
                    <a:cubicBezTo>
                      <a:pt x="3059074" y="1579279"/>
                      <a:pt x="2968776" y="1564488"/>
                      <a:pt x="2879256" y="1548920"/>
                    </a:cubicBezTo>
                    <a:cubicBezTo>
                      <a:pt x="2802191" y="1534908"/>
                      <a:pt x="2728240" y="1539579"/>
                      <a:pt x="2655846" y="1567602"/>
                    </a:cubicBezTo>
                    <a:cubicBezTo>
                      <a:pt x="2613810" y="1583949"/>
                      <a:pt x="2573332" y="1602632"/>
                      <a:pt x="2532853" y="1622092"/>
                    </a:cubicBezTo>
                    <a:cubicBezTo>
                      <a:pt x="2484591" y="1646224"/>
                      <a:pt x="2489261" y="1650116"/>
                      <a:pt x="2461238" y="1604189"/>
                    </a:cubicBezTo>
                    <a:cubicBezTo>
                      <a:pt x="2457345" y="1601075"/>
                      <a:pt x="2452675" y="1601075"/>
                      <a:pt x="2448004" y="1602632"/>
                    </a:cubicBezTo>
                    <a:cubicBezTo>
                      <a:pt x="2441777" y="1608081"/>
                      <a:pt x="2440220" y="1618979"/>
                      <a:pt x="2441777" y="1626763"/>
                    </a:cubicBezTo>
                    <a:cubicBezTo>
                      <a:pt x="2437106" y="1608081"/>
                      <a:pt x="2346029" y="1618979"/>
                      <a:pt x="2314892" y="1611973"/>
                    </a:cubicBezTo>
                    <a:cubicBezTo>
                      <a:pt x="2237049" y="1595626"/>
                      <a:pt x="2159205" y="1578500"/>
                      <a:pt x="2081362" y="1560596"/>
                    </a:cubicBezTo>
                    <a:cubicBezTo>
                      <a:pt x="2025315" y="1547363"/>
                      <a:pt x="1570709" y="1457843"/>
                      <a:pt x="1569153" y="1417364"/>
                    </a:cubicBezTo>
                    <a:cubicBezTo>
                      <a:pt x="1569153" y="1408023"/>
                      <a:pt x="1568374" y="1398682"/>
                      <a:pt x="1568374" y="1390119"/>
                    </a:cubicBezTo>
                    <a:cubicBezTo>
                      <a:pt x="1545021" y="1380778"/>
                      <a:pt x="1547356" y="1399461"/>
                      <a:pt x="1545800" y="1411915"/>
                    </a:cubicBezTo>
                    <a:cubicBezTo>
                      <a:pt x="1538015" y="1467963"/>
                      <a:pt x="1528674" y="1524010"/>
                      <a:pt x="1528674" y="1580836"/>
                    </a:cubicBezTo>
                    <a:cubicBezTo>
                      <a:pt x="1528674" y="1611194"/>
                      <a:pt x="1514662" y="1628320"/>
                      <a:pt x="1484303" y="1637661"/>
                    </a:cubicBezTo>
                    <a:cubicBezTo>
                      <a:pt x="1439933" y="1651673"/>
                      <a:pt x="1397119" y="1671134"/>
                      <a:pt x="1352748" y="1683589"/>
                    </a:cubicBezTo>
                    <a:cubicBezTo>
                      <a:pt x="1344964" y="1685924"/>
                      <a:pt x="1337179" y="1689038"/>
                      <a:pt x="1333287" y="1697601"/>
                    </a:cubicBezTo>
                    <a:cubicBezTo>
                      <a:pt x="1235983" y="1732630"/>
                      <a:pt x="1136343" y="1743528"/>
                      <a:pt x="1034369" y="1759875"/>
                    </a:cubicBezTo>
                    <a:cubicBezTo>
                      <a:pt x="1004788" y="1764546"/>
                      <a:pt x="972094" y="1776222"/>
                      <a:pt x="945627" y="1762989"/>
                    </a:cubicBezTo>
                    <a:cubicBezTo>
                      <a:pt x="873233" y="1727959"/>
                      <a:pt x="802395" y="1706942"/>
                      <a:pt x="733893" y="1664906"/>
                    </a:cubicBezTo>
                    <a:cubicBezTo>
                      <a:pt x="726887" y="1654008"/>
                      <a:pt x="729223" y="1641553"/>
                      <a:pt x="729223" y="1629877"/>
                    </a:cubicBezTo>
                    <a:cubicBezTo>
                      <a:pt x="729223" y="1505327"/>
                      <a:pt x="730779" y="1380000"/>
                      <a:pt x="731558" y="1255450"/>
                    </a:cubicBezTo>
                    <a:cubicBezTo>
                      <a:pt x="732336" y="1159703"/>
                      <a:pt x="731558" y="1063956"/>
                      <a:pt x="731558" y="968208"/>
                    </a:cubicBezTo>
                    <a:cubicBezTo>
                      <a:pt x="726887" y="920724"/>
                      <a:pt x="735450" y="872461"/>
                      <a:pt x="731558" y="825755"/>
                    </a:cubicBezTo>
                    <a:cubicBezTo>
                      <a:pt x="726887" y="765037"/>
                      <a:pt x="733893" y="705098"/>
                      <a:pt x="732336" y="645158"/>
                    </a:cubicBezTo>
                    <a:cubicBezTo>
                      <a:pt x="730779" y="564980"/>
                      <a:pt x="732336" y="484023"/>
                      <a:pt x="733893" y="403844"/>
                    </a:cubicBezTo>
                    <a:cubicBezTo>
                      <a:pt x="735450" y="298755"/>
                      <a:pt x="737007" y="193667"/>
                      <a:pt x="738564" y="88578"/>
                    </a:cubicBezTo>
                    <a:cubicBezTo>
                      <a:pt x="738564" y="76902"/>
                      <a:pt x="744013" y="60555"/>
                      <a:pt x="722995" y="60555"/>
                    </a:cubicBezTo>
                    <a:cubicBezTo>
                      <a:pt x="707426" y="58219"/>
                      <a:pt x="691079" y="59776"/>
                      <a:pt x="677068" y="50435"/>
                    </a:cubicBezTo>
                    <a:cubicBezTo>
                      <a:pt x="667726" y="47321"/>
                      <a:pt x="657607" y="47321"/>
                      <a:pt x="647487" y="47321"/>
                    </a:cubicBezTo>
                    <a:cubicBezTo>
                      <a:pt x="564973" y="42651"/>
                      <a:pt x="484016" y="31753"/>
                      <a:pt x="402280" y="20855"/>
                    </a:cubicBezTo>
                    <a:cubicBezTo>
                      <a:pt x="336114" y="11513"/>
                      <a:pt x="255935" y="17741"/>
                      <a:pt x="193660" y="1394"/>
                    </a:cubicBezTo>
                    <a:cubicBezTo>
                      <a:pt x="178870" y="-2498"/>
                      <a:pt x="167194" y="1394"/>
                      <a:pt x="163301" y="17741"/>
                    </a:cubicBezTo>
                    <a:cubicBezTo>
                      <a:pt x="160188" y="20076"/>
                      <a:pt x="158631" y="23190"/>
                      <a:pt x="157852" y="26304"/>
                    </a:cubicBezTo>
                    <a:cubicBezTo>
                      <a:pt x="143062" y="104147"/>
                      <a:pt x="129050" y="182769"/>
                      <a:pt x="115038" y="260612"/>
                    </a:cubicBezTo>
                    <a:cubicBezTo>
                      <a:pt x="97134" y="367258"/>
                      <a:pt x="80787" y="473903"/>
                      <a:pt x="66776" y="580548"/>
                    </a:cubicBezTo>
                    <a:cubicBezTo>
                      <a:pt x="51207" y="698092"/>
                      <a:pt x="37974" y="816414"/>
                      <a:pt x="26297" y="934736"/>
                    </a:cubicBezTo>
                    <a:cubicBezTo>
                      <a:pt x="16177" y="1033597"/>
                      <a:pt x="6836" y="1133236"/>
                      <a:pt x="6836" y="1232876"/>
                    </a:cubicBezTo>
                    <a:cubicBezTo>
                      <a:pt x="6836" y="1254672"/>
                      <a:pt x="8393" y="1276468"/>
                      <a:pt x="6058" y="1299042"/>
                    </a:cubicBezTo>
                    <a:cubicBezTo>
                      <a:pt x="-6397" y="1436047"/>
                      <a:pt x="2166" y="1573051"/>
                      <a:pt x="15399" y="1709277"/>
                    </a:cubicBezTo>
                    <a:cubicBezTo>
                      <a:pt x="30189" y="1864964"/>
                      <a:pt x="69889" y="2014423"/>
                      <a:pt x="127493" y="2159990"/>
                    </a:cubicBezTo>
                    <a:cubicBezTo>
                      <a:pt x="226354" y="2409089"/>
                      <a:pt x="361023" y="2633278"/>
                      <a:pt x="553297" y="2821659"/>
                    </a:cubicBezTo>
                    <a:cubicBezTo>
                      <a:pt x="600003" y="2867586"/>
                      <a:pt x="651379" y="2902616"/>
                      <a:pt x="710540" y="2929861"/>
                    </a:cubicBezTo>
                    <a:cubicBezTo>
                      <a:pt x="763474" y="2954771"/>
                      <a:pt x="817186" y="2976567"/>
                      <a:pt x="862335" y="3017046"/>
                    </a:cubicBezTo>
                    <a:cubicBezTo>
                      <a:pt x="912933" y="3061416"/>
                      <a:pt x="955747" y="3112793"/>
                      <a:pt x="998561" y="3163391"/>
                    </a:cubicBezTo>
                    <a:cubicBezTo>
                      <a:pt x="1130894" y="3319856"/>
                      <a:pt x="1239097" y="3483327"/>
                      <a:pt x="1355083" y="3652247"/>
                    </a:cubicBezTo>
                    <a:cubicBezTo>
                      <a:pt x="1376879" y="3674044"/>
                      <a:pt x="1385442" y="3705181"/>
                      <a:pt x="1411130" y="3723863"/>
                    </a:cubicBezTo>
                    <a:cubicBezTo>
                      <a:pt x="1459393" y="3788473"/>
                      <a:pt x="1500650" y="3856976"/>
                      <a:pt x="1542686" y="3924699"/>
                    </a:cubicBezTo>
                    <a:cubicBezTo>
                      <a:pt x="1631427" y="4070266"/>
                      <a:pt x="1705378" y="4222061"/>
                      <a:pt x="1749749" y="4388646"/>
                    </a:cubicBezTo>
                    <a:cubicBezTo>
                      <a:pt x="1782443" y="4513973"/>
                      <a:pt x="1789449" y="4650199"/>
                      <a:pt x="1799569" y="4777863"/>
                    </a:cubicBezTo>
                    <a:cubicBezTo>
                      <a:pt x="1801126" y="4800437"/>
                      <a:pt x="1809688" y="4803551"/>
                      <a:pt x="1828371" y="4800437"/>
                    </a:cubicBezTo>
                    <a:cubicBezTo>
                      <a:pt x="1850167" y="4796545"/>
                      <a:pt x="3723078" y="4661876"/>
                      <a:pt x="3843735" y="4653313"/>
                    </a:cubicBezTo>
                    <a:cubicBezTo>
                      <a:pt x="3852298" y="4654870"/>
                      <a:pt x="3864753" y="4661098"/>
                      <a:pt x="3858526" y="4641637"/>
                    </a:cubicBezTo>
                    <a:cubicBezTo>
                      <a:pt x="3847628" y="4611278"/>
                      <a:pt x="3845292" y="4579362"/>
                      <a:pt x="3837508" y="4548225"/>
                    </a:cubicBezTo>
                    <a:cubicBezTo>
                      <a:pt x="3762000" y="4241522"/>
                      <a:pt x="3684935" y="3935597"/>
                      <a:pt x="3607092" y="3628894"/>
                    </a:cubicBezTo>
                    <a:cubicBezTo>
                      <a:pt x="3531584" y="3332311"/>
                      <a:pt x="3467752" y="3027944"/>
                      <a:pt x="3375897" y="2736031"/>
                    </a:cubicBezTo>
                    <a:cubicBezTo>
                      <a:pt x="3369669" y="2716570"/>
                      <a:pt x="3364999" y="2697110"/>
                      <a:pt x="3361107" y="2676870"/>
                    </a:cubicBezTo>
                    <a:cubicBezTo>
                      <a:pt x="3344760" y="2613817"/>
                      <a:pt x="3326856" y="2551542"/>
                      <a:pt x="3310508" y="2488489"/>
                    </a:cubicBezTo>
                    <a:cubicBezTo>
                      <a:pt x="3307395" y="2475256"/>
                      <a:pt x="3301167" y="2461244"/>
                      <a:pt x="3325299" y="2461244"/>
                    </a:cubicBezTo>
                    <a:cubicBezTo>
                      <a:pt x="3419489" y="2462023"/>
                      <a:pt x="3549488" y="2464358"/>
                      <a:pt x="3642900" y="2453460"/>
                    </a:cubicBezTo>
                    <a:cubicBezTo>
                      <a:pt x="3792359" y="2436334"/>
                      <a:pt x="3902896" y="2402083"/>
                      <a:pt x="4049242" y="2366275"/>
                    </a:cubicBezTo>
                    <a:cubicBezTo>
                      <a:pt x="4210378" y="2327353"/>
                      <a:pt x="4369957" y="2282983"/>
                      <a:pt x="4527979" y="2235498"/>
                    </a:cubicBezTo>
                    <a:cubicBezTo>
                      <a:pt x="4579355" y="2219151"/>
                      <a:pt x="4629954" y="2198912"/>
                      <a:pt x="4682887" y="2185679"/>
                    </a:cubicBezTo>
                    <a:cubicBezTo>
                      <a:pt x="4696899" y="2180229"/>
                      <a:pt x="4710132" y="2174780"/>
                      <a:pt x="4724144" y="2171667"/>
                    </a:cubicBezTo>
                    <a:cubicBezTo>
                      <a:pt x="4772407" y="2161547"/>
                      <a:pt x="4800431" y="2134302"/>
                      <a:pt x="4837017" y="2097715"/>
                    </a:cubicBezTo>
                    <a:cubicBezTo>
                      <a:pt x="4991147" y="1943586"/>
                      <a:pt x="5025398" y="1759875"/>
                      <a:pt x="5115696" y="1597961"/>
                    </a:cubicBezTo>
                    <a:cubicBezTo>
                      <a:pt x="5173300" y="1495208"/>
                      <a:pt x="5230126" y="1383113"/>
                      <a:pt x="5276053" y="1271797"/>
                    </a:cubicBezTo>
                    <a:cubicBezTo>
                      <a:pt x="5300185" y="1214193"/>
                      <a:pt x="5336771" y="1155032"/>
                      <a:pt x="5355454" y="1095871"/>
                    </a:cubicBezTo>
                    <a:cubicBezTo>
                      <a:pt x="5371801" y="1043716"/>
                      <a:pt x="5384256" y="975992"/>
                      <a:pt x="5408387" y="926951"/>
                    </a:cubicBezTo>
                    <a:cubicBezTo>
                      <a:pt x="5423956" y="884916"/>
                      <a:pt x="5407609" y="841324"/>
                      <a:pt x="5406830" y="796175"/>
                    </a:cubicBezTo>
                    <a:cubicBezTo>
                      <a:pt x="5406052" y="779827"/>
                      <a:pt x="5413836" y="761145"/>
                      <a:pt x="5395932" y="747912"/>
                    </a:cubicBezTo>
                    <a:close/>
                    <a:moveTo>
                      <a:pt x="2184894" y="1682810"/>
                    </a:moveTo>
                    <a:lnTo>
                      <a:pt x="2181780" y="1682810"/>
                    </a:lnTo>
                    <a:cubicBezTo>
                      <a:pt x="2182558" y="1681253"/>
                      <a:pt x="2182558" y="1680475"/>
                      <a:pt x="2183337" y="1678918"/>
                    </a:cubicBezTo>
                    <a:cubicBezTo>
                      <a:pt x="2184115" y="1680475"/>
                      <a:pt x="2184115" y="1681253"/>
                      <a:pt x="2184894" y="1682810"/>
                    </a:cubicBezTo>
                    <a:close/>
                    <a:moveTo>
                      <a:pt x="3492662" y="4619062"/>
                    </a:moveTo>
                    <a:cubicBezTo>
                      <a:pt x="3493440" y="4617505"/>
                      <a:pt x="3494219" y="4616727"/>
                      <a:pt x="3495776" y="4615170"/>
                    </a:cubicBezTo>
                    <a:cubicBezTo>
                      <a:pt x="3495776" y="4622176"/>
                      <a:pt x="3494997" y="4628403"/>
                      <a:pt x="3488770" y="4633852"/>
                    </a:cubicBezTo>
                    <a:cubicBezTo>
                      <a:pt x="3487991" y="4634631"/>
                      <a:pt x="3486434" y="4636188"/>
                      <a:pt x="3485656" y="4636966"/>
                    </a:cubicBezTo>
                    <a:cubicBezTo>
                      <a:pt x="3486434" y="4629960"/>
                      <a:pt x="3488770" y="4623733"/>
                      <a:pt x="3492662" y="4619062"/>
                    </a:cubicBezTo>
                    <a:close/>
                  </a:path>
                </a:pathLst>
              </a:custGeom>
              <a:grpFill/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1" name="Freeform: Shape 88">
                <a:extLst>
                  <a:ext uri="{FF2B5EF4-FFF2-40B4-BE49-F238E27FC236}">
                    <a16:creationId xmlns:a16="http://schemas.microsoft.com/office/drawing/2014/main" id="{3D8009B7-8C77-40C7-839C-40FEF4709B62}"/>
                  </a:ext>
                </a:extLst>
              </p:cNvPr>
              <p:cNvSpPr/>
              <p:nvPr/>
            </p:nvSpPr>
            <p:spPr>
              <a:xfrm>
                <a:off x="6981857" y="5303468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54" name="Freeform: Shape 70">
              <a:extLst>
                <a:ext uri="{FF2B5EF4-FFF2-40B4-BE49-F238E27FC236}">
                  <a16:creationId xmlns:a16="http://schemas.microsoft.com/office/drawing/2014/main" id="{AA2A1E77-F461-47F8-B821-D3CE44621DBE}"/>
                </a:ext>
              </a:extLst>
            </p:cNvPr>
            <p:cNvSpPr/>
            <p:nvPr/>
          </p:nvSpPr>
          <p:spPr>
            <a:xfrm flipH="1">
              <a:off x="9665119" y="5990705"/>
              <a:ext cx="1333664" cy="484196"/>
            </a:xfrm>
            <a:custGeom>
              <a:avLst/>
              <a:gdLst>
                <a:gd name="connsiteX0" fmla="*/ 2216201 w 2444281"/>
                <a:gd name="connsiteY0" fmla="*/ 281860 h 887414"/>
                <a:gd name="connsiteX1" fmla="*/ 2216979 w 2444281"/>
                <a:gd name="connsiteY1" fmla="*/ 285752 h 887414"/>
                <a:gd name="connsiteX2" fmla="*/ 2327517 w 2444281"/>
                <a:gd name="connsiteY2" fmla="*/ 457786 h 887414"/>
                <a:gd name="connsiteX3" fmla="*/ 2382007 w 2444281"/>
                <a:gd name="connsiteY3" fmla="*/ 560539 h 887414"/>
                <a:gd name="connsiteX4" fmla="*/ 2382007 w 2444281"/>
                <a:gd name="connsiteY4" fmla="*/ 560539 h 887414"/>
                <a:gd name="connsiteX5" fmla="*/ 2417037 w 2444281"/>
                <a:gd name="connsiteY5" fmla="*/ 633712 h 887414"/>
                <a:gd name="connsiteX6" fmla="*/ 2440390 w 2444281"/>
                <a:gd name="connsiteY6" fmla="*/ 783950 h 887414"/>
                <a:gd name="connsiteX7" fmla="*/ 2437276 w 2444281"/>
                <a:gd name="connsiteY7" fmla="*/ 790956 h 887414"/>
                <a:gd name="connsiteX8" fmla="*/ 2436497 w 2444281"/>
                <a:gd name="connsiteY8" fmla="*/ 804968 h 887414"/>
                <a:gd name="connsiteX9" fmla="*/ 2426378 w 2444281"/>
                <a:gd name="connsiteY9" fmla="*/ 889817 h 887414"/>
                <a:gd name="connsiteX10" fmla="*/ 25688 w 2444281"/>
                <a:gd name="connsiteY10" fmla="*/ 889817 h 887414"/>
                <a:gd name="connsiteX11" fmla="*/ 11676 w 2444281"/>
                <a:gd name="connsiteY11" fmla="*/ 861015 h 887414"/>
                <a:gd name="connsiteX12" fmla="*/ 7006 w 2444281"/>
                <a:gd name="connsiteY12" fmla="*/ 590120 h 887414"/>
                <a:gd name="connsiteX13" fmla="*/ 64610 w 2444281"/>
                <a:gd name="connsiteY13" fmla="*/ 179886 h 887414"/>
                <a:gd name="connsiteX14" fmla="*/ 100418 w 2444281"/>
                <a:gd name="connsiteY14" fmla="*/ 144077 h 887414"/>
                <a:gd name="connsiteX15" fmla="*/ 173591 w 2444281"/>
                <a:gd name="connsiteY15" fmla="*/ 136293 h 887414"/>
                <a:gd name="connsiteX16" fmla="*/ 433587 w 2444281"/>
                <a:gd name="connsiteY16" fmla="*/ 116832 h 887414"/>
                <a:gd name="connsiteX17" fmla="*/ 693584 w 2444281"/>
                <a:gd name="connsiteY17" fmla="*/ 98150 h 887414"/>
                <a:gd name="connsiteX18" fmla="*/ 890528 w 2444281"/>
                <a:gd name="connsiteY18" fmla="*/ 84138 h 887414"/>
                <a:gd name="connsiteX19" fmla="*/ 1139627 w 2444281"/>
                <a:gd name="connsiteY19" fmla="*/ 67013 h 887414"/>
                <a:gd name="connsiteX20" fmla="*/ 1435432 w 2444281"/>
                <a:gd name="connsiteY20" fmla="*/ 45995 h 887414"/>
                <a:gd name="connsiteX21" fmla="*/ 1561538 w 2444281"/>
                <a:gd name="connsiteY21" fmla="*/ 38211 h 887414"/>
                <a:gd name="connsiteX22" fmla="*/ 1602795 w 2444281"/>
                <a:gd name="connsiteY22" fmla="*/ 48330 h 887414"/>
                <a:gd name="connsiteX23" fmla="*/ 1679081 w 2444281"/>
                <a:gd name="connsiteY23" fmla="*/ 96593 h 887414"/>
                <a:gd name="connsiteX24" fmla="*/ 1718003 w 2444281"/>
                <a:gd name="connsiteY24" fmla="*/ 81803 h 887414"/>
                <a:gd name="connsiteX25" fmla="*/ 1731236 w 2444281"/>
                <a:gd name="connsiteY25" fmla="*/ 40546 h 887414"/>
                <a:gd name="connsiteX26" fmla="*/ 1748362 w 2444281"/>
                <a:gd name="connsiteY26" fmla="*/ 26534 h 887414"/>
                <a:gd name="connsiteX27" fmla="*/ 2004467 w 2444281"/>
                <a:gd name="connsiteY27" fmla="*/ 7073 h 887414"/>
                <a:gd name="connsiteX28" fmla="*/ 2102549 w 2444281"/>
                <a:gd name="connsiteY28" fmla="*/ 67 h 887414"/>
                <a:gd name="connsiteX29" fmla="*/ 2161710 w 2444281"/>
                <a:gd name="connsiteY29" fmla="*/ 55336 h 887414"/>
                <a:gd name="connsiteX30" fmla="*/ 2161710 w 2444281"/>
                <a:gd name="connsiteY30" fmla="*/ 55336 h 887414"/>
                <a:gd name="connsiteX31" fmla="*/ 2177279 w 2444281"/>
                <a:gd name="connsiteY31" fmla="*/ 126174 h 887414"/>
                <a:gd name="connsiteX32" fmla="*/ 2206081 w 2444281"/>
                <a:gd name="connsiteY32" fmla="*/ 253058 h 887414"/>
                <a:gd name="connsiteX33" fmla="*/ 2206081 w 2444281"/>
                <a:gd name="connsiteY33" fmla="*/ 253058 h 887414"/>
                <a:gd name="connsiteX34" fmla="*/ 2216201 w 2444281"/>
                <a:gd name="connsiteY34" fmla="*/ 281860 h 887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444281" h="887414">
                  <a:moveTo>
                    <a:pt x="2216201" y="281860"/>
                  </a:moveTo>
                  <a:cubicBezTo>
                    <a:pt x="2215422" y="283417"/>
                    <a:pt x="2215422" y="284974"/>
                    <a:pt x="2216979" y="285752"/>
                  </a:cubicBezTo>
                  <a:cubicBezTo>
                    <a:pt x="2257458" y="340243"/>
                    <a:pt x="2293265" y="398625"/>
                    <a:pt x="2327517" y="457786"/>
                  </a:cubicBezTo>
                  <a:cubicBezTo>
                    <a:pt x="2346978" y="491259"/>
                    <a:pt x="2369552" y="523175"/>
                    <a:pt x="2382007" y="560539"/>
                  </a:cubicBezTo>
                  <a:lnTo>
                    <a:pt x="2382007" y="560539"/>
                  </a:lnTo>
                  <a:cubicBezTo>
                    <a:pt x="2402246" y="580779"/>
                    <a:pt x="2406138" y="608802"/>
                    <a:pt x="2417037" y="633712"/>
                  </a:cubicBezTo>
                  <a:cubicBezTo>
                    <a:pt x="2438833" y="681197"/>
                    <a:pt x="2452066" y="731017"/>
                    <a:pt x="2440390" y="783950"/>
                  </a:cubicBezTo>
                  <a:cubicBezTo>
                    <a:pt x="2439611" y="787064"/>
                    <a:pt x="2438833" y="789399"/>
                    <a:pt x="2437276" y="790956"/>
                  </a:cubicBezTo>
                  <a:cubicBezTo>
                    <a:pt x="2437276" y="795627"/>
                    <a:pt x="2437276" y="800297"/>
                    <a:pt x="2436497" y="804968"/>
                  </a:cubicBezTo>
                  <a:cubicBezTo>
                    <a:pt x="2430270" y="832991"/>
                    <a:pt x="2437276" y="862572"/>
                    <a:pt x="2426378" y="889817"/>
                  </a:cubicBezTo>
                  <a:cubicBezTo>
                    <a:pt x="1626148" y="889817"/>
                    <a:pt x="825918" y="889817"/>
                    <a:pt x="25688" y="889817"/>
                  </a:cubicBezTo>
                  <a:cubicBezTo>
                    <a:pt x="16347" y="882032"/>
                    <a:pt x="14012" y="871913"/>
                    <a:pt x="11676" y="861015"/>
                  </a:cubicBezTo>
                  <a:cubicBezTo>
                    <a:pt x="-5449" y="770717"/>
                    <a:pt x="-778" y="680418"/>
                    <a:pt x="7006" y="590120"/>
                  </a:cubicBezTo>
                  <a:cubicBezTo>
                    <a:pt x="19461" y="452337"/>
                    <a:pt x="42035" y="316112"/>
                    <a:pt x="64610" y="179886"/>
                  </a:cubicBezTo>
                  <a:cubicBezTo>
                    <a:pt x="68502" y="157311"/>
                    <a:pt x="76286" y="147191"/>
                    <a:pt x="100418" y="144077"/>
                  </a:cubicBezTo>
                  <a:cubicBezTo>
                    <a:pt x="124549" y="140185"/>
                    <a:pt x="150238" y="143299"/>
                    <a:pt x="173591" y="136293"/>
                  </a:cubicBezTo>
                  <a:cubicBezTo>
                    <a:pt x="259997" y="128509"/>
                    <a:pt x="346403" y="123060"/>
                    <a:pt x="433587" y="116832"/>
                  </a:cubicBezTo>
                  <a:cubicBezTo>
                    <a:pt x="519994" y="110605"/>
                    <a:pt x="607178" y="105156"/>
                    <a:pt x="693584" y="98150"/>
                  </a:cubicBezTo>
                  <a:cubicBezTo>
                    <a:pt x="758973" y="93479"/>
                    <a:pt x="825140" y="88030"/>
                    <a:pt x="890528" y="84138"/>
                  </a:cubicBezTo>
                  <a:cubicBezTo>
                    <a:pt x="973820" y="79468"/>
                    <a:pt x="1056334" y="72461"/>
                    <a:pt x="1139627" y="67013"/>
                  </a:cubicBezTo>
                  <a:cubicBezTo>
                    <a:pt x="1238488" y="60007"/>
                    <a:pt x="1336571" y="52222"/>
                    <a:pt x="1435432" y="45995"/>
                  </a:cubicBezTo>
                  <a:cubicBezTo>
                    <a:pt x="1477467" y="43660"/>
                    <a:pt x="1518724" y="35875"/>
                    <a:pt x="1561538" y="38211"/>
                  </a:cubicBezTo>
                  <a:cubicBezTo>
                    <a:pt x="1577106" y="35097"/>
                    <a:pt x="1590340" y="40546"/>
                    <a:pt x="1602795" y="48330"/>
                  </a:cubicBezTo>
                  <a:cubicBezTo>
                    <a:pt x="1628483" y="63121"/>
                    <a:pt x="1653393" y="81025"/>
                    <a:pt x="1679081" y="96593"/>
                  </a:cubicBezTo>
                  <a:cubicBezTo>
                    <a:pt x="1705548" y="113719"/>
                    <a:pt x="1710219" y="111383"/>
                    <a:pt x="1718003" y="81803"/>
                  </a:cubicBezTo>
                  <a:cubicBezTo>
                    <a:pt x="1721895" y="67791"/>
                    <a:pt x="1725787" y="53779"/>
                    <a:pt x="1731236" y="40546"/>
                  </a:cubicBezTo>
                  <a:cubicBezTo>
                    <a:pt x="1735129" y="33540"/>
                    <a:pt x="1740577" y="28869"/>
                    <a:pt x="1748362" y="26534"/>
                  </a:cubicBezTo>
                  <a:cubicBezTo>
                    <a:pt x="1833211" y="17193"/>
                    <a:pt x="1918839" y="10187"/>
                    <a:pt x="2004467" y="7073"/>
                  </a:cubicBezTo>
                  <a:cubicBezTo>
                    <a:pt x="2037161" y="5516"/>
                    <a:pt x="2069855" y="846"/>
                    <a:pt x="2102549" y="67"/>
                  </a:cubicBezTo>
                  <a:cubicBezTo>
                    <a:pt x="2140693" y="-1490"/>
                    <a:pt x="2153926" y="24199"/>
                    <a:pt x="2161710" y="55336"/>
                  </a:cubicBezTo>
                  <a:lnTo>
                    <a:pt x="2161710" y="55336"/>
                  </a:lnTo>
                  <a:cubicBezTo>
                    <a:pt x="2171830" y="77911"/>
                    <a:pt x="2174944" y="102042"/>
                    <a:pt x="2177279" y="126174"/>
                  </a:cubicBezTo>
                  <a:cubicBezTo>
                    <a:pt x="2181171" y="169766"/>
                    <a:pt x="2196740" y="210244"/>
                    <a:pt x="2206081" y="253058"/>
                  </a:cubicBezTo>
                  <a:lnTo>
                    <a:pt x="2206081" y="253058"/>
                  </a:lnTo>
                  <a:cubicBezTo>
                    <a:pt x="2213865" y="260843"/>
                    <a:pt x="2212308" y="272519"/>
                    <a:pt x="2216201" y="2818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71">
              <a:extLst>
                <a:ext uri="{FF2B5EF4-FFF2-40B4-BE49-F238E27FC236}">
                  <a16:creationId xmlns:a16="http://schemas.microsoft.com/office/drawing/2014/main" id="{39DEE1F1-98A3-43D3-A5FB-30A306E56A65}"/>
                </a:ext>
              </a:extLst>
            </p:cNvPr>
            <p:cNvSpPr/>
            <p:nvPr/>
          </p:nvSpPr>
          <p:spPr>
            <a:xfrm flipH="1">
              <a:off x="10533239" y="3291910"/>
              <a:ext cx="709305" cy="849468"/>
            </a:xfrm>
            <a:custGeom>
              <a:avLst/>
              <a:gdLst>
                <a:gd name="connsiteX0" fmla="*/ 1292132 w 1299984"/>
                <a:gd name="connsiteY0" fmla="*/ 412704 h 1556867"/>
                <a:gd name="connsiteX1" fmla="*/ 1081955 w 1299984"/>
                <a:gd name="connsiteY1" fmla="*/ 353543 h 1556867"/>
                <a:gd name="connsiteX2" fmla="*/ 898245 w 1299984"/>
                <a:gd name="connsiteY2" fmla="*/ 323184 h 1556867"/>
                <a:gd name="connsiteX3" fmla="*/ 718427 w 1299984"/>
                <a:gd name="connsiteY3" fmla="*/ 324741 h 1556867"/>
                <a:gd name="connsiteX4" fmla="*/ 569746 w 1299984"/>
                <a:gd name="connsiteY4" fmla="*/ 479650 h 1556867"/>
                <a:gd name="connsiteX5" fmla="*/ 542501 w 1299984"/>
                <a:gd name="connsiteY5" fmla="*/ 704617 h 1556867"/>
                <a:gd name="connsiteX6" fmla="*/ 480226 w 1299984"/>
                <a:gd name="connsiteY6" fmla="*/ 1003535 h 1556867"/>
                <a:gd name="connsiteX7" fmla="*/ 458430 w 1299984"/>
                <a:gd name="connsiteY7" fmla="*/ 1071259 h 1556867"/>
                <a:gd name="connsiteX8" fmla="*/ 431963 w 1299984"/>
                <a:gd name="connsiteY8" fmla="*/ 1089942 h 1556867"/>
                <a:gd name="connsiteX9" fmla="*/ 407054 w 1299984"/>
                <a:gd name="connsiteY9" fmla="*/ 1066589 h 1556867"/>
                <a:gd name="connsiteX10" fmla="*/ 399269 w 1299984"/>
                <a:gd name="connsiteY10" fmla="*/ 1015990 h 1556867"/>
                <a:gd name="connsiteX11" fmla="*/ 210888 w 1299984"/>
                <a:gd name="connsiteY11" fmla="*/ 861861 h 1556867"/>
                <a:gd name="connsiteX12" fmla="*/ 119811 w 1299984"/>
                <a:gd name="connsiteY12" fmla="*/ 924914 h 1556867"/>
                <a:gd name="connsiteX13" fmla="*/ 102686 w 1299984"/>
                <a:gd name="connsiteY13" fmla="*/ 1110959 h 1556867"/>
                <a:gd name="connsiteX14" fmla="*/ 159512 w 1299984"/>
                <a:gd name="connsiteY14" fmla="*/ 1204371 h 1556867"/>
                <a:gd name="connsiteX15" fmla="*/ 265379 w 1299984"/>
                <a:gd name="connsiteY15" fmla="*/ 1420776 h 1556867"/>
                <a:gd name="connsiteX16" fmla="*/ 260708 w 1299984"/>
                <a:gd name="connsiteY16" fmla="*/ 1560894 h 1556867"/>
                <a:gd name="connsiteX17" fmla="*/ 252924 w 1299984"/>
                <a:gd name="connsiteY17" fmla="*/ 1553110 h 1556867"/>
                <a:gd name="connsiteX18" fmla="*/ 230349 w 1299984"/>
                <a:gd name="connsiteY18" fmla="*/ 1531314 h 1556867"/>
                <a:gd name="connsiteX19" fmla="*/ 112027 w 1299984"/>
                <a:gd name="connsiteY19" fmla="*/ 1370178 h 1556867"/>
                <a:gd name="connsiteX20" fmla="*/ 40411 w 1299984"/>
                <a:gd name="connsiteY20" fmla="*/ 1192695 h 1556867"/>
                <a:gd name="connsiteX21" fmla="*/ 18615 w 1299984"/>
                <a:gd name="connsiteY21" fmla="*/ 1124971 h 1556867"/>
                <a:gd name="connsiteX22" fmla="*/ 11609 w 1299984"/>
                <a:gd name="connsiteY22" fmla="*/ 1061140 h 1556867"/>
                <a:gd name="connsiteX23" fmla="*/ 10831 w 1299984"/>
                <a:gd name="connsiteY23" fmla="*/ 872759 h 1556867"/>
                <a:gd name="connsiteX24" fmla="*/ 40411 w 1299984"/>
                <a:gd name="connsiteY24" fmla="*/ 703839 h 1556867"/>
                <a:gd name="connsiteX25" fmla="*/ 104243 w 1299984"/>
                <a:gd name="connsiteY25" fmla="*/ 485099 h 1556867"/>
                <a:gd name="connsiteX26" fmla="*/ 189870 w 1299984"/>
                <a:gd name="connsiteY26" fmla="*/ 306059 h 1556867"/>
                <a:gd name="connsiteX27" fmla="*/ 285618 w 1299984"/>
                <a:gd name="connsiteY27" fmla="*/ 190851 h 1556867"/>
                <a:gd name="connsiteX28" fmla="*/ 388371 w 1299984"/>
                <a:gd name="connsiteY28" fmla="*/ 109115 h 1556867"/>
                <a:gd name="connsiteX29" fmla="*/ 741002 w 1299984"/>
                <a:gd name="connsiteY29" fmla="*/ 135 h 1556867"/>
                <a:gd name="connsiteX30" fmla="*/ 1095967 w 1299984"/>
                <a:gd name="connsiteY30" fmla="*/ 96660 h 1556867"/>
                <a:gd name="connsiteX31" fmla="*/ 1294468 w 1299984"/>
                <a:gd name="connsiteY31" fmla="*/ 397136 h 1556867"/>
                <a:gd name="connsiteX32" fmla="*/ 1292132 w 1299984"/>
                <a:gd name="connsiteY32" fmla="*/ 412704 h 1556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99984" h="1556867">
                  <a:moveTo>
                    <a:pt x="1292132" y="412704"/>
                  </a:moveTo>
                  <a:cubicBezTo>
                    <a:pt x="1232193" y="357436"/>
                    <a:pt x="1156685" y="355879"/>
                    <a:pt x="1081955" y="353543"/>
                  </a:cubicBezTo>
                  <a:cubicBezTo>
                    <a:pt x="1019681" y="351987"/>
                    <a:pt x="959741" y="332526"/>
                    <a:pt x="898245" y="323184"/>
                  </a:cubicBezTo>
                  <a:cubicBezTo>
                    <a:pt x="837527" y="313843"/>
                    <a:pt x="778366" y="313843"/>
                    <a:pt x="718427" y="324741"/>
                  </a:cubicBezTo>
                  <a:cubicBezTo>
                    <a:pt x="632799" y="341088"/>
                    <a:pt x="587650" y="397136"/>
                    <a:pt x="569746" y="479650"/>
                  </a:cubicBezTo>
                  <a:cubicBezTo>
                    <a:pt x="553399" y="553601"/>
                    <a:pt x="547950" y="629109"/>
                    <a:pt x="542501" y="704617"/>
                  </a:cubicBezTo>
                  <a:cubicBezTo>
                    <a:pt x="535495" y="807370"/>
                    <a:pt x="511364" y="906231"/>
                    <a:pt x="480226" y="1003535"/>
                  </a:cubicBezTo>
                  <a:cubicBezTo>
                    <a:pt x="473220" y="1026110"/>
                    <a:pt x="465436" y="1048685"/>
                    <a:pt x="458430" y="1071259"/>
                  </a:cubicBezTo>
                  <a:cubicBezTo>
                    <a:pt x="454538" y="1084493"/>
                    <a:pt x="448310" y="1093834"/>
                    <a:pt x="431963" y="1089942"/>
                  </a:cubicBezTo>
                  <a:cubicBezTo>
                    <a:pt x="418730" y="1086828"/>
                    <a:pt x="406275" y="1086828"/>
                    <a:pt x="407054" y="1066589"/>
                  </a:cubicBezTo>
                  <a:cubicBezTo>
                    <a:pt x="407054" y="1049463"/>
                    <a:pt x="401604" y="1033116"/>
                    <a:pt x="399269" y="1015990"/>
                  </a:cubicBezTo>
                  <a:cubicBezTo>
                    <a:pt x="383701" y="908567"/>
                    <a:pt x="284061" y="865753"/>
                    <a:pt x="210888" y="861861"/>
                  </a:cubicBezTo>
                  <a:cubicBezTo>
                    <a:pt x="163404" y="859525"/>
                    <a:pt x="135380" y="879765"/>
                    <a:pt x="119811" y="924914"/>
                  </a:cubicBezTo>
                  <a:cubicBezTo>
                    <a:pt x="99572" y="985632"/>
                    <a:pt x="87896" y="1047128"/>
                    <a:pt x="102686" y="1110959"/>
                  </a:cubicBezTo>
                  <a:cubicBezTo>
                    <a:pt x="111249" y="1148324"/>
                    <a:pt x="126039" y="1182575"/>
                    <a:pt x="159512" y="1204371"/>
                  </a:cubicBezTo>
                  <a:cubicBezTo>
                    <a:pt x="237355" y="1255748"/>
                    <a:pt x="266157" y="1331256"/>
                    <a:pt x="265379" y="1420776"/>
                  </a:cubicBezTo>
                  <a:cubicBezTo>
                    <a:pt x="264600" y="1467482"/>
                    <a:pt x="271606" y="1514188"/>
                    <a:pt x="260708" y="1560894"/>
                  </a:cubicBezTo>
                  <a:cubicBezTo>
                    <a:pt x="256037" y="1560115"/>
                    <a:pt x="254480" y="1556223"/>
                    <a:pt x="252924" y="1553110"/>
                  </a:cubicBezTo>
                  <a:cubicBezTo>
                    <a:pt x="249810" y="1541433"/>
                    <a:pt x="241247" y="1534427"/>
                    <a:pt x="230349" y="1531314"/>
                  </a:cubicBezTo>
                  <a:cubicBezTo>
                    <a:pt x="187535" y="1517302"/>
                    <a:pt x="129153" y="1410656"/>
                    <a:pt x="112027" y="1370178"/>
                  </a:cubicBezTo>
                  <a:cubicBezTo>
                    <a:pt x="87117" y="1311795"/>
                    <a:pt x="64543" y="1251856"/>
                    <a:pt x="40411" y="1192695"/>
                  </a:cubicBezTo>
                  <a:cubicBezTo>
                    <a:pt x="31848" y="1170120"/>
                    <a:pt x="21729" y="1149103"/>
                    <a:pt x="18615" y="1124971"/>
                  </a:cubicBezTo>
                  <a:cubicBezTo>
                    <a:pt x="16280" y="1102397"/>
                    <a:pt x="25621" y="1082936"/>
                    <a:pt x="11609" y="1061140"/>
                  </a:cubicBezTo>
                  <a:cubicBezTo>
                    <a:pt x="-10965" y="1026888"/>
                    <a:pt x="5382" y="911680"/>
                    <a:pt x="10831" y="872759"/>
                  </a:cubicBezTo>
                  <a:cubicBezTo>
                    <a:pt x="18615" y="816711"/>
                    <a:pt x="28735" y="759107"/>
                    <a:pt x="40411" y="703839"/>
                  </a:cubicBezTo>
                  <a:cubicBezTo>
                    <a:pt x="55980" y="629887"/>
                    <a:pt x="77776" y="556715"/>
                    <a:pt x="104243" y="485099"/>
                  </a:cubicBezTo>
                  <a:cubicBezTo>
                    <a:pt x="119811" y="444620"/>
                    <a:pt x="149392" y="328634"/>
                    <a:pt x="189870" y="306059"/>
                  </a:cubicBezTo>
                  <a:cubicBezTo>
                    <a:pt x="224122" y="287377"/>
                    <a:pt x="256816" y="220431"/>
                    <a:pt x="285618" y="190851"/>
                  </a:cubicBezTo>
                  <a:cubicBezTo>
                    <a:pt x="316755" y="158935"/>
                    <a:pt x="351006" y="132468"/>
                    <a:pt x="388371" y="109115"/>
                  </a:cubicBezTo>
                  <a:cubicBezTo>
                    <a:pt x="485675" y="48397"/>
                    <a:pt x="624236" y="-2979"/>
                    <a:pt x="741002" y="135"/>
                  </a:cubicBezTo>
                  <a:cubicBezTo>
                    <a:pt x="863994" y="4027"/>
                    <a:pt x="989322" y="32050"/>
                    <a:pt x="1095967" y="96660"/>
                  </a:cubicBezTo>
                  <a:cubicBezTo>
                    <a:pt x="1185487" y="151151"/>
                    <a:pt x="1331833" y="278814"/>
                    <a:pt x="1294468" y="397136"/>
                  </a:cubicBezTo>
                  <a:cubicBezTo>
                    <a:pt x="1293689" y="402585"/>
                    <a:pt x="1292911" y="407255"/>
                    <a:pt x="1292132" y="412704"/>
                  </a:cubicBezTo>
                  <a:close/>
                </a:path>
              </a:pathLst>
            </a:custGeom>
            <a:solidFill>
              <a:srgbClr val="89571E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72">
              <a:extLst>
                <a:ext uri="{FF2B5EF4-FFF2-40B4-BE49-F238E27FC236}">
                  <a16:creationId xmlns:a16="http://schemas.microsoft.com/office/drawing/2014/main" id="{E522E0CD-98CC-48D1-B46D-42FC7A40E5C2}"/>
                </a:ext>
              </a:extLst>
            </p:cNvPr>
            <p:cNvSpPr/>
            <p:nvPr/>
          </p:nvSpPr>
          <p:spPr>
            <a:xfrm flipH="1">
              <a:off x="10847154" y="4169908"/>
              <a:ext cx="106183" cy="127420"/>
            </a:xfrm>
            <a:custGeom>
              <a:avLst/>
              <a:gdLst>
                <a:gd name="connsiteX0" fmla="*/ 98861 w 194608"/>
                <a:gd name="connsiteY0" fmla="*/ 212512 h 233530"/>
                <a:gd name="connsiteX1" fmla="*/ 88742 w 194608"/>
                <a:gd name="connsiteY1" fmla="*/ 211734 h 233530"/>
                <a:gd name="connsiteX2" fmla="*/ 66167 w 194608"/>
                <a:gd name="connsiteY2" fmla="*/ 205506 h 233530"/>
                <a:gd name="connsiteX3" fmla="*/ 60718 w 194608"/>
                <a:gd name="connsiteY3" fmla="*/ 200836 h 233530"/>
                <a:gd name="connsiteX4" fmla="*/ 9341 w 194608"/>
                <a:gd name="connsiteY4" fmla="*/ 28024 h 233530"/>
                <a:gd name="connsiteX5" fmla="*/ 0 w 194608"/>
                <a:gd name="connsiteY5" fmla="*/ 0 h 233530"/>
                <a:gd name="connsiteX6" fmla="*/ 31916 w 194608"/>
                <a:gd name="connsiteY6" fmla="*/ 49041 h 233530"/>
                <a:gd name="connsiteX7" fmla="*/ 198501 w 194608"/>
                <a:gd name="connsiteY7" fmla="*/ 233530 h 233530"/>
                <a:gd name="connsiteX8" fmla="*/ 195387 w 194608"/>
                <a:gd name="connsiteY8" fmla="*/ 236644 h 233530"/>
                <a:gd name="connsiteX9" fmla="*/ 175926 w 194608"/>
                <a:gd name="connsiteY9" fmla="*/ 234309 h 233530"/>
                <a:gd name="connsiteX10" fmla="*/ 175926 w 194608"/>
                <a:gd name="connsiteY10" fmla="*/ 233530 h 233530"/>
                <a:gd name="connsiteX11" fmla="*/ 150238 w 194608"/>
                <a:gd name="connsiteY11" fmla="*/ 228081 h 233530"/>
                <a:gd name="connsiteX12" fmla="*/ 131555 w 194608"/>
                <a:gd name="connsiteY12" fmla="*/ 223410 h 233530"/>
                <a:gd name="connsiteX13" fmla="*/ 131555 w 194608"/>
                <a:gd name="connsiteY13" fmla="*/ 222632 h 233530"/>
                <a:gd name="connsiteX14" fmla="*/ 98861 w 194608"/>
                <a:gd name="connsiteY14" fmla="*/ 212512 h 23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4608" h="233530">
                  <a:moveTo>
                    <a:pt x="98861" y="212512"/>
                  </a:moveTo>
                  <a:cubicBezTo>
                    <a:pt x="95747" y="212512"/>
                    <a:pt x="91855" y="211734"/>
                    <a:pt x="88742" y="211734"/>
                  </a:cubicBezTo>
                  <a:cubicBezTo>
                    <a:pt x="82514" y="204728"/>
                    <a:pt x="73173" y="207842"/>
                    <a:pt x="66167" y="205506"/>
                  </a:cubicBezTo>
                  <a:cubicBezTo>
                    <a:pt x="63832" y="204728"/>
                    <a:pt x="62275" y="203171"/>
                    <a:pt x="60718" y="200836"/>
                  </a:cubicBezTo>
                  <a:cubicBezTo>
                    <a:pt x="46706" y="142453"/>
                    <a:pt x="27245" y="85628"/>
                    <a:pt x="9341" y="28024"/>
                  </a:cubicBezTo>
                  <a:cubicBezTo>
                    <a:pt x="7006" y="19461"/>
                    <a:pt x="3892" y="10898"/>
                    <a:pt x="0" y="0"/>
                  </a:cubicBezTo>
                  <a:cubicBezTo>
                    <a:pt x="20239" y="13233"/>
                    <a:pt x="23353" y="33473"/>
                    <a:pt x="31916" y="49041"/>
                  </a:cubicBezTo>
                  <a:cubicBezTo>
                    <a:pt x="72394" y="124549"/>
                    <a:pt x="127663" y="185267"/>
                    <a:pt x="198501" y="233530"/>
                  </a:cubicBezTo>
                  <a:cubicBezTo>
                    <a:pt x="197722" y="234309"/>
                    <a:pt x="196944" y="235865"/>
                    <a:pt x="195387" y="236644"/>
                  </a:cubicBezTo>
                  <a:cubicBezTo>
                    <a:pt x="188381" y="240536"/>
                    <a:pt x="182153" y="238979"/>
                    <a:pt x="175926" y="234309"/>
                  </a:cubicBezTo>
                  <a:lnTo>
                    <a:pt x="175926" y="233530"/>
                  </a:lnTo>
                  <a:cubicBezTo>
                    <a:pt x="168142" y="226524"/>
                    <a:pt x="158801" y="228859"/>
                    <a:pt x="150238" y="228081"/>
                  </a:cubicBezTo>
                  <a:cubicBezTo>
                    <a:pt x="143232" y="228081"/>
                    <a:pt x="137004" y="228081"/>
                    <a:pt x="131555" y="223410"/>
                  </a:cubicBezTo>
                  <a:lnTo>
                    <a:pt x="131555" y="222632"/>
                  </a:lnTo>
                  <a:cubicBezTo>
                    <a:pt x="122214" y="216404"/>
                    <a:pt x="108981" y="221075"/>
                    <a:pt x="98861" y="212512"/>
                  </a:cubicBezTo>
                  <a:close/>
                </a:path>
              </a:pathLst>
            </a:custGeom>
            <a:solidFill>
              <a:srgbClr val="E3B786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93">
              <a:extLst>
                <a:ext uri="{FF2B5EF4-FFF2-40B4-BE49-F238E27FC236}">
                  <a16:creationId xmlns:a16="http://schemas.microsoft.com/office/drawing/2014/main" id="{A60E1596-49AA-432C-BC85-35787D1A3346}"/>
                </a:ext>
              </a:extLst>
            </p:cNvPr>
            <p:cNvSpPr/>
            <p:nvPr/>
          </p:nvSpPr>
          <p:spPr>
            <a:xfrm flipH="1">
              <a:off x="9444205" y="4366985"/>
              <a:ext cx="2205763" cy="1369011"/>
            </a:xfrm>
            <a:custGeom>
              <a:avLst/>
              <a:gdLst>
                <a:gd name="connsiteX0" fmla="*/ 787684 w 2205763"/>
                <a:gd name="connsiteY0" fmla="*/ 1265176 h 1369011"/>
                <a:gd name="connsiteX1" fmla="*/ 747175 w 2205763"/>
                <a:gd name="connsiteY1" fmla="*/ 1265283 h 1369011"/>
                <a:gd name="connsiteX2" fmla="*/ 659256 w 2205763"/>
                <a:gd name="connsiteY2" fmla="*/ 1268255 h 1369011"/>
                <a:gd name="connsiteX3" fmla="*/ 652884 w 2205763"/>
                <a:gd name="connsiteY3" fmla="*/ 1276750 h 1369011"/>
                <a:gd name="connsiteX4" fmla="*/ 692384 w 2205763"/>
                <a:gd name="connsiteY4" fmla="*/ 1362122 h 1369011"/>
                <a:gd name="connsiteX5" fmla="*/ 707675 w 2205763"/>
                <a:gd name="connsiteY5" fmla="*/ 1366794 h 1369011"/>
                <a:gd name="connsiteX6" fmla="*/ 796444 w 2205763"/>
                <a:gd name="connsiteY6" fmla="*/ 1323471 h 1369011"/>
                <a:gd name="connsiteX7" fmla="*/ 844014 w 2205763"/>
                <a:gd name="connsiteY7" fmla="*/ 1292890 h 1369011"/>
                <a:gd name="connsiteX8" fmla="*/ 839342 w 2205763"/>
                <a:gd name="connsiteY8" fmla="*/ 1270379 h 1369011"/>
                <a:gd name="connsiteX9" fmla="*/ 829149 w 2205763"/>
                <a:gd name="connsiteY9" fmla="*/ 1268255 h 1369011"/>
                <a:gd name="connsiteX10" fmla="*/ 787684 w 2205763"/>
                <a:gd name="connsiteY10" fmla="*/ 1265176 h 1369011"/>
                <a:gd name="connsiteX11" fmla="*/ 574733 w 2205763"/>
                <a:gd name="connsiteY11" fmla="*/ 816339 h 1369011"/>
                <a:gd name="connsiteX12" fmla="*/ 1004564 w 2205763"/>
                <a:gd name="connsiteY12" fmla="*/ 1082223 h 1369011"/>
                <a:gd name="connsiteX13" fmla="*/ 574733 w 2205763"/>
                <a:gd name="connsiteY13" fmla="*/ 816339 h 1369011"/>
                <a:gd name="connsiteX14" fmla="*/ 628249 w 2205763"/>
                <a:gd name="connsiteY14" fmla="*/ 741585 h 1369011"/>
                <a:gd name="connsiteX15" fmla="*/ 945526 w 2205763"/>
                <a:gd name="connsiteY15" fmla="*/ 871554 h 1369011"/>
                <a:gd name="connsiteX16" fmla="*/ 628249 w 2205763"/>
                <a:gd name="connsiteY16" fmla="*/ 741585 h 1369011"/>
                <a:gd name="connsiteX17" fmla="*/ 329237 w 2205763"/>
                <a:gd name="connsiteY17" fmla="*/ 301561 h 1369011"/>
                <a:gd name="connsiteX18" fmla="*/ 219656 w 2205763"/>
                <a:gd name="connsiteY18" fmla="*/ 702935 h 1369011"/>
                <a:gd name="connsiteX19" fmla="*/ 229849 w 2205763"/>
                <a:gd name="connsiteY19" fmla="*/ 693591 h 1369011"/>
                <a:gd name="connsiteX20" fmla="*/ 257032 w 2205763"/>
                <a:gd name="connsiteY20" fmla="*/ 643897 h 1369011"/>
                <a:gd name="connsiteX21" fmla="*/ 323291 w 2205763"/>
                <a:gd name="connsiteY21" fmla="*/ 486321 h 1369011"/>
                <a:gd name="connsiteX22" fmla="*/ 336458 w 2205763"/>
                <a:gd name="connsiteY22" fmla="*/ 395003 h 1369011"/>
                <a:gd name="connsiteX23" fmla="*/ 335184 w 2205763"/>
                <a:gd name="connsiteY23" fmla="*/ 316427 h 1369011"/>
                <a:gd name="connsiteX24" fmla="*/ 329237 w 2205763"/>
                <a:gd name="connsiteY24" fmla="*/ 301561 h 1369011"/>
                <a:gd name="connsiteX25" fmla="*/ 1584538 w 2205763"/>
                <a:gd name="connsiteY25" fmla="*/ 269176 h 1369011"/>
                <a:gd name="connsiteX26" fmla="*/ 1580503 w 2205763"/>
                <a:gd name="connsiteY26" fmla="*/ 270981 h 1369011"/>
                <a:gd name="connsiteX27" fmla="*/ 1502777 w 2205763"/>
                <a:gd name="connsiteY27" fmla="*/ 296889 h 1369011"/>
                <a:gd name="connsiteX28" fmla="*/ 1488760 w 2205763"/>
                <a:gd name="connsiteY28" fmla="*/ 314729 h 1369011"/>
                <a:gd name="connsiteX29" fmla="*/ 1492158 w 2205763"/>
                <a:gd name="connsiteY29" fmla="*/ 347857 h 1369011"/>
                <a:gd name="connsiteX30" fmla="*/ 1500653 w 2205763"/>
                <a:gd name="connsiteY30" fmla="*/ 395852 h 1369011"/>
                <a:gd name="connsiteX31" fmla="*/ 1526986 w 2205763"/>
                <a:gd name="connsiteY31" fmla="*/ 401374 h 1369011"/>
                <a:gd name="connsiteX32" fmla="*/ 1538454 w 2205763"/>
                <a:gd name="connsiteY32" fmla="*/ 383960 h 1369011"/>
                <a:gd name="connsiteX33" fmla="*/ 1587299 w 2205763"/>
                <a:gd name="connsiteY33" fmla="*/ 277352 h 1369011"/>
                <a:gd name="connsiteX34" fmla="*/ 1588573 w 2205763"/>
                <a:gd name="connsiteY34" fmla="*/ 270556 h 1369011"/>
                <a:gd name="connsiteX35" fmla="*/ 1584538 w 2205763"/>
                <a:gd name="connsiteY35" fmla="*/ 269176 h 1369011"/>
                <a:gd name="connsiteX36" fmla="*/ 1879940 w 2205763"/>
                <a:gd name="connsiteY36" fmla="*/ 177964 h 1369011"/>
                <a:gd name="connsiteX37" fmla="*/ 1687536 w 2205763"/>
                <a:gd name="connsiteY37" fmla="*/ 402224 h 1369011"/>
                <a:gd name="connsiteX38" fmla="*/ 1690084 w 2205763"/>
                <a:gd name="connsiteY38" fmla="*/ 405197 h 1369011"/>
                <a:gd name="connsiteX39" fmla="*/ 1695606 w 2205763"/>
                <a:gd name="connsiteY39" fmla="*/ 403923 h 1369011"/>
                <a:gd name="connsiteX40" fmla="*/ 1701552 w 2205763"/>
                <a:gd name="connsiteY40" fmla="*/ 402649 h 1369011"/>
                <a:gd name="connsiteX41" fmla="*/ 1820478 w 2205763"/>
                <a:gd name="connsiteY41" fmla="*/ 324073 h 1369011"/>
                <a:gd name="connsiteX42" fmla="*/ 1873994 w 2205763"/>
                <a:gd name="connsiteY42" fmla="*/ 205997 h 1369011"/>
                <a:gd name="connsiteX43" fmla="*/ 1879940 w 2205763"/>
                <a:gd name="connsiteY43" fmla="*/ 177964 h 1369011"/>
                <a:gd name="connsiteX44" fmla="*/ 479593 w 2205763"/>
                <a:gd name="connsiteY44" fmla="*/ 138464 h 1369011"/>
                <a:gd name="connsiteX45" fmla="*/ 639717 w 2205763"/>
                <a:gd name="connsiteY45" fmla="*/ 266309 h 1369011"/>
                <a:gd name="connsiteX46" fmla="*/ 838918 w 2205763"/>
                <a:gd name="connsiteY46" fmla="*/ 310056 h 1369011"/>
                <a:gd name="connsiteX47" fmla="*/ 479593 w 2205763"/>
                <a:gd name="connsiteY47" fmla="*/ 138464 h 1369011"/>
                <a:gd name="connsiteX48" fmla="*/ 92341 w 2205763"/>
                <a:gd name="connsiteY48" fmla="*/ 31961 h 1369011"/>
                <a:gd name="connsiteX49" fmla="*/ 86714 w 2205763"/>
                <a:gd name="connsiteY49" fmla="*/ 34828 h 1369011"/>
                <a:gd name="connsiteX50" fmla="*/ 4316 w 2205763"/>
                <a:gd name="connsiteY50" fmla="*/ 123173 h 1369011"/>
                <a:gd name="connsiteX51" fmla="*/ 1342 w 2205763"/>
                <a:gd name="connsiteY51" fmla="*/ 135065 h 1369011"/>
                <a:gd name="connsiteX52" fmla="*/ 12386 w 2205763"/>
                <a:gd name="connsiteY52" fmla="*/ 138038 h 1369011"/>
                <a:gd name="connsiteX53" fmla="*/ 18332 w 2205763"/>
                <a:gd name="connsiteY53" fmla="*/ 138038 h 1369011"/>
                <a:gd name="connsiteX54" fmla="*/ 113048 w 2205763"/>
                <a:gd name="connsiteY54" fmla="*/ 102361 h 1369011"/>
                <a:gd name="connsiteX55" fmla="*/ 117295 w 2205763"/>
                <a:gd name="connsiteY55" fmla="*/ 93016 h 1369011"/>
                <a:gd name="connsiteX56" fmla="*/ 96058 w 2205763"/>
                <a:gd name="connsiteY56" fmla="*/ 37377 h 1369011"/>
                <a:gd name="connsiteX57" fmla="*/ 92341 w 2205763"/>
                <a:gd name="connsiteY57" fmla="*/ 31961 h 1369011"/>
                <a:gd name="connsiteX58" fmla="*/ 2124587 w 2205763"/>
                <a:gd name="connsiteY58" fmla="*/ 26334 h 1369011"/>
                <a:gd name="connsiteX59" fmla="*/ 2120764 w 2205763"/>
                <a:gd name="connsiteY59" fmla="*/ 28033 h 1369011"/>
                <a:gd name="connsiteX60" fmla="*/ 2132657 w 2205763"/>
                <a:gd name="connsiteY60" fmla="*/ 124872 h 1369011"/>
                <a:gd name="connsiteX61" fmla="*/ 2138603 w 2205763"/>
                <a:gd name="connsiteY61" fmla="*/ 140588 h 1369011"/>
                <a:gd name="connsiteX62" fmla="*/ 2189571 w 2205763"/>
                <a:gd name="connsiteY62" fmla="*/ 156302 h 1369011"/>
                <a:gd name="connsiteX63" fmla="*/ 2203588 w 2205763"/>
                <a:gd name="connsiteY63" fmla="*/ 138464 h 1369011"/>
                <a:gd name="connsiteX64" fmla="*/ 2124587 w 2205763"/>
                <a:gd name="connsiteY64" fmla="*/ 26334 h 1369011"/>
                <a:gd name="connsiteX65" fmla="*/ 1059355 w 2205763"/>
                <a:gd name="connsiteY65" fmla="*/ 7221 h 1369011"/>
                <a:gd name="connsiteX66" fmla="*/ 1056381 w 2205763"/>
                <a:gd name="connsiteY66" fmla="*/ 7646 h 1369011"/>
                <a:gd name="connsiteX67" fmla="*/ 1062328 w 2205763"/>
                <a:gd name="connsiteY67" fmla="*/ 52243 h 1369011"/>
                <a:gd name="connsiteX68" fmla="*/ 1053408 w 2205763"/>
                <a:gd name="connsiteY68" fmla="*/ 61587 h 1369011"/>
                <a:gd name="connsiteX69" fmla="*/ 1076344 w 2205763"/>
                <a:gd name="connsiteY69" fmla="*/ 95991 h 1369011"/>
                <a:gd name="connsiteX70" fmla="*/ 1083140 w 2205763"/>
                <a:gd name="connsiteY70" fmla="*/ 165222 h 1369011"/>
                <a:gd name="connsiteX71" fmla="*/ 1088236 w 2205763"/>
                <a:gd name="connsiteY71" fmla="*/ 175416 h 1369011"/>
                <a:gd name="connsiteX72" fmla="*/ 1103527 w 2205763"/>
                <a:gd name="connsiteY72" fmla="*/ 149932 h 1369011"/>
                <a:gd name="connsiteX73" fmla="*/ 1129436 w 2205763"/>
                <a:gd name="connsiteY73" fmla="*/ 142711 h 1369011"/>
                <a:gd name="connsiteX74" fmla="*/ 1134958 w 2205763"/>
                <a:gd name="connsiteY74" fmla="*/ 129120 h 1369011"/>
                <a:gd name="connsiteX75" fmla="*/ 1083989 w 2205763"/>
                <a:gd name="connsiteY75" fmla="*/ 53942 h 1369011"/>
                <a:gd name="connsiteX76" fmla="*/ 1059355 w 2205763"/>
                <a:gd name="connsiteY76" fmla="*/ 7221 h 1369011"/>
                <a:gd name="connsiteX77" fmla="*/ 899230 w 2205763"/>
                <a:gd name="connsiteY77" fmla="*/ 0 h 1369011"/>
                <a:gd name="connsiteX78" fmla="*/ 821503 w 2205763"/>
                <a:gd name="connsiteY78" fmla="*/ 187308 h 1369011"/>
                <a:gd name="connsiteX79" fmla="*/ 914520 w 2205763"/>
                <a:gd name="connsiteY79" fmla="*/ 155878 h 1369011"/>
                <a:gd name="connsiteX80" fmla="*/ 924714 w 2205763"/>
                <a:gd name="connsiteY80" fmla="*/ 135916 h 1369011"/>
                <a:gd name="connsiteX81" fmla="*/ 923014 w 2205763"/>
                <a:gd name="connsiteY81" fmla="*/ 107883 h 1369011"/>
                <a:gd name="connsiteX82" fmla="*/ 922589 w 2205763"/>
                <a:gd name="connsiteY82" fmla="*/ 102786 h 1369011"/>
                <a:gd name="connsiteX83" fmla="*/ 916643 w 2205763"/>
                <a:gd name="connsiteY83" fmla="*/ 69232 h 1369011"/>
                <a:gd name="connsiteX84" fmla="*/ 922165 w 2205763"/>
                <a:gd name="connsiteY84" fmla="*/ 60313 h 1369011"/>
                <a:gd name="connsiteX85" fmla="*/ 910272 w 2205763"/>
                <a:gd name="connsiteY85" fmla="*/ 53092 h 1369011"/>
                <a:gd name="connsiteX86" fmla="*/ 899230 w 2205763"/>
                <a:gd name="connsiteY86" fmla="*/ 0 h 136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205763" h="1369011">
                  <a:moveTo>
                    <a:pt x="787684" y="1265176"/>
                  </a:moveTo>
                  <a:cubicBezTo>
                    <a:pt x="773933" y="1265176"/>
                    <a:pt x="760342" y="1265707"/>
                    <a:pt x="747175" y="1265283"/>
                  </a:cubicBezTo>
                  <a:cubicBezTo>
                    <a:pt x="717019" y="1265707"/>
                    <a:pt x="688137" y="1264008"/>
                    <a:pt x="659256" y="1268255"/>
                  </a:cubicBezTo>
                  <a:cubicBezTo>
                    <a:pt x="653309" y="1269105"/>
                    <a:pt x="649062" y="1269105"/>
                    <a:pt x="652884" y="1276750"/>
                  </a:cubicBezTo>
                  <a:cubicBezTo>
                    <a:pt x="666051" y="1305207"/>
                    <a:pt x="679642" y="1333664"/>
                    <a:pt x="692384" y="1362122"/>
                  </a:cubicBezTo>
                  <a:cubicBezTo>
                    <a:pt x="695783" y="1369767"/>
                    <a:pt x="700030" y="1370616"/>
                    <a:pt x="707675" y="1366794"/>
                  </a:cubicBezTo>
                  <a:cubicBezTo>
                    <a:pt x="736982" y="1351928"/>
                    <a:pt x="767138" y="1338762"/>
                    <a:pt x="796444" y="1323471"/>
                  </a:cubicBezTo>
                  <a:cubicBezTo>
                    <a:pt x="813009" y="1314552"/>
                    <a:pt x="829998" y="1305632"/>
                    <a:pt x="844014" y="1292890"/>
                  </a:cubicBezTo>
                  <a:cubicBezTo>
                    <a:pt x="854633" y="1283546"/>
                    <a:pt x="852934" y="1275476"/>
                    <a:pt x="839342" y="1270379"/>
                  </a:cubicBezTo>
                  <a:cubicBezTo>
                    <a:pt x="836369" y="1269105"/>
                    <a:pt x="832546" y="1269105"/>
                    <a:pt x="829149" y="1268255"/>
                  </a:cubicBezTo>
                  <a:cubicBezTo>
                    <a:pt x="815345" y="1265707"/>
                    <a:pt x="801435" y="1265176"/>
                    <a:pt x="787684" y="1265176"/>
                  </a:cubicBezTo>
                  <a:close/>
                  <a:moveTo>
                    <a:pt x="574733" y="816339"/>
                  </a:moveTo>
                  <a:cubicBezTo>
                    <a:pt x="678793" y="971367"/>
                    <a:pt x="825751" y="1049094"/>
                    <a:pt x="1004564" y="1082223"/>
                  </a:cubicBezTo>
                  <a:cubicBezTo>
                    <a:pt x="860579" y="993029"/>
                    <a:pt x="719567" y="905958"/>
                    <a:pt x="574733" y="816339"/>
                  </a:cubicBezTo>
                  <a:close/>
                  <a:moveTo>
                    <a:pt x="628249" y="741585"/>
                  </a:moveTo>
                  <a:cubicBezTo>
                    <a:pt x="718717" y="821860"/>
                    <a:pt x="824476" y="865608"/>
                    <a:pt x="945526" y="871554"/>
                  </a:cubicBezTo>
                  <a:cubicBezTo>
                    <a:pt x="839767" y="828231"/>
                    <a:pt x="734008" y="784908"/>
                    <a:pt x="628249" y="741585"/>
                  </a:cubicBezTo>
                  <a:close/>
                  <a:moveTo>
                    <a:pt x="329237" y="301561"/>
                  </a:moveTo>
                  <a:cubicBezTo>
                    <a:pt x="292710" y="435353"/>
                    <a:pt x="256608" y="568719"/>
                    <a:pt x="219656" y="702935"/>
                  </a:cubicBezTo>
                  <a:cubicBezTo>
                    <a:pt x="227726" y="701661"/>
                    <a:pt x="227726" y="696989"/>
                    <a:pt x="229849" y="693591"/>
                  </a:cubicBezTo>
                  <a:cubicBezTo>
                    <a:pt x="239194" y="677027"/>
                    <a:pt x="248113" y="660462"/>
                    <a:pt x="257032" y="643897"/>
                  </a:cubicBezTo>
                  <a:cubicBezTo>
                    <a:pt x="283790" y="593354"/>
                    <a:pt x="308850" y="541961"/>
                    <a:pt x="323291" y="486321"/>
                  </a:cubicBezTo>
                  <a:cubicBezTo>
                    <a:pt x="330936" y="456589"/>
                    <a:pt x="333484" y="426008"/>
                    <a:pt x="336458" y="395003"/>
                  </a:cubicBezTo>
                  <a:cubicBezTo>
                    <a:pt x="338581" y="368245"/>
                    <a:pt x="333060" y="342760"/>
                    <a:pt x="335184" y="316427"/>
                  </a:cubicBezTo>
                  <a:cubicBezTo>
                    <a:pt x="335608" y="311330"/>
                    <a:pt x="335184" y="306658"/>
                    <a:pt x="329237" y="301561"/>
                  </a:cubicBezTo>
                  <a:close/>
                  <a:moveTo>
                    <a:pt x="1584538" y="269176"/>
                  </a:moveTo>
                  <a:cubicBezTo>
                    <a:pt x="1583158" y="269600"/>
                    <a:pt x="1581777" y="270556"/>
                    <a:pt x="1580503" y="270981"/>
                  </a:cubicBezTo>
                  <a:cubicBezTo>
                    <a:pt x="1554594" y="279900"/>
                    <a:pt x="1528685" y="288819"/>
                    <a:pt x="1502777" y="296889"/>
                  </a:cubicBezTo>
                  <a:cubicBezTo>
                    <a:pt x="1491733" y="300287"/>
                    <a:pt x="1486212" y="304959"/>
                    <a:pt x="1488760" y="314729"/>
                  </a:cubicBezTo>
                  <a:cubicBezTo>
                    <a:pt x="1490034" y="327471"/>
                    <a:pt x="1490459" y="337664"/>
                    <a:pt x="1492158" y="347857"/>
                  </a:cubicBezTo>
                  <a:cubicBezTo>
                    <a:pt x="1494706" y="363997"/>
                    <a:pt x="1495131" y="380562"/>
                    <a:pt x="1500653" y="395852"/>
                  </a:cubicBezTo>
                  <a:cubicBezTo>
                    <a:pt x="1506599" y="412842"/>
                    <a:pt x="1515519" y="414965"/>
                    <a:pt x="1526986" y="401374"/>
                  </a:cubicBezTo>
                  <a:cubicBezTo>
                    <a:pt x="1531234" y="396277"/>
                    <a:pt x="1535057" y="389906"/>
                    <a:pt x="1538454" y="383960"/>
                  </a:cubicBezTo>
                  <a:cubicBezTo>
                    <a:pt x="1557568" y="349556"/>
                    <a:pt x="1571584" y="313029"/>
                    <a:pt x="1587299" y="277352"/>
                  </a:cubicBezTo>
                  <a:cubicBezTo>
                    <a:pt x="1588148" y="275228"/>
                    <a:pt x="1590272" y="272680"/>
                    <a:pt x="1588573" y="270556"/>
                  </a:cubicBezTo>
                  <a:cubicBezTo>
                    <a:pt x="1587299" y="268857"/>
                    <a:pt x="1585919" y="268751"/>
                    <a:pt x="1584538" y="269176"/>
                  </a:cubicBezTo>
                  <a:close/>
                  <a:moveTo>
                    <a:pt x="1879940" y="177964"/>
                  </a:moveTo>
                  <a:cubicBezTo>
                    <a:pt x="1814956" y="253567"/>
                    <a:pt x="1751246" y="327896"/>
                    <a:pt x="1687536" y="402224"/>
                  </a:cubicBezTo>
                  <a:cubicBezTo>
                    <a:pt x="1688386" y="403074"/>
                    <a:pt x="1689235" y="403923"/>
                    <a:pt x="1690084" y="405197"/>
                  </a:cubicBezTo>
                  <a:cubicBezTo>
                    <a:pt x="1691783" y="404773"/>
                    <a:pt x="1693907" y="404348"/>
                    <a:pt x="1695606" y="403923"/>
                  </a:cubicBezTo>
                  <a:cubicBezTo>
                    <a:pt x="1697729" y="403498"/>
                    <a:pt x="1699428" y="402649"/>
                    <a:pt x="1701552" y="402649"/>
                  </a:cubicBezTo>
                  <a:cubicBezTo>
                    <a:pt x="1755918" y="398826"/>
                    <a:pt x="1793295" y="369095"/>
                    <a:pt x="1820478" y="324073"/>
                  </a:cubicBezTo>
                  <a:cubicBezTo>
                    <a:pt x="1842989" y="286696"/>
                    <a:pt x="1857854" y="246347"/>
                    <a:pt x="1873994" y="205997"/>
                  </a:cubicBezTo>
                  <a:cubicBezTo>
                    <a:pt x="1876967" y="198352"/>
                    <a:pt x="1883338" y="189857"/>
                    <a:pt x="1879940" y="177964"/>
                  </a:cubicBezTo>
                  <a:close/>
                  <a:moveTo>
                    <a:pt x="479593" y="138464"/>
                  </a:moveTo>
                  <a:cubicBezTo>
                    <a:pt x="525039" y="191556"/>
                    <a:pt x="576432" y="236578"/>
                    <a:pt x="639717" y="266309"/>
                  </a:cubicBezTo>
                  <a:cubicBezTo>
                    <a:pt x="684315" y="287545"/>
                    <a:pt x="810885" y="316003"/>
                    <a:pt x="838918" y="310056"/>
                  </a:cubicBezTo>
                  <a:cubicBezTo>
                    <a:pt x="718718" y="252718"/>
                    <a:pt x="598943" y="195803"/>
                    <a:pt x="479593" y="138464"/>
                  </a:cubicBezTo>
                  <a:close/>
                  <a:moveTo>
                    <a:pt x="92341" y="31961"/>
                  </a:moveTo>
                  <a:cubicBezTo>
                    <a:pt x="90855" y="31536"/>
                    <a:pt x="89050" y="32492"/>
                    <a:pt x="86714" y="34828"/>
                  </a:cubicBezTo>
                  <a:cubicBezTo>
                    <a:pt x="59106" y="64135"/>
                    <a:pt x="26826" y="89194"/>
                    <a:pt x="4316" y="123173"/>
                  </a:cubicBezTo>
                  <a:cubicBezTo>
                    <a:pt x="1767" y="126571"/>
                    <a:pt x="-2055" y="130393"/>
                    <a:pt x="1342" y="135065"/>
                  </a:cubicBezTo>
                  <a:cubicBezTo>
                    <a:pt x="3891" y="138888"/>
                    <a:pt x="8138" y="138038"/>
                    <a:pt x="12386" y="138038"/>
                  </a:cubicBezTo>
                  <a:cubicBezTo>
                    <a:pt x="14509" y="138038"/>
                    <a:pt x="16633" y="138463"/>
                    <a:pt x="18332" y="138038"/>
                  </a:cubicBezTo>
                  <a:cubicBezTo>
                    <a:pt x="51036" y="128694"/>
                    <a:pt x="82466" y="115952"/>
                    <a:pt x="113048" y="102361"/>
                  </a:cubicBezTo>
                  <a:cubicBezTo>
                    <a:pt x="117295" y="100662"/>
                    <a:pt x="118994" y="97689"/>
                    <a:pt x="117295" y="93016"/>
                  </a:cubicBezTo>
                  <a:cubicBezTo>
                    <a:pt x="110075" y="74328"/>
                    <a:pt x="102854" y="56065"/>
                    <a:pt x="96058" y="37377"/>
                  </a:cubicBezTo>
                  <a:cubicBezTo>
                    <a:pt x="94996" y="34191"/>
                    <a:pt x="93828" y="32386"/>
                    <a:pt x="92341" y="31961"/>
                  </a:cubicBezTo>
                  <a:close/>
                  <a:moveTo>
                    <a:pt x="2124587" y="26334"/>
                  </a:moveTo>
                  <a:cubicBezTo>
                    <a:pt x="2123312" y="26759"/>
                    <a:pt x="2122038" y="27608"/>
                    <a:pt x="2120764" y="28033"/>
                  </a:cubicBezTo>
                  <a:cubicBezTo>
                    <a:pt x="2124587" y="60313"/>
                    <a:pt x="2128409" y="92592"/>
                    <a:pt x="2132657" y="124872"/>
                  </a:cubicBezTo>
                  <a:cubicBezTo>
                    <a:pt x="2133506" y="130394"/>
                    <a:pt x="2131383" y="137614"/>
                    <a:pt x="2138603" y="140588"/>
                  </a:cubicBezTo>
                  <a:cubicBezTo>
                    <a:pt x="2155168" y="147384"/>
                    <a:pt x="2171732" y="154604"/>
                    <a:pt x="2189571" y="156302"/>
                  </a:cubicBezTo>
                  <a:cubicBezTo>
                    <a:pt x="2204012" y="157577"/>
                    <a:pt x="2209109" y="150781"/>
                    <a:pt x="2203588" y="138464"/>
                  </a:cubicBezTo>
                  <a:cubicBezTo>
                    <a:pt x="2184049" y="95990"/>
                    <a:pt x="2152620" y="62437"/>
                    <a:pt x="2124587" y="26334"/>
                  </a:cubicBezTo>
                  <a:close/>
                  <a:moveTo>
                    <a:pt x="1059355" y="7221"/>
                  </a:moveTo>
                  <a:cubicBezTo>
                    <a:pt x="1058505" y="6371"/>
                    <a:pt x="1057230" y="6371"/>
                    <a:pt x="1056381" y="7646"/>
                  </a:cubicBezTo>
                  <a:cubicBezTo>
                    <a:pt x="1047886" y="23786"/>
                    <a:pt x="1058929" y="38227"/>
                    <a:pt x="1062328" y="52243"/>
                  </a:cubicBezTo>
                  <a:cubicBezTo>
                    <a:pt x="1065725" y="65835"/>
                    <a:pt x="1061053" y="62437"/>
                    <a:pt x="1053408" y="61587"/>
                  </a:cubicBezTo>
                  <a:cubicBezTo>
                    <a:pt x="1064876" y="70507"/>
                    <a:pt x="1077193" y="79001"/>
                    <a:pt x="1076344" y="95991"/>
                  </a:cubicBezTo>
                  <a:cubicBezTo>
                    <a:pt x="1075494" y="119351"/>
                    <a:pt x="1082715" y="141862"/>
                    <a:pt x="1083140" y="165222"/>
                  </a:cubicBezTo>
                  <a:cubicBezTo>
                    <a:pt x="1083140" y="169045"/>
                    <a:pt x="1081016" y="174991"/>
                    <a:pt x="1088236" y="175416"/>
                  </a:cubicBezTo>
                  <a:cubicBezTo>
                    <a:pt x="1082290" y="160125"/>
                    <a:pt x="1087812" y="152480"/>
                    <a:pt x="1103527" y="149932"/>
                  </a:cubicBezTo>
                  <a:cubicBezTo>
                    <a:pt x="1112447" y="148657"/>
                    <a:pt x="1120516" y="144410"/>
                    <a:pt x="1129436" y="142711"/>
                  </a:cubicBezTo>
                  <a:cubicBezTo>
                    <a:pt x="1139630" y="141013"/>
                    <a:pt x="1140904" y="137190"/>
                    <a:pt x="1134958" y="129120"/>
                  </a:cubicBezTo>
                  <a:cubicBezTo>
                    <a:pt x="1117968" y="104061"/>
                    <a:pt x="1100129" y="79426"/>
                    <a:pt x="1083989" y="53942"/>
                  </a:cubicBezTo>
                  <a:cubicBezTo>
                    <a:pt x="1074645" y="39077"/>
                    <a:pt x="1063602" y="24635"/>
                    <a:pt x="1059355" y="7221"/>
                  </a:cubicBezTo>
                  <a:close/>
                  <a:moveTo>
                    <a:pt x="899230" y="0"/>
                  </a:moveTo>
                  <a:cubicBezTo>
                    <a:pt x="872471" y="64136"/>
                    <a:pt x="846987" y="125722"/>
                    <a:pt x="821503" y="187308"/>
                  </a:cubicBezTo>
                  <a:cubicBezTo>
                    <a:pt x="855057" y="178389"/>
                    <a:pt x="884363" y="166496"/>
                    <a:pt x="914520" y="155878"/>
                  </a:cubicBezTo>
                  <a:cubicBezTo>
                    <a:pt x="925138" y="152480"/>
                    <a:pt x="926412" y="146534"/>
                    <a:pt x="924714" y="135916"/>
                  </a:cubicBezTo>
                  <a:cubicBezTo>
                    <a:pt x="923014" y="126571"/>
                    <a:pt x="915794" y="117652"/>
                    <a:pt x="923014" y="107883"/>
                  </a:cubicBezTo>
                  <a:cubicBezTo>
                    <a:pt x="923014" y="106184"/>
                    <a:pt x="922589" y="104485"/>
                    <a:pt x="922589" y="102786"/>
                  </a:cubicBezTo>
                  <a:cubicBezTo>
                    <a:pt x="904326" y="86646"/>
                    <a:pt x="904326" y="86646"/>
                    <a:pt x="916643" y="69232"/>
                  </a:cubicBezTo>
                  <a:cubicBezTo>
                    <a:pt x="918342" y="66259"/>
                    <a:pt x="920466" y="63286"/>
                    <a:pt x="922165" y="60313"/>
                  </a:cubicBezTo>
                  <a:cubicBezTo>
                    <a:pt x="914944" y="62861"/>
                    <a:pt x="911972" y="61162"/>
                    <a:pt x="910272" y="53092"/>
                  </a:cubicBezTo>
                  <a:cubicBezTo>
                    <a:pt x="906874" y="36527"/>
                    <a:pt x="906874" y="19114"/>
                    <a:pt x="89923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77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8" name="Freeform: Shape 74">
              <a:extLst>
                <a:ext uri="{FF2B5EF4-FFF2-40B4-BE49-F238E27FC236}">
                  <a16:creationId xmlns:a16="http://schemas.microsoft.com/office/drawing/2014/main" id="{64858B0E-2940-4DE6-953F-1CD3DE81D15C}"/>
                </a:ext>
              </a:extLst>
            </p:cNvPr>
            <p:cNvSpPr/>
            <p:nvPr/>
          </p:nvSpPr>
          <p:spPr>
            <a:xfrm flipH="1">
              <a:off x="10002117" y="4364910"/>
              <a:ext cx="739037" cy="1698935"/>
            </a:xfrm>
            <a:custGeom>
              <a:avLst/>
              <a:gdLst>
                <a:gd name="connsiteX0" fmla="*/ 365421 w 1354474"/>
                <a:gd name="connsiteY0" fmla="*/ 1422110 h 3113734"/>
                <a:gd name="connsiteX1" fmla="*/ 333505 w 1354474"/>
                <a:gd name="connsiteY1" fmla="*/ 1334147 h 3113734"/>
                <a:gd name="connsiteX2" fmla="*/ 327278 w 1354474"/>
                <a:gd name="connsiteY2" fmla="*/ 1316242 h 3113734"/>
                <a:gd name="connsiteX3" fmla="*/ 322607 w 1354474"/>
                <a:gd name="connsiteY3" fmla="*/ 1290554 h 3113734"/>
                <a:gd name="connsiteX4" fmla="*/ 300811 w 1354474"/>
                <a:gd name="connsiteY4" fmla="*/ 1224387 h 3113734"/>
                <a:gd name="connsiteX5" fmla="*/ 289913 w 1354474"/>
                <a:gd name="connsiteY5" fmla="*/ 1190136 h 3113734"/>
                <a:gd name="connsiteX6" fmla="*/ 289134 w 1354474"/>
                <a:gd name="connsiteY6" fmla="*/ 1180795 h 3113734"/>
                <a:gd name="connsiteX7" fmla="*/ 279015 w 1354474"/>
                <a:gd name="connsiteY7" fmla="*/ 1147323 h 3113734"/>
                <a:gd name="connsiteX8" fmla="*/ 277458 w 1354474"/>
                <a:gd name="connsiteY8" fmla="*/ 1137203 h 3113734"/>
                <a:gd name="connsiteX9" fmla="*/ 267338 w 1354474"/>
                <a:gd name="connsiteY9" fmla="*/ 1103730 h 3113734"/>
                <a:gd name="connsiteX10" fmla="*/ 255662 w 1354474"/>
                <a:gd name="connsiteY10" fmla="*/ 1060138 h 3113734"/>
                <a:gd name="connsiteX11" fmla="*/ 245542 w 1354474"/>
                <a:gd name="connsiteY11" fmla="*/ 1026665 h 3113734"/>
                <a:gd name="connsiteX12" fmla="*/ 244764 w 1354474"/>
                <a:gd name="connsiteY12" fmla="*/ 1017324 h 3113734"/>
                <a:gd name="connsiteX13" fmla="*/ 233866 w 1354474"/>
                <a:gd name="connsiteY13" fmla="*/ 983073 h 3113734"/>
                <a:gd name="connsiteX14" fmla="*/ 233866 w 1354474"/>
                <a:gd name="connsiteY14" fmla="*/ 983073 h 3113734"/>
                <a:gd name="connsiteX15" fmla="*/ 222189 w 1354474"/>
                <a:gd name="connsiteY15" fmla="*/ 939481 h 3113734"/>
                <a:gd name="connsiteX16" fmla="*/ 222189 w 1354474"/>
                <a:gd name="connsiteY16" fmla="*/ 939481 h 3113734"/>
                <a:gd name="connsiteX17" fmla="*/ 210513 w 1354474"/>
                <a:gd name="connsiteY17" fmla="*/ 895888 h 3113734"/>
                <a:gd name="connsiteX18" fmla="*/ 200393 w 1354474"/>
                <a:gd name="connsiteY18" fmla="*/ 873314 h 3113734"/>
                <a:gd name="connsiteX19" fmla="*/ 195722 w 1354474"/>
                <a:gd name="connsiteY19" fmla="*/ 858523 h 3113734"/>
                <a:gd name="connsiteX20" fmla="*/ 190273 w 1354474"/>
                <a:gd name="connsiteY20" fmla="*/ 828943 h 3113734"/>
                <a:gd name="connsiteX21" fmla="*/ 189495 w 1354474"/>
                <a:gd name="connsiteY21" fmla="*/ 829721 h 3113734"/>
                <a:gd name="connsiteX22" fmla="*/ 180154 w 1354474"/>
                <a:gd name="connsiteY22" fmla="*/ 795470 h 3113734"/>
                <a:gd name="connsiteX23" fmla="*/ 156801 w 1354474"/>
                <a:gd name="connsiteY23" fmla="*/ 698166 h 3113734"/>
                <a:gd name="connsiteX24" fmla="*/ 151352 w 1354474"/>
                <a:gd name="connsiteY24" fmla="*/ 677148 h 3113734"/>
                <a:gd name="connsiteX25" fmla="*/ 142789 w 1354474"/>
                <a:gd name="connsiteY25" fmla="*/ 632778 h 3113734"/>
                <a:gd name="connsiteX26" fmla="*/ 140454 w 1354474"/>
                <a:gd name="connsiteY26" fmla="*/ 620323 h 3113734"/>
                <a:gd name="connsiteX27" fmla="*/ 135005 w 1354474"/>
                <a:gd name="connsiteY27" fmla="*/ 565833 h 3113734"/>
                <a:gd name="connsiteX28" fmla="*/ 124106 w 1354474"/>
                <a:gd name="connsiteY28" fmla="*/ 392242 h 3113734"/>
                <a:gd name="connsiteX29" fmla="*/ 145903 w 1354474"/>
                <a:gd name="connsiteY29" fmla="*/ 346314 h 3113734"/>
                <a:gd name="connsiteX30" fmla="*/ 150573 w 1354474"/>
                <a:gd name="connsiteY30" fmla="*/ 345536 h 3113734"/>
                <a:gd name="connsiteX31" fmla="*/ 156022 w 1354474"/>
                <a:gd name="connsiteY31" fmla="*/ 318291 h 3113734"/>
                <a:gd name="connsiteX32" fmla="*/ 25245 w 1354474"/>
                <a:gd name="connsiteY32" fmla="*/ 201525 h 3113734"/>
                <a:gd name="connsiteX33" fmla="*/ 18240 w 1354474"/>
                <a:gd name="connsiteY33" fmla="*/ 192963 h 3113734"/>
                <a:gd name="connsiteX34" fmla="*/ 8120 w 1354474"/>
                <a:gd name="connsiteY34" fmla="*/ 131466 h 3113734"/>
                <a:gd name="connsiteX35" fmla="*/ 23688 w 1354474"/>
                <a:gd name="connsiteY35" fmla="*/ 115119 h 3113734"/>
                <a:gd name="connsiteX36" fmla="*/ 124106 w 1354474"/>
                <a:gd name="connsiteY36" fmla="*/ 11588 h 3113734"/>
                <a:gd name="connsiteX37" fmla="*/ 167699 w 1354474"/>
                <a:gd name="connsiteY37" fmla="*/ 17037 h 3113734"/>
                <a:gd name="connsiteX38" fmla="*/ 234644 w 1354474"/>
                <a:gd name="connsiteY38" fmla="*/ 60629 h 3113734"/>
                <a:gd name="connsiteX39" fmla="*/ 285242 w 1354474"/>
                <a:gd name="connsiteY39" fmla="*/ 140808 h 3113734"/>
                <a:gd name="connsiteX40" fmla="*/ 293805 w 1354474"/>
                <a:gd name="connsiteY40" fmla="*/ 205418 h 3113734"/>
                <a:gd name="connsiteX41" fmla="*/ 292248 w 1354474"/>
                <a:gd name="connsiteY41" fmla="*/ 234998 h 3113734"/>
                <a:gd name="connsiteX42" fmla="*/ 299254 w 1354474"/>
                <a:gd name="connsiteY42" fmla="*/ 269249 h 3113734"/>
                <a:gd name="connsiteX43" fmla="*/ 354523 w 1354474"/>
                <a:gd name="connsiteY43" fmla="*/ 294938 h 3113734"/>
                <a:gd name="connsiteX44" fmla="*/ 531227 w 1354474"/>
                <a:gd name="connsiteY44" fmla="*/ 458409 h 3113734"/>
                <a:gd name="connsiteX45" fmla="*/ 540568 w 1354474"/>
                <a:gd name="connsiteY45" fmla="*/ 466971 h 3113734"/>
                <a:gd name="connsiteX46" fmla="*/ 553023 w 1354474"/>
                <a:gd name="connsiteY46" fmla="*/ 487989 h 3113734"/>
                <a:gd name="connsiteX47" fmla="*/ 553023 w 1354474"/>
                <a:gd name="connsiteY47" fmla="*/ 488767 h 3113734"/>
                <a:gd name="connsiteX48" fmla="*/ 574820 w 1354474"/>
                <a:gd name="connsiteY48" fmla="*/ 522240 h 3113734"/>
                <a:gd name="connsiteX49" fmla="*/ 619969 w 1354474"/>
                <a:gd name="connsiteY49" fmla="*/ 608646 h 3113734"/>
                <a:gd name="connsiteX50" fmla="*/ 630867 w 1354474"/>
                <a:gd name="connsiteY50" fmla="*/ 631221 h 3113734"/>
                <a:gd name="connsiteX51" fmla="*/ 630867 w 1354474"/>
                <a:gd name="connsiteY51" fmla="*/ 631221 h 3113734"/>
                <a:gd name="connsiteX52" fmla="*/ 641765 w 1354474"/>
                <a:gd name="connsiteY52" fmla="*/ 652238 h 3113734"/>
                <a:gd name="connsiteX53" fmla="*/ 651106 w 1354474"/>
                <a:gd name="connsiteY53" fmla="*/ 666250 h 3113734"/>
                <a:gd name="connsiteX54" fmla="*/ 674459 w 1354474"/>
                <a:gd name="connsiteY54" fmla="*/ 729304 h 3113734"/>
                <a:gd name="connsiteX55" fmla="*/ 684579 w 1354474"/>
                <a:gd name="connsiteY55" fmla="*/ 747207 h 3113734"/>
                <a:gd name="connsiteX56" fmla="*/ 685357 w 1354474"/>
                <a:gd name="connsiteY56" fmla="*/ 751878 h 3113734"/>
                <a:gd name="connsiteX57" fmla="*/ 698591 w 1354474"/>
                <a:gd name="connsiteY57" fmla="*/ 773674 h 3113734"/>
                <a:gd name="connsiteX58" fmla="*/ 700926 w 1354474"/>
                <a:gd name="connsiteY58" fmla="*/ 780680 h 3113734"/>
                <a:gd name="connsiteX59" fmla="*/ 707932 w 1354474"/>
                <a:gd name="connsiteY59" fmla="*/ 807147 h 3113734"/>
                <a:gd name="connsiteX60" fmla="*/ 728949 w 1354474"/>
                <a:gd name="connsiteY60" fmla="*/ 851518 h 3113734"/>
                <a:gd name="connsiteX61" fmla="*/ 739069 w 1354474"/>
                <a:gd name="connsiteY61" fmla="*/ 874092 h 3113734"/>
                <a:gd name="connsiteX62" fmla="*/ 739847 w 1354474"/>
                <a:gd name="connsiteY62" fmla="*/ 874092 h 3113734"/>
                <a:gd name="connsiteX63" fmla="*/ 749967 w 1354474"/>
                <a:gd name="connsiteY63" fmla="*/ 897445 h 3113734"/>
                <a:gd name="connsiteX64" fmla="*/ 762422 w 1354474"/>
                <a:gd name="connsiteY64" fmla="*/ 939481 h 3113734"/>
                <a:gd name="connsiteX65" fmla="*/ 772542 w 1354474"/>
                <a:gd name="connsiteY65" fmla="*/ 962055 h 3113734"/>
                <a:gd name="connsiteX66" fmla="*/ 795895 w 1354474"/>
                <a:gd name="connsiteY66" fmla="*/ 1027444 h 3113734"/>
                <a:gd name="connsiteX67" fmla="*/ 805236 w 1354474"/>
                <a:gd name="connsiteY67" fmla="*/ 1050018 h 3113734"/>
                <a:gd name="connsiteX68" fmla="*/ 806014 w 1354474"/>
                <a:gd name="connsiteY68" fmla="*/ 1050018 h 3113734"/>
                <a:gd name="connsiteX69" fmla="*/ 811463 w 1354474"/>
                <a:gd name="connsiteY69" fmla="*/ 1068701 h 3113734"/>
                <a:gd name="connsiteX70" fmla="*/ 817691 w 1354474"/>
                <a:gd name="connsiteY70" fmla="*/ 1093610 h 3113734"/>
                <a:gd name="connsiteX71" fmla="*/ 828589 w 1354474"/>
                <a:gd name="connsiteY71" fmla="*/ 1125526 h 3113734"/>
                <a:gd name="connsiteX72" fmla="*/ 839487 w 1354474"/>
                <a:gd name="connsiteY72" fmla="*/ 1158999 h 3113734"/>
                <a:gd name="connsiteX73" fmla="*/ 848828 w 1354474"/>
                <a:gd name="connsiteY73" fmla="*/ 1170676 h 3113734"/>
                <a:gd name="connsiteX74" fmla="*/ 855056 w 1354474"/>
                <a:gd name="connsiteY74" fmla="*/ 1189358 h 3113734"/>
                <a:gd name="connsiteX75" fmla="*/ 864397 w 1354474"/>
                <a:gd name="connsiteY75" fmla="*/ 1213489 h 3113734"/>
                <a:gd name="connsiteX76" fmla="*/ 866732 w 1354474"/>
                <a:gd name="connsiteY76" fmla="*/ 1224387 h 3113734"/>
                <a:gd name="connsiteX77" fmla="*/ 874517 w 1354474"/>
                <a:gd name="connsiteY77" fmla="*/ 1246183 h 3113734"/>
                <a:gd name="connsiteX78" fmla="*/ 877630 w 1354474"/>
                <a:gd name="connsiteY78" fmla="*/ 1252411 h 3113734"/>
                <a:gd name="connsiteX79" fmla="*/ 885415 w 1354474"/>
                <a:gd name="connsiteY79" fmla="*/ 1278099 h 3113734"/>
                <a:gd name="connsiteX80" fmla="*/ 893977 w 1354474"/>
                <a:gd name="connsiteY80" fmla="*/ 1296781 h 3113734"/>
                <a:gd name="connsiteX81" fmla="*/ 939126 w 1354474"/>
                <a:gd name="connsiteY81" fmla="*/ 1433007 h 3113734"/>
                <a:gd name="connsiteX82" fmla="*/ 950024 w 1354474"/>
                <a:gd name="connsiteY82" fmla="*/ 1465702 h 3113734"/>
                <a:gd name="connsiteX83" fmla="*/ 950024 w 1354474"/>
                <a:gd name="connsiteY83" fmla="*/ 1465702 h 3113734"/>
                <a:gd name="connsiteX84" fmla="*/ 955474 w 1354474"/>
                <a:gd name="connsiteY84" fmla="*/ 1480492 h 3113734"/>
                <a:gd name="connsiteX85" fmla="*/ 961701 w 1354474"/>
                <a:gd name="connsiteY85" fmla="*/ 1509294 h 3113734"/>
                <a:gd name="connsiteX86" fmla="*/ 961701 w 1354474"/>
                <a:gd name="connsiteY86" fmla="*/ 1509294 h 3113734"/>
                <a:gd name="connsiteX87" fmla="*/ 971821 w 1354474"/>
                <a:gd name="connsiteY87" fmla="*/ 1537318 h 3113734"/>
                <a:gd name="connsiteX88" fmla="*/ 981940 w 1354474"/>
                <a:gd name="connsiteY88" fmla="*/ 1554443 h 3113734"/>
                <a:gd name="connsiteX89" fmla="*/ 988168 w 1354474"/>
                <a:gd name="connsiteY89" fmla="*/ 1572347 h 3113734"/>
                <a:gd name="connsiteX90" fmla="*/ 992838 w 1354474"/>
                <a:gd name="connsiteY90" fmla="*/ 1598035 h 3113734"/>
                <a:gd name="connsiteX91" fmla="*/ 1016191 w 1354474"/>
                <a:gd name="connsiteY91" fmla="*/ 1663424 h 3113734"/>
                <a:gd name="connsiteX92" fmla="*/ 1027089 w 1354474"/>
                <a:gd name="connsiteY92" fmla="*/ 1696118 h 3113734"/>
                <a:gd name="connsiteX93" fmla="*/ 1037988 w 1354474"/>
                <a:gd name="connsiteY93" fmla="*/ 1728812 h 3113734"/>
                <a:gd name="connsiteX94" fmla="*/ 1043437 w 1354474"/>
                <a:gd name="connsiteY94" fmla="*/ 1747495 h 3113734"/>
                <a:gd name="connsiteX95" fmla="*/ 1050442 w 1354474"/>
                <a:gd name="connsiteY95" fmla="*/ 1770848 h 3113734"/>
                <a:gd name="connsiteX96" fmla="*/ 1059784 w 1354474"/>
                <a:gd name="connsiteY96" fmla="*/ 1790309 h 3113734"/>
                <a:gd name="connsiteX97" fmla="*/ 1100262 w 1354474"/>
                <a:gd name="connsiteY97" fmla="*/ 1921085 h 3113734"/>
                <a:gd name="connsiteX98" fmla="*/ 1104933 w 1354474"/>
                <a:gd name="connsiteY98" fmla="*/ 1942103 h 3113734"/>
                <a:gd name="connsiteX99" fmla="*/ 1115053 w 1354474"/>
                <a:gd name="connsiteY99" fmla="*/ 1970127 h 3113734"/>
                <a:gd name="connsiteX100" fmla="*/ 1125172 w 1354474"/>
                <a:gd name="connsiteY100" fmla="*/ 1992701 h 3113734"/>
                <a:gd name="connsiteX101" fmla="*/ 1131400 w 1354474"/>
                <a:gd name="connsiteY101" fmla="*/ 2011384 h 3113734"/>
                <a:gd name="connsiteX102" fmla="*/ 1136849 w 1354474"/>
                <a:gd name="connsiteY102" fmla="*/ 2037072 h 3113734"/>
                <a:gd name="connsiteX103" fmla="*/ 1149304 w 1354474"/>
                <a:gd name="connsiteY103" fmla="*/ 2079886 h 3113734"/>
                <a:gd name="connsiteX104" fmla="*/ 1158645 w 1354474"/>
                <a:gd name="connsiteY104" fmla="*/ 2103239 h 3113734"/>
                <a:gd name="connsiteX105" fmla="*/ 1159423 w 1354474"/>
                <a:gd name="connsiteY105" fmla="*/ 2103239 h 3113734"/>
                <a:gd name="connsiteX106" fmla="*/ 1164872 w 1354474"/>
                <a:gd name="connsiteY106" fmla="*/ 2117251 h 3113734"/>
                <a:gd name="connsiteX107" fmla="*/ 1173435 w 1354474"/>
                <a:gd name="connsiteY107" fmla="*/ 2145274 h 3113734"/>
                <a:gd name="connsiteX108" fmla="*/ 1175770 w 1354474"/>
                <a:gd name="connsiteY108" fmla="*/ 2152280 h 3113734"/>
                <a:gd name="connsiteX109" fmla="*/ 1181998 w 1354474"/>
                <a:gd name="connsiteY109" fmla="*/ 2180304 h 3113734"/>
                <a:gd name="connsiteX110" fmla="*/ 1182776 w 1354474"/>
                <a:gd name="connsiteY110" fmla="*/ 2184975 h 3113734"/>
                <a:gd name="connsiteX111" fmla="*/ 1192896 w 1354474"/>
                <a:gd name="connsiteY111" fmla="*/ 2213777 h 3113734"/>
                <a:gd name="connsiteX112" fmla="*/ 1203015 w 1354474"/>
                <a:gd name="connsiteY112" fmla="*/ 2235573 h 3113734"/>
                <a:gd name="connsiteX113" fmla="*/ 1208465 w 1354474"/>
                <a:gd name="connsiteY113" fmla="*/ 2254255 h 3113734"/>
                <a:gd name="connsiteX114" fmla="*/ 1213913 w 1354474"/>
                <a:gd name="connsiteY114" fmla="*/ 2279165 h 3113734"/>
                <a:gd name="connsiteX115" fmla="*/ 1225590 w 1354474"/>
                <a:gd name="connsiteY115" fmla="*/ 2321979 h 3113734"/>
                <a:gd name="connsiteX116" fmla="*/ 1236488 w 1354474"/>
                <a:gd name="connsiteY116" fmla="*/ 2356230 h 3113734"/>
                <a:gd name="connsiteX117" fmla="*/ 1236488 w 1354474"/>
                <a:gd name="connsiteY117" fmla="*/ 2356230 h 3113734"/>
                <a:gd name="connsiteX118" fmla="*/ 1247386 w 1354474"/>
                <a:gd name="connsiteY118" fmla="*/ 2389702 h 3113734"/>
                <a:gd name="connsiteX119" fmla="*/ 1258284 w 1354474"/>
                <a:gd name="connsiteY119" fmla="*/ 2412277 h 3113734"/>
                <a:gd name="connsiteX120" fmla="*/ 1262955 w 1354474"/>
                <a:gd name="connsiteY120" fmla="*/ 2427067 h 3113734"/>
                <a:gd name="connsiteX121" fmla="*/ 1269182 w 1354474"/>
                <a:gd name="connsiteY121" fmla="*/ 2456648 h 3113734"/>
                <a:gd name="connsiteX122" fmla="*/ 1291757 w 1354474"/>
                <a:gd name="connsiteY122" fmla="*/ 2522036 h 3113734"/>
                <a:gd name="connsiteX123" fmla="*/ 1296427 w 1354474"/>
                <a:gd name="connsiteY123" fmla="*/ 2536827 h 3113734"/>
                <a:gd name="connsiteX124" fmla="*/ 1302655 w 1354474"/>
                <a:gd name="connsiteY124" fmla="*/ 2565628 h 3113734"/>
                <a:gd name="connsiteX125" fmla="*/ 1312775 w 1354474"/>
                <a:gd name="connsiteY125" fmla="*/ 2588203 h 3113734"/>
                <a:gd name="connsiteX126" fmla="*/ 1318224 w 1354474"/>
                <a:gd name="connsiteY126" fmla="*/ 2606886 h 3113734"/>
                <a:gd name="connsiteX127" fmla="*/ 1324451 w 1354474"/>
                <a:gd name="connsiteY127" fmla="*/ 2632574 h 3113734"/>
                <a:gd name="connsiteX128" fmla="*/ 1335349 w 1354474"/>
                <a:gd name="connsiteY128" fmla="*/ 2669939 h 3113734"/>
                <a:gd name="connsiteX129" fmla="*/ 1350139 w 1354474"/>
                <a:gd name="connsiteY129" fmla="*/ 2722094 h 3113734"/>
                <a:gd name="connsiteX130" fmla="*/ 1344690 w 1354474"/>
                <a:gd name="connsiteY130" fmla="*/ 2778919 h 3113734"/>
                <a:gd name="connsiteX131" fmla="*/ 1336128 w 1354474"/>
                <a:gd name="connsiteY131" fmla="*/ 2815506 h 3113734"/>
                <a:gd name="connsiteX132" fmla="*/ 1335349 w 1354474"/>
                <a:gd name="connsiteY132" fmla="*/ 2824847 h 3113734"/>
                <a:gd name="connsiteX133" fmla="*/ 1325230 w 1354474"/>
                <a:gd name="connsiteY133" fmla="*/ 2859098 h 3113734"/>
                <a:gd name="connsiteX134" fmla="*/ 1324451 w 1354474"/>
                <a:gd name="connsiteY134" fmla="*/ 2873888 h 3113734"/>
                <a:gd name="connsiteX135" fmla="*/ 1316667 w 1354474"/>
                <a:gd name="connsiteY135" fmla="*/ 2898020 h 3113734"/>
                <a:gd name="connsiteX136" fmla="*/ 1307325 w 1354474"/>
                <a:gd name="connsiteY136" fmla="*/ 2926043 h 3113734"/>
                <a:gd name="connsiteX137" fmla="*/ 1301877 w 1354474"/>
                <a:gd name="connsiteY137" fmla="*/ 2940055 h 3113734"/>
                <a:gd name="connsiteX138" fmla="*/ 1301098 w 1354474"/>
                <a:gd name="connsiteY138" fmla="*/ 2950175 h 3113734"/>
                <a:gd name="connsiteX139" fmla="*/ 1292535 w 1354474"/>
                <a:gd name="connsiteY139" fmla="*/ 2966522 h 3113734"/>
                <a:gd name="connsiteX140" fmla="*/ 1280859 w 1354474"/>
                <a:gd name="connsiteY140" fmla="*/ 2996881 h 3113734"/>
                <a:gd name="connsiteX141" fmla="*/ 1280080 w 1354474"/>
                <a:gd name="connsiteY141" fmla="*/ 3006222 h 3113734"/>
                <a:gd name="connsiteX142" fmla="*/ 1269182 w 1354474"/>
                <a:gd name="connsiteY142" fmla="*/ 3038916 h 3113734"/>
                <a:gd name="connsiteX143" fmla="*/ 1255171 w 1354474"/>
                <a:gd name="connsiteY143" fmla="*/ 3096520 h 3113734"/>
                <a:gd name="connsiteX144" fmla="*/ 1224812 w 1354474"/>
                <a:gd name="connsiteY144" fmla="*/ 3108197 h 3113734"/>
                <a:gd name="connsiteX145" fmla="*/ 1135292 w 1354474"/>
                <a:gd name="connsiteY145" fmla="*/ 3051371 h 3113734"/>
                <a:gd name="connsiteX146" fmla="*/ 1105711 w 1354474"/>
                <a:gd name="connsiteY146" fmla="*/ 3039695 h 3113734"/>
                <a:gd name="connsiteX147" fmla="*/ 1027089 w 1354474"/>
                <a:gd name="connsiteY147" fmla="*/ 2984426 h 3113734"/>
                <a:gd name="connsiteX148" fmla="*/ 993617 w 1354474"/>
                <a:gd name="connsiteY148" fmla="*/ 2963408 h 3113734"/>
                <a:gd name="connsiteX149" fmla="*/ 938348 w 1354474"/>
                <a:gd name="connsiteY149" fmla="*/ 2930714 h 3113734"/>
                <a:gd name="connsiteX150" fmla="*/ 916552 w 1354474"/>
                <a:gd name="connsiteY150" fmla="*/ 2919816 h 3113734"/>
                <a:gd name="connsiteX151" fmla="*/ 838709 w 1354474"/>
                <a:gd name="connsiteY151" fmla="*/ 2865325 h 3113734"/>
                <a:gd name="connsiteX152" fmla="*/ 828589 w 1354474"/>
                <a:gd name="connsiteY152" fmla="*/ 2842751 h 3113734"/>
                <a:gd name="connsiteX153" fmla="*/ 806014 w 1354474"/>
                <a:gd name="connsiteY153" fmla="*/ 2772692 h 3113734"/>
                <a:gd name="connsiteX154" fmla="*/ 795895 w 1354474"/>
                <a:gd name="connsiteY154" fmla="*/ 2743890 h 3113734"/>
                <a:gd name="connsiteX155" fmla="*/ 795116 w 1354474"/>
                <a:gd name="connsiteY155" fmla="*/ 2739998 h 3113734"/>
                <a:gd name="connsiteX156" fmla="*/ 782661 w 1354474"/>
                <a:gd name="connsiteY156" fmla="*/ 2703411 h 3113734"/>
                <a:gd name="connsiteX157" fmla="*/ 773320 w 1354474"/>
                <a:gd name="connsiteY157" fmla="*/ 2678501 h 3113734"/>
                <a:gd name="connsiteX158" fmla="*/ 773320 w 1354474"/>
                <a:gd name="connsiteY158" fmla="*/ 2678501 h 3113734"/>
                <a:gd name="connsiteX159" fmla="*/ 759308 w 1354474"/>
                <a:gd name="connsiteY159" fmla="*/ 2647364 h 3113734"/>
                <a:gd name="connsiteX160" fmla="*/ 756973 w 1354474"/>
                <a:gd name="connsiteY160" fmla="*/ 2636466 h 3113734"/>
                <a:gd name="connsiteX161" fmla="*/ 751524 w 1354474"/>
                <a:gd name="connsiteY161" fmla="*/ 2613113 h 3113734"/>
                <a:gd name="connsiteX162" fmla="*/ 741404 w 1354474"/>
                <a:gd name="connsiteY162" fmla="*/ 2591317 h 3113734"/>
                <a:gd name="connsiteX163" fmla="*/ 730506 w 1354474"/>
                <a:gd name="connsiteY163" fmla="*/ 2557844 h 3113734"/>
                <a:gd name="connsiteX164" fmla="*/ 718830 w 1354474"/>
                <a:gd name="connsiteY164" fmla="*/ 2515030 h 3113734"/>
                <a:gd name="connsiteX165" fmla="*/ 707932 w 1354474"/>
                <a:gd name="connsiteY165" fmla="*/ 2482336 h 3113734"/>
                <a:gd name="connsiteX166" fmla="*/ 707153 w 1354474"/>
                <a:gd name="connsiteY166" fmla="*/ 2472995 h 3113734"/>
                <a:gd name="connsiteX167" fmla="*/ 695477 w 1354474"/>
                <a:gd name="connsiteY167" fmla="*/ 2440301 h 3113734"/>
                <a:gd name="connsiteX168" fmla="*/ 686136 w 1354474"/>
                <a:gd name="connsiteY168" fmla="*/ 2416169 h 3113734"/>
                <a:gd name="connsiteX169" fmla="*/ 675238 w 1354474"/>
                <a:gd name="connsiteY169" fmla="*/ 2394373 h 3113734"/>
                <a:gd name="connsiteX170" fmla="*/ 669788 w 1354474"/>
                <a:gd name="connsiteY170" fmla="*/ 2376469 h 3113734"/>
                <a:gd name="connsiteX171" fmla="*/ 662783 w 1354474"/>
                <a:gd name="connsiteY171" fmla="*/ 2352338 h 3113734"/>
                <a:gd name="connsiteX172" fmla="*/ 654220 w 1354474"/>
                <a:gd name="connsiteY172" fmla="*/ 2328206 h 3113734"/>
                <a:gd name="connsiteX173" fmla="*/ 630867 w 1354474"/>
                <a:gd name="connsiteY173" fmla="*/ 2242578 h 3113734"/>
                <a:gd name="connsiteX174" fmla="*/ 619969 w 1354474"/>
                <a:gd name="connsiteY174" fmla="*/ 2209106 h 3113734"/>
                <a:gd name="connsiteX175" fmla="*/ 619969 w 1354474"/>
                <a:gd name="connsiteY175" fmla="*/ 2209106 h 3113734"/>
                <a:gd name="connsiteX176" fmla="*/ 609071 w 1354474"/>
                <a:gd name="connsiteY176" fmla="*/ 2175633 h 3113734"/>
                <a:gd name="connsiteX177" fmla="*/ 609071 w 1354474"/>
                <a:gd name="connsiteY177" fmla="*/ 2175633 h 3113734"/>
                <a:gd name="connsiteX178" fmla="*/ 597394 w 1354474"/>
                <a:gd name="connsiteY178" fmla="*/ 2145274 h 3113734"/>
                <a:gd name="connsiteX179" fmla="*/ 594280 w 1354474"/>
                <a:gd name="connsiteY179" fmla="*/ 2139047 h 3113734"/>
                <a:gd name="connsiteX180" fmla="*/ 584161 w 1354474"/>
                <a:gd name="connsiteY180" fmla="*/ 2112580 h 3113734"/>
                <a:gd name="connsiteX181" fmla="*/ 577155 w 1354474"/>
                <a:gd name="connsiteY181" fmla="*/ 2092341 h 3113734"/>
                <a:gd name="connsiteX182" fmla="*/ 576376 w 1354474"/>
                <a:gd name="connsiteY182" fmla="*/ 2087670 h 3113734"/>
                <a:gd name="connsiteX183" fmla="*/ 565478 w 1354474"/>
                <a:gd name="connsiteY183" fmla="*/ 2054976 h 3113734"/>
                <a:gd name="connsiteX184" fmla="*/ 553802 w 1354474"/>
                <a:gd name="connsiteY184" fmla="*/ 2011384 h 3113734"/>
                <a:gd name="connsiteX185" fmla="*/ 540568 w 1354474"/>
                <a:gd name="connsiteY185" fmla="*/ 1980247 h 3113734"/>
                <a:gd name="connsiteX186" fmla="*/ 538233 w 1354474"/>
                <a:gd name="connsiteY186" fmla="*/ 1969348 h 3113734"/>
                <a:gd name="connsiteX187" fmla="*/ 528892 w 1354474"/>
                <a:gd name="connsiteY187" fmla="*/ 1945995 h 3113734"/>
                <a:gd name="connsiteX188" fmla="*/ 527335 w 1354474"/>
                <a:gd name="connsiteY188" fmla="*/ 1938989 h 3113734"/>
                <a:gd name="connsiteX189" fmla="*/ 519551 w 1354474"/>
                <a:gd name="connsiteY189" fmla="*/ 1913301 h 3113734"/>
                <a:gd name="connsiteX190" fmla="*/ 517215 w 1354474"/>
                <a:gd name="connsiteY190" fmla="*/ 1906295 h 3113734"/>
                <a:gd name="connsiteX191" fmla="*/ 508653 w 1354474"/>
                <a:gd name="connsiteY191" fmla="*/ 1879828 h 3113734"/>
                <a:gd name="connsiteX192" fmla="*/ 506317 w 1354474"/>
                <a:gd name="connsiteY192" fmla="*/ 1872822 h 3113734"/>
                <a:gd name="connsiteX193" fmla="*/ 500090 w 1354474"/>
                <a:gd name="connsiteY193" fmla="*/ 1845577 h 3113734"/>
                <a:gd name="connsiteX194" fmla="*/ 489970 w 1354474"/>
                <a:gd name="connsiteY194" fmla="*/ 1823781 h 3113734"/>
                <a:gd name="connsiteX195" fmla="*/ 483743 w 1354474"/>
                <a:gd name="connsiteY195" fmla="*/ 1805877 h 3113734"/>
                <a:gd name="connsiteX196" fmla="*/ 478294 w 1354474"/>
                <a:gd name="connsiteY196" fmla="*/ 1780189 h 3113734"/>
                <a:gd name="connsiteX197" fmla="*/ 456498 w 1354474"/>
                <a:gd name="connsiteY197" fmla="*/ 1714022 h 3113734"/>
                <a:gd name="connsiteX198" fmla="*/ 451827 w 1354474"/>
                <a:gd name="connsiteY198" fmla="*/ 1699232 h 3113734"/>
                <a:gd name="connsiteX199" fmla="*/ 444821 w 1354474"/>
                <a:gd name="connsiteY199" fmla="*/ 1670430 h 3113734"/>
                <a:gd name="connsiteX200" fmla="*/ 444043 w 1354474"/>
                <a:gd name="connsiteY200" fmla="*/ 1670430 h 3113734"/>
                <a:gd name="connsiteX201" fmla="*/ 434702 w 1354474"/>
                <a:gd name="connsiteY201" fmla="*/ 1647077 h 3113734"/>
                <a:gd name="connsiteX202" fmla="*/ 433923 w 1354474"/>
                <a:gd name="connsiteY202" fmla="*/ 1647855 h 3113734"/>
                <a:gd name="connsiteX203" fmla="*/ 429252 w 1354474"/>
                <a:gd name="connsiteY203" fmla="*/ 1633065 h 3113734"/>
                <a:gd name="connsiteX204" fmla="*/ 423025 w 1354474"/>
                <a:gd name="connsiteY204" fmla="*/ 1603484 h 3113734"/>
                <a:gd name="connsiteX205" fmla="*/ 402007 w 1354474"/>
                <a:gd name="connsiteY205" fmla="*/ 1548216 h 3113734"/>
                <a:gd name="connsiteX206" fmla="*/ 391109 w 1354474"/>
                <a:gd name="connsiteY206" fmla="*/ 1513965 h 3113734"/>
                <a:gd name="connsiteX207" fmla="*/ 378654 w 1354474"/>
                <a:gd name="connsiteY207" fmla="*/ 1461031 h 3113734"/>
                <a:gd name="connsiteX208" fmla="*/ 365421 w 1354474"/>
                <a:gd name="connsiteY208" fmla="*/ 1422110 h 311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1354474" h="3113734">
                  <a:moveTo>
                    <a:pt x="365421" y="1422110"/>
                  </a:moveTo>
                  <a:cubicBezTo>
                    <a:pt x="350631" y="1394086"/>
                    <a:pt x="350631" y="1361392"/>
                    <a:pt x="333505" y="1334147"/>
                  </a:cubicBezTo>
                  <a:cubicBezTo>
                    <a:pt x="326499" y="1329476"/>
                    <a:pt x="327278" y="1322470"/>
                    <a:pt x="327278" y="1316242"/>
                  </a:cubicBezTo>
                  <a:cubicBezTo>
                    <a:pt x="326499" y="1307680"/>
                    <a:pt x="328835" y="1298338"/>
                    <a:pt x="322607" y="1290554"/>
                  </a:cubicBezTo>
                  <a:cubicBezTo>
                    <a:pt x="315601" y="1268758"/>
                    <a:pt x="312487" y="1245405"/>
                    <a:pt x="300811" y="1224387"/>
                  </a:cubicBezTo>
                  <a:cubicBezTo>
                    <a:pt x="293027" y="1214268"/>
                    <a:pt x="296140" y="1201034"/>
                    <a:pt x="289913" y="1190136"/>
                  </a:cubicBezTo>
                  <a:cubicBezTo>
                    <a:pt x="289913" y="1187023"/>
                    <a:pt x="289134" y="1183909"/>
                    <a:pt x="289134" y="1180795"/>
                  </a:cubicBezTo>
                  <a:cubicBezTo>
                    <a:pt x="282129" y="1170676"/>
                    <a:pt x="284464" y="1157442"/>
                    <a:pt x="279015" y="1147323"/>
                  </a:cubicBezTo>
                  <a:cubicBezTo>
                    <a:pt x="278236" y="1144209"/>
                    <a:pt x="278236" y="1141095"/>
                    <a:pt x="277458" y="1137203"/>
                  </a:cubicBezTo>
                  <a:cubicBezTo>
                    <a:pt x="269674" y="1127083"/>
                    <a:pt x="274344" y="1113850"/>
                    <a:pt x="267338" y="1103730"/>
                  </a:cubicBezTo>
                  <a:cubicBezTo>
                    <a:pt x="266560" y="1088161"/>
                    <a:pt x="254883" y="1075707"/>
                    <a:pt x="255662" y="1060138"/>
                  </a:cubicBezTo>
                  <a:cubicBezTo>
                    <a:pt x="249434" y="1050018"/>
                    <a:pt x="253326" y="1036006"/>
                    <a:pt x="245542" y="1026665"/>
                  </a:cubicBezTo>
                  <a:cubicBezTo>
                    <a:pt x="245542" y="1023551"/>
                    <a:pt x="244764" y="1020437"/>
                    <a:pt x="244764" y="1017324"/>
                  </a:cubicBezTo>
                  <a:cubicBezTo>
                    <a:pt x="240871" y="1006426"/>
                    <a:pt x="240871" y="993971"/>
                    <a:pt x="233866" y="983073"/>
                  </a:cubicBezTo>
                  <a:lnTo>
                    <a:pt x="233866" y="983073"/>
                  </a:lnTo>
                  <a:cubicBezTo>
                    <a:pt x="227638" y="969061"/>
                    <a:pt x="232309" y="952714"/>
                    <a:pt x="222189" y="939481"/>
                  </a:cubicBezTo>
                  <a:lnTo>
                    <a:pt x="222189" y="939481"/>
                  </a:lnTo>
                  <a:cubicBezTo>
                    <a:pt x="213626" y="926247"/>
                    <a:pt x="222968" y="908343"/>
                    <a:pt x="210513" y="895888"/>
                  </a:cubicBezTo>
                  <a:cubicBezTo>
                    <a:pt x="207399" y="888104"/>
                    <a:pt x="203507" y="881098"/>
                    <a:pt x="200393" y="873314"/>
                  </a:cubicBezTo>
                  <a:cubicBezTo>
                    <a:pt x="197279" y="868643"/>
                    <a:pt x="195722" y="863973"/>
                    <a:pt x="195722" y="858523"/>
                  </a:cubicBezTo>
                  <a:cubicBezTo>
                    <a:pt x="194165" y="848404"/>
                    <a:pt x="198058" y="837506"/>
                    <a:pt x="190273" y="828943"/>
                  </a:cubicBezTo>
                  <a:lnTo>
                    <a:pt x="189495" y="829721"/>
                  </a:lnTo>
                  <a:cubicBezTo>
                    <a:pt x="183267" y="818823"/>
                    <a:pt x="184046" y="806368"/>
                    <a:pt x="180154" y="795470"/>
                  </a:cubicBezTo>
                  <a:cubicBezTo>
                    <a:pt x="177818" y="761998"/>
                    <a:pt x="166142" y="730082"/>
                    <a:pt x="156801" y="698166"/>
                  </a:cubicBezTo>
                  <a:cubicBezTo>
                    <a:pt x="151352" y="691939"/>
                    <a:pt x="151352" y="684933"/>
                    <a:pt x="151352" y="677148"/>
                  </a:cubicBezTo>
                  <a:cubicBezTo>
                    <a:pt x="151352" y="661580"/>
                    <a:pt x="152130" y="646011"/>
                    <a:pt x="142789" y="632778"/>
                  </a:cubicBezTo>
                  <a:cubicBezTo>
                    <a:pt x="141232" y="628885"/>
                    <a:pt x="140454" y="624215"/>
                    <a:pt x="140454" y="620323"/>
                  </a:cubicBezTo>
                  <a:cubicBezTo>
                    <a:pt x="138118" y="602419"/>
                    <a:pt x="145124" y="583736"/>
                    <a:pt x="135005" y="565833"/>
                  </a:cubicBezTo>
                  <a:cubicBezTo>
                    <a:pt x="120993" y="508228"/>
                    <a:pt x="122550" y="449846"/>
                    <a:pt x="124106" y="392242"/>
                  </a:cubicBezTo>
                  <a:cubicBezTo>
                    <a:pt x="130334" y="376673"/>
                    <a:pt x="131112" y="357991"/>
                    <a:pt x="145903" y="346314"/>
                  </a:cubicBezTo>
                  <a:cubicBezTo>
                    <a:pt x="147459" y="346314"/>
                    <a:pt x="149016" y="345536"/>
                    <a:pt x="150573" y="345536"/>
                  </a:cubicBezTo>
                  <a:cubicBezTo>
                    <a:pt x="164585" y="339308"/>
                    <a:pt x="164585" y="329189"/>
                    <a:pt x="156022" y="318291"/>
                  </a:cubicBezTo>
                  <a:cubicBezTo>
                    <a:pt x="113987" y="277812"/>
                    <a:pt x="73508" y="234998"/>
                    <a:pt x="25245" y="201525"/>
                  </a:cubicBezTo>
                  <a:cubicBezTo>
                    <a:pt x="22132" y="199190"/>
                    <a:pt x="19796" y="196855"/>
                    <a:pt x="18240" y="192963"/>
                  </a:cubicBezTo>
                  <a:cubicBezTo>
                    <a:pt x="2671" y="174280"/>
                    <a:pt x="-8227" y="154819"/>
                    <a:pt x="8120" y="131466"/>
                  </a:cubicBezTo>
                  <a:cubicBezTo>
                    <a:pt x="10455" y="123682"/>
                    <a:pt x="18240" y="119790"/>
                    <a:pt x="23688" y="115119"/>
                  </a:cubicBezTo>
                  <a:cubicBezTo>
                    <a:pt x="57161" y="80868"/>
                    <a:pt x="90634" y="45839"/>
                    <a:pt x="124106" y="11588"/>
                  </a:cubicBezTo>
                  <a:cubicBezTo>
                    <a:pt x="142010" y="-12544"/>
                    <a:pt x="154465" y="6917"/>
                    <a:pt x="167699" y="17037"/>
                  </a:cubicBezTo>
                  <a:cubicBezTo>
                    <a:pt x="188716" y="33384"/>
                    <a:pt x="210513" y="49731"/>
                    <a:pt x="234644" y="60629"/>
                  </a:cubicBezTo>
                  <a:cubicBezTo>
                    <a:pt x="275901" y="71527"/>
                    <a:pt x="285242" y="103443"/>
                    <a:pt x="285242" y="140808"/>
                  </a:cubicBezTo>
                  <a:cubicBezTo>
                    <a:pt x="285242" y="162604"/>
                    <a:pt x="285242" y="184400"/>
                    <a:pt x="293805" y="205418"/>
                  </a:cubicBezTo>
                  <a:cubicBezTo>
                    <a:pt x="297697" y="215537"/>
                    <a:pt x="293805" y="224878"/>
                    <a:pt x="292248" y="234998"/>
                  </a:cubicBezTo>
                  <a:cubicBezTo>
                    <a:pt x="290691" y="246675"/>
                    <a:pt x="290691" y="259130"/>
                    <a:pt x="299254" y="269249"/>
                  </a:cubicBezTo>
                  <a:cubicBezTo>
                    <a:pt x="315601" y="282483"/>
                    <a:pt x="336619" y="285596"/>
                    <a:pt x="354523" y="294938"/>
                  </a:cubicBezTo>
                  <a:cubicBezTo>
                    <a:pt x="427695" y="333859"/>
                    <a:pt x="483743" y="391463"/>
                    <a:pt x="531227" y="458409"/>
                  </a:cubicBezTo>
                  <a:cubicBezTo>
                    <a:pt x="534341" y="462301"/>
                    <a:pt x="535898" y="465414"/>
                    <a:pt x="540568" y="466971"/>
                  </a:cubicBezTo>
                  <a:cubicBezTo>
                    <a:pt x="549910" y="470864"/>
                    <a:pt x="546796" y="481762"/>
                    <a:pt x="553023" y="487989"/>
                  </a:cubicBezTo>
                  <a:lnTo>
                    <a:pt x="553023" y="488767"/>
                  </a:lnTo>
                  <a:cubicBezTo>
                    <a:pt x="561586" y="498887"/>
                    <a:pt x="567814" y="510564"/>
                    <a:pt x="574820" y="522240"/>
                  </a:cubicBezTo>
                  <a:cubicBezTo>
                    <a:pt x="588831" y="551821"/>
                    <a:pt x="608292" y="578287"/>
                    <a:pt x="619969" y="608646"/>
                  </a:cubicBezTo>
                  <a:cubicBezTo>
                    <a:pt x="626196" y="614874"/>
                    <a:pt x="622304" y="625772"/>
                    <a:pt x="630867" y="631221"/>
                  </a:cubicBezTo>
                  <a:lnTo>
                    <a:pt x="630867" y="631221"/>
                  </a:lnTo>
                  <a:cubicBezTo>
                    <a:pt x="636316" y="637448"/>
                    <a:pt x="636316" y="646011"/>
                    <a:pt x="641765" y="652238"/>
                  </a:cubicBezTo>
                  <a:cubicBezTo>
                    <a:pt x="644879" y="656909"/>
                    <a:pt x="648771" y="660801"/>
                    <a:pt x="651106" y="666250"/>
                  </a:cubicBezTo>
                  <a:cubicBezTo>
                    <a:pt x="658890" y="687268"/>
                    <a:pt x="666675" y="708286"/>
                    <a:pt x="674459" y="729304"/>
                  </a:cubicBezTo>
                  <a:cubicBezTo>
                    <a:pt x="678351" y="734753"/>
                    <a:pt x="679908" y="741758"/>
                    <a:pt x="684579" y="747207"/>
                  </a:cubicBezTo>
                  <a:cubicBezTo>
                    <a:pt x="685357" y="748764"/>
                    <a:pt x="685357" y="750321"/>
                    <a:pt x="685357" y="751878"/>
                  </a:cubicBezTo>
                  <a:cubicBezTo>
                    <a:pt x="690806" y="758884"/>
                    <a:pt x="690806" y="768225"/>
                    <a:pt x="698591" y="773674"/>
                  </a:cubicBezTo>
                  <a:cubicBezTo>
                    <a:pt x="700147" y="776010"/>
                    <a:pt x="700926" y="778345"/>
                    <a:pt x="700926" y="780680"/>
                  </a:cubicBezTo>
                  <a:cubicBezTo>
                    <a:pt x="703261" y="789243"/>
                    <a:pt x="697034" y="800919"/>
                    <a:pt x="707932" y="807147"/>
                  </a:cubicBezTo>
                  <a:cubicBezTo>
                    <a:pt x="720387" y="819602"/>
                    <a:pt x="721944" y="836727"/>
                    <a:pt x="728949" y="851518"/>
                  </a:cubicBezTo>
                  <a:cubicBezTo>
                    <a:pt x="735177" y="857745"/>
                    <a:pt x="732063" y="867865"/>
                    <a:pt x="739069" y="874092"/>
                  </a:cubicBezTo>
                  <a:lnTo>
                    <a:pt x="739847" y="874092"/>
                  </a:lnTo>
                  <a:cubicBezTo>
                    <a:pt x="744518" y="881098"/>
                    <a:pt x="744518" y="890439"/>
                    <a:pt x="749967" y="897445"/>
                  </a:cubicBezTo>
                  <a:cubicBezTo>
                    <a:pt x="747632" y="913014"/>
                    <a:pt x="761644" y="924690"/>
                    <a:pt x="762422" y="939481"/>
                  </a:cubicBezTo>
                  <a:cubicBezTo>
                    <a:pt x="768650" y="945708"/>
                    <a:pt x="765536" y="955828"/>
                    <a:pt x="772542" y="962055"/>
                  </a:cubicBezTo>
                  <a:cubicBezTo>
                    <a:pt x="780326" y="983851"/>
                    <a:pt x="788110" y="1005648"/>
                    <a:pt x="795895" y="1027444"/>
                  </a:cubicBezTo>
                  <a:cubicBezTo>
                    <a:pt x="802122" y="1033671"/>
                    <a:pt x="799008" y="1043791"/>
                    <a:pt x="805236" y="1050018"/>
                  </a:cubicBezTo>
                  <a:lnTo>
                    <a:pt x="806014" y="1050018"/>
                  </a:lnTo>
                  <a:cubicBezTo>
                    <a:pt x="810685" y="1055467"/>
                    <a:pt x="809906" y="1062473"/>
                    <a:pt x="811463" y="1068701"/>
                  </a:cubicBezTo>
                  <a:cubicBezTo>
                    <a:pt x="812242" y="1077264"/>
                    <a:pt x="811463" y="1086604"/>
                    <a:pt x="817691" y="1093610"/>
                  </a:cubicBezTo>
                  <a:cubicBezTo>
                    <a:pt x="823918" y="1103730"/>
                    <a:pt x="830146" y="1113071"/>
                    <a:pt x="828589" y="1125526"/>
                  </a:cubicBezTo>
                  <a:cubicBezTo>
                    <a:pt x="834038" y="1136424"/>
                    <a:pt x="829367" y="1150436"/>
                    <a:pt x="839487" y="1158999"/>
                  </a:cubicBezTo>
                  <a:cubicBezTo>
                    <a:pt x="842601" y="1162891"/>
                    <a:pt x="845714" y="1166783"/>
                    <a:pt x="848828" y="1170676"/>
                  </a:cubicBezTo>
                  <a:cubicBezTo>
                    <a:pt x="853499" y="1176124"/>
                    <a:pt x="852720" y="1183130"/>
                    <a:pt x="855056" y="1189358"/>
                  </a:cubicBezTo>
                  <a:cubicBezTo>
                    <a:pt x="854277" y="1198699"/>
                    <a:pt x="858948" y="1206483"/>
                    <a:pt x="864397" y="1213489"/>
                  </a:cubicBezTo>
                  <a:cubicBezTo>
                    <a:pt x="865954" y="1216603"/>
                    <a:pt x="865954" y="1220495"/>
                    <a:pt x="866732" y="1224387"/>
                  </a:cubicBezTo>
                  <a:cubicBezTo>
                    <a:pt x="865954" y="1232950"/>
                    <a:pt x="867510" y="1240735"/>
                    <a:pt x="874517" y="1246183"/>
                  </a:cubicBezTo>
                  <a:cubicBezTo>
                    <a:pt x="875295" y="1248519"/>
                    <a:pt x="876852" y="1250075"/>
                    <a:pt x="877630" y="1252411"/>
                  </a:cubicBezTo>
                  <a:cubicBezTo>
                    <a:pt x="877630" y="1261752"/>
                    <a:pt x="879965" y="1270315"/>
                    <a:pt x="885415" y="1278099"/>
                  </a:cubicBezTo>
                  <a:cubicBezTo>
                    <a:pt x="888528" y="1284327"/>
                    <a:pt x="890863" y="1291333"/>
                    <a:pt x="893977" y="1296781"/>
                  </a:cubicBezTo>
                  <a:cubicBezTo>
                    <a:pt x="908768" y="1341931"/>
                    <a:pt x="923558" y="1387858"/>
                    <a:pt x="939126" y="1433007"/>
                  </a:cubicBezTo>
                  <a:cubicBezTo>
                    <a:pt x="944576" y="1443127"/>
                    <a:pt x="943019" y="1455582"/>
                    <a:pt x="950024" y="1465702"/>
                  </a:cubicBezTo>
                  <a:lnTo>
                    <a:pt x="950024" y="1465702"/>
                  </a:lnTo>
                  <a:cubicBezTo>
                    <a:pt x="953917" y="1469594"/>
                    <a:pt x="955474" y="1475043"/>
                    <a:pt x="955474" y="1480492"/>
                  </a:cubicBezTo>
                  <a:cubicBezTo>
                    <a:pt x="957030" y="1489833"/>
                    <a:pt x="951581" y="1501510"/>
                    <a:pt x="961701" y="1509294"/>
                  </a:cubicBezTo>
                  <a:lnTo>
                    <a:pt x="961701" y="1509294"/>
                  </a:lnTo>
                  <a:cubicBezTo>
                    <a:pt x="967150" y="1517857"/>
                    <a:pt x="964815" y="1529533"/>
                    <a:pt x="971821" y="1537318"/>
                  </a:cubicBezTo>
                  <a:cubicBezTo>
                    <a:pt x="974934" y="1542767"/>
                    <a:pt x="978827" y="1548216"/>
                    <a:pt x="981940" y="1554443"/>
                  </a:cubicBezTo>
                  <a:cubicBezTo>
                    <a:pt x="988168" y="1559114"/>
                    <a:pt x="988168" y="1566120"/>
                    <a:pt x="988168" y="1572347"/>
                  </a:cubicBezTo>
                  <a:cubicBezTo>
                    <a:pt x="988946" y="1580910"/>
                    <a:pt x="986611" y="1590251"/>
                    <a:pt x="992838" y="1598035"/>
                  </a:cubicBezTo>
                  <a:cubicBezTo>
                    <a:pt x="1000623" y="1619831"/>
                    <a:pt x="1008407" y="1641628"/>
                    <a:pt x="1016191" y="1663424"/>
                  </a:cubicBezTo>
                  <a:cubicBezTo>
                    <a:pt x="1024754" y="1672765"/>
                    <a:pt x="1019305" y="1686777"/>
                    <a:pt x="1027089" y="1696118"/>
                  </a:cubicBezTo>
                  <a:cubicBezTo>
                    <a:pt x="1026311" y="1708573"/>
                    <a:pt x="1036431" y="1717136"/>
                    <a:pt x="1037988" y="1728812"/>
                  </a:cubicBezTo>
                  <a:cubicBezTo>
                    <a:pt x="1042658" y="1734261"/>
                    <a:pt x="1043437" y="1740489"/>
                    <a:pt x="1043437" y="1747495"/>
                  </a:cubicBezTo>
                  <a:cubicBezTo>
                    <a:pt x="1043437" y="1756057"/>
                    <a:pt x="1042658" y="1764620"/>
                    <a:pt x="1050442" y="1770848"/>
                  </a:cubicBezTo>
                  <a:cubicBezTo>
                    <a:pt x="1054335" y="1777075"/>
                    <a:pt x="1056670" y="1784081"/>
                    <a:pt x="1059784" y="1790309"/>
                  </a:cubicBezTo>
                  <a:cubicBezTo>
                    <a:pt x="1073017" y="1833901"/>
                    <a:pt x="1087029" y="1877493"/>
                    <a:pt x="1100262" y="1921085"/>
                  </a:cubicBezTo>
                  <a:cubicBezTo>
                    <a:pt x="1102598" y="1928091"/>
                    <a:pt x="1103376" y="1935097"/>
                    <a:pt x="1104933" y="1942103"/>
                  </a:cubicBezTo>
                  <a:cubicBezTo>
                    <a:pt x="1110382" y="1950666"/>
                    <a:pt x="1109603" y="1961564"/>
                    <a:pt x="1115053" y="1970127"/>
                  </a:cubicBezTo>
                  <a:cubicBezTo>
                    <a:pt x="1118166" y="1977911"/>
                    <a:pt x="1122058" y="1984917"/>
                    <a:pt x="1125172" y="1992701"/>
                  </a:cubicBezTo>
                  <a:cubicBezTo>
                    <a:pt x="1131400" y="1997372"/>
                    <a:pt x="1131400" y="2004378"/>
                    <a:pt x="1131400" y="2011384"/>
                  </a:cubicBezTo>
                  <a:cubicBezTo>
                    <a:pt x="1132178" y="2019946"/>
                    <a:pt x="1129064" y="2029288"/>
                    <a:pt x="1136849" y="2037072"/>
                  </a:cubicBezTo>
                  <a:cubicBezTo>
                    <a:pt x="1139962" y="2051862"/>
                    <a:pt x="1150082" y="2064317"/>
                    <a:pt x="1149304" y="2079886"/>
                  </a:cubicBezTo>
                  <a:cubicBezTo>
                    <a:pt x="1153974" y="2086892"/>
                    <a:pt x="1153974" y="2096233"/>
                    <a:pt x="1158645" y="2103239"/>
                  </a:cubicBezTo>
                  <a:lnTo>
                    <a:pt x="1159423" y="2103239"/>
                  </a:lnTo>
                  <a:cubicBezTo>
                    <a:pt x="1163315" y="2107131"/>
                    <a:pt x="1164872" y="2111802"/>
                    <a:pt x="1164872" y="2117251"/>
                  </a:cubicBezTo>
                  <a:cubicBezTo>
                    <a:pt x="1164094" y="2127370"/>
                    <a:pt x="1165651" y="2137490"/>
                    <a:pt x="1173435" y="2145274"/>
                  </a:cubicBezTo>
                  <a:cubicBezTo>
                    <a:pt x="1174214" y="2147610"/>
                    <a:pt x="1174992" y="2149945"/>
                    <a:pt x="1175770" y="2152280"/>
                  </a:cubicBezTo>
                  <a:cubicBezTo>
                    <a:pt x="1176549" y="2161622"/>
                    <a:pt x="1176549" y="2171741"/>
                    <a:pt x="1181998" y="2180304"/>
                  </a:cubicBezTo>
                  <a:cubicBezTo>
                    <a:pt x="1182776" y="2181861"/>
                    <a:pt x="1182776" y="2183418"/>
                    <a:pt x="1182776" y="2184975"/>
                  </a:cubicBezTo>
                  <a:cubicBezTo>
                    <a:pt x="1189004" y="2193537"/>
                    <a:pt x="1184333" y="2205992"/>
                    <a:pt x="1192896" y="2213777"/>
                  </a:cubicBezTo>
                  <a:cubicBezTo>
                    <a:pt x="1196010" y="2220782"/>
                    <a:pt x="1199902" y="2228567"/>
                    <a:pt x="1203015" y="2235573"/>
                  </a:cubicBezTo>
                  <a:cubicBezTo>
                    <a:pt x="1207686" y="2241022"/>
                    <a:pt x="1206908" y="2248027"/>
                    <a:pt x="1208465" y="2254255"/>
                  </a:cubicBezTo>
                  <a:cubicBezTo>
                    <a:pt x="1209243" y="2262818"/>
                    <a:pt x="1206129" y="2272159"/>
                    <a:pt x="1213913" y="2279165"/>
                  </a:cubicBezTo>
                  <a:cubicBezTo>
                    <a:pt x="1217027" y="2293955"/>
                    <a:pt x="1227147" y="2305632"/>
                    <a:pt x="1225590" y="2321979"/>
                  </a:cubicBezTo>
                  <a:cubicBezTo>
                    <a:pt x="1231818" y="2332098"/>
                    <a:pt x="1228704" y="2346110"/>
                    <a:pt x="1236488" y="2356230"/>
                  </a:cubicBezTo>
                  <a:lnTo>
                    <a:pt x="1236488" y="2356230"/>
                  </a:lnTo>
                  <a:cubicBezTo>
                    <a:pt x="1241937" y="2366349"/>
                    <a:pt x="1238045" y="2380361"/>
                    <a:pt x="1247386" y="2389702"/>
                  </a:cubicBezTo>
                  <a:cubicBezTo>
                    <a:pt x="1251278" y="2397487"/>
                    <a:pt x="1254392" y="2404493"/>
                    <a:pt x="1258284" y="2412277"/>
                  </a:cubicBezTo>
                  <a:cubicBezTo>
                    <a:pt x="1261398" y="2416948"/>
                    <a:pt x="1260619" y="2422397"/>
                    <a:pt x="1262955" y="2427067"/>
                  </a:cubicBezTo>
                  <a:cubicBezTo>
                    <a:pt x="1264512" y="2437187"/>
                    <a:pt x="1262176" y="2448085"/>
                    <a:pt x="1269182" y="2456648"/>
                  </a:cubicBezTo>
                  <a:cubicBezTo>
                    <a:pt x="1276967" y="2478444"/>
                    <a:pt x="1283972" y="2500240"/>
                    <a:pt x="1291757" y="2522036"/>
                  </a:cubicBezTo>
                  <a:cubicBezTo>
                    <a:pt x="1295649" y="2526707"/>
                    <a:pt x="1296427" y="2531377"/>
                    <a:pt x="1296427" y="2536827"/>
                  </a:cubicBezTo>
                  <a:cubicBezTo>
                    <a:pt x="1297984" y="2546946"/>
                    <a:pt x="1292535" y="2557844"/>
                    <a:pt x="1302655" y="2565628"/>
                  </a:cubicBezTo>
                  <a:cubicBezTo>
                    <a:pt x="1308882" y="2571856"/>
                    <a:pt x="1311218" y="2579640"/>
                    <a:pt x="1312775" y="2588203"/>
                  </a:cubicBezTo>
                  <a:cubicBezTo>
                    <a:pt x="1316667" y="2593652"/>
                    <a:pt x="1316667" y="2600658"/>
                    <a:pt x="1318224" y="2606886"/>
                  </a:cubicBezTo>
                  <a:cubicBezTo>
                    <a:pt x="1319002" y="2615448"/>
                    <a:pt x="1319002" y="2624790"/>
                    <a:pt x="1324451" y="2632574"/>
                  </a:cubicBezTo>
                  <a:cubicBezTo>
                    <a:pt x="1330679" y="2644250"/>
                    <a:pt x="1336128" y="2655927"/>
                    <a:pt x="1335349" y="2669939"/>
                  </a:cubicBezTo>
                  <a:cubicBezTo>
                    <a:pt x="1339241" y="2687064"/>
                    <a:pt x="1343133" y="2704968"/>
                    <a:pt x="1350139" y="2722094"/>
                  </a:cubicBezTo>
                  <a:cubicBezTo>
                    <a:pt x="1357924" y="2741555"/>
                    <a:pt x="1357145" y="2761015"/>
                    <a:pt x="1344690" y="2778919"/>
                  </a:cubicBezTo>
                  <a:cubicBezTo>
                    <a:pt x="1336906" y="2789818"/>
                    <a:pt x="1337685" y="2803051"/>
                    <a:pt x="1336128" y="2815506"/>
                  </a:cubicBezTo>
                  <a:cubicBezTo>
                    <a:pt x="1336128" y="2818619"/>
                    <a:pt x="1335349" y="2821733"/>
                    <a:pt x="1335349" y="2824847"/>
                  </a:cubicBezTo>
                  <a:cubicBezTo>
                    <a:pt x="1327565" y="2834967"/>
                    <a:pt x="1328343" y="2847421"/>
                    <a:pt x="1325230" y="2859098"/>
                  </a:cubicBezTo>
                  <a:cubicBezTo>
                    <a:pt x="1325230" y="2863769"/>
                    <a:pt x="1324451" y="2869217"/>
                    <a:pt x="1324451" y="2873888"/>
                  </a:cubicBezTo>
                  <a:cubicBezTo>
                    <a:pt x="1319780" y="2881673"/>
                    <a:pt x="1320559" y="2890235"/>
                    <a:pt x="1316667" y="2898020"/>
                  </a:cubicBezTo>
                  <a:cubicBezTo>
                    <a:pt x="1312775" y="2907361"/>
                    <a:pt x="1307325" y="2915923"/>
                    <a:pt x="1307325" y="2926043"/>
                  </a:cubicBezTo>
                  <a:cubicBezTo>
                    <a:pt x="1306547" y="2931492"/>
                    <a:pt x="1304990" y="2936163"/>
                    <a:pt x="1301877" y="2940055"/>
                  </a:cubicBezTo>
                  <a:cubicBezTo>
                    <a:pt x="1301877" y="2943169"/>
                    <a:pt x="1301098" y="2947061"/>
                    <a:pt x="1301098" y="2950175"/>
                  </a:cubicBezTo>
                  <a:cubicBezTo>
                    <a:pt x="1297984" y="2955624"/>
                    <a:pt x="1296427" y="2961851"/>
                    <a:pt x="1292535" y="2966522"/>
                  </a:cubicBezTo>
                  <a:cubicBezTo>
                    <a:pt x="1285529" y="2975085"/>
                    <a:pt x="1285529" y="2986761"/>
                    <a:pt x="1280859" y="2996881"/>
                  </a:cubicBezTo>
                  <a:cubicBezTo>
                    <a:pt x="1280859" y="2999995"/>
                    <a:pt x="1280080" y="3003108"/>
                    <a:pt x="1280080" y="3006222"/>
                  </a:cubicBezTo>
                  <a:cubicBezTo>
                    <a:pt x="1271518" y="3015563"/>
                    <a:pt x="1275410" y="3028796"/>
                    <a:pt x="1269182" y="3038916"/>
                  </a:cubicBezTo>
                  <a:cubicBezTo>
                    <a:pt x="1264512" y="3058377"/>
                    <a:pt x="1261398" y="3077838"/>
                    <a:pt x="1255171" y="3096520"/>
                  </a:cubicBezTo>
                  <a:cubicBezTo>
                    <a:pt x="1250500" y="3112089"/>
                    <a:pt x="1243494" y="3121430"/>
                    <a:pt x="1224812" y="3108197"/>
                  </a:cubicBezTo>
                  <a:cubicBezTo>
                    <a:pt x="1196010" y="3087958"/>
                    <a:pt x="1165651" y="3070054"/>
                    <a:pt x="1135292" y="3051371"/>
                  </a:cubicBezTo>
                  <a:cubicBezTo>
                    <a:pt x="1125951" y="3045922"/>
                    <a:pt x="1117388" y="3038916"/>
                    <a:pt x="1105711" y="3039695"/>
                  </a:cubicBezTo>
                  <a:cubicBezTo>
                    <a:pt x="1085472" y="3012449"/>
                    <a:pt x="1051999" y="3004665"/>
                    <a:pt x="1027089" y="2984426"/>
                  </a:cubicBezTo>
                  <a:cubicBezTo>
                    <a:pt x="1016970" y="2975085"/>
                    <a:pt x="1006072" y="2968857"/>
                    <a:pt x="993617" y="2963408"/>
                  </a:cubicBezTo>
                  <a:cubicBezTo>
                    <a:pt x="974934" y="2952510"/>
                    <a:pt x="957030" y="2941612"/>
                    <a:pt x="938348" y="2930714"/>
                  </a:cubicBezTo>
                  <a:cubicBezTo>
                    <a:pt x="932899" y="2923708"/>
                    <a:pt x="923558" y="2923708"/>
                    <a:pt x="916552" y="2919816"/>
                  </a:cubicBezTo>
                  <a:cubicBezTo>
                    <a:pt x="890863" y="2901912"/>
                    <a:pt x="865175" y="2884008"/>
                    <a:pt x="838709" y="2865325"/>
                  </a:cubicBezTo>
                  <a:cubicBezTo>
                    <a:pt x="832481" y="2859098"/>
                    <a:pt x="833259" y="2849757"/>
                    <a:pt x="828589" y="2842751"/>
                  </a:cubicBezTo>
                  <a:cubicBezTo>
                    <a:pt x="820804" y="2819398"/>
                    <a:pt x="813020" y="2796045"/>
                    <a:pt x="806014" y="2772692"/>
                  </a:cubicBezTo>
                  <a:cubicBezTo>
                    <a:pt x="801344" y="2763351"/>
                    <a:pt x="801344" y="2753231"/>
                    <a:pt x="795895" y="2743890"/>
                  </a:cubicBezTo>
                  <a:cubicBezTo>
                    <a:pt x="795116" y="2742333"/>
                    <a:pt x="794338" y="2741555"/>
                    <a:pt x="795116" y="2739998"/>
                  </a:cubicBezTo>
                  <a:cubicBezTo>
                    <a:pt x="788889" y="2728321"/>
                    <a:pt x="791224" y="2714309"/>
                    <a:pt x="782661" y="2703411"/>
                  </a:cubicBezTo>
                  <a:cubicBezTo>
                    <a:pt x="777991" y="2695627"/>
                    <a:pt x="780326" y="2685507"/>
                    <a:pt x="773320" y="2678501"/>
                  </a:cubicBezTo>
                  <a:lnTo>
                    <a:pt x="773320" y="2678501"/>
                  </a:lnTo>
                  <a:cubicBezTo>
                    <a:pt x="767871" y="2668382"/>
                    <a:pt x="769428" y="2655148"/>
                    <a:pt x="759308" y="2647364"/>
                  </a:cubicBezTo>
                  <a:cubicBezTo>
                    <a:pt x="757752" y="2644250"/>
                    <a:pt x="756973" y="2640358"/>
                    <a:pt x="756973" y="2636466"/>
                  </a:cubicBezTo>
                  <a:cubicBezTo>
                    <a:pt x="756195" y="2628682"/>
                    <a:pt x="758530" y="2619340"/>
                    <a:pt x="751524" y="2613113"/>
                  </a:cubicBezTo>
                  <a:cubicBezTo>
                    <a:pt x="748410" y="2606107"/>
                    <a:pt x="744518" y="2598323"/>
                    <a:pt x="741404" y="2591317"/>
                  </a:cubicBezTo>
                  <a:cubicBezTo>
                    <a:pt x="734399" y="2581197"/>
                    <a:pt x="735177" y="2568742"/>
                    <a:pt x="730506" y="2557844"/>
                  </a:cubicBezTo>
                  <a:cubicBezTo>
                    <a:pt x="732842" y="2542275"/>
                    <a:pt x="718830" y="2530599"/>
                    <a:pt x="718830" y="2515030"/>
                  </a:cubicBezTo>
                  <a:cubicBezTo>
                    <a:pt x="713381" y="2504911"/>
                    <a:pt x="714159" y="2492456"/>
                    <a:pt x="707932" y="2482336"/>
                  </a:cubicBezTo>
                  <a:cubicBezTo>
                    <a:pt x="707932" y="2479222"/>
                    <a:pt x="707153" y="2476108"/>
                    <a:pt x="707153" y="2472995"/>
                  </a:cubicBezTo>
                  <a:cubicBezTo>
                    <a:pt x="702483" y="2462097"/>
                    <a:pt x="703261" y="2449642"/>
                    <a:pt x="695477" y="2440301"/>
                  </a:cubicBezTo>
                  <a:cubicBezTo>
                    <a:pt x="690028" y="2433295"/>
                    <a:pt x="693920" y="2422397"/>
                    <a:pt x="686136" y="2416169"/>
                  </a:cubicBezTo>
                  <a:cubicBezTo>
                    <a:pt x="683800" y="2408385"/>
                    <a:pt x="681465" y="2400601"/>
                    <a:pt x="675238" y="2394373"/>
                  </a:cubicBezTo>
                  <a:cubicBezTo>
                    <a:pt x="669010" y="2389702"/>
                    <a:pt x="669788" y="2382696"/>
                    <a:pt x="669788" y="2376469"/>
                  </a:cubicBezTo>
                  <a:cubicBezTo>
                    <a:pt x="669788" y="2367906"/>
                    <a:pt x="670567" y="2358565"/>
                    <a:pt x="662783" y="2352338"/>
                  </a:cubicBezTo>
                  <a:cubicBezTo>
                    <a:pt x="658112" y="2344553"/>
                    <a:pt x="657333" y="2335990"/>
                    <a:pt x="654220" y="2328206"/>
                  </a:cubicBezTo>
                  <a:cubicBezTo>
                    <a:pt x="646435" y="2299404"/>
                    <a:pt x="638651" y="2271380"/>
                    <a:pt x="630867" y="2242578"/>
                  </a:cubicBezTo>
                  <a:cubicBezTo>
                    <a:pt x="624639" y="2232459"/>
                    <a:pt x="627753" y="2218447"/>
                    <a:pt x="619969" y="2209106"/>
                  </a:cubicBezTo>
                  <a:lnTo>
                    <a:pt x="619969" y="2209106"/>
                  </a:lnTo>
                  <a:cubicBezTo>
                    <a:pt x="614520" y="2198986"/>
                    <a:pt x="618412" y="2184975"/>
                    <a:pt x="609071" y="2175633"/>
                  </a:cubicBezTo>
                  <a:lnTo>
                    <a:pt x="609071" y="2175633"/>
                  </a:lnTo>
                  <a:cubicBezTo>
                    <a:pt x="603622" y="2166292"/>
                    <a:pt x="607514" y="2153058"/>
                    <a:pt x="597394" y="2145274"/>
                  </a:cubicBezTo>
                  <a:cubicBezTo>
                    <a:pt x="595837" y="2142939"/>
                    <a:pt x="595059" y="2141382"/>
                    <a:pt x="594280" y="2139047"/>
                  </a:cubicBezTo>
                  <a:cubicBezTo>
                    <a:pt x="592724" y="2129705"/>
                    <a:pt x="589610" y="2121143"/>
                    <a:pt x="584161" y="2112580"/>
                  </a:cubicBezTo>
                  <a:cubicBezTo>
                    <a:pt x="580269" y="2106352"/>
                    <a:pt x="580269" y="2098568"/>
                    <a:pt x="577155" y="2092341"/>
                  </a:cubicBezTo>
                  <a:cubicBezTo>
                    <a:pt x="577933" y="2090784"/>
                    <a:pt x="577933" y="2089227"/>
                    <a:pt x="576376" y="2087670"/>
                  </a:cubicBezTo>
                  <a:cubicBezTo>
                    <a:pt x="568592" y="2078329"/>
                    <a:pt x="572484" y="2064317"/>
                    <a:pt x="565478" y="2054976"/>
                  </a:cubicBezTo>
                  <a:cubicBezTo>
                    <a:pt x="566257" y="2039407"/>
                    <a:pt x="552245" y="2027731"/>
                    <a:pt x="553802" y="2011384"/>
                  </a:cubicBezTo>
                  <a:cubicBezTo>
                    <a:pt x="549910" y="2000486"/>
                    <a:pt x="549131" y="1988809"/>
                    <a:pt x="540568" y="1980247"/>
                  </a:cubicBezTo>
                  <a:cubicBezTo>
                    <a:pt x="539012" y="1977133"/>
                    <a:pt x="538233" y="1973240"/>
                    <a:pt x="538233" y="1969348"/>
                  </a:cubicBezTo>
                  <a:cubicBezTo>
                    <a:pt x="539012" y="1960007"/>
                    <a:pt x="534341" y="1953001"/>
                    <a:pt x="528892" y="1945995"/>
                  </a:cubicBezTo>
                  <a:cubicBezTo>
                    <a:pt x="528114" y="1943660"/>
                    <a:pt x="527335" y="1941325"/>
                    <a:pt x="527335" y="1938989"/>
                  </a:cubicBezTo>
                  <a:cubicBezTo>
                    <a:pt x="527335" y="1929648"/>
                    <a:pt x="528114" y="1919528"/>
                    <a:pt x="519551" y="1913301"/>
                  </a:cubicBezTo>
                  <a:cubicBezTo>
                    <a:pt x="517994" y="1910966"/>
                    <a:pt x="517215" y="1908631"/>
                    <a:pt x="517215" y="1906295"/>
                  </a:cubicBezTo>
                  <a:cubicBezTo>
                    <a:pt x="517215" y="1896175"/>
                    <a:pt x="516437" y="1886834"/>
                    <a:pt x="508653" y="1879828"/>
                  </a:cubicBezTo>
                  <a:cubicBezTo>
                    <a:pt x="507874" y="1877493"/>
                    <a:pt x="506317" y="1875158"/>
                    <a:pt x="506317" y="1872822"/>
                  </a:cubicBezTo>
                  <a:cubicBezTo>
                    <a:pt x="504761" y="1863481"/>
                    <a:pt x="508653" y="1853361"/>
                    <a:pt x="500090" y="1845577"/>
                  </a:cubicBezTo>
                  <a:cubicBezTo>
                    <a:pt x="496976" y="1838572"/>
                    <a:pt x="493084" y="1830787"/>
                    <a:pt x="489970" y="1823781"/>
                  </a:cubicBezTo>
                  <a:cubicBezTo>
                    <a:pt x="485300" y="1819111"/>
                    <a:pt x="486078" y="1812105"/>
                    <a:pt x="483743" y="1805877"/>
                  </a:cubicBezTo>
                  <a:cubicBezTo>
                    <a:pt x="482964" y="1797315"/>
                    <a:pt x="482964" y="1787973"/>
                    <a:pt x="478294" y="1780189"/>
                  </a:cubicBezTo>
                  <a:cubicBezTo>
                    <a:pt x="471288" y="1758393"/>
                    <a:pt x="463503" y="1736596"/>
                    <a:pt x="456498" y="1714022"/>
                  </a:cubicBezTo>
                  <a:cubicBezTo>
                    <a:pt x="453384" y="1710130"/>
                    <a:pt x="454162" y="1703903"/>
                    <a:pt x="451827" y="1699232"/>
                  </a:cubicBezTo>
                  <a:cubicBezTo>
                    <a:pt x="450270" y="1689112"/>
                    <a:pt x="451827" y="1678993"/>
                    <a:pt x="444821" y="1670430"/>
                  </a:cubicBezTo>
                  <a:lnTo>
                    <a:pt x="444043" y="1670430"/>
                  </a:lnTo>
                  <a:cubicBezTo>
                    <a:pt x="440150" y="1663424"/>
                    <a:pt x="440150" y="1654083"/>
                    <a:pt x="434702" y="1647077"/>
                  </a:cubicBezTo>
                  <a:lnTo>
                    <a:pt x="433923" y="1647855"/>
                  </a:lnTo>
                  <a:cubicBezTo>
                    <a:pt x="430031" y="1643963"/>
                    <a:pt x="430809" y="1637736"/>
                    <a:pt x="429252" y="1633065"/>
                  </a:cubicBezTo>
                  <a:cubicBezTo>
                    <a:pt x="427695" y="1622945"/>
                    <a:pt x="428474" y="1612826"/>
                    <a:pt x="423025" y="1603484"/>
                  </a:cubicBezTo>
                  <a:cubicBezTo>
                    <a:pt x="412905" y="1586359"/>
                    <a:pt x="414462" y="1564563"/>
                    <a:pt x="402007" y="1548216"/>
                  </a:cubicBezTo>
                  <a:cubicBezTo>
                    <a:pt x="395001" y="1538096"/>
                    <a:pt x="397337" y="1524863"/>
                    <a:pt x="391109" y="1513965"/>
                  </a:cubicBezTo>
                  <a:cubicBezTo>
                    <a:pt x="392666" y="1495282"/>
                    <a:pt x="377876" y="1479713"/>
                    <a:pt x="378654" y="1461031"/>
                  </a:cubicBezTo>
                  <a:cubicBezTo>
                    <a:pt x="371648" y="1444684"/>
                    <a:pt x="372427" y="1432229"/>
                    <a:pt x="365421" y="1422110"/>
                  </a:cubicBezTo>
                  <a:close/>
                </a:path>
              </a:pathLst>
            </a:custGeom>
            <a:solidFill>
              <a:schemeClr val="accent3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">
            <a:extLst>
              <a:ext uri="{FF2B5EF4-FFF2-40B4-BE49-F238E27FC236}">
                <a16:creationId xmlns:a16="http://schemas.microsoft.com/office/drawing/2014/main" id="{4D2BDD16-225B-4F92-A13D-BB97A3EC8E70}"/>
              </a:ext>
            </a:extLst>
          </p:cNvPr>
          <p:cNvSpPr/>
          <p:nvPr/>
        </p:nvSpPr>
        <p:spPr>
          <a:xfrm>
            <a:off x="747961" y="201974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Oval 5">
            <a:extLst>
              <a:ext uri="{FF2B5EF4-FFF2-40B4-BE49-F238E27FC236}">
                <a16:creationId xmlns:a16="http://schemas.microsoft.com/office/drawing/2014/main" id="{F019A0CF-ED44-4C7C-94F5-872AC34EE1AE}"/>
              </a:ext>
            </a:extLst>
          </p:cNvPr>
          <p:cNvSpPr/>
          <p:nvPr/>
        </p:nvSpPr>
        <p:spPr>
          <a:xfrm>
            <a:off x="747961" y="3577846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DCEDB5CE-C29E-4E35-A326-A239049D29F2}"/>
              </a:ext>
            </a:extLst>
          </p:cNvPr>
          <p:cNvSpPr/>
          <p:nvPr/>
        </p:nvSpPr>
        <p:spPr>
          <a:xfrm>
            <a:off x="747961" y="513594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909B9327-D0C9-4243-8419-85ACA3E2FD4A}"/>
              </a:ext>
            </a:extLst>
          </p:cNvPr>
          <p:cNvGrpSpPr/>
          <p:nvPr/>
        </p:nvGrpSpPr>
        <p:grpSpPr>
          <a:xfrm>
            <a:off x="1747689" y="1839492"/>
            <a:ext cx="2412000" cy="1080592"/>
            <a:chOff x="6210998" y="1433695"/>
            <a:chExt cx="1457346" cy="10805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E6F034-1CCF-4089-BFE6-684110FC2909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A1C692A-1481-4104-9DBC-A6EC90CE2A3B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10">
            <a:extLst>
              <a:ext uri="{FF2B5EF4-FFF2-40B4-BE49-F238E27FC236}">
                <a16:creationId xmlns:a16="http://schemas.microsoft.com/office/drawing/2014/main" id="{0A94FD8C-93C0-4F8A-909C-FE7A35ECF860}"/>
              </a:ext>
            </a:extLst>
          </p:cNvPr>
          <p:cNvGrpSpPr/>
          <p:nvPr/>
        </p:nvGrpSpPr>
        <p:grpSpPr>
          <a:xfrm>
            <a:off x="1747689" y="3397590"/>
            <a:ext cx="2412000" cy="1080592"/>
            <a:chOff x="6210998" y="1433695"/>
            <a:chExt cx="1457346" cy="10805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AF2D1A-3E58-47B8-992E-7A24E0B6AF09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5921DBA-02BD-48F5-8CF2-793E20B4E1F2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3">
            <a:extLst>
              <a:ext uri="{FF2B5EF4-FFF2-40B4-BE49-F238E27FC236}">
                <a16:creationId xmlns:a16="http://schemas.microsoft.com/office/drawing/2014/main" id="{638885EB-F520-452F-A2C2-D31F81DE54B5}"/>
              </a:ext>
            </a:extLst>
          </p:cNvPr>
          <p:cNvGrpSpPr/>
          <p:nvPr/>
        </p:nvGrpSpPr>
        <p:grpSpPr>
          <a:xfrm>
            <a:off x="1742778" y="4955688"/>
            <a:ext cx="2412000" cy="1080592"/>
            <a:chOff x="6210998" y="1433695"/>
            <a:chExt cx="1457346" cy="10805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33151CC-CBF8-49C2-BDC8-EB8CE4A17ED9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85643F-17C8-46CB-A9EF-982BC1209976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16">
            <a:extLst>
              <a:ext uri="{FF2B5EF4-FFF2-40B4-BE49-F238E27FC236}">
                <a16:creationId xmlns:a16="http://schemas.microsoft.com/office/drawing/2014/main" id="{9AC9334A-F56B-4384-86CB-EE9E8882BF3D}"/>
              </a:ext>
            </a:extLst>
          </p:cNvPr>
          <p:cNvSpPr/>
          <p:nvPr/>
        </p:nvSpPr>
        <p:spPr>
          <a:xfrm>
            <a:off x="10747226" y="201974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9C593700-E445-422A-971E-5712B8D42378}"/>
              </a:ext>
            </a:extLst>
          </p:cNvPr>
          <p:cNvSpPr/>
          <p:nvPr/>
        </p:nvSpPr>
        <p:spPr>
          <a:xfrm>
            <a:off x="10747226" y="3577846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8">
            <a:extLst>
              <a:ext uri="{FF2B5EF4-FFF2-40B4-BE49-F238E27FC236}">
                <a16:creationId xmlns:a16="http://schemas.microsoft.com/office/drawing/2014/main" id="{97FFF0AE-2C35-441E-8B15-9ABB400877D5}"/>
              </a:ext>
            </a:extLst>
          </p:cNvPr>
          <p:cNvSpPr/>
          <p:nvPr/>
        </p:nvSpPr>
        <p:spPr>
          <a:xfrm>
            <a:off x="10747226" y="513594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9">
            <a:extLst>
              <a:ext uri="{FF2B5EF4-FFF2-40B4-BE49-F238E27FC236}">
                <a16:creationId xmlns:a16="http://schemas.microsoft.com/office/drawing/2014/main" id="{4E92B6D1-97D8-4F69-9237-D169CEDAFF53}"/>
              </a:ext>
            </a:extLst>
          </p:cNvPr>
          <p:cNvGrpSpPr/>
          <p:nvPr/>
        </p:nvGrpSpPr>
        <p:grpSpPr>
          <a:xfrm>
            <a:off x="7857728" y="1839492"/>
            <a:ext cx="2412000" cy="1080592"/>
            <a:chOff x="6210998" y="1433695"/>
            <a:chExt cx="1457346" cy="10805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CB21051-6997-4F79-8735-0682A8B81D02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92B7511-71B8-45AF-AE44-3CBF4FA7AA40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2">
            <a:extLst>
              <a:ext uri="{FF2B5EF4-FFF2-40B4-BE49-F238E27FC236}">
                <a16:creationId xmlns:a16="http://schemas.microsoft.com/office/drawing/2014/main" id="{2E58D679-85B7-4498-8C2A-EB1A22FAE20C}"/>
              </a:ext>
            </a:extLst>
          </p:cNvPr>
          <p:cNvGrpSpPr/>
          <p:nvPr/>
        </p:nvGrpSpPr>
        <p:grpSpPr>
          <a:xfrm>
            <a:off x="7857728" y="3397590"/>
            <a:ext cx="2412000" cy="1080592"/>
            <a:chOff x="6210998" y="1433695"/>
            <a:chExt cx="1457346" cy="108059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5FB014F-45EC-4C42-8EB6-307E6BCEFBF9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99FFA23-45C2-4228-A7D7-EB5A7D490F27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5">
            <a:extLst>
              <a:ext uri="{FF2B5EF4-FFF2-40B4-BE49-F238E27FC236}">
                <a16:creationId xmlns:a16="http://schemas.microsoft.com/office/drawing/2014/main" id="{184F1789-F44F-4CA3-911F-37FA543661CB}"/>
              </a:ext>
            </a:extLst>
          </p:cNvPr>
          <p:cNvGrpSpPr/>
          <p:nvPr/>
        </p:nvGrpSpPr>
        <p:grpSpPr>
          <a:xfrm>
            <a:off x="7852817" y="4955688"/>
            <a:ext cx="2412000" cy="1080592"/>
            <a:chOff x="6210998" y="1433695"/>
            <a:chExt cx="1457346" cy="10805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B09B811-1966-465F-8D9F-C58BED1C30A5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39A303D-09DC-4417-9CE1-4B0743D06533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16">
            <a:extLst>
              <a:ext uri="{FF2B5EF4-FFF2-40B4-BE49-F238E27FC236}">
                <a16:creationId xmlns:a16="http://schemas.microsoft.com/office/drawing/2014/main" id="{E1D3FED2-6394-46BB-8457-EADD72F31BCE}"/>
              </a:ext>
            </a:extLst>
          </p:cNvPr>
          <p:cNvSpPr/>
          <p:nvPr/>
        </p:nvSpPr>
        <p:spPr>
          <a:xfrm>
            <a:off x="10919982" y="2248920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392C2E51-CA5F-46CB-9543-C591DF9DBB48}"/>
              </a:ext>
            </a:extLst>
          </p:cNvPr>
          <p:cNvSpPr>
            <a:spLocks noChangeAspect="1"/>
          </p:cNvSpPr>
          <p:nvPr/>
        </p:nvSpPr>
        <p:spPr>
          <a:xfrm>
            <a:off x="951953" y="377178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9D1B045A-4A0E-4A7C-B787-0AD8AD2D9D08}"/>
              </a:ext>
            </a:extLst>
          </p:cNvPr>
          <p:cNvSpPr/>
          <p:nvPr/>
        </p:nvSpPr>
        <p:spPr>
          <a:xfrm>
            <a:off x="936219" y="5351453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BAFB0A72-58D1-4E02-9412-0BA4EC86B639}"/>
              </a:ext>
            </a:extLst>
          </p:cNvPr>
          <p:cNvSpPr/>
          <p:nvPr/>
        </p:nvSpPr>
        <p:spPr>
          <a:xfrm>
            <a:off x="951952" y="2183046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6ED75684-0561-4E97-B9EA-A2CDBCE5F953}"/>
              </a:ext>
            </a:extLst>
          </p:cNvPr>
          <p:cNvSpPr/>
          <p:nvPr/>
        </p:nvSpPr>
        <p:spPr>
          <a:xfrm rot="2700000">
            <a:off x="10982054" y="371339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728E2E40-41E4-41BD-BCDB-8DB44132953D}"/>
              </a:ext>
            </a:extLst>
          </p:cNvPr>
          <p:cNvSpPr/>
          <p:nvPr/>
        </p:nvSpPr>
        <p:spPr>
          <a:xfrm>
            <a:off x="10938270" y="5327380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텍스트 개체 틀 31">
            <a:extLst>
              <a:ext uri="{FF2B5EF4-FFF2-40B4-BE49-F238E27FC236}">
                <a16:creationId xmlns:a16="http://schemas.microsoft.com/office/drawing/2014/main" id="{10749052-554E-44F2-92F9-1473B995AF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Mobile Style</a:t>
            </a:r>
            <a:endParaRPr lang="ko-KR" altLang="en-US" dirty="0"/>
          </a:p>
        </p:txBody>
      </p:sp>
      <p:sp>
        <p:nvSpPr>
          <p:cNvPr id="34" name="그림 개체 틀 33">
            <a:extLst>
              <a:ext uri="{FF2B5EF4-FFF2-40B4-BE49-F238E27FC236}">
                <a16:creationId xmlns:a16="http://schemas.microsoft.com/office/drawing/2014/main" id="{4B44DB72-5B50-4E4A-BE85-88D0DF438C6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6" name="Group 10">
            <a:extLst>
              <a:ext uri="{FF2B5EF4-FFF2-40B4-BE49-F238E27FC236}">
                <a16:creationId xmlns:a16="http://schemas.microsoft.com/office/drawing/2014/main" id="{A2D15D9A-94E9-425A-B114-BDC2B42E4E55}"/>
              </a:ext>
            </a:extLst>
          </p:cNvPr>
          <p:cNvGrpSpPr/>
          <p:nvPr/>
        </p:nvGrpSpPr>
        <p:grpSpPr>
          <a:xfrm>
            <a:off x="4933400" y="4639995"/>
            <a:ext cx="6544225" cy="1577821"/>
            <a:chOff x="1018625" y="1501926"/>
            <a:chExt cx="8136044" cy="1961610"/>
          </a:xfrm>
        </p:grpSpPr>
        <p:graphicFrame>
          <p:nvGraphicFramePr>
            <p:cNvPr id="27" name="Chart 2">
              <a:extLst>
                <a:ext uri="{FF2B5EF4-FFF2-40B4-BE49-F238E27FC236}">
                  <a16:creationId xmlns:a16="http://schemas.microsoft.com/office/drawing/2014/main" id="{A8B84B00-3C01-4D40-AE77-6181692AFE7C}"/>
                </a:ext>
              </a:extLst>
            </p:cNvPr>
            <p:cNvGraphicFramePr/>
            <p:nvPr/>
          </p:nvGraphicFramePr>
          <p:xfrm>
            <a:off x="3134305" y="1501926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28" name="Chart 3">
              <a:extLst>
                <a:ext uri="{FF2B5EF4-FFF2-40B4-BE49-F238E27FC236}">
                  <a16:creationId xmlns:a16="http://schemas.microsoft.com/office/drawing/2014/main" id="{8285951E-68E1-4DC2-B894-3C54595A5903}"/>
                </a:ext>
              </a:extLst>
            </p:cNvPr>
            <p:cNvGraphicFramePr/>
            <p:nvPr/>
          </p:nvGraphicFramePr>
          <p:xfrm>
            <a:off x="5249985" y="1501926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29" name="Chart 4">
              <a:extLst>
                <a:ext uri="{FF2B5EF4-FFF2-40B4-BE49-F238E27FC236}">
                  <a16:creationId xmlns:a16="http://schemas.microsoft.com/office/drawing/2014/main" id="{AF451606-DE42-4AEC-8A77-867E724DBAB6}"/>
                </a:ext>
              </a:extLst>
            </p:cNvPr>
            <p:cNvGraphicFramePr/>
            <p:nvPr/>
          </p:nvGraphicFramePr>
          <p:xfrm>
            <a:off x="7365666" y="1501926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30" name="Chart 5">
              <a:extLst>
                <a:ext uri="{FF2B5EF4-FFF2-40B4-BE49-F238E27FC236}">
                  <a16:creationId xmlns:a16="http://schemas.microsoft.com/office/drawing/2014/main" id="{59D3F13B-61FD-4E6F-8606-9A29BF5B267F}"/>
                </a:ext>
              </a:extLst>
            </p:cNvPr>
            <p:cNvGraphicFramePr/>
            <p:nvPr/>
          </p:nvGraphicFramePr>
          <p:xfrm>
            <a:off x="1018625" y="1501926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E45D4DE-C07F-41A0-AE49-450D49B5FEDD}"/>
                </a:ext>
              </a:extLst>
            </p:cNvPr>
            <p:cNvSpPr txBox="1"/>
            <p:nvPr/>
          </p:nvSpPr>
          <p:spPr>
            <a:xfrm>
              <a:off x="1397890" y="2261611"/>
              <a:ext cx="1054155" cy="45916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67%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F9EC3ED-55E2-4BFD-8AC2-CE61F5C1D95B}"/>
                </a:ext>
              </a:extLst>
            </p:cNvPr>
            <p:cNvSpPr txBox="1"/>
            <p:nvPr/>
          </p:nvSpPr>
          <p:spPr>
            <a:xfrm>
              <a:off x="3513570" y="2261611"/>
              <a:ext cx="1054155" cy="45916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43%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177FBFD-5225-4094-BB9A-FBFF34ADEDD9}"/>
                </a:ext>
              </a:extLst>
            </p:cNvPr>
            <p:cNvSpPr txBox="1"/>
            <p:nvPr/>
          </p:nvSpPr>
          <p:spPr>
            <a:xfrm>
              <a:off x="5629250" y="2261611"/>
              <a:ext cx="1054155" cy="45916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78%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3EDCC7E-F5D2-4A3F-A647-3CB7BA12E50A}"/>
                </a:ext>
              </a:extLst>
            </p:cNvPr>
            <p:cNvSpPr txBox="1"/>
            <p:nvPr/>
          </p:nvSpPr>
          <p:spPr>
            <a:xfrm>
              <a:off x="7744932" y="2261611"/>
              <a:ext cx="1054155" cy="45916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1">
            <a:extLst>
              <a:ext uri="{FF2B5EF4-FFF2-40B4-BE49-F238E27FC236}">
                <a16:creationId xmlns:a16="http://schemas.microsoft.com/office/drawing/2014/main" id="{B7936012-DDFD-4088-8756-4C71E48902D2}"/>
              </a:ext>
            </a:extLst>
          </p:cNvPr>
          <p:cNvGrpSpPr/>
          <p:nvPr/>
        </p:nvGrpSpPr>
        <p:grpSpPr>
          <a:xfrm>
            <a:off x="700797" y="4795440"/>
            <a:ext cx="3969839" cy="1266930"/>
            <a:chOff x="539552" y="2697298"/>
            <a:chExt cx="1872208" cy="1266930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EEB469E-927D-48B6-9528-4A23E1029E85}"/>
                </a:ext>
              </a:extLst>
            </p:cNvPr>
            <p:cNvSpPr txBox="1"/>
            <p:nvPr/>
          </p:nvSpPr>
          <p:spPr>
            <a:xfrm>
              <a:off x="539552" y="3133231"/>
              <a:ext cx="187220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6799D80-1242-4FE0-98D1-BAE42A99DE00}"/>
                </a:ext>
              </a:extLst>
            </p:cNvPr>
            <p:cNvSpPr txBox="1"/>
            <p:nvPr/>
          </p:nvSpPr>
          <p:spPr>
            <a:xfrm>
              <a:off x="539552" y="2697298"/>
              <a:ext cx="1872207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Contents Title Here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38" name="Chart 14">
            <a:extLst>
              <a:ext uri="{FF2B5EF4-FFF2-40B4-BE49-F238E27FC236}">
                <a16:creationId xmlns:a16="http://schemas.microsoft.com/office/drawing/2014/main" id="{D267E749-829F-45AB-A3B2-B66853E0F0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6980315"/>
              </p:ext>
            </p:extLst>
          </p:nvPr>
        </p:nvGraphicFramePr>
        <p:xfrm>
          <a:off x="7610474" y="1582869"/>
          <a:ext cx="3781425" cy="2644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9" name="Rectangle: Rounded Corners 15">
            <a:extLst>
              <a:ext uri="{FF2B5EF4-FFF2-40B4-BE49-F238E27FC236}">
                <a16:creationId xmlns:a16="http://schemas.microsoft.com/office/drawing/2014/main" id="{1C0E815C-D0D2-4DF6-B659-66385B6DA25F}"/>
              </a:ext>
            </a:extLst>
          </p:cNvPr>
          <p:cNvSpPr/>
          <p:nvPr/>
        </p:nvSpPr>
        <p:spPr>
          <a:xfrm>
            <a:off x="800100" y="1897030"/>
            <a:ext cx="1524000" cy="233018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16">
            <a:extLst>
              <a:ext uri="{FF2B5EF4-FFF2-40B4-BE49-F238E27FC236}">
                <a16:creationId xmlns:a16="http://schemas.microsoft.com/office/drawing/2014/main" id="{D8CA6AF6-56EA-4D3C-BA44-D2B8CC024952}"/>
              </a:ext>
            </a:extLst>
          </p:cNvPr>
          <p:cNvSpPr/>
          <p:nvPr/>
        </p:nvSpPr>
        <p:spPr>
          <a:xfrm>
            <a:off x="2476500" y="1897030"/>
            <a:ext cx="1524000" cy="233018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17">
            <a:extLst>
              <a:ext uri="{FF2B5EF4-FFF2-40B4-BE49-F238E27FC236}">
                <a16:creationId xmlns:a16="http://schemas.microsoft.com/office/drawing/2014/main" id="{AAFD1A49-99C5-4819-B5BD-8809C4983D58}"/>
              </a:ext>
            </a:extLst>
          </p:cNvPr>
          <p:cNvSpPr/>
          <p:nvPr/>
        </p:nvSpPr>
        <p:spPr>
          <a:xfrm>
            <a:off x="4152900" y="1897030"/>
            <a:ext cx="1524000" cy="233018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18">
            <a:extLst>
              <a:ext uri="{FF2B5EF4-FFF2-40B4-BE49-F238E27FC236}">
                <a16:creationId xmlns:a16="http://schemas.microsoft.com/office/drawing/2014/main" id="{4C49DB73-A765-4CC0-92CF-FFC026873905}"/>
              </a:ext>
            </a:extLst>
          </p:cNvPr>
          <p:cNvSpPr/>
          <p:nvPr/>
        </p:nvSpPr>
        <p:spPr>
          <a:xfrm>
            <a:off x="5829300" y="1897030"/>
            <a:ext cx="1524000" cy="233018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1">
            <a:extLst>
              <a:ext uri="{FF2B5EF4-FFF2-40B4-BE49-F238E27FC236}">
                <a16:creationId xmlns:a16="http://schemas.microsoft.com/office/drawing/2014/main" id="{5AB2BF3B-353E-4C4F-AC83-FE739A3BC8E7}"/>
              </a:ext>
            </a:extLst>
          </p:cNvPr>
          <p:cNvGrpSpPr/>
          <p:nvPr/>
        </p:nvGrpSpPr>
        <p:grpSpPr>
          <a:xfrm>
            <a:off x="935913" y="2037196"/>
            <a:ext cx="1252374" cy="2049851"/>
            <a:chOff x="1085326" y="1958450"/>
            <a:chExt cx="2219161" cy="204985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9A84869-89BA-45D7-A8B9-86DFCA08ED17}"/>
                </a:ext>
              </a:extLst>
            </p:cNvPr>
            <p:cNvSpPr txBox="1"/>
            <p:nvPr/>
          </p:nvSpPr>
          <p:spPr>
            <a:xfrm>
              <a:off x="1085326" y="1958450"/>
              <a:ext cx="2219161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42FE013-2D12-4D08-AD85-747788124BB6}"/>
                </a:ext>
              </a:extLst>
            </p:cNvPr>
            <p:cNvSpPr txBox="1"/>
            <p:nvPr/>
          </p:nvSpPr>
          <p:spPr>
            <a:xfrm>
              <a:off x="1085326" y="2253975"/>
              <a:ext cx="2219161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46" name="Group 22">
            <a:extLst>
              <a:ext uri="{FF2B5EF4-FFF2-40B4-BE49-F238E27FC236}">
                <a16:creationId xmlns:a16="http://schemas.microsoft.com/office/drawing/2014/main" id="{822F0060-07B9-4251-B72F-087970A08867}"/>
              </a:ext>
            </a:extLst>
          </p:cNvPr>
          <p:cNvGrpSpPr/>
          <p:nvPr/>
        </p:nvGrpSpPr>
        <p:grpSpPr>
          <a:xfrm>
            <a:off x="2612313" y="2037196"/>
            <a:ext cx="1252374" cy="2049851"/>
            <a:chOff x="1085326" y="1958450"/>
            <a:chExt cx="2219161" cy="204985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5BC52DE-72CD-46B1-8F6E-25F47FA904FE}"/>
                </a:ext>
              </a:extLst>
            </p:cNvPr>
            <p:cNvSpPr txBox="1"/>
            <p:nvPr/>
          </p:nvSpPr>
          <p:spPr>
            <a:xfrm>
              <a:off x="1085326" y="1958450"/>
              <a:ext cx="2219161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E5A5B1F-0CA8-42CE-901C-FF363477E598}"/>
                </a:ext>
              </a:extLst>
            </p:cNvPr>
            <p:cNvSpPr txBox="1"/>
            <p:nvPr/>
          </p:nvSpPr>
          <p:spPr>
            <a:xfrm>
              <a:off x="1085326" y="2253975"/>
              <a:ext cx="2219161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49" name="Group 25">
            <a:extLst>
              <a:ext uri="{FF2B5EF4-FFF2-40B4-BE49-F238E27FC236}">
                <a16:creationId xmlns:a16="http://schemas.microsoft.com/office/drawing/2014/main" id="{20ED9C32-EE41-49D7-903C-A157E08FD0B4}"/>
              </a:ext>
            </a:extLst>
          </p:cNvPr>
          <p:cNvGrpSpPr/>
          <p:nvPr/>
        </p:nvGrpSpPr>
        <p:grpSpPr>
          <a:xfrm>
            <a:off x="4288713" y="2037196"/>
            <a:ext cx="1252374" cy="2049851"/>
            <a:chOff x="1085326" y="1958450"/>
            <a:chExt cx="2219161" cy="204985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5F236B8-5F42-4B62-AF2C-2B6DE49E3EB5}"/>
                </a:ext>
              </a:extLst>
            </p:cNvPr>
            <p:cNvSpPr txBox="1"/>
            <p:nvPr/>
          </p:nvSpPr>
          <p:spPr>
            <a:xfrm>
              <a:off x="1085326" y="1958450"/>
              <a:ext cx="2219161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3EB544B-E4B9-40AD-A6B8-C4DD05409295}"/>
                </a:ext>
              </a:extLst>
            </p:cNvPr>
            <p:cNvSpPr txBox="1"/>
            <p:nvPr/>
          </p:nvSpPr>
          <p:spPr>
            <a:xfrm>
              <a:off x="1085326" y="2253975"/>
              <a:ext cx="2219161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52" name="Group 28">
            <a:extLst>
              <a:ext uri="{FF2B5EF4-FFF2-40B4-BE49-F238E27FC236}">
                <a16:creationId xmlns:a16="http://schemas.microsoft.com/office/drawing/2014/main" id="{81252514-0251-4B98-8BB0-3E2FFE3CC2CF}"/>
              </a:ext>
            </a:extLst>
          </p:cNvPr>
          <p:cNvGrpSpPr/>
          <p:nvPr/>
        </p:nvGrpSpPr>
        <p:grpSpPr>
          <a:xfrm>
            <a:off x="5965113" y="2037196"/>
            <a:ext cx="1252374" cy="2049851"/>
            <a:chOff x="1085326" y="1958450"/>
            <a:chExt cx="2219161" cy="204985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FE74B5A-B112-4709-AB32-FC6EE0875EF2}"/>
                </a:ext>
              </a:extLst>
            </p:cNvPr>
            <p:cNvSpPr txBox="1"/>
            <p:nvPr/>
          </p:nvSpPr>
          <p:spPr>
            <a:xfrm>
              <a:off x="1085326" y="1958450"/>
              <a:ext cx="2219161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CA10361-7B5B-47CF-AFBF-FE0C5190AB51}"/>
                </a:ext>
              </a:extLst>
            </p:cNvPr>
            <p:cNvSpPr txBox="1"/>
            <p:nvPr/>
          </p:nvSpPr>
          <p:spPr>
            <a:xfrm>
              <a:off x="1085326" y="2253975"/>
              <a:ext cx="2219161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평행 사변형 2">
            <a:extLst>
              <a:ext uri="{FF2B5EF4-FFF2-40B4-BE49-F238E27FC236}">
                <a16:creationId xmlns:a16="http://schemas.microsoft.com/office/drawing/2014/main" id="{56B36FD3-3140-4E72-820A-62BDB7F6CA95}"/>
              </a:ext>
            </a:extLst>
          </p:cNvPr>
          <p:cNvSpPr/>
          <p:nvPr/>
        </p:nvSpPr>
        <p:spPr>
          <a:xfrm rot="5400000">
            <a:off x="7655160" y="4342218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평행 사변형 3">
            <a:extLst>
              <a:ext uri="{FF2B5EF4-FFF2-40B4-BE49-F238E27FC236}">
                <a16:creationId xmlns:a16="http://schemas.microsoft.com/office/drawing/2014/main" id="{D8612A26-103B-40D6-B6CF-930B5DB93CED}"/>
              </a:ext>
            </a:extLst>
          </p:cNvPr>
          <p:cNvSpPr/>
          <p:nvPr/>
        </p:nvSpPr>
        <p:spPr>
          <a:xfrm rot="9158125" flipV="1">
            <a:off x="7823609" y="3982111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평행 사변형 4">
            <a:extLst>
              <a:ext uri="{FF2B5EF4-FFF2-40B4-BE49-F238E27FC236}">
                <a16:creationId xmlns:a16="http://schemas.microsoft.com/office/drawing/2014/main" id="{142DA313-889D-428A-B474-C4FAEEECD026}"/>
              </a:ext>
            </a:extLst>
          </p:cNvPr>
          <p:cNvSpPr/>
          <p:nvPr/>
        </p:nvSpPr>
        <p:spPr>
          <a:xfrm rot="5400000">
            <a:off x="8405372" y="3748076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평행 사변형 5">
            <a:extLst>
              <a:ext uri="{FF2B5EF4-FFF2-40B4-BE49-F238E27FC236}">
                <a16:creationId xmlns:a16="http://schemas.microsoft.com/office/drawing/2014/main" id="{E8DFD038-244B-433B-BCF4-C18322FD0933}"/>
              </a:ext>
            </a:extLst>
          </p:cNvPr>
          <p:cNvSpPr/>
          <p:nvPr/>
        </p:nvSpPr>
        <p:spPr>
          <a:xfrm rot="9158125" flipV="1">
            <a:off x="8573821" y="3387969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id="{8EE0FD54-73E1-4110-9437-A6B20318B394}"/>
              </a:ext>
            </a:extLst>
          </p:cNvPr>
          <p:cNvSpPr/>
          <p:nvPr/>
        </p:nvSpPr>
        <p:spPr>
          <a:xfrm rot="5400000">
            <a:off x="9135559" y="3142967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평행 사변형 7">
            <a:extLst>
              <a:ext uri="{FF2B5EF4-FFF2-40B4-BE49-F238E27FC236}">
                <a16:creationId xmlns:a16="http://schemas.microsoft.com/office/drawing/2014/main" id="{965AF6F7-3420-4582-8806-7908CBA381BA}"/>
              </a:ext>
            </a:extLst>
          </p:cNvPr>
          <p:cNvSpPr/>
          <p:nvPr/>
        </p:nvSpPr>
        <p:spPr>
          <a:xfrm rot="9158125" flipV="1">
            <a:off x="9304008" y="2782860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평행 사변형 8">
            <a:extLst>
              <a:ext uri="{FF2B5EF4-FFF2-40B4-BE49-F238E27FC236}">
                <a16:creationId xmlns:a16="http://schemas.microsoft.com/office/drawing/2014/main" id="{D9678937-76B2-405E-80B9-4479A7BDDA5B}"/>
              </a:ext>
            </a:extLst>
          </p:cNvPr>
          <p:cNvSpPr/>
          <p:nvPr/>
        </p:nvSpPr>
        <p:spPr>
          <a:xfrm rot="5400000">
            <a:off x="9575852" y="2252511"/>
            <a:ext cx="1510308" cy="892859"/>
          </a:xfrm>
          <a:prstGeom prst="parallelogram">
            <a:avLst>
              <a:gd name="adj" fmla="val 767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이등변 삼각형 9">
            <a:extLst>
              <a:ext uri="{FF2B5EF4-FFF2-40B4-BE49-F238E27FC236}">
                <a16:creationId xmlns:a16="http://schemas.microsoft.com/office/drawing/2014/main" id="{FAF2BF5F-27A3-49F1-99D3-2A89A6E2FB85}"/>
              </a:ext>
            </a:extLst>
          </p:cNvPr>
          <p:cNvSpPr/>
          <p:nvPr/>
        </p:nvSpPr>
        <p:spPr>
          <a:xfrm rot="1852825">
            <a:off x="9781647" y="1800609"/>
            <a:ext cx="1521654" cy="685206"/>
          </a:xfrm>
          <a:prstGeom prst="triangle">
            <a:avLst>
              <a:gd name="adj" fmla="val 2189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그래픽 63">
            <a:extLst>
              <a:ext uri="{FF2B5EF4-FFF2-40B4-BE49-F238E27FC236}">
                <a16:creationId xmlns:a16="http://schemas.microsoft.com/office/drawing/2014/main" id="{225D1FA3-7895-4B02-B64A-3554FF99DAB7}"/>
              </a:ext>
            </a:extLst>
          </p:cNvPr>
          <p:cNvSpPr/>
          <p:nvPr/>
        </p:nvSpPr>
        <p:spPr>
          <a:xfrm>
            <a:off x="9965289" y="3767214"/>
            <a:ext cx="1735952" cy="2650863"/>
          </a:xfrm>
          <a:custGeom>
            <a:avLst/>
            <a:gdLst>
              <a:gd name="connsiteX0" fmla="*/ 4434496 w 4493080"/>
              <a:gd name="connsiteY0" fmla="*/ 3709516 h 6861098"/>
              <a:gd name="connsiteX1" fmla="*/ 4390626 w 4493080"/>
              <a:gd name="connsiteY1" fmla="*/ 3631267 h 6861098"/>
              <a:gd name="connsiteX2" fmla="*/ 4326433 w 4493080"/>
              <a:gd name="connsiteY2" fmla="*/ 3428392 h 6861098"/>
              <a:gd name="connsiteX3" fmla="*/ 4295187 w 4493080"/>
              <a:gd name="connsiteY3" fmla="*/ 3319613 h 6861098"/>
              <a:gd name="connsiteX4" fmla="*/ 4279967 w 4493080"/>
              <a:gd name="connsiteY4" fmla="*/ 3211102 h 6861098"/>
              <a:gd name="connsiteX5" fmla="*/ 4247289 w 4493080"/>
              <a:gd name="connsiteY5" fmla="*/ 3084328 h 6861098"/>
              <a:gd name="connsiteX6" fmla="*/ 4222399 w 4493080"/>
              <a:gd name="connsiteY6" fmla="*/ 2912609 h 6861098"/>
              <a:gd name="connsiteX7" fmla="*/ 4220430 w 4493080"/>
              <a:gd name="connsiteY7" fmla="*/ 2838210 h 6861098"/>
              <a:gd name="connsiteX8" fmla="*/ 4212193 w 4493080"/>
              <a:gd name="connsiteY8" fmla="*/ 2516618 h 6861098"/>
              <a:gd name="connsiteX9" fmla="*/ 4182111 w 4493080"/>
              <a:gd name="connsiteY9" fmla="*/ 2333708 h 6861098"/>
              <a:gd name="connsiteX10" fmla="*/ 4194556 w 4493080"/>
              <a:gd name="connsiteY10" fmla="*/ 2164854 h 6861098"/>
              <a:gd name="connsiteX11" fmla="*/ 4157669 w 4493080"/>
              <a:gd name="connsiteY11" fmla="*/ 2008356 h 6861098"/>
              <a:gd name="connsiteX12" fmla="*/ 3883618 w 4493080"/>
              <a:gd name="connsiteY12" fmla="*/ 1777906 h 6861098"/>
              <a:gd name="connsiteX13" fmla="*/ 3850044 w 4493080"/>
              <a:gd name="connsiteY13" fmla="*/ 1698582 h 6861098"/>
              <a:gd name="connsiteX14" fmla="*/ 3866517 w 4493080"/>
              <a:gd name="connsiteY14" fmla="*/ 1561512 h 6861098"/>
              <a:gd name="connsiteX15" fmla="*/ 3869024 w 4493080"/>
              <a:gd name="connsiteY15" fmla="*/ 1530624 h 6861098"/>
              <a:gd name="connsiteX16" fmla="*/ 3866070 w 4493080"/>
              <a:gd name="connsiteY16" fmla="*/ 1457836 h 6861098"/>
              <a:gd name="connsiteX17" fmla="*/ 3825423 w 4493080"/>
              <a:gd name="connsiteY17" fmla="*/ 1358189 h 6861098"/>
              <a:gd name="connsiteX18" fmla="*/ 3802325 w 4493080"/>
              <a:gd name="connsiteY18" fmla="*/ 1100701 h 6861098"/>
              <a:gd name="connsiteX19" fmla="*/ 3706080 w 4493080"/>
              <a:gd name="connsiteY19" fmla="*/ 933906 h 6861098"/>
              <a:gd name="connsiteX20" fmla="*/ 3556475 w 4493080"/>
              <a:gd name="connsiteY20" fmla="*/ 882426 h 6861098"/>
              <a:gd name="connsiteX21" fmla="*/ 3412063 w 4493080"/>
              <a:gd name="connsiteY21" fmla="*/ 892633 h 6861098"/>
              <a:gd name="connsiteX22" fmla="*/ 3351809 w 4493080"/>
              <a:gd name="connsiteY22" fmla="*/ 902212 h 6861098"/>
              <a:gd name="connsiteX23" fmla="*/ 3225303 w 4493080"/>
              <a:gd name="connsiteY23" fmla="*/ 1024152 h 6861098"/>
              <a:gd name="connsiteX24" fmla="*/ 3206055 w 4493080"/>
              <a:gd name="connsiteY24" fmla="*/ 1117801 h 6861098"/>
              <a:gd name="connsiteX25" fmla="*/ 3179464 w 4493080"/>
              <a:gd name="connsiteY25" fmla="*/ 1255766 h 6861098"/>
              <a:gd name="connsiteX26" fmla="*/ 3151799 w 4493080"/>
              <a:gd name="connsiteY26" fmla="*/ 1352190 h 6861098"/>
              <a:gd name="connsiteX27" fmla="*/ 3113122 w 4493080"/>
              <a:gd name="connsiteY27" fmla="*/ 1429992 h 6861098"/>
              <a:gd name="connsiteX28" fmla="*/ 3169884 w 4493080"/>
              <a:gd name="connsiteY28" fmla="*/ 1449509 h 6861098"/>
              <a:gd name="connsiteX29" fmla="*/ 3169705 w 4493080"/>
              <a:gd name="connsiteY29" fmla="*/ 1596428 h 6861098"/>
              <a:gd name="connsiteX30" fmla="*/ 3222170 w 4493080"/>
              <a:gd name="connsiteY30" fmla="*/ 1655966 h 6861098"/>
              <a:gd name="connsiteX31" fmla="*/ 3289765 w 4493080"/>
              <a:gd name="connsiteY31" fmla="*/ 1670201 h 6861098"/>
              <a:gd name="connsiteX32" fmla="*/ 3287974 w 4493080"/>
              <a:gd name="connsiteY32" fmla="*/ 1681034 h 6861098"/>
              <a:gd name="connsiteX33" fmla="*/ 3135952 w 4493080"/>
              <a:gd name="connsiteY33" fmla="*/ 1661517 h 6861098"/>
              <a:gd name="connsiteX34" fmla="*/ 3026547 w 4493080"/>
              <a:gd name="connsiteY34" fmla="*/ 1677274 h 6861098"/>
              <a:gd name="connsiteX35" fmla="*/ 2996017 w 4493080"/>
              <a:gd name="connsiteY35" fmla="*/ 1695717 h 6861098"/>
              <a:gd name="connsiteX36" fmla="*/ 2730023 w 4493080"/>
              <a:gd name="connsiteY36" fmla="*/ 1618811 h 6861098"/>
              <a:gd name="connsiteX37" fmla="*/ 2654550 w 4493080"/>
              <a:gd name="connsiteY37" fmla="*/ 1573688 h 6861098"/>
              <a:gd name="connsiteX38" fmla="*/ 2571645 w 4493080"/>
              <a:gd name="connsiteY38" fmla="*/ 1518806 h 6861098"/>
              <a:gd name="connsiteX39" fmla="*/ 2474594 w 4493080"/>
              <a:gd name="connsiteY39" fmla="*/ 1441810 h 6861098"/>
              <a:gd name="connsiteX40" fmla="*/ 2427591 w 4493080"/>
              <a:gd name="connsiteY40" fmla="*/ 1389166 h 6861098"/>
              <a:gd name="connsiteX41" fmla="*/ 2378708 w 4493080"/>
              <a:gd name="connsiteY41" fmla="*/ 1225595 h 6861098"/>
              <a:gd name="connsiteX42" fmla="*/ 2258737 w 4493080"/>
              <a:gd name="connsiteY42" fmla="*/ 928266 h 6861098"/>
              <a:gd name="connsiteX43" fmla="*/ 2269481 w 4493080"/>
              <a:gd name="connsiteY43" fmla="*/ 605510 h 6861098"/>
              <a:gd name="connsiteX44" fmla="*/ 2294370 w 4493080"/>
              <a:gd name="connsiteY44" fmla="*/ 474707 h 6861098"/>
              <a:gd name="connsiteX45" fmla="*/ 2308785 w 4493080"/>
              <a:gd name="connsiteY45" fmla="*/ 227604 h 6861098"/>
              <a:gd name="connsiteX46" fmla="*/ 2293117 w 4493080"/>
              <a:gd name="connsiteY46" fmla="*/ 167081 h 6861098"/>
              <a:gd name="connsiteX47" fmla="*/ 2255156 w 4493080"/>
              <a:gd name="connsiteY47" fmla="*/ 215069 h 6861098"/>
              <a:gd name="connsiteX48" fmla="*/ 2241100 w 4493080"/>
              <a:gd name="connsiteY48" fmla="*/ 220620 h 6861098"/>
              <a:gd name="connsiteX49" fmla="*/ 2209406 w 4493080"/>
              <a:gd name="connsiteY49" fmla="*/ 40575 h 6861098"/>
              <a:gd name="connsiteX50" fmla="*/ 2198663 w 4493080"/>
              <a:gd name="connsiteY50" fmla="*/ 7628 h 6861098"/>
              <a:gd name="connsiteX51" fmla="*/ 2167148 w 4493080"/>
              <a:gd name="connsiteY51" fmla="*/ 1719 h 6861098"/>
              <a:gd name="connsiteX52" fmla="*/ 2132590 w 4493080"/>
              <a:gd name="connsiteY52" fmla="*/ 100471 h 6861098"/>
              <a:gd name="connsiteX53" fmla="*/ 2109133 w 4493080"/>
              <a:gd name="connsiteY53" fmla="*/ 304241 h 6861098"/>
              <a:gd name="connsiteX54" fmla="*/ 2062129 w 4493080"/>
              <a:gd name="connsiteY54" fmla="*/ 275860 h 6861098"/>
              <a:gd name="connsiteX55" fmla="*/ 2065711 w 4493080"/>
              <a:gd name="connsiteY55" fmla="*/ 343097 h 6861098"/>
              <a:gd name="connsiteX56" fmla="*/ 1985044 w 4493080"/>
              <a:gd name="connsiteY56" fmla="*/ 623416 h 6861098"/>
              <a:gd name="connsiteX57" fmla="*/ 1832395 w 4493080"/>
              <a:gd name="connsiteY57" fmla="*/ 927639 h 6861098"/>
              <a:gd name="connsiteX58" fmla="*/ 1676434 w 4493080"/>
              <a:gd name="connsiteY58" fmla="*/ 1172325 h 6861098"/>
              <a:gd name="connsiteX59" fmla="*/ 1500239 w 4493080"/>
              <a:gd name="connsiteY59" fmla="*/ 1396866 h 6861098"/>
              <a:gd name="connsiteX60" fmla="*/ 1479020 w 4493080"/>
              <a:gd name="connsiteY60" fmla="*/ 1409848 h 6861098"/>
              <a:gd name="connsiteX61" fmla="*/ 1394683 w 4493080"/>
              <a:gd name="connsiteY61" fmla="*/ 1419875 h 6861098"/>
              <a:gd name="connsiteX62" fmla="*/ 1306944 w 4493080"/>
              <a:gd name="connsiteY62" fmla="*/ 1445212 h 6861098"/>
              <a:gd name="connsiteX63" fmla="*/ 1321627 w 4493080"/>
              <a:gd name="connsiteY63" fmla="*/ 1395523 h 6861098"/>
              <a:gd name="connsiteX64" fmla="*/ 1340159 w 4493080"/>
              <a:gd name="connsiteY64" fmla="*/ 1206525 h 6861098"/>
              <a:gd name="connsiteX65" fmla="*/ 1326640 w 4493080"/>
              <a:gd name="connsiteY65" fmla="*/ 1086465 h 6861098"/>
              <a:gd name="connsiteX66" fmla="*/ 1318135 w 4493080"/>
              <a:gd name="connsiteY66" fmla="*/ 1022809 h 6861098"/>
              <a:gd name="connsiteX67" fmla="*/ 1290739 w 4493080"/>
              <a:gd name="connsiteY67" fmla="*/ 907763 h 6861098"/>
              <a:gd name="connsiteX68" fmla="*/ 1272296 w 4493080"/>
              <a:gd name="connsiteY68" fmla="*/ 779019 h 6861098"/>
              <a:gd name="connsiteX69" fmla="*/ 1208282 w 4493080"/>
              <a:gd name="connsiteY69" fmla="*/ 660302 h 6861098"/>
              <a:gd name="connsiteX70" fmla="*/ 1091355 w 4493080"/>
              <a:gd name="connsiteY70" fmla="*/ 643560 h 6861098"/>
              <a:gd name="connsiteX71" fmla="*/ 767167 w 4493080"/>
              <a:gd name="connsiteY71" fmla="*/ 673016 h 6861098"/>
              <a:gd name="connsiteX72" fmla="*/ 724014 w 4493080"/>
              <a:gd name="connsiteY72" fmla="*/ 709007 h 6861098"/>
              <a:gd name="connsiteX73" fmla="*/ 640572 w 4493080"/>
              <a:gd name="connsiteY73" fmla="*/ 948141 h 6861098"/>
              <a:gd name="connsiteX74" fmla="*/ 795638 w 4493080"/>
              <a:gd name="connsiteY74" fmla="*/ 1361591 h 6861098"/>
              <a:gd name="connsiteX75" fmla="*/ 667341 w 4493080"/>
              <a:gd name="connsiteY75" fmla="*/ 1568226 h 6861098"/>
              <a:gd name="connsiteX76" fmla="*/ 522661 w 4493080"/>
              <a:gd name="connsiteY76" fmla="*/ 1871106 h 6861098"/>
              <a:gd name="connsiteX77" fmla="*/ 464914 w 4493080"/>
              <a:gd name="connsiteY77" fmla="*/ 2015250 h 6861098"/>
              <a:gd name="connsiteX78" fmla="*/ 420686 w 4493080"/>
              <a:gd name="connsiteY78" fmla="*/ 2156707 h 6861098"/>
              <a:gd name="connsiteX79" fmla="*/ 358910 w 4493080"/>
              <a:gd name="connsiteY79" fmla="*/ 2337916 h 6861098"/>
              <a:gd name="connsiteX80" fmla="*/ 350136 w 4493080"/>
              <a:gd name="connsiteY80" fmla="*/ 2353226 h 6861098"/>
              <a:gd name="connsiteX81" fmla="*/ 279855 w 4493080"/>
              <a:gd name="connsiteY81" fmla="*/ 2818334 h 6861098"/>
              <a:gd name="connsiteX82" fmla="*/ 294986 w 4493080"/>
              <a:gd name="connsiteY82" fmla="*/ 3465278 h 6861098"/>
              <a:gd name="connsiteX83" fmla="*/ 298030 w 4493080"/>
              <a:gd name="connsiteY83" fmla="*/ 3679792 h 6861098"/>
              <a:gd name="connsiteX84" fmla="*/ 304386 w 4493080"/>
              <a:gd name="connsiteY84" fmla="*/ 3713903 h 6861098"/>
              <a:gd name="connsiteX85" fmla="*/ 312176 w 4493080"/>
              <a:gd name="connsiteY85" fmla="*/ 3790183 h 6861098"/>
              <a:gd name="connsiteX86" fmla="*/ 276901 w 4493080"/>
              <a:gd name="connsiteY86" fmla="*/ 3912481 h 6861098"/>
              <a:gd name="connsiteX87" fmla="*/ 293195 w 4493080"/>
              <a:gd name="connsiteY87" fmla="*/ 3919106 h 6861098"/>
              <a:gd name="connsiteX88" fmla="*/ 365625 w 4493080"/>
              <a:gd name="connsiteY88" fmla="*/ 3823040 h 6861098"/>
              <a:gd name="connsiteX89" fmla="*/ 382725 w 4493080"/>
              <a:gd name="connsiteY89" fmla="*/ 3831993 h 6861098"/>
              <a:gd name="connsiteX90" fmla="*/ 316831 w 4493080"/>
              <a:gd name="connsiteY90" fmla="*/ 3985895 h 6861098"/>
              <a:gd name="connsiteX91" fmla="*/ 366968 w 4493080"/>
              <a:gd name="connsiteY91" fmla="*/ 3979628 h 6861098"/>
              <a:gd name="connsiteX92" fmla="*/ 436533 w 4493080"/>
              <a:gd name="connsiteY92" fmla="*/ 3847571 h 6861098"/>
              <a:gd name="connsiteX93" fmla="*/ 370818 w 4493080"/>
              <a:gd name="connsiteY93" fmla="*/ 4033167 h 6861098"/>
              <a:gd name="connsiteX94" fmla="*/ 487386 w 4493080"/>
              <a:gd name="connsiteY94" fmla="*/ 3918569 h 6861098"/>
              <a:gd name="connsiteX95" fmla="*/ 446560 w 4493080"/>
              <a:gd name="connsiteY95" fmla="*/ 4050625 h 6861098"/>
              <a:gd name="connsiteX96" fmla="*/ 489087 w 4493080"/>
              <a:gd name="connsiteY96" fmla="*/ 4033346 h 6861098"/>
              <a:gd name="connsiteX97" fmla="*/ 517378 w 4493080"/>
              <a:gd name="connsiteY97" fmla="*/ 3994669 h 6861098"/>
              <a:gd name="connsiteX98" fmla="*/ 527137 w 4493080"/>
              <a:gd name="connsiteY98" fmla="*/ 4397912 h 6861098"/>
              <a:gd name="connsiteX99" fmla="*/ 471629 w 4493080"/>
              <a:gd name="connsiteY99" fmla="*/ 4777162 h 6861098"/>
              <a:gd name="connsiteX100" fmla="*/ 423999 w 4493080"/>
              <a:gd name="connsiteY100" fmla="*/ 4913784 h 6861098"/>
              <a:gd name="connsiteX101" fmla="*/ 273767 w 4493080"/>
              <a:gd name="connsiteY101" fmla="*/ 5196520 h 6861098"/>
              <a:gd name="connsiteX102" fmla="*/ 267142 w 4493080"/>
              <a:gd name="connsiteY102" fmla="*/ 5226782 h 6861098"/>
              <a:gd name="connsiteX103" fmla="*/ 201696 w 4493080"/>
              <a:gd name="connsiteY103" fmla="*/ 5595914 h 6861098"/>
              <a:gd name="connsiteX104" fmla="*/ 109032 w 4493080"/>
              <a:gd name="connsiteY104" fmla="*/ 5918669 h 6861098"/>
              <a:gd name="connsiteX105" fmla="*/ 51912 w 4493080"/>
              <a:gd name="connsiteY105" fmla="*/ 6143121 h 6861098"/>
              <a:gd name="connsiteX106" fmla="*/ 1238 w 4493080"/>
              <a:gd name="connsiteY106" fmla="*/ 6421649 h 6861098"/>
              <a:gd name="connsiteX107" fmla="*/ 16637 w 4493080"/>
              <a:gd name="connsiteY107" fmla="*/ 6533204 h 6861098"/>
              <a:gd name="connsiteX108" fmla="*/ 34812 w 4493080"/>
              <a:gd name="connsiteY108" fmla="*/ 6718531 h 6861098"/>
              <a:gd name="connsiteX109" fmla="*/ 261412 w 4493080"/>
              <a:gd name="connsiteY109" fmla="*/ 6748882 h 6861098"/>
              <a:gd name="connsiteX110" fmla="*/ 316294 w 4493080"/>
              <a:gd name="connsiteY110" fmla="*/ 6754164 h 6861098"/>
              <a:gd name="connsiteX111" fmla="*/ 490072 w 4493080"/>
              <a:gd name="connsiteY111" fmla="*/ 6798123 h 6861098"/>
              <a:gd name="connsiteX112" fmla="*/ 664387 w 4493080"/>
              <a:gd name="connsiteY112" fmla="*/ 6792214 h 6861098"/>
              <a:gd name="connsiteX113" fmla="*/ 894210 w 4493080"/>
              <a:gd name="connsiteY113" fmla="*/ 6763206 h 6861098"/>
              <a:gd name="connsiteX114" fmla="*/ 735026 w 4493080"/>
              <a:gd name="connsiteY114" fmla="*/ 6637058 h 6861098"/>
              <a:gd name="connsiteX115" fmla="*/ 705750 w 4493080"/>
              <a:gd name="connsiteY115" fmla="*/ 6628732 h 6861098"/>
              <a:gd name="connsiteX116" fmla="*/ 557846 w 4493080"/>
              <a:gd name="connsiteY116" fmla="*/ 6537322 h 6861098"/>
              <a:gd name="connsiteX117" fmla="*/ 531793 w 4493080"/>
              <a:gd name="connsiteY117" fmla="*/ 6493452 h 6861098"/>
              <a:gd name="connsiteX118" fmla="*/ 494906 w 4493080"/>
              <a:gd name="connsiteY118" fmla="*/ 6371960 h 6861098"/>
              <a:gd name="connsiteX119" fmla="*/ 457483 w 4493080"/>
              <a:gd name="connsiteY119" fmla="*/ 6332029 h 6861098"/>
              <a:gd name="connsiteX120" fmla="*/ 493921 w 4493080"/>
              <a:gd name="connsiteY120" fmla="*/ 6325404 h 6861098"/>
              <a:gd name="connsiteX121" fmla="*/ 590166 w 4493080"/>
              <a:gd name="connsiteY121" fmla="*/ 6260405 h 6861098"/>
              <a:gd name="connsiteX122" fmla="*/ 805486 w 4493080"/>
              <a:gd name="connsiteY122" fmla="*/ 5785270 h 6861098"/>
              <a:gd name="connsiteX123" fmla="*/ 823929 w 4493080"/>
              <a:gd name="connsiteY123" fmla="*/ 5757068 h 6861098"/>
              <a:gd name="connsiteX124" fmla="*/ 839866 w 4493080"/>
              <a:gd name="connsiteY124" fmla="*/ 5798251 h 6861098"/>
              <a:gd name="connsiteX125" fmla="*/ 921159 w 4493080"/>
              <a:gd name="connsiteY125" fmla="*/ 6290488 h 6861098"/>
              <a:gd name="connsiteX126" fmla="*/ 938438 w 4493080"/>
              <a:gd name="connsiteY126" fmla="*/ 6362380 h 6861098"/>
              <a:gd name="connsiteX127" fmla="*/ 973355 w 4493080"/>
              <a:gd name="connsiteY127" fmla="*/ 6538486 h 6861098"/>
              <a:gd name="connsiteX128" fmla="*/ 1126630 w 4493080"/>
              <a:gd name="connsiteY128" fmla="*/ 6629448 h 6861098"/>
              <a:gd name="connsiteX129" fmla="*/ 1223233 w 4493080"/>
              <a:gd name="connsiteY129" fmla="*/ 6556303 h 6861098"/>
              <a:gd name="connsiteX130" fmla="*/ 1234782 w 4493080"/>
              <a:gd name="connsiteY130" fmla="*/ 6542873 h 6861098"/>
              <a:gd name="connsiteX131" fmla="*/ 1388864 w 4493080"/>
              <a:gd name="connsiteY131" fmla="*/ 6624972 h 6861098"/>
              <a:gd name="connsiteX132" fmla="*/ 1432286 w 4493080"/>
              <a:gd name="connsiteY132" fmla="*/ 6644400 h 6861098"/>
              <a:gd name="connsiteX133" fmla="*/ 1632475 w 4493080"/>
              <a:gd name="connsiteY133" fmla="*/ 6643505 h 6861098"/>
              <a:gd name="connsiteX134" fmla="*/ 1843407 w 4493080"/>
              <a:gd name="connsiteY134" fmla="*/ 6611005 h 6861098"/>
              <a:gd name="connsiteX135" fmla="*/ 1744835 w 4493080"/>
              <a:gd name="connsiteY135" fmla="*/ 6519416 h 6861098"/>
              <a:gd name="connsiteX136" fmla="*/ 1607317 w 4493080"/>
              <a:gd name="connsiteY136" fmla="*/ 6481634 h 6861098"/>
              <a:gd name="connsiteX137" fmla="*/ 1454310 w 4493080"/>
              <a:gd name="connsiteY137" fmla="*/ 6337312 h 6861098"/>
              <a:gd name="connsiteX138" fmla="*/ 1378747 w 4493080"/>
              <a:gd name="connsiteY138" fmla="*/ 6229697 h 6861098"/>
              <a:gd name="connsiteX139" fmla="*/ 1359945 w 4493080"/>
              <a:gd name="connsiteY139" fmla="*/ 6202569 h 6861098"/>
              <a:gd name="connsiteX140" fmla="*/ 1427183 w 4493080"/>
              <a:gd name="connsiteY140" fmla="*/ 6128975 h 6861098"/>
              <a:gd name="connsiteX141" fmla="*/ 1408023 w 4493080"/>
              <a:gd name="connsiteY141" fmla="*/ 6042221 h 6861098"/>
              <a:gd name="connsiteX142" fmla="*/ 1379552 w 4493080"/>
              <a:gd name="connsiteY142" fmla="*/ 5963882 h 6861098"/>
              <a:gd name="connsiteX143" fmla="*/ 1438732 w 4493080"/>
              <a:gd name="connsiteY143" fmla="*/ 5406468 h 6861098"/>
              <a:gd name="connsiteX144" fmla="*/ 1430943 w 4493080"/>
              <a:gd name="connsiteY144" fmla="*/ 5017998 h 6861098"/>
              <a:gd name="connsiteX145" fmla="*/ 1416528 w 4493080"/>
              <a:gd name="connsiteY145" fmla="*/ 4512779 h 6861098"/>
              <a:gd name="connsiteX146" fmla="*/ 1432196 w 4493080"/>
              <a:gd name="connsiteY146" fmla="*/ 4088407 h 6861098"/>
              <a:gd name="connsiteX147" fmla="*/ 1424317 w 4493080"/>
              <a:gd name="connsiteY147" fmla="*/ 3907109 h 6861098"/>
              <a:gd name="connsiteX148" fmla="*/ 1456101 w 4493080"/>
              <a:gd name="connsiteY148" fmla="*/ 3849720 h 6861098"/>
              <a:gd name="connsiteX149" fmla="*/ 1602572 w 4493080"/>
              <a:gd name="connsiteY149" fmla="*/ 3755266 h 6861098"/>
              <a:gd name="connsiteX150" fmla="*/ 1624865 w 4493080"/>
              <a:gd name="connsiteY150" fmla="*/ 3709964 h 6861098"/>
              <a:gd name="connsiteX151" fmla="*/ 1586456 w 4493080"/>
              <a:gd name="connsiteY151" fmla="*/ 3359364 h 6861098"/>
              <a:gd name="connsiteX152" fmla="*/ 1593887 w 4493080"/>
              <a:gd name="connsiteY152" fmla="*/ 3254256 h 6861098"/>
              <a:gd name="connsiteX153" fmla="*/ 1674464 w 4493080"/>
              <a:gd name="connsiteY153" fmla="*/ 2989963 h 6861098"/>
              <a:gd name="connsiteX154" fmla="*/ 1667481 w 4493080"/>
              <a:gd name="connsiteY154" fmla="*/ 2856295 h 6861098"/>
              <a:gd name="connsiteX155" fmla="*/ 1519398 w 4493080"/>
              <a:gd name="connsiteY155" fmla="*/ 2440249 h 6861098"/>
              <a:gd name="connsiteX156" fmla="*/ 1511520 w 4493080"/>
              <a:gd name="connsiteY156" fmla="*/ 2371848 h 6861098"/>
              <a:gd name="connsiteX157" fmla="*/ 1527098 w 4493080"/>
              <a:gd name="connsiteY157" fmla="*/ 2037274 h 6861098"/>
              <a:gd name="connsiteX158" fmla="*/ 1501045 w 4493080"/>
              <a:gd name="connsiteY158" fmla="*/ 1854185 h 6861098"/>
              <a:gd name="connsiteX159" fmla="*/ 1654141 w 4493080"/>
              <a:gd name="connsiteY159" fmla="*/ 1743437 h 6861098"/>
              <a:gd name="connsiteX160" fmla="*/ 1750565 w 4493080"/>
              <a:gd name="connsiteY160" fmla="*/ 1659995 h 6861098"/>
              <a:gd name="connsiteX161" fmla="*/ 2005278 w 4493080"/>
              <a:gd name="connsiteY161" fmla="*/ 1368574 h 6861098"/>
              <a:gd name="connsiteX162" fmla="*/ 2076365 w 4493080"/>
              <a:gd name="connsiteY162" fmla="*/ 1221208 h 6861098"/>
              <a:gd name="connsiteX163" fmla="*/ 2101612 w 4493080"/>
              <a:gd name="connsiteY163" fmla="*/ 1410653 h 6861098"/>
              <a:gd name="connsiteX164" fmla="*/ 2386228 w 4493080"/>
              <a:gd name="connsiteY164" fmla="*/ 1772713 h 6861098"/>
              <a:gd name="connsiteX165" fmla="*/ 2530640 w 4493080"/>
              <a:gd name="connsiteY165" fmla="*/ 1892325 h 6861098"/>
              <a:gd name="connsiteX166" fmla="*/ 2843547 w 4493080"/>
              <a:gd name="connsiteY166" fmla="*/ 2125730 h 6861098"/>
              <a:gd name="connsiteX167" fmla="*/ 2872287 w 4493080"/>
              <a:gd name="connsiteY167" fmla="*/ 2177747 h 6861098"/>
              <a:gd name="connsiteX168" fmla="*/ 2832714 w 4493080"/>
              <a:gd name="connsiteY168" fmla="*/ 2703378 h 6861098"/>
              <a:gd name="connsiteX169" fmla="*/ 2779354 w 4493080"/>
              <a:gd name="connsiteY169" fmla="*/ 2818961 h 6861098"/>
              <a:gd name="connsiteX170" fmla="*/ 2782936 w 4493080"/>
              <a:gd name="connsiteY170" fmla="*/ 2900523 h 6861098"/>
              <a:gd name="connsiteX171" fmla="*/ 2717489 w 4493080"/>
              <a:gd name="connsiteY171" fmla="*/ 3097578 h 6861098"/>
              <a:gd name="connsiteX172" fmla="*/ 2728680 w 4493080"/>
              <a:gd name="connsiteY172" fmla="*/ 3142075 h 6861098"/>
              <a:gd name="connsiteX173" fmla="*/ 2812212 w 4493080"/>
              <a:gd name="connsiteY173" fmla="*/ 3257479 h 6861098"/>
              <a:gd name="connsiteX174" fmla="*/ 2813644 w 4493080"/>
              <a:gd name="connsiteY174" fmla="*/ 3278877 h 6861098"/>
              <a:gd name="connsiteX175" fmla="*/ 2781056 w 4493080"/>
              <a:gd name="connsiteY175" fmla="*/ 3684089 h 6861098"/>
              <a:gd name="connsiteX176" fmla="*/ 2789024 w 4493080"/>
              <a:gd name="connsiteY176" fmla="*/ 4277853 h 6861098"/>
              <a:gd name="connsiteX177" fmla="*/ 2812928 w 4493080"/>
              <a:gd name="connsiteY177" fmla="*/ 4516987 h 6861098"/>
              <a:gd name="connsiteX178" fmla="*/ 2846412 w 4493080"/>
              <a:gd name="connsiteY178" fmla="*/ 4618246 h 6861098"/>
              <a:gd name="connsiteX179" fmla="*/ 2872645 w 4493080"/>
              <a:gd name="connsiteY179" fmla="*/ 4817540 h 6861098"/>
              <a:gd name="connsiteX180" fmla="*/ 2883120 w 4493080"/>
              <a:gd name="connsiteY180" fmla="*/ 4933212 h 6861098"/>
              <a:gd name="connsiteX181" fmla="*/ 2972113 w 4493080"/>
              <a:gd name="connsiteY181" fmla="*/ 5113526 h 6861098"/>
              <a:gd name="connsiteX182" fmla="*/ 3058778 w 4493080"/>
              <a:gd name="connsiteY182" fmla="*/ 5235645 h 6861098"/>
              <a:gd name="connsiteX183" fmla="*/ 3151620 w 4493080"/>
              <a:gd name="connsiteY183" fmla="*/ 5418465 h 6861098"/>
              <a:gd name="connsiteX184" fmla="*/ 3185015 w 4493080"/>
              <a:gd name="connsiteY184" fmla="*/ 5643633 h 6861098"/>
              <a:gd name="connsiteX185" fmla="*/ 3189670 w 4493080"/>
              <a:gd name="connsiteY185" fmla="*/ 6163534 h 6861098"/>
              <a:gd name="connsiteX186" fmla="*/ 3038633 w 4493080"/>
              <a:gd name="connsiteY186" fmla="*/ 6492825 h 6861098"/>
              <a:gd name="connsiteX187" fmla="*/ 3014908 w 4493080"/>
              <a:gd name="connsiteY187" fmla="*/ 6525146 h 6861098"/>
              <a:gd name="connsiteX188" fmla="*/ 2898429 w 4493080"/>
              <a:gd name="connsiteY188" fmla="*/ 6616556 h 6861098"/>
              <a:gd name="connsiteX189" fmla="*/ 2811048 w 4493080"/>
              <a:gd name="connsiteY189" fmla="*/ 6649951 h 6861098"/>
              <a:gd name="connsiteX190" fmla="*/ 2777743 w 4493080"/>
              <a:gd name="connsiteY190" fmla="*/ 6690149 h 6861098"/>
              <a:gd name="connsiteX191" fmla="*/ 2878106 w 4493080"/>
              <a:gd name="connsiteY191" fmla="*/ 6845753 h 6861098"/>
              <a:gd name="connsiteX192" fmla="*/ 2961280 w 4493080"/>
              <a:gd name="connsiteY192" fmla="*/ 6859093 h 6861098"/>
              <a:gd name="connsiteX193" fmla="*/ 3140160 w 4493080"/>
              <a:gd name="connsiteY193" fmla="*/ 6859361 h 6861098"/>
              <a:gd name="connsiteX194" fmla="*/ 3230675 w 4493080"/>
              <a:gd name="connsiteY194" fmla="*/ 6790423 h 6861098"/>
              <a:gd name="connsiteX195" fmla="*/ 3265502 w 4493080"/>
              <a:gd name="connsiteY195" fmla="*/ 6684599 h 6861098"/>
              <a:gd name="connsiteX196" fmla="*/ 3392188 w 4493080"/>
              <a:gd name="connsiteY196" fmla="*/ 6544037 h 6861098"/>
              <a:gd name="connsiteX197" fmla="*/ 3445010 w 4493080"/>
              <a:gd name="connsiteY197" fmla="*/ 6580744 h 6861098"/>
              <a:gd name="connsiteX198" fmla="*/ 3463901 w 4493080"/>
              <a:gd name="connsiteY198" fmla="*/ 6843694 h 6861098"/>
              <a:gd name="connsiteX199" fmla="*/ 3508666 w 4493080"/>
              <a:gd name="connsiteY199" fmla="*/ 6843694 h 6861098"/>
              <a:gd name="connsiteX200" fmla="*/ 3544478 w 4493080"/>
              <a:gd name="connsiteY200" fmla="*/ 6458715 h 6861098"/>
              <a:gd name="connsiteX201" fmla="*/ 3480374 w 4493080"/>
              <a:gd name="connsiteY201" fmla="*/ 6280550 h 6861098"/>
              <a:gd name="connsiteX202" fmla="*/ 3446711 w 4493080"/>
              <a:gd name="connsiteY202" fmla="*/ 6210179 h 6861098"/>
              <a:gd name="connsiteX203" fmla="*/ 3446711 w 4493080"/>
              <a:gd name="connsiteY203" fmla="*/ 6107399 h 6861098"/>
              <a:gd name="connsiteX204" fmla="*/ 3470705 w 4493080"/>
              <a:gd name="connsiteY204" fmla="*/ 5973551 h 6861098"/>
              <a:gd name="connsiteX205" fmla="*/ 3552267 w 4493080"/>
              <a:gd name="connsiteY205" fmla="*/ 6143121 h 6861098"/>
              <a:gd name="connsiteX206" fmla="*/ 3586826 w 4493080"/>
              <a:gd name="connsiteY206" fmla="*/ 6472592 h 6861098"/>
              <a:gd name="connsiteX207" fmla="*/ 3649318 w 4493080"/>
              <a:gd name="connsiteY207" fmla="*/ 6651831 h 6861098"/>
              <a:gd name="connsiteX208" fmla="*/ 3704737 w 4493080"/>
              <a:gd name="connsiteY208" fmla="*/ 6649861 h 6861098"/>
              <a:gd name="connsiteX209" fmla="*/ 3850939 w 4493080"/>
              <a:gd name="connsiteY209" fmla="*/ 6539202 h 6861098"/>
              <a:gd name="connsiteX210" fmla="*/ 3877350 w 4493080"/>
              <a:gd name="connsiteY210" fmla="*/ 6504823 h 6861098"/>
              <a:gd name="connsiteX211" fmla="*/ 3877261 w 4493080"/>
              <a:gd name="connsiteY211" fmla="*/ 6322450 h 6861098"/>
              <a:gd name="connsiteX212" fmla="*/ 3857027 w 4493080"/>
              <a:gd name="connsiteY212" fmla="*/ 6144643 h 6861098"/>
              <a:gd name="connsiteX213" fmla="*/ 3950228 w 4493080"/>
              <a:gd name="connsiteY213" fmla="*/ 6095939 h 6861098"/>
              <a:gd name="connsiteX214" fmla="*/ 4076018 w 4493080"/>
              <a:gd name="connsiteY214" fmla="*/ 6155029 h 6861098"/>
              <a:gd name="connsiteX215" fmla="*/ 4090432 w 4493080"/>
              <a:gd name="connsiteY215" fmla="*/ 6127364 h 6861098"/>
              <a:gd name="connsiteX216" fmla="*/ 3902419 w 4493080"/>
              <a:gd name="connsiteY216" fmla="*/ 5921445 h 6861098"/>
              <a:gd name="connsiteX217" fmla="*/ 3848432 w 4493080"/>
              <a:gd name="connsiteY217" fmla="*/ 5894138 h 6861098"/>
              <a:gd name="connsiteX218" fmla="*/ 3664359 w 4493080"/>
              <a:gd name="connsiteY218" fmla="*/ 5786075 h 6861098"/>
              <a:gd name="connsiteX219" fmla="*/ 3594883 w 4493080"/>
              <a:gd name="connsiteY219" fmla="*/ 5628413 h 6861098"/>
              <a:gd name="connsiteX220" fmla="*/ 3561936 w 4493080"/>
              <a:gd name="connsiteY220" fmla="*/ 5523126 h 6861098"/>
              <a:gd name="connsiteX221" fmla="*/ 3493983 w 4493080"/>
              <a:gd name="connsiteY221" fmla="*/ 5023728 h 6861098"/>
              <a:gd name="connsiteX222" fmla="*/ 3478494 w 4493080"/>
              <a:gd name="connsiteY222" fmla="*/ 4860156 h 6861098"/>
              <a:gd name="connsiteX223" fmla="*/ 3517619 w 4493080"/>
              <a:gd name="connsiteY223" fmla="*/ 4626751 h 6861098"/>
              <a:gd name="connsiteX224" fmla="*/ 3533824 w 4493080"/>
              <a:gd name="connsiteY224" fmla="*/ 4599534 h 6861098"/>
              <a:gd name="connsiteX225" fmla="*/ 3697843 w 4493080"/>
              <a:gd name="connsiteY225" fmla="*/ 4566587 h 6861098"/>
              <a:gd name="connsiteX226" fmla="*/ 3703842 w 4493080"/>
              <a:gd name="connsiteY226" fmla="*/ 4504364 h 6861098"/>
              <a:gd name="connsiteX227" fmla="*/ 3739116 w 4493080"/>
              <a:gd name="connsiteY227" fmla="*/ 3749446 h 6861098"/>
              <a:gd name="connsiteX228" fmla="*/ 3716644 w 4493080"/>
              <a:gd name="connsiteY228" fmla="*/ 3344144 h 6861098"/>
              <a:gd name="connsiteX229" fmla="*/ 3686562 w 4493080"/>
              <a:gd name="connsiteY229" fmla="*/ 2939379 h 6861098"/>
              <a:gd name="connsiteX230" fmla="*/ 3685936 w 4493080"/>
              <a:gd name="connsiteY230" fmla="*/ 2930515 h 6861098"/>
              <a:gd name="connsiteX231" fmla="*/ 3720315 w 4493080"/>
              <a:gd name="connsiteY231" fmla="*/ 2806427 h 6861098"/>
              <a:gd name="connsiteX232" fmla="*/ 3775018 w 4493080"/>
              <a:gd name="connsiteY232" fmla="*/ 2670251 h 6861098"/>
              <a:gd name="connsiteX233" fmla="*/ 3827124 w 4493080"/>
              <a:gd name="connsiteY233" fmla="*/ 2587078 h 6861098"/>
              <a:gd name="connsiteX234" fmla="*/ 3839748 w 4493080"/>
              <a:gd name="connsiteY234" fmla="*/ 2629515 h 6861098"/>
              <a:gd name="connsiteX235" fmla="*/ 3845836 w 4493080"/>
              <a:gd name="connsiteY235" fmla="*/ 2700333 h 6861098"/>
              <a:gd name="connsiteX236" fmla="*/ 3919788 w 4493080"/>
              <a:gd name="connsiteY236" fmla="*/ 3003303 h 6861098"/>
              <a:gd name="connsiteX237" fmla="*/ 4090522 w 4493080"/>
              <a:gd name="connsiteY237" fmla="*/ 3656514 h 6861098"/>
              <a:gd name="connsiteX238" fmla="*/ 4110755 w 4493080"/>
              <a:gd name="connsiteY238" fmla="*/ 3772277 h 6861098"/>
              <a:gd name="connsiteX239" fmla="*/ 4208164 w 4493080"/>
              <a:gd name="connsiteY239" fmla="*/ 3785527 h 6861098"/>
              <a:gd name="connsiteX240" fmla="*/ 4219893 w 4493080"/>
              <a:gd name="connsiteY240" fmla="*/ 3807999 h 6861098"/>
              <a:gd name="connsiteX241" fmla="*/ 4266359 w 4493080"/>
              <a:gd name="connsiteY241" fmla="*/ 3835664 h 6861098"/>
              <a:gd name="connsiteX242" fmla="*/ 4262956 w 4493080"/>
              <a:gd name="connsiteY242" fmla="*/ 3792868 h 6861098"/>
              <a:gd name="connsiteX243" fmla="*/ 4306647 w 4493080"/>
              <a:gd name="connsiteY243" fmla="*/ 3798777 h 6861098"/>
              <a:gd name="connsiteX244" fmla="*/ 4340221 w 4493080"/>
              <a:gd name="connsiteY244" fmla="*/ 3997713 h 6861098"/>
              <a:gd name="connsiteX245" fmla="*/ 4434048 w 4493080"/>
              <a:gd name="connsiteY245" fmla="*/ 3780961 h 6861098"/>
              <a:gd name="connsiteX246" fmla="*/ 4448642 w 4493080"/>
              <a:gd name="connsiteY246" fmla="*/ 3790630 h 6861098"/>
              <a:gd name="connsiteX247" fmla="*/ 4460549 w 4493080"/>
              <a:gd name="connsiteY247" fmla="*/ 3915346 h 6861098"/>
              <a:gd name="connsiteX248" fmla="*/ 4434496 w 4493080"/>
              <a:gd name="connsiteY248" fmla="*/ 3709516 h 686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</a:cxnLst>
            <a:rect l="l" t="t" r="r" b="b"/>
            <a:pathLst>
              <a:path w="4493080" h="6861098">
                <a:moveTo>
                  <a:pt x="4434496" y="3709516"/>
                </a:moveTo>
                <a:cubicBezTo>
                  <a:pt x="4410502" y="3687671"/>
                  <a:pt x="4398057" y="3664303"/>
                  <a:pt x="4390626" y="3631267"/>
                </a:cubicBezTo>
                <a:cubicBezTo>
                  <a:pt x="4375138" y="3562150"/>
                  <a:pt x="4355083" y="3492943"/>
                  <a:pt x="4326433" y="3428392"/>
                </a:cubicBezTo>
                <a:cubicBezTo>
                  <a:pt x="4310408" y="3392401"/>
                  <a:pt x="4296351" y="3359364"/>
                  <a:pt x="4295187" y="3319613"/>
                </a:cubicBezTo>
                <a:cubicBezTo>
                  <a:pt x="4294113" y="3282816"/>
                  <a:pt x="4297873" y="3239215"/>
                  <a:pt x="4279967" y="3211102"/>
                </a:cubicBezTo>
                <a:cubicBezTo>
                  <a:pt x="4253735" y="3169829"/>
                  <a:pt x="4252213" y="3128377"/>
                  <a:pt x="4247289" y="3084328"/>
                </a:cubicBezTo>
                <a:cubicBezTo>
                  <a:pt x="4240932" y="3026849"/>
                  <a:pt x="4229741" y="2969998"/>
                  <a:pt x="4222399" y="2912609"/>
                </a:cubicBezTo>
                <a:cubicBezTo>
                  <a:pt x="4219266" y="2888078"/>
                  <a:pt x="4215326" y="2861846"/>
                  <a:pt x="4220430" y="2838210"/>
                </a:cubicBezTo>
                <a:cubicBezTo>
                  <a:pt x="4243529" y="2730057"/>
                  <a:pt x="4243170" y="2624054"/>
                  <a:pt x="4212193" y="2516618"/>
                </a:cubicBezTo>
                <a:cubicBezTo>
                  <a:pt x="4195093" y="2457528"/>
                  <a:pt x="4184886" y="2395126"/>
                  <a:pt x="4182111" y="2333708"/>
                </a:cubicBezTo>
                <a:cubicBezTo>
                  <a:pt x="4179514" y="2277752"/>
                  <a:pt x="4197779" y="2220721"/>
                  <a:pt x="4194556" y="2164854"/>
                </a:cubicBezTo>
                <a:cubicBezTo>
                  <a:pt x="4191512" y="2111405"/>
                  <a:pt x="4188378" y="2045959"/>
                  <a:pt x="4157669" y="2008356"/>
                </a:cubicBezTo>
                <a:cubicBezTo>
                  <a:pt x="4082016" y="1915782"/>
                  <a:pt x="4000365" y="1823924"/>
                  <a:pt x="3883618" y="1777906"/>
                </a:cubicBezTo>
                <a:cubicBezTo>
                  <a:pt x="3843777" y="1762238"/>
                  <a:pt x="3832854" y="1725351"/>
                  <a:pt x="3850044" y="1698582"/>
                </a:cubicBezTo>
                <a:cubicBezTo>
                  <a:pt x="3879589" y="1652564"/>
                  <a:pt x="3870636" y="1608246"/>
                  <a:pt x="3866517" y="1561512"/>
                </a:cubicBezTo>
                <a:cubicBezTo>
                  <a:pt x="3865622" y="1551395"/>
                  <a:pt x="3869114" y="1540920"/>
                  <a:pt x="3869024" y="1530624"/>
                </a:cubicBezTo>
                <a:cubicBezTo>
                  <a:pt x="3868935" y="1506272"/>
                  <a:pt x="3872785" y="1480487"/>
                  <a:pt x="3866070" y="1457836"/>
                </a:cubicBezTo>
                <a:cubicBezTo>
                  <a:pt x="3855953" y="1423546"/>
                  <a:pt x="3830079" y="1392568"/>
                  <a:pt x="3825423" y="1358189"/>
                </a:cubicBezTo>
                <a:cubicBezTo>
                  <a:pt x="3813784" y="1272867"/>
                  <a:pt x="3814859" y="1185844"/>
                  <a:pt x="3802325" y="1100701"/>
                </a:cubicBezTo>
                <a:cubicBezTo>
                  <a:pt x="3792566" y="1034717"/>
                  <a:pt x="3773496" y="966316"/>
                  <a:pt x="3706080" y="933906"/>
                </a:cubicBezTo>
                <a:cubicBezTo>
                  <a:pt x="3658897" y="911255"/>
                  <a:pt x="3606254" y="899885"/>
                  <a:pt x="3556475" y="882426"/>
                </a:cubicBezTo>
                <a:cubicBezTo>
                  <a:pt x="3506607" y="864878"/>
                  <a:pt x="3459604" y="862461"/>
                  <a:pt x="3412063" y="892633"/>
                </a:cubicBezTo>
                <a:cubicBezTo>
                  <a:pt x="3396216" y="902660"/>
                  <a:pt x="3372222" y="901407"/>
                  <a:pt x="3351809" y="902212"/>
                </a:cubicBezTo>
                <a:cubicBezTo>
                  <a:pt x="3299703" y="904182"/>
                  <a:pt x="3230675" y="971867"/>
                  <a:pt x="3225303" y="1024152"/>
                </a:cubicBezTo>
                <a:cubicBezTo>
                  <a:pt x="3222081" y="1055667"/>
                  <a:pt x="3212769" y="1086644"/>
                  <a:pt x="3206055" y="1117801"/>
                </a:cubicBezTo>
                <a:cubicBezTo>
                  <a:pt x="3196117" y="1163909"/>
                  <a:pt x="3174540" y="1211360"/>
                  <a:pt x="3179464" y="1255766"/>
                </a:cubicBezTo>
                <a:cubicBezTo>
                  <a:pt x="3184030" y="1296861"/>
                  <a:pt x="3172391" y="1322287"/>
                  <a:pt x="3151799" y="1352190"/>
                </a:cubicBezTo>
                <a:cubicBezTo>
                  <a:pt x="3136042" y="1375021"/>
                  <a:pt x="3126641" y="1402238"/>
                  <a:pt x="3113122" y="1429992"/>
                </a:cubicBezTo>
                <a:cubicBezTo>
                  <a:pt x="3138012" y="1438587"/>
                  <a:pt x="3153142" y="1443780"/>
                  <a:pt x="3169884" y="1449509"/>
                </a:cubicBezTo>
                <a:cubicBezTo>
                  <a:pt x="3169884" y="1499288"/>
                  <a:pt x="3170511" y="1547813"/>
                  <a:pt x="3169705" y="1596428"/>
                </a:cubicBezTo>
                <a:cubicBezTo>
                  <a:pt x="3169079" y="1632956"/>
                  <a:pt x="3187790" y="1650415"/>
                  <a:pt x="3222170" y="1655966"/>
                </a:cubicBezTo>
                <a:cubicBezTo>
                  <a:pt x="3244911" y="1659636"/>
                  <a:pt x="3267293" y="1665366"/>
                  <a:pt x="3289765" y="1670201"/>
                </a:cubicBezTo>
                <a:cubicBezTo>
                  <a:pt x="3289138" y="1673782"/>
                  <a:pt x="3288512" y="1677453"/>
                  <a:pt x="3287974" y="1681034"/>
                </a:cubicBezTo>
                <a:cubicBezTo>
                  <a:pt x="3237211" y="1675036"/>
                  <a:pt x="3185015" y="1674230"/>
                  <a:pt x="3135952" y="1661517"/>
                </a:cubicBezTo>
                <a:cubicBezTo>
                  <a:pt x="3094590" y="1650773"/>
                  <a:pt x="3060568" y="1654354"/>
                  <a:pt x="3026547" y="1677274"/>
                </a:cubicBezTo>
                <a:cubicBezTo>
                  <a:pt x="3016699" y="1683899"/>
                  <a:pt x="3006940" y="1691509"/>
                  <a:pt x="2996017" y="1695717"/>
                </a:cubicBezTo>
                <a:cubicBezTo>
                  <a:pt x="2932361" y="1720696"/>
                  <a:pt x="2768969" y="1676289"/>
                  <a:pt x="2730023" y="1618811"/>
                </a:cubicBezTo>
                <a:cubicBezTo>
                  <a:pt x="2709969" y="1589266"/>
                  <a:pt x="2685079" y="1583088"/>
                  <a:pt x="2654550" y="1573688"/>
                </a:cubicBezTo>
                <a:cubicBezTo>
                  <a:pt x="2623304" y="1564018"/>
                  <a:pt x="2581851" y="1544501"/>
                  <a:pt x="2571645" y="1518806"/>
                </a:cubicBezTo>
                <a:cubicBezTo>
                  <a:pt x="2552127" y="1469206"/>
                  <a:pt x="2520434" y="1453986"/>
                  <a:pt x="2474594" y="1441810"/>
                </a:cubicBezTo>
                <a:cubicBezTo>
                  <a:pt x="2454719" y="1436528"/>
                  <a:pt x="2426069" y="1405908"/>
                  <a:pt x="2427591" y="1389166"/>
                </a:cubicBezTo>
                <a:cubicBezTo>
                  <a:pt x="2433410" y="1326137"/>
                  <a:pt x="2401985" y="1278418"/>
                  <a:pt x="2378708" y="1225595"/>
                </a:cubicBezTo>
                <a:cubicBezTo>
                  <a:pt x="2335464" y="1127828"/>
                  <a:pt x="2288193" y="1030419"/>
                  <a:pt x="2258737" y="928266"/>
                </a:cubicBezTo>
                <a:cubicBezTo>
                  <a:pt x="2228208" y="822620"/>
                  <a:pt x="2201259" y="836408"/>
                  <a:pt x="2269481" y="605510"/>
                </a:cubicBezTo>
                <a:cubicBezTo>
                  <a:pt x="2282015" y="562894"/>
                  <a:pt x="2291147" y="518666"/>
                  <a:pt x="2294370" y="474707"/>
                </a:cubicBezTo>
                <a:cubicBezTo>
                  <a:pt x="2300458" y="392339"/>
                  <a:pt x="2307352" y="310240"/>
                  <a:pt x="2308785" y="227604"/>
                </a:cubicBezTo>
                <a:cubicBezTo>
                  <a:pt x="2309143" y="207728"/>
                  <a:pt x="2317738" y="111215"/>
                  <a:pt x="2293117" y="167081"/>
                </a:cubicBezTo>
                <a:cubicBezTo>
                  <a:pt x="2280493" y="183107"/>
                  <a:pt x="2267959" y="199223"/>
                  <a:pt x="2255156" y="215069"/>
                </a:cubicBezTo>
                <a:cubicBezTo>
                  <a:pt x="2253903" y="216681"/>
                  <a:pt x="2250859" y="216860"/>
                  <a:pt x="2241100" y="220620"/>
                </a:cubicBezTo>
                <a:cubicBezTo>
                  <a:pt x="2230356" y="159471"/>
                  <a:pt x="2220240" y="99934"/>
                  <a:pt x="2209406" y="40575"/>
                </a:cubicBezTo>
                <a:cubicBezTo>
                  <a:pt x="2207347" y="29026"/>
                  <a:pt x="2206094" y="14612"/>
                  <a:pt x="2198663" y="7628"/>
                </a:cubicBezTo>
                <a:cubicBezTo>
                  <a:pt x="2191769" y="1182"/>
                  <a:pt x="2170103" y="-2310"/>
                  <a:pt x="2167148" y="1719"/>
                </a:cubicBezTo>
                <a:cubicBezTo>
                  <a:pt x="2146019" y="30548"/>
                  <a:pt x="2123457" y="56243"/>
                  <a:pt x="2132590" y="100471"/>
                </a:cubicBezTo>
                <a:cubicBezTo>
                  <a:pt x="2146735" y="169051"/>
                  <a:pt x="2137424" y="238258"/>
                  <a:pt x="2109133" y="304241"/>
                </a:cubicBezTo>
                <a:cubicBezTo>
                  <a:pt x="2092659" y="294303"/>
                  <a:pt x="2066964" y="245420"/>
                  <a:pt x="2062129" y="275860"/>
                </a:cubicBezTo>
                <a:cubicBezTo>
                  <a:pt x="2064189" y="304331"/>
                  <a:pt x="2073768" y="328504"/>
                  <a:pt x="2065711" y="343097"/>
                </a:cubicBezTo>
                <a:cubicBezTo>
                  <a:pt x="2017722" y="430121"/>
                  <a:pt x="2031600" y="532095"/>
                  <a:pt x="1985044" y="623416"/>
                </a:cubicBezTo>
                <a:cubicBezTo>
                  <a:pt x="1933743" y="724048"/>
                  <a:pt x="1896051" y="832021"/>
                  <a:pt x="1832395" y="927639"/>
                </a:cubicBezTo>
                <a:cubicBezTo>
                  <a:pt x="1778767" y="1008126"/>
                  <a:pt x="1735524" y="1096313"/>
                  <a:pt x="1676434" y="1172325"/>
                </a:cubicBezTo>
                <a:cubicBezTo>
                  <a:pt x="1618150" y="1247261"/>
                  <a:pt x="1593529" y="1349236"/>
                  <a:pt x="1500239" y="1396866"/>
                </a:cubicBezTo>
                <a:cubicBezTo>
                  <a:pt x="1492271" y="1400895"/>
                  <a:pt x="1480095" y="1413518"/>
                  <a:pt x="1479020" y="1409848"/>
                </a:cubicBezTo>
                <a:cubicBezTo>
                  <a:pt x="1449923" y="1412444"/>
                  <a:pt x="1406143" y="1404297"/>
                  <a:pt x="1394683" y="1419875"/>
                </a:cubicBezTo>
                <a:cubicBezTo>
                  <a:pt x="1366392" y="1458373"/>
                  <a:pt x="1340696" y="1463745"/>
                  <a:pt x="1306944" y="1445212"/>
                </a:cubicBezTo>
                <a:cubicBezTo>
                  <a:pt x="1312674" y="1427217"/>
                  <a:pt x="1325118" y="1409311"/>
                  <a:pt x="1321627" y="1395523"/>
                </a:cubicBezTo>
                <a:cubicBezTo>
                  <a:pt x="1304974" y="1329629"/>
                  <a:pt x="1327894" y="1268838"/>
                  <a:pt x="1340159" y="1206525"/>
                </a:cubicBezTo>
                <a:cubicBezTo>
                  <a:pt x="1348307" y="1165252"/>
                  <a:pt x="1353141" y="1125769"/>
                  <a:pt x="1326640" y="1086465"/>
                </a:cubicBezTo>
                <a:cubicBezTo>
                  <a:pt x="1315718" y="1070260"/>
                  <a:pt x="1313121" y="1042416"/>
                  <a:pt x="1318135" y="1022809"/>
                </a:cubicBezTo>
                <a:cubicBezTo>
                  <a:pt x="1329595" y="977865"/>
                  <a:pt x="1318493" y="944381"/>
                  <a:pt x="1290739" y="907763"/>
                </a:cubicBezTo>
                <a:cubicBezTo>
                  <a:pt x="1263343" y="871593"/>
                  <a:pt x="1235320" y="832827"/>
                  <a:pt x="1272296" y="779019"/>
                </a:cubicBezTo>
                <a:cubicBezTo>
                  <a:pt x="1301482" y="736582"/>
                  <a:pt x="1255912" y="663704"/>
                  <a:pt x="1208282" y="660302"/>
                </a:cubicBezTo>
                <a:cubicBezTo>
                  <a:pt x="1168888" y="657527"/>
                  <a:pt x="1126630" y="658154"/>
                  <a:pt x="1091355" y="643560"/>
                </a:cubicBezTo>
                <a:cubicBezTo>
                  <a:pt x="976757" y="596020"/>
                  <a:pt x="872902" y="642217"/>
                  <a:pt x="767167" y="673016"/>
                </a:cubicBezTo>
                <a:cubicBezTo>
                  <a:pt x="750604" y="677850"/>
                  <a:pt x="736190" y="694861"/>
                  <a:pt x="724014" y="709007"/>
                </a:cubicBezTo>
                <a:cubicBezTo>
                  <a:pt x="665192" y="777676"/>
                  <a:pt x="647018" y="859148"/>
                  <a:pt x="640572" y="948141"/>
                </a:cubicBezTo>
                <a:cubicBezTo>
                  <a:pt x="628843" y="1110817"/>
                  <a:pt x="656329" y="1255587"/>
                  <a:pt x="795638" y="1361591"/>
                </a:cubicBezTo>
                <a:cubicBezTo>
                  <a:pt x="730370" y="1416652"/>
                  <a:pt x="711300" y="1500273"/>
                  <a:pt x="667341" y="1568226"/>
                </a:cubicBezTo>
                <a:cubicBezTo>
                  <a:pt x="607446" y="1660621"/>
                  <a:pt x="579781" y="1773519"/>
                  <a:pt x="522661" y="1871106"/>
                </a:cubicBezTo>
                <a:cubicBezTo>
                  <a:pt x="496786" y="1915245"/>
                  <a:pt x="482641" y="1966545"/>
                  <a:pt x="464914" y="2015250"/>
                </a:cubicBezTo>
                <a:cubicBezTo>
                  <a:pt x="447993" y="2061984"/>
                  <a:pt x="420507" y="2109614"/>
                  <a:pt x="420686" y="2156707"/>
                </a:cubicBezTo>
                <a:cubicBezTo>
                  <a:pt x="421044" y="2227346"/>
                  <a:pt x="413613" y="2288764"/>
                  <a:pt x="358910" y="2337916"/>
                </a:cubicBezTo>
                <a:cubicBezTo>
                  <a:pt x="354702" y="2341676"/>
                  <a:pt x="351300" y="2347764"/>
                  <a:pt x="350136" y="2353226"/>
                </a:cubicBezTo>
                <a:cubicBezTo>
                  <a:pt x="318174" y="2506591"/>
                  <a:pt x="261054" y="2651450"/>
                  <a:pt x="279855" y="2818334"/>
                </a:cubicBezTo>
                <a:cubicBezTo>
                  <a:pt x="303939" y="3031863"/>
                  <a:pt x="291673" y="3249421"/>
                  <a:pt x="294986" y="3465278"/>
                </a:cubicBezTo>
                <a:cubicBezTo>
                  <a:pt x="296060" y="3536813"/>
                  <a:pt x="296597" y="3608257"/>
                  <a:pt x="298030" y="3679792"/>
                </a:cubicBezTo>
                <a:cubicBezTo>
                  <a:pt x="298298" y="3691521"/>
                  <a:pt x="297493" y="3708263"/>
                  <a:pt x="304386" y="3713903"/>
                </a:cubicBezTo>
                <a:cubicBezTo>
                  <a:pt x="333484" y="3737897"/>
                  <a:pt x="347988" y="3728317"/>
                  <a:pt x="312176" y="3790183"/>
                </a:cubicBezTo>
                <a:cubicBezTo>
                  <a:pt x="299552" y="3812028"/>
                  <a:pt x="279139" y="3895112"/>
                  <a:pt x="276901" y="3912481"/>
                </a:cubicBezTo>
                <a:cubicBezTo>
                  <a:pt x="276274" y="3943189"/>
                  <a:pt x="287734" y="3916867"/>
                  <a:pt x="293195" y="3919106"/>
                </a:cubicBezTo>
                <a:cubicBezTo>
                  <a:pt x="317368" y="3887054"/>
                  <a:pt x="341452" y="3855092"/>
                  <a:pt x="365625" y="3823040"/>
                </a:cubicBezTo>
                <a:cubicBezTo>
                  <a:pt x="371355" y="3825995"/>
                  <a:pt x="377085" y="3829039"/>
                  <a:pt x="382725" y="3831993"/>
                </a:cubicBezTo>
                <a:cubicBezTo>
                  <a:pt x="360880" y="3882936"/>
                  <a:pt x="339124" y="3933878"/>
                  <a:pt x="316831" y="3985895"/>
                </a:cubicBezTo>
                <a:cubicBezTo>
                  <a:pt x="312176" y="4014724"/>
                  <a:pt x="356941" y="3996818"/>
                  <a:pt x="366968" y="3979628"/>
                </a:cubicBezTo>
                <a:cubicBezTo>
                  <a:pt x="390335" y="3939429"/>
                  <a:pt x="410659" y="3897350"/>
                  <a:pt x="436533" y="3847571"/>
                </a:cubicBezTo>
                <a:cubicBezTo>
                  <a:pt x="455424" y="3871565"/>
                  <a:pt x="419074" y="3914629"/>
                  <a:pt x="370818" y="4033167"/>
                </a:cubicBezTo>
                <a:cubicBezTo>
                  <a:pt x="437607" y="4041672"/>
                  <a:pt x="410748" y="4014813"/>
                  <a:pt x="487386" y="3918569"/>
                </a:cubicBezTo>
                <a:cubicBezTo>
                  <a:pt x="481208" y="3952590"/>
                  <a:pt x="456050" y="4017857"/>
                  <a:pt x="446560" y="4050625"/>
                </a:cubicBezTo>
                <a:cubicBezTo>
                  <a:pt x="464466" y="4059578"/>
                  <a:pt x="480402" y="4042568"/>
                  <a:pt x="489087" y="4033346"/>
                </a:cubicBezTo>
                <a:cubicBezTo>
                  <a:pt x="500726" y="4020991"/>
                  <a:pt x="509410" y="4005860"/>
                  <a:pt x="517378" y="3994669"/>
                </a:cubicBezTo>
                <a:cubicBezTo>
                  <a:pt x="585332" y="4127979"/>
                  <a:pt x="533494" y="4264065"/>
                  <a:pt x="527137" y="4397912"/>
                </a:cubicBezTo>
                <a:cubicBezTo>
                  <a:pt x="521049" y="4524956"/>
                  <a:pt x="490519" y="4650745"/>
                  <a:pt x="471629" y="4777162"/>
                </a:cubicBezTo>
                <a:cubicBezTo>
                  <a:pt x="464377" y="4825956"/>
                  <a:pt x="450858" y="4869825"/>
                  <a:pt x="423999" y="4913784"/>
                </a:cubicBezTo>
                <a:cubicBezTo>
                  <a:pt x="368400" y="5004658"/>
                  <a:pt x="322830" y="5101708"/>
                  <a:pt x="273767" y="5196520"/>
                </a:cubicBezTo>
                <a:cubicBezTo>
                  <a:pt x="269201" y="5205384"/>
                  <a:pt x="268933" y="5216575"/>
                  <a:pt x="267142" y="5226782"/>
                </a:cubicBezTo>
                <a:cubicBezTo>
                  <a:pt x="245028" y="5349796"/>
                  <a:pt x="221750" y="5472541"/>
                  <a:pt x="201696" y="5595914"/>
                </a:cubicBezTo>
                <a:cubicBezTo>
                  <a:pt x="195249" y="5635307"/>
                  <a:pt x="114851" y="5865847"/>
                  <a:pt x="109032" y="5918669"/>
                </a:cubicBezTo>
                <a:cubicBezTo>
                  <a:pt x="100348" y="5997098"/>
                  <a:pt x="93543" y="6072392"/>
                  <a:pt x="51912" y="6143121"/>
                </a:cubicBezTo>
                <a:cubicBezTo>
                  <a:pt x="1685" y="6228354"/>
                  <a:pt x="15563" y="6328269"/>
                  <a:pt x="1238" y="6421649"/>
                </a:cubicBezTo>
                <a:cubicBezTo>
                  <a:pt x="-4761" y="6460595"/>
                  <a:pt x="12787" y="6496944"/>
                  <a:pt x="16637" y="6533204"/>
                </a:cubicBezTo>
                <a:cubicBezTo>
                  <a:pt x="21651" y="6580028"/>
                  <a:pt x="15921" y="6675646"/>
                  <a:pt x="34812" y="6718531"/>
                </a:cubicBezTo>
                <a:cubicBezTo>
                  <a:pt x="72325" y="6803763"/>
                  <a:pt x="185580" y="6768847"/>
                  <a:pt x="261412" y="6748882"/>
                </a:cubicBezTo>
                <a:cubicBezTo>
                  <a:pt x="278333" y="6744405"/>
                  <a:pt x="301522" y="6745748"/>
                  <a:pt x="316294" y="6754164"/>
                </a:cubicBezTo>
                <a:cubicBezTo>
                  <a:pt x="370639" y="6785320"/>
                  <a:pt x="425968" y="6804122"/>
                  <a:pt x="490072" y="6798123"/>
                </a:cubicBezTo>
                <a:cubicBezTo>
                  <a:pt x="547908" y="6792661"/>
                  <a:pt x="606371" y="6790513"/>
                  <a:pt x="664387" y="6792214"/>
                </a:cubicBezTo>
                <a:cubicBezTo>
                  <a:pt x="748545" y="6794721"/>
                  <a:pt x="817304" y="6788275"/>
                  <a:pt x="894210" y="6763206"/>
                </a:cubicBezTo>
                <a:cubicBezTo>
                  <a:pt x="885257" y="6691582"/>
                  <a:pt x="826078" y="6649503"/>
                  <a:pt x="735026" y="6637058"/>
                </a:cubicBezTo>
                <a:cubicBezTo>
                  <a:pt x="724999" y="6635716"/>
                  <a:pt x="714165" y="6633746"/>
                  <a:pt x="705750" y="6628732"/>
                </a:cubicBezTo>
                <a:cubicBezTo>
                  <a:pt x="655881" y="6599098"/>
                  <a:pt x="605745" y="6569911"/>
                  <a:pt x="557846" y="6537322"/>
                </a:cubicBezTo>
                <a:cubicBezTo>
                  <a:pt x="544685" y="6528369"/>
                  <a:pt x="529554" y="6506524"/>
                  <a:pt x="531793" y="6493452"/>
                </a:cubicBezTo>
                <a:cubicBezTo>
                  <a:pt x="538149" y="6456656"/>
                  <a:pt x="522929" y="6395506"/>
                  <a:pt x="494906" y="6371960"/>
                </a:cubicBezTo>
                <a:cubicBezTo>
                  <a:pt x="482820" y="6361843"/>
                  <a:pt x="473151" y="6348951"/>
                  <a:pt x="457483" y="6332029"/>
                </a:cubicBezTo>
                <a:cubicBezTo>
                  <a:pt x="476821" y="6328269"/>
                  <a:pt x="485774" y="6324240"/>
                  <a:pt x="493921" y="6325404"/>
                </a:cubicBezTo>
                <a:cubicBezTo>
                  <a:pt x="546118" y="6332746"/>
                  <a:pt x="570559" y="6304902"/>
                  <a:pt x="590166" y="6260405"/>
                </a:cubicBezTo>
                <a:cubicBezTo>
                  <a:pt x="660268" y="6101311"/>
                  <a:pt x="733235" y="5943469"/>
                  <a:pt x="805486" y="5785270"/>
                </a:cubicBezTo>
                <a:cubicBezTo>
                  <a:pt x="810142" y="5775153"/>
                  <a:pt x="817662" y="5766379"/>
                  <a:pt x="823929" y="5757068"/>
                </a:cubicBezTo>
                <a:cubicBezTo>
                  <a:pt x="836463" y="5773273"/>
                  <a:pt x="838791" y="5785718"/>
                  <a:pt x="839866" y="5798251"/>
                </a:cubicBezTo>
                <a:cubicBezTo>
                  <a:pt x="853922" y="5964509"/>
                  <a:pt x="871917" y="6130050"/>
                  <a:pt x="921159" y="6290488"/>
                </a:cubicBezTo>
                <a:cubicBezTo>
                  <a:pt x="928411" y="6314213"/>
                  <a:pt x="941930" y="6339819"/>
                  <a:pt x="938438" y="6362380"/>
                </a:cubicBezTo>
                <a:cubicBezTo>
                  <a:pt x="928679" y="6426574"/>
                  <a:pt x="949540" y="6480829"/>
                  <a:pt x="973355" y="6538486"/>
                </a:cubicBezTo>
                <a:cubicBezTo>
                  <a:pt x="1003437" y="6611363"/>
                  <a:pt x="1047933" y="6638581"/>
                  <a:pt x="1126630" y="6629448"/>
                </a:cubicBezTo>
                <a:cubicBezTo>
                  <a:pt x="1202731" y="6620585"/>
                  <a:pt x="1203357" y="6626046"/>
                  <a:pt x="1223233" y="6556303"/>
                </a:cubicBezTo>
                <a:cubicBezTo>
                  <a:pt x="1223949" y="6553795"/>
                  <a:pt x="1226904" y="6551916"/>
                  <a:pt x="1234782" y="6542873"/>
                </a:cubicBezTo>
                <a:cubicBezTo>
                  <a:pt x="1284919" y="6569642"/>
                  <a:pt x="1336757" y="6597576"/>
                  <a:pt x="1388864" y="6624972"/>
                </a:cubicBezTo>
                <a:cubicBezTo>
                  <a:pt x="1403009" y="6632403"/>
                  <a:pt x="1417603" y="6643952"/>
                  <a:pt x="1432286" y="6644400"/>
                </a:cubicBezTo>
                <a:cubicBezTo>
                  <a:pt x="1499075" y="6646459"/>
                  <a:pt x="1566760" y="6651921"/>
                  <a:pt x="1632475" y="6643505"/>
                </a:cubicBezTo>
                <a:cubicBezTo>
                  <a:pt x="1702935" y="6634462"/>
                  <a:pt x="1777066" y="6627210"/>
                  <a:pt x="1843407" y="6611005"/>
                </a:cubicBezTo>
                <a:cubicBezTo>
                  <a:pt x="1843407" y="6548334"/>
                  <a:pt x="1784228" y="6530339"/>
                  <a:pt x="1744835" y="6519416"/>
                </a:cubicBezTo>
                <a:cubicBezTo>
                  <a:pt x="1698996" y="6506703"/>
                  <a:pt x="1653693" y="6491662"/>
                  <a:pt x="1607317" y="6481634"/>
                </a:cubicBezTo>
                <a:cubicBezTo>
                  <a:pt x="1526382" y="6464086"/>
                  <a:pt x="1483676" y="6410189"/>
                  <a:pt x="1454310" y="6337312"/>
                </a:cubicBezTo>
                <a:cubicBezTo>
                  <a:pt x="1438016" y="6296844"/>
                  <a:pt x="1432017" y="6246528"/>
                  <a:pt x="1378747" y="6229697"/>
                </a:cubicBezTo>
                <a:cubicBezTo>
                  <a:pt x="1370599" y="6227100"/>
                  <a:pt x="1366302" y="6212239"/>
                  <a:pt x="1359945" y="6202569"/>
                </a:cubicBezTo>
                <a:cubicBezTo>
                  <a:pt x="1415812" y="6177769"/>
                  <a:pt x="1432196" y="6160580"/>
                  <a:pt x="1427183" y="6128975"/>
                </a:cubicBezTo>
                <a:cubicBezTo>
                  <a:pt x="1422527" y="6099789"/>
                  <a:pt x="1416528" y="6070513"/>
                  <a:pt x="1408023" y="6042221"/>
                </a:cubicBezTo>
                <a:cubicBezTo>
                  <a:pt x="1399965" y="6015451"/>
                  <a:pt x="1378657" y="5989667"/>
                  <a:pt x="1379552" y="5963882"/>
                </a:cubicBezTo>
                <a:cubicBezTo>
                  <a:pt x="1381791" y="5896197"/>
                  <a:pt x="1437389" y="5484628"/>
                  <a:pt x="1438732" y="5406468"/>
                </a:cubicBezTo>
                <a:cubicBezTo>
                  <a:pt x="1440791" y="5277008"/>
                  <a:pt x="1434614" y="5147458"/>
                  <a:pt x="1430943" y="5017998"/>
                </a:cubicBezTo>
                <a:cubicBezTo>
                  <a:pt x="1426198" y="4849592"/>
                  <a:pt x="1416618" y="4681186"/>
                  <a:pt x="1416528" y="4512779"/>
                </a:cubicBezTo>
                <a:cubicBezTo>
                  <a:pt x="1416439" y="4371322"/>
                  <a:pt x="1428615" y="4229865"/>
                  <a:pt x="1432196" y="4088407"/>
                </a:cubicBezTo>
                <a:cubicBezTo>
                  <a:pt x="1433718" y="4028064"/>
                  <a:pt x="1427988" y="3967541"/>
                  <a:pt x="1424317" y="3907109"/>
                </a:cubicBezTo>
                <a:cubicBezTo>
                  <a:pt x="1422706" y="3880250"/>
                  <a:pt x="1432554" y="3863597"/>
                  <a:pt x="1456101" y="3849720"/>
                </a:cubicBezTo>
                <a:cubicBezTo>
                  <a:pt x="1506148" y="3820265"/>
                  <a:pt x="1555389" y="3789108"/>
                  <a:pt x="1602572" y="3755266"/>
                </a:cubicBezTo>
                <a:cubicBezTo>
                  <a:pt x="1614927" y="3746402"/>
                  <a:pt x="1626297" y="3724557"/>
                  <a:pt x="1624865" y="3709964"/>
                </a:cubicBezTo>
                <a:cubicBezTo>
                  <a:pt x="1613584" y="3592948"/>
                  <a:pt x="1597648" y="3476380"/>
                  <a:pt x="1586456" y="3359364"/>
                </a:cubicBezTo>
                <a:cubicBezTo>
                  <a:pt x="1583144" y="3324716"/>
                  <a:pt x="1585203" y="3287740"/>
                  <a:pt x="1593887" y="3254256"/>
                </a:cubicBezTo>
                <a:cubicBezTo>
                  <a:pt x="1617076" y="3164994"/>
                  <a:pt x="1637220" y="3073495"/>
                  <a:pt x="1674464" y="2989963"/>
                </a:cubicBezTo>
                <a:cubicBezTo>
                  <a:pt x="1697832" y="2937499"/>
                  <a:pt x="1683507" y="2900523"/>
                  <a:pt x="1667481" y="2856295"/>
                </a:cubicBezTo>
                <a:cubicBezTo>
                  <a:pt x="1617255" y="2717971"/>
                  <a:pt x="1567566" y="2579379"/>
                  <a:pt x="1519398" y="2440249"/>
                </a:cubicBezTo>
                <a:cubicBezTo>
                  <a:pt x="1512057" y="2419030"/>
                  <a:pt x="1510624" y="2394588"/>
                  <a:pt x="1511520" y="2371848"/>
                </a:cubicBezTo>
                <a:cubicBezTo>
                  <a:pt x="1516265" y="2260293"/>
                  <a:pt x="1526919" y="2148829"/>
                  <a:pt x="1527098" y="2037274"/>
                </a:cubicBezTo>
                <a:cubicBezTo>
                  <a:pt x="1527188" y="1977199"/>
                  <a:pt x="1510624" y="1917125"/>
                  <a:pt x="1501045" y="1854185"/>
                </a:cubicBezTo>
                <a:cubicBezTo>
                  <a:pt x="1546168" y="1816045"/>
                  <a:pt x="1584666" y="1763402"/>
                  <a:pt x="1654141" y="1743437"/>
                </a:cubicBezTo>
                <a:cubicBezTo>
                  <a:pt x="1691117" y="1732782"/>
                  <a:pt x="1715648" y="1684526"/>
                  <a:pt x="1750565" y="1659995"/>
                </a:cubicBezTo>
                <a:cubicBezTo>
                  <a:pt x="1859523" y="1583357"/>
                  <a:pt x="1943771" y="1486306"/>
                  <a:pt x="2005278" y="1368574"/>
                </a:cubicBezTo>
                <a:cubicBezTo>
                  <a:pt x="2017543" y="1345118"/>
                  <a:pt x="2058906" y="1250395"/>
                  <a:pt x="2076365" y="1221208"/>
                </a:cubicBezTo>
                <a:cubicBezTo>
                  <a:pt x="2085318" y="1292832"/>
                  <a:pt x="2089257" y="1372155"/>
                  <a:pt x="2101612" y="1410653"/>
                </a:cubicBezTo>
                <a:cubicBezTo>
                  <a:pt x="2151839" y="1566883"/>
                  <a:pt x="2256320" y="1678975"/>
                  <a:pt x="2386228" y="1772713"/>
                </a:cubicBezTo>
                <a:cubicBezTo>
                  <a:pt x="2436902" y="1809241"/>
                  <a:pt x="2487576" y="1847560"/>
                  <a:pt x="2530640" y="1892325"/>
                </a:cubicBezTo>
                <a:cubicBezTo>
                  <a:pt x="2622319" y="1987854"/>
                  <a:pt x="2722324" y="2070758"/>
                  <a:pt x="2843547" y="2125730"/>
                </a:cubicBezTo>
                <a:cubicBezTo>
                  <a:pt x="2868168" y="2136921"/>
                  <a:pt x="2874256" y="2152052"/>
                  <a:pt x="2872287" y="2177747"/>
                </a:cubicBezTo>
                <a:cubicBezTo>
                  <a:pt x="2859036" y="2352957"/>
                  <a:pt x="2849994" y="2528526"/>
                  <a:pt x="2832714" y="2703378"/>
                </a:cubicBezTo>
                <a:cubicBezTo>
                  <a:pt x="2828775" y="2743308"/>
                  <a:pt x="2797619" y="2780373"/>
                  <a:pt x="2779354" y="2818961"/>
                </a:cubicBezTo>
                <a:cubicBezTo>
                  <a:pt x="2766104" y="2847073"/>
                  <a:pt x="2737544" y="2875902"/>
                  <a:pt x="2782936" y="2900523"/>
                </a:cubicBezTo>
                <a:cubicBezTo>
                  <a:pt x="2760195" y="2967670"/>
                  <a:pt x="2737007" y="3032042"/>
                  <a:pt x="2717489" y="3097578"/>
                </a:cubicBezTo>
                <a:cubicBezTo>
                  <a:pt x="2713639" y="3110381"/>
                  <a:pt x="2720533" y="3129899"/>
                  <a:pt x="2728680" y="3142075"/>
                </a:cubicBezTo>
                <a:cubicBezTo>
                  <a:pt x="2755092" y="3181468"/>
                  <a:pt x="2784816" y="3218712"/>
                  <a:pt x="2812212" y="3257479"/>
                </a:cubicBezTo>
                <a:cubicBezTo>
                  <a:pt x="2815793" y="3262493"/>
                  <a:pt x="2814181" y="3271714"/>
                  <a:pt x="2813644" y="3278877"/>
                </a:cubicBezTo>
                <a:cubicBezTo>
                  <a:pt x="2802901" y="3413977"/>
                  <a:pt x="2792068" y="3548989"/>
                  <a:pt x="2781056" y="3684089"/>
                </a:cubicBezTo>
                <a:cubicBezTo>
                  <a:pt x="2764851" y="3882219"/>
                  <a:pt x="2769238" y="4080170"/>
                  <a:pt x="2789024" y="4277853"/>
                </a:cubicBezTo>
                <a:cubicBezTo>
                  <a:pt x="2796992" y="4357803"/>
                  <a:pt x="2818121" y="4438111"/>
                  <a:pt x="2812928" y="4516987"/>
                </a:cubicBezTo>
                <a:cubicBezTo>
                  <a:pt x="2809974" y="4562558"/>
                  <a:pt x="2840862" y="4583777"/>
                  <a:pt x="2846412" y="4618246"/>
                </a:cubicBezTo>
                <a:cubicBezTo>
                  <a:pt x="2856977" y="4684409"/>
                  <a:pt x="2864677" y="4751019"/>
                  <a:pt x="2872645" y="4817540"/>
                </a:cubicBezTo>
                <a:cubicBezTo>
                  <a:pt x="2877211" y="4855948"/>
                  <a:pt x="2881329" y="4894535"/>
                  <a:pt x="2883120" y="4933212"/>
                </a:cubicBezTo>
                <a:cubicBezTo>
                  <a:pt x="2886522" y="5006717"/>
                  <a:pt x="2931466" y="5058734"/>
                  <a:pt x="2972113" y="5113526"/>
                </a:cubicBezTo>
                <a:cubicBezTo>
                  <a:pt x="3001926" y="5153635"/>
                  <a:pt x="3034157" y="5192491"/>
                  <a:pt x="3058778" y="5235645"/>
                </a:cubicBezTo>
                <a:cubicBezTo>
                  <a:pt x="3092531" y="5295003"/>
                  <a:pt x="3114823" y="5361255"/>
                  <a:pt x="3151620" y="5418465"/>
                </a:cubicBezTo>
                <a:cubicBezTo>
                  <a:pt x="3197639" y="5490179"/>
                  <a:pt x="3188596" y="5565026"/>
                  <a:pt x="3185015" y="5643633"/>
                </a:cubicBezTo>
                <a:cubicBezTo>
                  <a:pt x="3186537" y="5832094"/>
                  <a:pt x="3197549" y="6030582"/>
                  <a:pt x="3189670" y="6163534"/>
                </a:cubicBezTo>
                <a:cubicBezTo>
                  <a:pt x="3182240" y="6290040"/>
                  <a:pt x="3146607" y="6409294"/>
                  <a:pt x="3038633" y="6492825"/>
                </a:cubicBezTo>
                <a:cubicBezTo>
                  <a:pt x="3028427" y="6500704"/>
                  <a:pt x="3021354" y="6513417"/>
                  <a:pt x="3014908" y="6525146"/>
                </a:cubicBezTo>
                <a:cubicBezTo>
                  <a:pt x="2989034" y="6572328"/>
                  <a:pt x="2947850" y="6599456"/>
                  <a:pt x="2898429" y="6616556"/>
                </a:cubicBezTo>
                <a:cubicBezTo>
                  <a:pt x="2868884" y="6626763"/>
                  <a:pt x="2838355" y="6635447"/>
                  <a:pt x="2811048" y="6649951"/>
                </a:cubicBezTo>
                <a:cubicBezTo>
                  <a:pt x="2796365" y="6657740"/>
                  <a:pt x="2776848" y="6677258"/>
                  <a:pt x="2777743" y="6690149"/>
                </a:cubicBezTo>
                <a:cubicBezTo>
                  <a:pt x="2782577" y="6758998"/>
                  <a:pt x="2793858" y="6827310"/>
                  <a:pt x="2878106" y="6845753"/>
                </a:cubicBezTo>
                <a:cubicBezTo>
                  <a:pt x="2905502" y="6851752"/>
                  <a:pt x="2933436" y="6858108"/>
                  <a:pt x="2961280" y="6859093"/>
                </a:cubicBezTo>
                <a:cubicBezTo>
                  <a:pt x="3020817" y="6861242"/>
                  <a:pt x="3080623" y="6862137"/>
                  <a:pt x="3140160" y="6859361"/>
                </a:cubicBezTo>
                <a:cubicBezTo>
                  <a:pt x="3183941" y="6857302"/>
                  <a:pt x="3219305" y="6840650"/>
                  <a:pt x="3230675" y="6790423"/>
                </a:cubicBezTo>
                <a:cubicBezTo>
                  <a:pt x="3238823" y="6754343"/>
                  <a:pt x="3255117" y="6720232"/>
                  <a:pt x="3265502" y="6684599"/>
                </a:cubicBezTo>
                <a:cubicBezTo>
                  <a:pt x="3285109" y="6616914"/>
                  <a:pt x="3329696" y="6572776"/>
                  <a:pt x="3392188" y="6544037"/>
                </a:cubicBezTo>
                <a:cubicBezTo>
                  <a:pt x="3435162" y="6524340"/>
                  <a:pt x="3439370" y="6532756"/>
                  <a:pt x="3445010" y="6580744"/>
                </a:cubicBezTo>
                <a:cubicBezTo>
                  <a:pt x="3454948" y="6664634"/>
                  <a:pt x="3463901" y="6745211"/>
                  <a:pt x="3463901" y="6843694"/>
                </a:cubicBezTo>
                <a:cubicBezTo>
                  <a:pt x="3481807" y="6843694"/>
                  <a:pt x="3490760" y="6843694"/>
                  <a:pt x="3508666" y="6843694"/>
                </a:cubicBezTo>
                <a:cubicBezTo>
                  <a:pt x="3517619" y="6798929"/>
                  <a:pt x="3517619" y="6566151"/>
                  <a:pt x="3544478" y="6458715"/>
                </a:cubicBezTo>
                <a:cubicBezTo>
                  <a:pt x="3561131" y="6392104"/>
                  <a:pt x="3540628" y="6324957"/>
                  <a:pt x="3480374" y="6280550"/>
                </a:cubicBezTo>
                <a:cubicBezTo>
                  <a:pt x="3452799" y="6260227"/>
                  <a:pt x="3446085" y="6239814"/>
                  <a:pt x="3446711" y="6210179"/>
                </a:cubicBezTo>
                <a:cubicBezTo>
                  <a:pt x="3447427" y="6175890"/>
                  <a:pt x="3442951" y="6141241"/>
                  <a:pt x="3446711" y="6107399"/>
                </a:cubicBezTo>
                <a:cubicBezTo>
                  <a:pt x="3451725" y="6062455"/>
                  <a:pt x="3462468" y="6018137"/>
                  <a:pt x="3470705" y="5973551"/>
                </a:cubicBezTo>
                <a:cubicBezTo>
                  <a:pt x="3505712" y="6030761"/>
                  <a:pt x="3534540" y="6085285"/>
                  <a:pt x="3552267" y="6143121"/>
                </a:cubicBezTo>
                <a:cubicBezTo>
                  <a:pt x="3585125" y="6250020"/>
                  <a:pt x="3629711" y="6355039"/>
                  <a:pt x="3586826" y="6472592"/>
                </a:cubicBezTo>
                <a:cubicBezTo>
                  <a:pt x="3541703" y="6596233"/>
                  <a:pt x="3544030" y="6588086"/>
                  <a:pt x="3649318" y="6651831"/>
                </a:cubicBezTo>
                <a:cubicBezTo>
                  <a:pt x="3671431" y="6665171"/>
                  <a:pt x="3685756" y="6664544"/>
                  <a:pt x="3704737" y="6649861"/>
                </a:cubicBezTo>
                <a:cubicBezTo>
                  <a:pt x="3753083" y="6612527"/>
                  <a:pt x="3802862" y="6576894"/>
                  <a:pt x="3850939" y="6539202"/>
                </a:cubicBezTo>
                <a:cubicBezTo>
                  <a:pt x="3861951" y="6530518"/>
                  <a:pt x="3869651" y="6516999"/>
                  <a:pt x="3877350" y="6504823"/>
                </a:cubicBezTo>
                <a:cubicBezTo>
                  <a:pt x="3915490" y="6444121"/>
                  <a:pt x="3915490" y="6385121"/>
                  <a:pt x="3877261" y="6322450"/>
                </a:cubicBezTo>
                <a:cubicBezTo>
                  <a:pt x="3844045" y="6268105"/>
                  <a:pt x="3829094" y="6209463"/>
                  <a:pt x="3857027" y="6144643"/>
                </a:cubicBezTo>
                <a:cubicBezTo>
                  <a:pt x="3876903" y="6098714"/>
                  <a:pt x="3904747" y="6078302"/>
                  <a:pt x="3950228" y="6095939"/>
                </a:cubicBezTo>
                <a:cubicBezTo>
                  <a:pt x="3989890" y="6111338"/>
                  <a:pt x="4027582" y="6132020"/>
                  <a:pt x="4076018" y="6155029"/>
                </a:cubicBezTo>
                <a:cubicBezTo>
                  <a:pt x="4099385" y="6136317"/>
                  <a:pt x="4099833" y="6135601"/>
                  <a:pt x="4090432" y="6127364"/>
                </a:cubicBezTo>
                <a:cubicBezTo>
                  <a:pt x="4018808" y="6064693"/>
                  <a:pt x="3956137" y="6019928"/>
                  <a:pt x="3902419" y="5921445"/>
                </a:cubicBezTo>
                <a:cubicBezTo>
                  <a:pt x="3894719" y="5907299"/>
                  <a:pt x="3875560" y="5894586"/>
                  <a:pt x="3848432" y="5894138"/>
                </a:cubicBezTo>
                <a:cubicBezTo>
                  <a:pt x="3723807" y="5892079"/>
                  <a:pt x="3723807" y="5894586"/>
                  <a:pt x="3664359" y="5786075"/>
                </a:cubicBezTo>
                <a:cubicBezTo>
                  <a:pt x="3660867" y="5779719"/>
                  <a:pt x="3599091" y="5638172"/>
                  <a:pt x="3594883" y="5628413"/>
                </a:cubicBezTo>
                <a:cubicBezTo>
                  <a:pt x="3580290" y="5594750"/>
                  <a:pt x="3565339" y="5559117"/>
                  <a:pt x="3561936" y="5523126"/>
                </a:cubicBezTo>
                <a:cubicBezTo>
                  <a:pt x="3546089" y="5355705"/>
                  <a:pt x="3537674" y="5187657"/>
                  <a:pt x="3493983" y="5023728"/>
                </a:cubicBezTo>
                <a:cubicBezTo>
                  <a:pt x="3480016" y="4971352"/>
                  <a:pt x="3474197" y="4914053"/>
                  <a:pt x="3478494" y="4860156"/>
                </a:cubicBezTo>
                <a:cubicBezTo>
                  <a:pt x="3484762" y="4781817"/>
                  <a:pt x="3503205" y="4704374"/>
                  <a:pt x="3517619" y="4626751"/>
                </a:cubicBezTo>
                <a:cubicBezTo>
                  <a:pt x="3519499" y="4616724"/>
                  <a:pt x="3526483" y="4601235"/>
                  <a:pt x="3533824" y="4599534"/>
                </a:cubicBezTo>
                <a:cubicBezTo>
                  <a:pt x="3586468" y="4587269"/>
                  <a:pt x="3639738" y="4577868"/>
                  <a:pt x="3697843" y="4566587"/>
                </a:cubicBezTo>
                <a:cubicBezTo>
                  <a:pt x="3699365" y="4551367"/>
                  <a:pt x="3702588" y="4527910"/>
                  <a:pt x="3703842" y="4504364"/>
                </a:cubicBezTo>
                <a:cubicBezTo>
                  <a:pt x="3716465" y="4252695"/>
                  <a:pt x="3733565" y="4001205"/>
                  <a:pt x="3739116" y="3749446"/>
                </a:cubicBezTo>
                <a:cubicBezTo>
                  <a:pt x="3742071" y="3614614"/>
                  <a:pt x="3725776" y="3479245"/>
                  <a:pt x="3716644" y="3344144"/>
                </a:cubicBezTo>
                <a:cubicBezTo>
                  <a:pt x="3707602" y="3209133"/>
                  <a:pt x="3696679" y="3074300"/>
                  <a:pt x="3686562" y="2939379"/>
                </a:cubicBezTo>
                <a:cubicBezTo>
                  <a:pt x="3686383" y="2936424"/>
                  <a:pt x="3687278" y="2932843"/>
                  <a:pt x="3685936" y="2930515"/>
                </a:cubicBezTo>
                <a:cubicBezTo>
                  <a:pt x="3654242" y="2877334"/>
                  <a:pt x="3689248" y="2839374"/>
                  <a:pt x="3720315" y="2806427"/>
                </a:cubicBezTo>
                <a:cubicBezTo>
                  <a:pt x="3757739" y="2766854"/>
                  <a:pt x="3777077" y="2722895"/>
                  <a:pt x="3775018" y="2670251"/>
                </a:cubicBezTo>
                <a:cubicBezTo>
                  <a:pt x="3773585" y="2632291"/>
                  <a:pt x="3792745" y="2610445"/>
                  <a:pt x="3827124" y="2587078"/>
                </a:cubicBezTo>
                <a:cubicBezTo>
                  <a:pt x="3832228" y="2603820"/>
                  <a:pt x="3837957" y="2616444"/>
                  <a:pt x="3839748" y="2629515"/>
                </a:cubicBezTo>
                <a:cubicBezTo>
                  <a:pt x="3842882" y="2652972"/>
                  <a:pt x="3840464" y="2677503"/>
                  <a:pt x="3845836" y="2700333"/>
                </a:cubicBezTo>
                <a:cubicBezTo>
                  <a:pt x="3869561" y="2801592"/>
                  <a:pt x="3897316" y="2901866"/>
                  <a:pt x="3919788" y="3003303"/>
                </a:cubicBezTo>
                <a:cubicBezTo>
                  <a:pt x="3968761" y="3223995"/>
                  <a:pt x="4040295" y="3436091"/>
                  <a:pt x="4090522" y="3656514"/>
                </a:cubicBezTo>
                <a:cubicBezTo>
                  <a:pt x="4100012" y="3698235"/>
                  <a:pt x="4098848" y="3745865"/>
                  <a:pt x="4110755" y="3772277"/>
                </a:cubicBezTo>
                <a:cubicBezTo>
                  <a:pt x="4145493" y="3777022"/>
                  <a:pt x="4177545" y="3781319"/>
                  <a:pt x="4208164" y="3785527"/>
                </a:cubicBezTo>
                <a:cubicBezTo>
                  <a:pt x="4210761" y="3792779"/>
                  <a:pt x="4214610" y="3800478"/>
                  <a:pt x="4219893" y="3807999"/>
                </a:cubicBezTo>
                <a:cubicBezTo>
                  <a:pt x="4235381" y="3830381"/>
                  <a:pt x="4256242" y="3842737"/>
                  <a:pt x="4266359" y="3835664"/>
                </a:cubicBezTo>
                <a:cubicBezTo>
                  <a:pt x="4274953" y="3829755"/>
                  <a:pt x="4273073" y="3811759"/>
                  <a:pt x="4262956" y="3792868"/>
                </a:cubicBezTo>
                <a:cubicBezTo>
                  <a:pt x="4277729" y="3794838"/>
                  <a:pt x="4292233" y="3796808"/>
                  <a:pt x="4306647" y="3798777"/>
                </a:cubicBezTo>
                <a:cubicBezTo>
                  <a:pt x="4421783" y="3826442"/>
                  <a:pt x="4314347" y="3978643"/>
                  <a:pt x="4340221" y="3997713"/>
                </a:cubicBezTo>
                <a:cubicBezTo>
                  <a:pt x="4403877" y="3942831"/>
                  <a:pt x="4448642" y="3915972"/>
                  <a:pt x="4434048" y="3780961"/>
                </a:cubicBezTo>
                <a:cubicBezTo>
                  <a:pt x="4438794" y="3781140"/>
                  <a:pt x="4443897" y="3790541"/>
                  <a:pt x="4448642" y="3790630"/>
                </a:cubicBezTo>
                <a:cubicBezTo>
                  <a:pt x="4466548" y="3844348"/>
                  <a:pt x="4448642" y="3907019"/>
                  <a:pt x="4460549" y="3915346"/>
                </a:cubicBezTo>
                <a:cubicBezTo>
                  <a:pt x="4511760" y="3827069"/>
                  <a:pt x="4502091" y="3771202"/>
                  <a:pt x="4434496" y="3709516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893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평행 사변형 11">
            <a:extLst>
              <a:ext uri="{FF2B5EF4-FFF2-40B4-BE49-F238E27FC236}">
                <a16:creationId xmlns:a16="http://schemas.microsoft.com/office/drawing/2014/main" id="{90CD8AB6-F335-4BDB-8386-1A291C535ABC}"/>
              </a:ext>
            </a:extLst>
          </p:cNvPr>
          <p:cNvSpPr/>
          <p:nvPr/>
        </p:nvSpPr>
        <p:spPr>
          <a:xfrm rot="5400000">
            <a:off x="6916557" y="4939200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3" name="평행 사변형 12">
            <a:extLst>
              <a:ext uri="{FF2B5EF4-FFF2-40B4-BE49-F238E27FC236}">
                <a16:creationId xmlns:a16="http://schemas.microsoft.com/office/drawing/2014/main" id="{E57BAC25-CDBA-4F82-BBF3-0438FA6DEEFA}"/>
              </a:ext>
            </a:extLst>
          </p:cNvPr>
          <p:cNvSpPr/>
          <p:nvPr/>
        </p:nvSpPr>
        <p:spPr>
          <a:xfrm rot="9158125" flipV="1">
            <a:off x="7085006" y="4579093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평행 사변형 13">
            <a:extLst>
              <a:ext uri="{FF2B5EF4-FFF2-40B4-BE49-F238E27FC236}">
                <a16:creationId xmlns:a16="http://schemas.microsoft.com/office/drawing/2014/main" id="{E35D402F-9C8F-4FB4-9DC8-689415417606}"/>
              </a:ext>
            </a:extLst>
          </p:cNvPr>
          <p:cNvSpPr/>
          <p:nvPr/>
        </p:nvSpPr>
        <p:spPr>
          <a:xfrm rot="5400000">
            <a:off x="6177955" y="5531840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5" name="평행 사변형 14">
            <a:extLst>
              <a:ext uri="{FF2B5EF4-FFF2-40B4-BE49-F238E27FC236}">
                <a16:creationId xmlns:a16="http://schemas.microsoft.com/office/drawing/2014/main" id="{FF1CEECD-D3AA-4CBC-A1EB-5F82FD883AD3}"/>
              </a:ext>
            </a:extLst>
          </p:cNvPr>
          <p:cNvSpPr/>
          <p:nvPr/>
        </p:nvSpPr>
        <p:spPr>
          <a:xfrm rot="9158125" flipV="1">
            <a:off x="6346404" y="5171733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D7D3BA-7D55-41F8-A1DD-787CB619A80B}"/>
              </a:ext>
            </a:extLst>
          </p:cNvPr>
          <p:cNvSpPr txBox="1"/>
          <p:nvPr/>
        </p:nvSpPr>
        <p:spPr>
          <a:xfrm rot="2262891">
            <a:off x="6474589" y="5352591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6867C6-0791-4733-8F16-E69317AFFE25}"/>
              </a:ext>
            </a:extLst>
          </p:cNvPr>
          <p:cNvSpPr txBox="1"/>
          <p:nvPr/>
        </p:nvSpPr>
        <p:spPr>
          <a:xfrm rot="2262891">
            <a:off x="7216900" y="4758305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3FBD81-1778-406D-BD2D-50574F44EDB1}"/>
              </a:ext>
            </a:extLst>
          </p:cNvPr>
          <p:cNvSpPr txBox="1"/>
          <p:nvPr/>
        </p:nvSpPr>
        <p:spPr>
          <a:xfrm rot="2262891">
            <a:off x="7959211" y="4164017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990541-2434-4340-A7E6-87F69B0967EB}"/>
              </a:ext>
            </a:extLst>
          </p:cNvPr>
          <p:cNvSpPr txBox="1"/>
          <p:nvPr/>
        </p:nvSpPr>
        <p:spPr>
          <a:xfrm rot="2262891">
            <a:off x="8701522" y="3569729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7808FE-F85D-4B3B-99DC-ECFF430D10F8}"/>
              </a:ext>
            </a:extLst>
          </p:cNvPr>
          <p:cNvSpPr txBox="1"/>
          <p:nvPr/>
        </p:nvSpPr>
        <p:spPr>
          <a:xfrm rot="2262891">
            <a:off x="9443833" y="2975441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B5136B4-36D8-4E4A-92C6-95C088DD4389}"/>
              </a:ext>
            </a:extLst>
          </p:cNvPr>
          <p:cNvSpPr/>
          <p:nvPr/>
        </p:nvSpPr>
        <p:spPr>
          <a:xfrm>
            <a:off x="2081360" y="2957264"/>
            <a:ext cx="72000" cy="140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163AA8D-EECD-483F-8DF5-45539D62D81A}"/>
              </a:ext>
            </a:extLst>
          </p:cNvPr>
          <p:cNvSpPr/>
          <p:nvPr/>
        </p:nvSpPr>
        <p:spPr>
          <a:xfrm>
            <a:off x="2081360" y="4798758"/>
            <a:ext cx="72000" cy="140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94944E2D-D47D-4B2A-9640-960BBC002A13}"/>
              </a:ext>
            </a:extLst>
          </p:cNvPr>
          <p:cNvGrpSpPr/>
          <p:nvPr/>
        </p:nvGrpSpPr>
        <p:grpSpPr>
          <a:xfrm>
            <a:off x="2396614" y="2851351"/>
            <a:ext cx="3479199" cy="1615826"/>
            <a:chOff x="7892025" y="1572049"/>
            <a:chExt cx="3479199" cy="161582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8B4962B-6442-4BE8-A782-88E085F89FA0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BC1CFB1-E5C3-4354-8D65-4BB56E79E025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54350C4-5FE2-4CC5-8296-2DEBBF7F9811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9EA394E-C714-43C4-B282-72A35BEBF71C}"/>
                </a:ext>
              </a:extLst>
            </p:cNvPr>
            <p:cNvSpPr txBox="1"/>
            <p:nvPr/>
          </p:nvSpPr>
          <p:spPr>
            <a:xfrm>
              <a:off x="8187120" y="291087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3AA03850-12F4-4E79-8DFA-388B41E46958}"/>
              </a:ext>
            </a:extLst>
          </p:cNvPr>
          <p:cNvSpPr txBox="1"/>
          <p:nvPr/>
        </p:nvSpPr>
        <p:spPr>
          <a:xfrm>
            <a:off x="484588" y="3397654"/>
            <a:ext cx="1587649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accent2"/>
                </a:solidFill>
                <a:cs typeface="Arial" pitchFamily="34" charset="0"/>
              </a:rPr>
              <a:t>ALLPPT Layout Clean Text Slide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B941F70-2251-4531-9D86-1D1C50FD9A72}"/>
              </a:ext>
            </a:extLst>
          </p:cNvPr>
          <p:cNvSpPr txBox="1"/>
          <p:nvPr/>
        </p:nvSpPr>
        <p:spPr>
          <a:xfrm>
            <a:off x="484588" y="5239148"/>
            <a:ext cx="1587649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accent4"/>
                </a:solidFill>
                <a:cs typeface="Arial" pitchFamily="34" charset="0"/>
              </a:rPr>
              <a:t>ALLPPT Layout Clean Text Slide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440236E2-9D38-4601-BBAA-C86D9996AD8E}"/>
              </a:ext>
            </a:extLst>
          </p:cNvPr>
          <p:cNvGrpSpPr/>
          <p:nvPr/>
        </p:nvGrpSpPr>
        <p:grpSpPr>
          <a:xfrm>
            <a:off x="2396614" y="4692845"/>
            <a:ext cx="3479199" cy="1615826"/>
            <a:chOff x="7892025" y="1572049"/>
            <a:chExt cx="3479199" cy="161582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A09EAA6-B44A-4731-8BCD-FBF77F70BF93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A10FF8C-D0E5-47AF-80B2-8F5A21D50298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897A96C-C0FB-4D71-94DB-959EB373D77C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D835A27-DF93-43A9-9A20-AD489FC6ECBF}"/>
                </a:ext>
              </a:extLst>
            </p:cNvPr>
            <p:cNvSpPr txBox="1"/>
            <p:nvPr/>
          </p:nvSpPr>
          <p:spPr>
            <a:xfrm>
              <a:off x="8187120" y="291087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6F3D7D9-D168-4135-8587-EDBBF0F33764}"/>
              </a:ext>
            </a:extLst>
          </p:cNvPr>
          <p:cNvSpPr txBox="1"/>
          <p:nvPr/>
        </p:nvSpPr>
        <p:spPr>
          <a:xfrm>
            <a:off x="541768" y="2043268"/>
            <a:ext cx="6015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     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BED86ED-652C-4CE6-9821-6D93E1665496}"/>
              </a:ext>
            </a:extLst>
          </p:cNvPr>
          <p:cNvSpPr txBox="1"/>
          <p:nvPr/>
        </p:nvSpPr>
        <p:spPr>
          <a:xfrm>
            <a:off x="541768" y="1735492"/>
            <a:ext cx="6017674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Freeform: Shape 84">
            <a:extLst>
              <a:ext uri="{FF2B5EF4-FFF2-40B4-BE49-F238E27FC236}">
                <a16:creationId xmlns:a16="http://schemas.microsoft.com/office/drawing/2014/main" id="{06A2E60A-E0F2-4DE8-A866-24D4F675C370}"/>
              </a:ext>
            </a:extLst>
          </p:cNvPr>
          <p:cNvSpPr/>
          <p:nvPr/>
        </p:nvSpPr>
        <p:spPr>
          <a:xfrm>
            <a:off x="10003802" y="2303207"/>
            <a:ext cx="596328" cy="339424"/>
          </a:xfrm>
          <a:custGeom>
            <a:avLst/>
            <a:gdLst/>
            <a:ahLst/>
            <a:cxnLst/>
            <a:rect l="l" t="t" r="r" b="b"/>
            <a:pathLst>
              <a:path w="450768" h="256575">
                <a:moveTo>
                  <a:pt x="308455" y="42677"/>
                </a:moveTo>
                <a:lnTo>
                  <a:pt x="308455" y="114263"/>
                </a:lnTo>
                <a:lnTo>
                  <a:pt x="336333" y="114263"/>
                </a:lnTo>
                <a:cubicBezTo>
                  <a:pt x="356409" y="114263"/>
                  <a:pt x="369831" y="112944"/>
                  <a:pt x="376600" y="110305"/>
                </a:cubicBezTo>
                <a:cubicBezTo>
                  <a:pt x="383368" y="107667"/>
                  <a:pt x="388674" y="103537"/>
                  <a:pt x="392518" y="97915"/>
                </a:cubicBezTo>
                <a:cubicBezTo>
                  <a:pt x="396361" y="92294"/>
                  <a:pt x="398282" y="85755"/>
                  <a:pt x="398282" y="78298"/>
                </a:cubicBezTo>
                <a:cubicBezTo>
                  <a:pt x="398282" y="69120"/>
                  <a:pt x="395586" y="61548"/>
                  <a:pt x="390194" y="55583"/>
                </a:cubicBezTo>
                <a:cubicBezTo>
                  <a:pt x="384802" y="49617"/>
                  <a:pt x="377977" y="45889"/>
                  <a:pt x="369717" y="44398"/>
                </a:cubicBezTo>
                <a:cubicBezTo>
                  <a:pt x="363636" y="43250"/>
                  <a:pt x="351418" y="42677"/>
                  <a:pt x="333063" y="42677"/>
                </a:cubicBezTo>
                <a:close/>
                <a:moveTo>
                  <a:pt x="257519" y="0"/>
                </a:moveTo>
                <a:lnTo>
                  <a:pt x="339258" y="0"/>
                </a:lnTo>
                <a:cubicBezTo>
                  <a:pt x="370233" y="0"/>
                  <a:pt x="390424" y="1262"/>
                  <a:pt x="399831" y="3786"/>
                </a:cubicBezTo>
                <a:cubicBezTo>
                  <a:pt x="414286" y="7572"/>
                  <a:pt x="426389" y="15803"/>
                  <a:pt x="436140" y="28480"/>
                </a:cubicBezTo>
                <a:cubicBezTo>
                  <a:pt x="445892" y="41157"/>
                  <a:pt x="450768" y="57533"/>
                  <a:pt x="450768" y="77609"/>
                </a:cubicBezTo>
                <a:cubicBezTo>
                  <a:pt x="450768" y="93097"/>
                  <a:pt x="447957" y="106118"/>
                  <a:pt x="442335" y="116672"/>
                </a:cubicBezTo>
                <a:cubicBezTo>
                  <a:pt x="436714" y="127227"/>
                  <a:pt x="429573" y="135515"/>
                  <a:pt x="420911" y="141538"/>
                </a:cubicBezTo>
                <a:cubicBezTo>
                  <a:pt x="412250" y="147561"/>
                  <a:pt x="403445" y="151548"/>
                  <a:pt x="394496" y="153498"/>
                </a:cubicBezTo>
                <a:cubicBezTo>
                  <a:pt x="382336" y="155907"/>
                  <a:pt x="364726" y="157112"/>
                  <a:pt x="341667" y="157112"/>
                </a:cubicBezTo>
                <a:lnTo>
                  <a:pt x="308455" y="157112"/>
                </a:lnTo>
                <a:lnTo>
                  <a:pt x="308455" y="252273"/>
                </a:lnTo>
                <a:lnTo>
                  <a:pt x="257519" y="252273"/>
                </a:lnTo>
                <a:close/>
                <a:moveTo>
                  <a:pt x="0" y="0"/>
                </a:moveTo>
                <a:lnTo>
                  <a:pt x="50936" y="0"/>
                </a:lnTo>
                <a:lnTo>
                  <a:pt x="50936" y="136634"/>
                </a:lnTo>
                <a:cubicBezTo>
                  <a:pt x="50936" y="158316"/>
                  <a:pt x="51567" y="172370"/>
                  <a:pt x="52829" y="178794"/>
                </a:cubicBezTo>
                <a:cubicBezTo>
                  <a:pt x="55009" y="189119"/>
                  <a:pt x="60200" y="197408"/>
                  <a:pt x="68402" y="203660"/>
                </a:cubicBezTo>
                <a:cubicBezTo>
                  <a:pt x="76605" y="209912"/>
                  <a:pt x="87819" y="213038"/>
                  <a:pt x="102045" y="213038"/>
                </a:cubicBezTo>
                <a:cubicBezTo>
                  <a:pt x="116500" y="213038"/>
                  <a:pt x="127398" y="210084"/>
                  <a:pt x="134740" y="204176"/>
                </a:cubicBezTo>
                <a:cubicBezTo>
                  <a:pt x="142082" y="198268"/>
                  <a:pt x="146499" y="191012"/>
                  <a:pt x="147991" y="182408"/>
                </a:cubicBezTo>
                <a:cubicBezTo>
                  <a:pt x="149482" y="173804"/>
                  <a:pt x="150228" y="159521"/>
                  <a:pt x="150228" y="139559"/>
                </a:cubicBezTo>
                <a:lnTo>
                  <a:pt x="150228" y="0"/>
                </a:lnTo>
                <a:lnTo>
                  <a:pt x="201164" y="0"/>
                </a:lnTo>
                <a:lnTo>
                  <a:pt x="201164" y="132504"/>
                </a:lnTo>
                <a:cubicBezTo>
                  <a:pt x="201164" y="162790"/>
                  <a:pt x="199787" y="184186"/>
                  <a:pt x="197034" y="196691"/>
                </a:cubicBezTo>
                <a:cubicBezTo>
                  <a:pt x="194281" y="209195"/>
                  <a:pt x="189204" y="219750"/>
                  <a:pt x="181805" y="228354"/>
                </a:cubicBezTo>
                <a:cubicBezTo>
                  <a:pt x="174405" y="236958"/>
                  <a:pt x="164510" y="243813"/>
                  <a:pt x="152121" y="248918"/>
                </a:cubicBezTo>
                <a:cubicBezTo>
                  <a:pt x="139731" y="254023"/>
                  <a:pt x="123555" y="256575"/>
                  <a:pt x="103593" y="256575"/>
                </a:cubicBezTo>
                <a:cubicBezTo>
                  <a:pt x="79502" y="256575"/>
                  <a:pt x="61232" y="253793"/>
                  <a:pt x="48785" y="248229"/>
                </a:cubicBezTo>
                <a:cubicBezTo>
                  <a:pt x="36338" y="242665"/>
                  <a:pt x="26500" y="235438"/>
                  <a:pt x="19273" y="226547"/>
                </a:cubicBezTo>
                <a:cubicBezTo>
                  <a:pt x="12045" y="217656"/>
                  <a:pt x="7284" y="208335"/>
                  <a:pt x="4990" y="198583"/>
                </a:cubicBezTo>
                <a:cubicBezTo>
                  <a:pt x="1663" y="184129"/>
                  <a:pt x="0" y="162790"/>
                  <a:pt x="0" y="1345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10200000" lon="13200000" rev="10800000"/>
            </a:camera>
            <a:lightRig rig="threePt" dir="t"/>
          </a:scene3d>
          <a:sp3d extrusionH="5715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  <a:sp3d contourW="12700">
              <a:contourClr>
                <a:schemeClr val="accent3">
                  <a:lumMod val="75000"/>
                </a:schemeClr>
              </a:contourClr>
            </a:sp3d>
          </a:bodyPr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D0A6CA-AC61-4353-9ABB-1B23644E2179}"/>
              </a:ext>
            </a:extLst>
          </p:cNvPr>
          <p:cNvSpPr txBox="1"/>
          <p:nvPr/>
        </p:nvSpPr>
        <p:spPr>
          <a:xfrm>
            <a:off x="0" y="231662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6BE6F844-E8E5-4241-9BFB-5DCC20F73225}"/>
              </a:ext>
            </a:extLst>
          </p:cNvPr>
          <p:cNvGrpSpPr/>
          <p:nvPr/>
        </p:nvGrpSpPr>
        <p:grpSpPr>
          <a:xfrm>
            <a:off x="694188" y="4784099"/>
            <a:ext cx="3707499" cy="1640786"/>
            <a:chOff x="835715" y="4784099"/>
            <a:chExt cx="3707499" cy="164078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EBF3CEA-97DF-43D5-9575-56B73717617A}"/>
                </a:ext>
              </a:extLst>
            </p:cNvPr>
            <p:cNvSpPr txBox="1"/>
            <p:nvPr/>
          </p:nvSpPr>
          <p:spPr>
            <a:xfrm>
              <a:off x="835715" y="5224556"/>
              <a:ext cx="370749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D0A0092-0080-4051-B1D9-CB18E2D8232C}"/>
                </a:ext>
              </a:extLst>
            </p:cNvPr>
            <p:cNvSpPr txBox="1"/>
            <p:nvPr/>
          </p:nvSpPr>
          <p:spPr>
            <a:xfrm>
              <a:off x="835715" y="4784099"/>
              <a:ext cx="37074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CF275BF1-59AF-4F19-AD2E-27FE90D22C2B}"/>
              </a:ext>
            </a:extLst>
          </p:cNvPr>
          <p:cNvGrpSpPr/>
          <p:nvPr/>
        </p:nvGrpSpPr>
        <p:grpSpPr>
          <a:xfrm>
            <a:off x="7790313" y="4784099"/>
            <a:ext cx="3707499" cy="1640786"/>
            <a:chOff x="835715" y="4784099"/>
            <a:chExt cx="3707499" cy="164078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FAA1B98-7CA0-46A1-8559-6553CFA36FF4}"/>
                </a:ext>
              </a:extLst>
            </p:cNvPr>
            <p:cNvSpPr txBox="1"/>
            <p:nvPr/>
          </p:nvSpPr>
          <p:spPr>
            <a:xfrm>
              <a:off x="835715" y="5224556"/>
              <a:ext cx="370749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03A0F3E-A4D5-492F-88F4-84783CC6650C}"/>
                </a:ext>
              </a:extLst>
            </p:cNvPr>
            <p:cNvSpPr txBox="1"/>
            <p:nvPr/>
          </p:nvSpPr>
          <p:spPr>
            <a:xfrm>
              <a:off x="835715" y="4784099"/>
              <a:ext cx="37074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EC8D088-F85C-4F86-B985-4F28C6A8EF1E}"/>
              </a:ext>
            </a:extLst>
          </p:cNvPr>
          <p:cNvSpPr txBox="1"/>
          <p:nvPr/>
        </p:nvSpPr>
        <p:spPr>
          <a:xfrm>
            <a:off x="5077393" y="4942773"/>
            <a:ext cx="203721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000" dirty="0">
                <a:solidFill>
                  <a:schemeClr val="bg1"/>
                </a:solidFill>
                <a:latin typeface="+mj-lt"/>
                <a:cs typeface="Arial" pitchFamily="34" charset="0"/>
              </a:rPr>
              <a:t>ALLPPT Layout</a:t>
            </a:r>
          </a:p>
          <a:p>
            <a:pPr algn="ctr"/>
            <a:r>
              <a:rPr lang="en-GB" altLang="ko-KR" sz="2000" dirty="0">
                <a:solidFill>
                  <a:schemeClr val="bg1"/>
                </a:solidFill>
                <a:latin typeface="+mj-lt"/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41760EB-C775-40DF-B0C6-1BD61E2F9DEB}"/>
              </a:ext>
            </a:extLst>
          </p:cNvPr>
          <p:cNvSpPr txBox="1"/>
          <p:nvPr/>
        </p:nvSpPr>
        <p:spPr>
          <a:xfrm>
            <a:off x="6370948" y="4415677"/>
            <a:ext cx="48826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AGENDA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F0E63B4F-BD1A-4F48-811C-78482BC1F35A}"/>
              </a:ext>
            </a:extLst>
          </p:cNvPr>
          <p:cNvGrpSpPr/>
          <p:nvPr/>
        </p:nvGrpSpPr>
        <p:grpSpPr>
          <a:xfrm>
            <a:off x="952681" y="687997"/>
            <a:ext cx="4890690" cy="1144585"/>
            <a:chOff x="5602558" y="521010"/>
            <a:chExt cx="4890690" cy="114458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967ED8-4823-4C2A-9305-56791E366D9F}"/>
                </a:ext>
              </a:extLst>
            </p:cNvPr>
            <p:cNvSpPr txBox="1"/>
            <p:nvPr/>
          </p:nvSpPr>
          <p:spPr>
            <a:xfrm>
              <a:off x="5734437" y="1203930"/>
              <a:ext cx="47588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7" name="Group 3">
              <a:extLst>
                <a:ext uri="{FF2B5EF4-FFF2-40B4-BE49-F238E27FC236}">
                  <a16:creationId xmlns:a16="http://schemas.microsoft.com/office/drawing/2014/main" id="{4AD4FA23-BF06-4386-8BDF-2C7C348B2B3F}"/>
                </a:ext>
              </a:extLst>
            </p:cNvPr>
            <p:cNvGrpSpPr/>
            <p:nvPr/>
          </p:nvGrpSpPr>
          <p:grpSpPr>
            <a:xfrm>
              <a:off x="5602558" y="521010"/>
              <a:ext cx="4793720" cy="777510"/>
              <a:chOff x="6102442" y="1483456"/>
              <a:chExt cx="4793720" cy="777510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B125A90-997C-4617-A1CB-42F5DFA026AF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035896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6F0945-8442-467C-B753-FC5C2D6BE601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C32ADA78-43A7-46AB-8AC1-A299519EDBCA}"/>
              </a:ext>
            </a:extLst>
          </p:cNvPr>
          <p:cNvGrpSpPr/>
          <p:nvPr/>
        </p:nvGrpSpPr>
        <p:grpSpPr>
          <a:xfrm>
            <a:off x="6362899" y="687997"/>
            <a:ext cx="4890690" cy="1144585"/>
            <a:chOff x="5602558" y="521010"/>
            <a:chExt cx="4890690" cy="114458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255D6FB-4399-4C94-9DD6-12B2A126634E}"/>
                </a:ext>
              </a:extLst>
            </p:cNvPr>
            <p:cNvSpPr txBox="1"/>
            <p:nvPr/>
          </p:nvSpPr>
          <p:spPr>
            <a:xfrm>
              <a:off x="5734437" y="1203930"/>
              <a:ext cx="47588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2" name="Group 3">
              <a:extLst>
                <a:ext uri="{FF2B5EF4-FFF2-40B4-BE49-F238E27FC236}">
                  <a16:creationId xmlns:a16="http://schemas.microsoft.com/office/drawing/2014/main" id="{D905498D-8375-468C-B389-0BD1806A3054}"/>
                </a:ext>
              </a:extLst>
            </p:cNvPr>
            <p:cNvGrpSpPr/>
            <p:nvPr/>
          </p:nvGrpSpPr>
          <p:grpSpPr>
            <a:xfrm>
              <a:off x="5602558" y="521010"/>
              <a:ext cx="4793720" cy="777510"/>
              <a:chOff x="6102442" y="1483456"/>
              <a:chExt cx="4793720" cy="777510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9ED2F24-A011-4AED-B98B-8795D62447FD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035896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C7A1D17-116E-433F-8A99-3E8709DC0CC4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E65078E1-F052-4D3E-8955-0CC7AE2D449E}"/>
              </a:ext>
            </a:extLst>
          </p:cNvPr>
          <p:cNvGrpSpPr/>
          <p:nvPr/>
        </p:nvGrpSpPr>
        <p:grpSpPr>
          <a:xfrm>
            <a:off x="952681" y="2261338"/>
            <a:ext cx="4890690" cy="1144585"/>
            <a:chOff x="5602558" y="521010"/>
            <a:chExt cx="4890690" cy="11445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FF6734-C0BD-45AB-BBCF-E7ED06DAB7A1}"/>
                </a:ext>
              </a:extLst>
            </p:cNvPr>
            <p:cNvSpPr txBox="1"/>
            <p:nvPr/>
          </p:nvSpPr>
          <p:spPr>
            <a:xfrm>
              <a:off x="5734437" y="1203930"/>
              <a:ext cx="47588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7" name="Group 3">
              <a:extLst>
                <a:ext uri="{FF2B5EF4-FFF2-40B4-BE49-F238E27FC236}">
                  <a16:creationId xmlns:a16="http://schemas.microsoft.com/office/drawing/2014/main" id="{9DCB0D65-9C50-45FE-B075-1B8E5A0D3510}"/>
                </a:ext>
              </a:extLst>
            </p:cNvPr>
            <p:cNvGrpSpPr/>
            <p:nvPr/>
          </p:nvGrpSpPr>
          <p:grpSpPr>
            <a:xfrm>
              <a:off x="5602558" y="521010"/>
              <a:ext cx="4793720" cy="777510"/>
              <a:chOff x="6102442" y="1483456"/>
              <a:chExt cx="4793720" cy="777510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0AE5311-AC3F-4218-AD27-1E72AFBCEBB6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035896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75B5E7A-25C6-4CF1-BC6D-179A2EE88925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0F6638C4-D7AD-46D1-8812-FE4BEAE0FB15}"/>
              </a:ext>
            </a:extLst>
          </p:cNvPr>
          <p:cNvGrpSpPr/>
          <p:nvPr/>
        </p:nvGrpSpPr>
        <p:grpSpPr>
          <a:xfrm>
            <a:off x="6362899" y="2261338"/>
            <a:ext cx="4890690" cy="1144585"/>
            <a:chOff x="5602558" y="521010"/>
            <a:chExt cx="4890690" cy="114458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9C9072-0732-4001-AF94-7E9DBE857529}"/>
                </a:ext>
              </a:extLst>
            </p:cNvPr>
            <p:cNvSpPr txBox="1"/>
            <p:nvPr/>
          </p:nvSpPr>
          <p:spPr>
            <a:xfrm>
              <a:off x="5734437" y="1203930"/>
              <a:ext cx="47588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2" name="Group 3">
              <a:extLst>
                <a:ext uri="{FF2B5EF4-FFF2-40B4-BE49-F238E27FC236}">
                  <a16:creationId xmlns:a16="http://schemas.microsoft.com/office/drawing/2014/main" id="{B2902EDE-96E6-4F2F-8500-335D3B84BDF5}"/>
                </a:ext>
              </a:extLst>
            </p:cNvPr>
            <p:cNvGrpSpPr/>
            <p:nvPr/>
          </p:nvGrpSpPr>
          <p:grpSpPr>
            <a:xfrm>
              <a:off x="5602558" y="521010"/>
              <a:ext cx="4793720" cy="777510"/>
              <a:chOff x="6102442" y="1483456"/>
              <a:chExt cx="4793720" cy="777510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3EE19EB-6001-43C0-B3FE-2E98C4671171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035896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04F30F0-BBA5-4FA1-88EC-9E80F5959E7F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117">
            <a:extLst>
              <a:ext uri="{FF2B5EF4-FFF2-40B4-BE49-F238E27FC236}">
                <a16:creationId xmlns:a16="http://schemas.microsoft.com/office/drawing/2014/main" id="{B71A2849-C686-436C-AE6C-CE5D34ECE007}"/>
              </a:ext>
            </a:extLst>
          </p:cNvPr>
          <p:cNvCxnSpPr>
            <a:cxnSpLocks/>
            <a:stCxn id="40" idx="1"/>
          </p:cNvCxnSpPr>
          <p:nvPr/>
        </p:nvCxnSpPr>
        <p:spPr>
          <a:xfrm flipH="1">
            <a:off x="2982114" y="2189550"/>
            <a:ext cx="1053556" cy="53887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63">
            <a:extLst>
              <a:ext uri="{FF2B5EF4-FFF2-40B4-BE49-F238E27FC236}">
                <a16:creationId xmlns:a16="http://schemas.microsoft.com/office/drawing/2014/main" id="{AFE21F53-35AF-4B68-AE0E-48B228EA9C35}"/>
              </a:ext>
            </a:extLst>
          </p:cNvPr>
          <p:cNvGrpSpPr/>
          <p:nvPr/>
        </p:nvGrpSpPr>
        <p:grpSpPr>
          <a:xfrm>
            <a:off x="2087925" y="2369369"/>
            <a:ext cx="1672976" cy="3345954"/>
            <a:chOff x="6096001" y="2594702"/>
            <a:chExt cx="1286887" cy="2573773"/>
          </a:xfrm>
          <a:solidFill>
            <a:schemeClr val="accent5"/>
          </a:solidFill>
        </p:grpSpPr>
        <p:sp>
          <p:nvSpPr>
            <p:cNvPr id="5" name="Freeform: Shape 54">
              <a:extLst>
                <a:ext uri="{FF2B5EF4-FFF2-40B4-BE49-F238E27FC236}">
                  <a16:creationId xmlns:a16="http://schemas.microsoft.com/office/drawing/2014/main" id="{3BE80805-8609-4F2D-A844-D3DDB125134F}"/>
                </a:ext>
              </a:extLst>
            </p:cNvPr>
            <p:cNvSpPr/>
            <p:nvPr/>
          </p:nvSpPr>
          <p:spPr>
            <a:xfrm>
              <a:off x="6096002" y="2594702"/>
              <a:ext cx="1286886" cy="2573773"/>
            </a:xfrm>
            <a:custGeom>
              <a:avLst/>
              <a:gdLst>
                <a:gd name="connsiteX0" fmla="*/ 0 w 1286886"/>
                <a:gd name="connsiteY0" fmla="*/ 0 h 2573772"/>
                <a:gd name="connsiteX1" fmla="*/ 1286886 w 1286886"/>
                <a:gd name="connsiteY1" fmla="*/ 1286886 h 2573772"/>
                <a:gd name="connsiteX2" fmla="*/ 0 w 1286886"/>
                <a:gd name="connsiteY2" fmla="*/ 2573772 h 2573772"/>
                <a:gd name="connsiteX3" fmla="*/ 0 w 1286886"/>
                <a:gd name="connsiteY3" fmla="*/ 2444359 h 2573772"/>
                <a:gd name="connsiteX4" fmla="*/ 1157473 w 1286886"/>
                <a:gd name="connsiteY4" fmla="*/ 1286886 h 2573772"/>
                <a:gd name="connsiteX5" fmla="*/ 0 w 1286886"/>
                <a:gd name="connsiteY5" fmla="*/ 129413 h 2573772"/>
                <a:gd name="connsiteX6" fmla="*/ 0 w 1286886"/>
                <a:gd name="connsiteY6" fmla="*/ 0 h 2573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86886" h="2573772">
                  <a:moveTo>
                    <a:pt x="0" y="0"/>
                  </a:moveTo>
                  <a:cubicBezTo>
                    <a:pt x="709574" y="0"/>
                    <a:pt x="1286886" y="577313"/>
                    <a:pt x="1286886" y="1286886"/>
                  </a:cubicBezTo>
                  <a:cubicBezTo>
                    <a:pt x="1286886" y="1996460"/>
                    <a:pt x="709574" y="2573772"/>
                    <a:pt x="0" y="2573772"/>
                  </a:cubicBezTo>
                  <a:lnTo>
                    <a:pt x="0" y="2444359"/>
                  </a:lnTo>
                  <a:cubicBezTo>
                    <a:pt x="638267" y="2444359"/>
                    <a:pt x="1157473" y="1925153"/>
                    <a:pt x="1157473" y="1286886"/>
                  </a:cubicBezTo>
                  <a:cubicBezTo>
                    <a:pt x="1157473" y="648620"/>
                    <a:pt x="638267" y="129413"/>
                    <a:pt x="0" y="12941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2">
              <a:extLst>
                <a:ext uri="{FF2B5EF4-FFF2-40B4-BE49-F238E27FC236}">
                  <a16:creationId xmlns:a16="http://schemas.microsoft.com/office/drawing/2014/main" id="{3FFB5001-CFD4-44CC-A1E2-E753E5F6FE58}"/>
                </a:ext>
              </a:extLst>
            </p:cNvPr>
            <p:cNvSpPr/>
            <p:nvPr/>
          </p:nvSpPr>
          <p:spPr>
            <a:xfrm>
              <a:off x="6096002" y="2919268"/>
              <a:ext cx="960766" cy="1923082"/>
            </a:xfrm>
            <a:custGeom>
              <a:avLst/>
              <a:gdLst>
                <a:gd name="connsiteX0" fmla="*/ 1 w 960766"/>
                <a:gd name="connsiteY0" fmla="*/ 0 h 1923082"/>
                <a:gd name="connsiteX1" fmla="*/ 960766 w 960766"/>
                <a:gd name="connsiteY1" fmla="*/ 961542 h 1923082"/>
                <a:gd name="connsiteX2" fmla="*/ 1 w 960766"/>
                <a:gd name="connsiteY2" fmla="*/ 1923082 h 1923082"/>
                <a:gd name="connsiteX3" fmla="*/ 0 w 960766"/>
                <a:gd name="connsiteY3" fmla="*/ 1923082 h 1923082"/>
                <a:gd name="connsiteX4" fmla="*/ 0 w 960766"/>
                <a:gd name="connsiteY4" fmla="*/ 1793668 h 1923082"/>
                <a:gd name="connsiteX5" fmla="*/ 1 w 960766"/>
                <a:gd name="connsiteY5" fmla="*/ 1793668 h 1923082"/>
                <a:gd name="connsiteX6" fmla="*/ 831352 w 960766"/>
                <a:gd name="connsiteY6" fmla="*/ 961542 h 1923082"/>
                <a:gd name="connsiteX7" fmla="*/ 1 w 960766"/>
                <a:gd name="connsiteY7" fmla="*/ 129413 h 1923082"/>
                <a:gd name="connsiteX8" fmla="*/ 0 w 960766"/>
                <a:gd name="connsiteY8" fmla="*/ 129413 h 1923082"/>
                <a:gd name="connsiteX9" fmla="*/ 0 w 960766"/>
                <a:gd name="connsiteY9" fmla="*/ 0 h 1923082"/>
                <a:gd name="connsiteX10" fmla="*/ 1 w 960766"/>
                <a:gd name="connsiteY10" fmla="*/ 0 h 1923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0766" h="1923082">
                  <a:moveTo>
                    <a:pt x="1" y="0"/>
                  </a:moveTo>
                  <a:cubicBezTo>
                    <a:pt x="529820" y="0"/>
                    <a:pt x="960766" y="431334"/>
                    <a:pt x="960766" y="961542"/>
                  </a:cubicBezTo>
                  <a:cubicBezTo>
                    <a:pt x="960766" y="1491747"/>
                    <a:pt x="529820" y="1923082"/>
                    <a:pt x="1" y="1923082"/>
                  </a:cubicBezTo>
                  <a:lnTo>
                    <a:pt x="0" y="1923082"/>
                  </a:lnTo>
                  <a:lnTo>
                    <a:pt x="0" y="1793668"/>
                  </a:lnTo>
                  <a:lnTo>
                    <a:pt x="1" y="1793668"/>
                  </a:lnTo>
                  <a:cubicBezTo>
                    <a:pt x="458384" y="1793668"/>
                    <a:pt x="831352" y="1420440"/>
                    <a:pt x="831352" y="961542"/>
                  </a:cubicBezTo>
                  <a:cubicBezTo>
                    <a:pt x="831352" y="502641"/>
                    <a:pt x="458384" y="129413"/>
                    <a:pt x="1" y="129413"/>
                  </a:cubicBezTo>
                  <a:lnTo>
                    <a:pt x="0" y="129413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50">
              <a:extLst>
                <a:ext uri="{FF2B5EF4-FFF2-40B4-BE49-F238E27FC236}">
                  <a16:creationId xmlns:a16="http://schemas.microsoft.com/office/drawing/2014/main" id="{0379F338-F8CF-4E74-A670-44E512A99348}"/>
                </a:ext>
              </a:extLst>
            </p:cNvPr>
            <p:cNvSpPr/>
            <p:nvPr/>
          </p:nvSpPr>
          <p:spPr>
            <a:xfrm>
              <a:off x="6096002" y="3245389"/>
              <a:ext cx="634645" cy="1270839"/>
            </a:xfrm>
            <a:custGeom>
              <a:avLst/>
              <a:gdLst>
                <a:gd name="connsiteX0" fmla="*/ 1 w 634645"/>
                <a:gd name="connsiteY0" fmla="*/ 0 h 1270839"/>
                <a:gd name="connsiteX1" fmla="*/ 634645 w 634645"/>
                <a:gd name="connsiteY1" fmla="*/ 635420 h 1270839"/>
                <a:gd name="connsiteX2" fmla="*/ 1 w 634645"/>
                <a:gd name="connsiteY2" fmla="*/ 1270839 h 1270839"/>
                <a:gd name="connsiteX3" fmla="*/ 0 w 634645"/>
                <a:gd name="connsiteY3" fmla="*/ 1270839 h 1270839"/>
                <a:gd name="connsiteX4" fmla="*/ 0 w 634645"/>
                <a:gd name="connsiteY4" fmla="*/ 1141425 h 1270839"/>
                <a:gd name="connsiteX5" fmla="*/ 1 w 634645"/>
                <a:gd name="connsiteY5" fmla="*/ 1141425 h 1270839"/>
                <a:gd name="connsiteX6" fmla="*/ 505231 w 634645"/>
                <a:gd name="connsiteY6" fmla="*/ 635420 h 1270839"/>
                <a:gd name="connsiteX7" fmla="*/ 1 w 634645"/>
                <a:gd name="connsiteY7" fmla="*/ 129413 h 1270839"/>
                <a:gd name="connsiteX8" fmla="*/ 0 w 634645"/>
                <a:gd name="connsiteY8" fmla="*/ 129413 h 1270839"/>
                <a:gd name="connsiteX9" fmla="*/ 0 w 634645"/>
                <a:gd name="connsiteY9" fmla="*/ 0 h 1270839"/>
                <a:gd name="connsiteX10" fmla="*/ 1 w 634645"/>
                <a:gd name="connsiteY10" fmla="*/ 0 h 127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4645" h="1270839">
                  <a:moveTo>
                    <a:pt x="1" y="0"/>
                  </a:moveTo>
                  <a:cubicBezTo>
                    <a:pt x="349935" y="0"/>
                    <a:pt x="634645" y="285098"/>
                    <a:pt x="634645" y="635420"/>
                  </a:cubicBezTo>
                  <a:cubicBezTo>
                    <a:pt x="634645" y="985741"/>
                    <a:pt x="349935" y="1270839"/>
                    <a:pt x="1" y="1270839"/>
                  </a:cubicBezTo>
                  <a:lnTo>
                    <a:pt x="0" y="1270839"/>
                  </a:lnTo>
                  <a:lnTo>
                    <a:pt x="0" y="1141425"/>
                  </a:lnTo>
                  <a:lnTo>
                    <a:pt x="1" y="1141425"/>
                  </a:lnTo>
                  <a:cubicBezTo>
                    <a:pt x="278628" y="1141425"/>
                    <a:pt x="505231" y="914435"/>
                    <a:pt x="505231" y="635420"/>
                  </a:cubicBezTo>
                  <a:cubicBezTo>
                    <a:pt x="505231" y="356405"/>
                    <a:pt x="278628" y="129413"/>
                    <a:pt x="1" y="129413"/>
                  </a:cubicBezTo>
                  <a:lnTo>
                    <a:pt x="0" y="129413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48">
              <a:extLst>
                <a:ext uri="{FF2B5EF4-FFF2-40B4-BE49-F238E27FC236}">
                  <a16:creationId xmlns:a16="http://schemas.microsoft.com/office/drawing/2014/main" id="{9A47886F-2182-443B-870D-ABA1896EC475}"/>
                </a:ext>
              </a:extLst>
            </p:cNvPr>
            <p:cNvSpPr/>
            <p:nvPr/>
          </p:nvSpPr>
          <p:spPr>
            <a:xfrm>
              <a:off x="6096001" y="3635522"/>
              <a:ext cx="243039" cy="489025"/>
            </a:xfrm>
            <a:custGeom>
              <a:avLst/>
              <a:gdLst>
                <a:gd name="connsiteX0" fmla="*/ 0 w 243039"/>
                <a:gd name="connsiteY0" fmla="*/ 0 h 489025"/>
                <a:gd name="connsiteX1" fmla="*/ 48380 w 243039"/>
                <a:gd name="connsiteY1" fmla="*/ 4889 h 489025"/>
                <a:gd name="connsiteX2" fmla="*/ 243039 w 243039"/>
                <a:gd name="connsiteY2" fmla="*/ 244513 h 489025"/>
                <a:gd name="connsiteX3" fmla="*/ 48380 w 243039"/>
                <a:gd name="connsiteY3" fmla="*/ 484135 h 489025"/>
                <a:gd name="connsiteX4" fmla="*/ 0 w 243039"/>
                <a:gd name="connsiteY4" fmla="*/ 489025 h 489025"/>
                <a:gd name="connsiteX5" fmla="*/ 0 w 243039"/>
                <a:gd name="connsiteY5" fmla="*/ 0 h 489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3039" h="489025">
                  <a:moveTo>
                    <a:pt x="0" y="0"/>
                  </a:moveTo>
                  <a:lnTo>
                    <a:pt x="48380" y="4889"/>
                  </a:lnTo>
                  <a:cubicBezTo>
                    <a:pt x="159513" y="27692"/>
                    <a:pt x="243039" y="126293"/>
                    <a:pt x="243039" y="244513"/>
                  </a:cubicBezTo>
                  <a:cubicBezTo>
                    <a:pt x="243039" y="362732"/>
                    <a:pt x="159513" y="461332"/>
                    <a:pt x="48380" y="484135"/>
                  </a:cubicBezTo>
                  <a:lnTo>
                    <a:pt x="0" y="4890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" name="Group 65">
            <a:extLst>
              <a:ext uri="{FF2B5EF4-FFF2-40B4-BE49-F238E27FC236}">
                <a16:creationId xmlns:a16="http://schemas.microsoft.com/office/drawing/2014/main" id="{D8AA47FF-4FB2-491B-B9D4-73DC8E27C704}"/>
              </a:ext>
            </a:extLst>
          </p:cNvPr>
          <p:cNvGrpSpPr/>
          <p:nvPr/>
        </p:nvGrpSpPr>
        <p:grpSpPr>
          <a:xfrm rot="20853083">
            <a:off x="1919581" y="2624342"/>
            <a:ext cx="2251241" cy="1068368"/>
            <a:chOff x="1719925" y="2675941"/>
            <a:chExt cx="2010435" cy="954090"/>
          </a:xfrm>
        </p:grpSpPr>
        <p:sp>
          <p:nvSpPr>
            <p:cNvPr id="10" name="Parallelogram 66">
              <a:extLst>
                <a:ext uri="{FF2B5EF4-FFF2-40B4-BE49-F238E27FC236}">
                  <a16:creationId xmlns:a16="http://schemas.microsoft.com/office/drawing/2014/main" id="{D2267210-09B9-44FD-A019-94806218D152}"/>
                </a:ext>
              </a:extLst>
            </p:cNvPr>
            <p:cNvSpPr/>
            <p:nvPr/>
          </p:nvSpPr>
          <p:spPr>
            <a:xfrm rot="8894940">
              <a:off x="2608993" y="2707412"/>
              <a:ext cx="1054848" cy="208549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Rectangle 34">
              <a:extLst>
                <a:ext uri="{FF2B5EF4-FFF2-40B4-BE49-F238E27FC236}">
                  <a16:creationId xmlns:a16="http://schemas.microsoft.com/office/drawing/2014/main" id="{35668AB4-5C19-41EE-A64D-F30C9591580E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12" name="Group 68">
              <a:extLst>
                <a:ext uri="{FF2B5EF4-FFF2-40B4-BE49-F238E27FC236}">
                  <a16:creationId xmlns:a16="http://schemas.microsoft.com/office/drawing/2014/main" id="{07616D95-8521-4869-99A5-5B901C6154AD}"/>
                </a:ext>
              </a:extLst>
            </p:cNvPr>
            <p:cNvGrpSpPr/>
            <p:nvPr/>
          </p:nvGrpSpPr>
          <p:grpSpPr>
            <a:xfrm rot="19800000">
              <a:off x="1953619" y="2675941"/>
              <a:ext cx="1776741" cy="850143"/>
              <a:chOff x="1475656" y="3331348"/>
              <a:chExt cx="2725289" cy="1304008"/>
            </a:xfrm>
          </p:grpSpPr>
          <p:sp>
            <p:nvSpPr>
              <p:cNvPr id="13" name="Parallelogram 69">
                <a:extLst>
                  <a:ext uri="{FF2B5EF4-FFF2-40B4-BE49-F238E27FC236}">
                    <a16:creationId xmlns:a16="http://schemas.microsoft.com/office/drawing/2014/main" id="{A55903C1-E6D2-496C-9E82-6A8B6D46B481}"/>
                  </a:ext>
                </a:extLst>
              </p:cNvPr>
              <p:cNvSpPr/>
              <p:nvPr/>
            </p:nvSpPr>
            <p:spPr>
              <a:xfrm rot="10680000" flipH="1">
                <a:off x="2793781" y="4038221"/>
                <a:ext cx="1201834" cy="597135"/>
              </a:xfrm>
              <a:prstGeom prst="parallelogram">
                <a:avLst>
                  <a:gd name="adj" fmla="val 62269"/>
                </a:avLst>
              </a:pr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4" name="Parallelogram 70">
                <a:extLst>
                  <a:ext uri="{FF2B5EF4-FFF2-40B4-BE49-F238E27FC236}">
                    <a16:creationId xmlns:a16="http://schemas.microsoft.com/office/drawing/2014/main" id="{4075D3BA-BFEE-496F-9833-35EC1D1E815F}"/>
                  </a:ext>
                </a:extLst>
              </p:cNvPr>
              <p:cNvSpPr/>
              <p:nvPr/>
            </p:nvSpPr>
            <p:spPr>
              <a:xfrm rot="10920000">
                <a:off x="2793780" y="3331348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grpSp>
            <p:nvGrpSpPr>
              <p:cNvPr id="15" name="Group 71">
                <a:extLst>
                  <a:ext uri="{FF2B5EF4-FFF2-40B4-BE49-F238E27FC236}">
                    <a16:creationId xmlns:a16="http://schemas.microsoft.com/office/drawing/2014/main" id="{81289DC9-44D4-4DB0-9AAA-08F47CAF9B9C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2152334" cy="246090"/>
                <a:chOff x="1688158" y="3440846"/>
                <a:chExt cx="1659706" cy="379529"/>
              </a:xfrm>
            </p:grpSpPr>
            <p:sp>
              <p:nvSpPr>
                <p:cNvPr id="17" name="Trapezoid 33">
                  <a:extLst>
                    <a:ext uri="{FF2B5EF4-FFF2-40B4-BE49-F238E27FC236}">
                      <a16:creationId xmlns:a16="http://schemas.microsoft.com/office/drawing/2014/main" id="{8921165E-0731-4CA7-9869-CD7E47EA9653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dirty="0"/>
                </a:p>
              </p:txBody>
            </p:sp>
            <p:sp>
              <p:nvSpPr>
                <p:cNvPr id="18" name="Chord 74">
                  <a:extLst>
                    <a:ext uri="{FF2B5EF4-FFF2-40B4-BE49-F238E27FC236}">
                      <a16:creationId xmlns:a16="http://schemas.microsoft.com/office/drawing/2014/main" id="{2F36481E-ED6D-480E-8AD3-72A378EB5193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dirty="0"/>
                </a:p>
              </p:txBody>
            </p:sp>
            <p:sp>
              <p:nvSpPr>
                <p:cNvPr id="19" name="Trapezoid 37">
                  <a:extLst>
                    <a:ext uri="{FF2B5EF4-FFF2-40B4-BE49-F238E27FC236}">
                      <a16:creationId xmlns:a16="http://schemas.microsoft.com/office/drawing/2014/main" id="{EDF149A0-456E-43F6-8D2A-7ED684974883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16" name="Parallelogram 72">
                <a:extLst>
                  <a:ext uri="{FF2B5EF4-FFF2-40B4-BE49-F238E27FC236}">
                    <a16:creationId xmlns:a16="http://schemas.microsoft.com/office/drawing/2014/main" id="{E00173A0-E067-4C36-AEFD-F8D2D7311A62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6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20" name="Oval 95">
            <a:extLst>
              <a:ext uri="{FF2B5EF4-FFF2-40B4-BE49-F238E27FC236}">
                <a16:creationId xmlns:a16="http://schemas.microsoft.com/office/drawing/2014/main" id="{DA102652-E001-4F59-ADA1-630E0D6F6A06}"/>
              </a:ext>
            </a:extLst>
          </p:cNvPr>
          <p:cNvSpPr/>
          <p:nvPr/>
        </p:nvSpPr>
        <p:spPr>
          <a:xfrm>
            <a:off x="7033139" y="3009761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CC20EA-D402-4648-B570-BA03DF928F5E}"/>
              </a:ext>
            </a:extLst>
          </p:cNvPr>
          <p:cNvSpPr txBox="1"/>
          <p:nvPr/>
        </p:nvSpPr>
        <p:spPr>
          <a:xfrm>
            <a:off x="7893982" y="3032451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2" name="Oval 97">
            <a:extLst>
              <a:ext uri="{FF2B5EF4-FFF2-40B4-BE49-F238E27FC236}">
                <a16:creationId xmlns:a16="http://schemas.microsoft.com/office/drawing/2014/main" id="{C948B0BF-B13F-4492-88B7-93C54085052C}"/>
              </a:ext>
            </a:extLst>
          </p:cNvPr>
          <p:cNvSpPr/>
          <p:nvPr/>
        </p:nvSpPr>
        <p:spPr>
          <a:xfrm>
            <a:off x="7033139" y="4188835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068CD8-248A-4A7F-81DC-21BE00F07013}"/>
              </a:ext>
            </a:extLst>
          </p:cNvPr>
          <p:cNvSpPr txBox="1"/>
          <p:nvPr/>
        </p:nvSpPr>
        <p:spPr>
          <a:xfrm>
            <a:off x="7893982" y="4211525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4" name="Oval 99">
            <a:extLst>
              <a:ext uri="{FF2B5EF4-FFF2-40B4-BE49-F238E27FC236}">
                <a16:creationId xmlns:a16="http://schemas.microsoft.com/office/drawing/2014/main" id="{8251E1C3-8871-42B3-B4A6-9163F321AED3}"/>
              </a:ext>
            </a:extLst>
          </p:cNvPr>
          <p:cNvSpPr/>
          <p:nvPr/>
        </p:nvSpPr>
        <p:spPr>
          <a:xfrm>
            <a:off x="7033139" y="5367908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EA3114-4EB6-486E-8DF1-C00896AF344B}"/>
              </a:ext>
            </a:extLst>
          </p:cNvPr>
          <p:cNvSpPr txBox="1"/>
          <p:nvPr/>
        </p:nvSpPr>
        <p:spPr>
          <a:xfrm>
            <a:off x="7893982" y="5390598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26" name="Straight Connector 101">
            <a:extLst>
              <a:ext uri="{FF2B5EF4-FFF2-40B4-BE49-F238E27FC236}">
                <a16:creationId xmlns:a16="http://schemas.microsoft.com/office/drawing/2014/main" id="{434CECC4-0665-46AF-9159-7501749EBA61}"/>
              </a:ext>
            </a:extLst>
          </p:cNvPr>
          <p:cNvCxnSpPr>
            <a:cxnSpLocks/>
            <a:stCxn id="24" idx="2"/>
            <a:endCxn id="31" idx="3"/>
          </p:cNvCxnSpPr>
          <p:nvPr/>
        </p:nvCxnSpPr>
        <p:spPr>
          <a:xfrm flipH="1" flipV="1">
            <a:off x="5611201" y="5709803"/>
            <a:ext cx="1421938" cy="10372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102">
            <a:extLst>
              <a:ext uri="{FF2B5EF4-FFF2-40B4-BE49-F238E27FC236}">
                <a16:creationId xmlns:a16="http://schemas.microsoft.com/office/drawing/2014/main" id="{0A8BE6A7-56D7-4AC4-B67C-ED7FD98EEC2A}"/>
              </a:ext>
            </a:extLst>
          </p:cNvPr>
          <p:cNvCxnSpPr>
            <a:cxnSpLocks/>
            <a:stCxn id="22" idx="2"/>
            <a:endCxn id="30" idx="3"/>
          </p:cNvCxnSpPr>
          <p:nvPr/>
        </p:nvCxnSpPr>
        <p:spPr>
          <a:xfrm flipH="1" flipV="1">
            <a:off x="5611201" y="4536386"/>
            <a:ext cx="1421938" cy="4716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03">
            <a:extLst>
              <a:ext uri="{FF2B5EF4-FFF2-40B4-BE49-F238E27FC236}">
                <a16:creationId xmlns:a16="http://schemas.microsoft.com/office/drawing/2014/main" id="{F6E69AAE-C6BB-4658-9CDC-F54E7BC06234}"/>
              </a:ext>
            </a:extLst>
          </p:cNvPr>
          <p:cNvCxnSpPr>
            <a:cxnSpLocks/>
            <a:stCxn id="20" idx="2"/>
            <a:endCxn id="29" idx="3"/>
          </p:cNvCxnSpPr>
          <p:nvPr/>
        </p:nvCxnSpPr>
        <p:spPr>
          <a:xfrm flipH="1">
            <a:off x="5611201" y="3362028"/>
            <a:ext cx="1421938" cy="94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C9C1C4D-B33D-4559-9E18-9148D912044D}"/>
              </a:ext>
            </a:extLst>
          </p:cNvPr>
          <p:cNvSpPr txBox="1"/>
          <p:nvPr/>
        </p:nvSpPr>
        <p:spPr>
          <a:xfrm>
            <a:off x="4035670" y="3209079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0EE2283-EF91-4146-AE39-711EBF4796FF}"/>
              </a:ext>
            </a:extLst>
          </p:cNvPr>
          <p:cNvSpPr txBox="1"/>
          <p:nvPr/>
        </p:nvSpPr>
        <p:spPr>
          <a:xfrm>
            <a:off x="4035670" y="4382497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B30D1D6-77D2-4AF9-BB14-370523AD680A}"/>
              </a:ext>
            </a:extLst>
          </p:cNvPr>
          <p:cNvSpPr txBox="1"/>
          <p:nvPr/>
        </p:nvSpPr>
        <p:spPr>
          <a:xfrm>
            <a:off x="4035670" y="5555914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32" name="Straight Connector 107">
            <a:extLst>
              <a:ext uri="{FF2B5EF4-FFF2-40B4-BE49-F238E27FC236}">
                <a16:creationId xmlns:a16="http://schemas.microsoft.com/office/drawing/2014/main" id="{3E3EAD30-CDDF-4239-8A41-DEA52F57E416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2245902" y="4171299"/>
            <a:ext cx="1789768" cy="1538504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108">
            <a:extLst>
              <a:ext uri="{FF2B5EF4-FFF2-40B4-BE49-F238E27FC236}">
                <a16:creationId xmlns:a16="http://schemas.microsoft.com/office/drawing/2014/main" id="{8C21BABD-01FE-4FD6-BD05-7AD7DAC2A069}"/>
              </a:ext>
            </a:extLst>
          </p:cNvPr>
          <p:cNvCxnSpPr>
            <a:cxnSpLocks/>
            <a:stCxn id="30" idx="1"/>
          </p:cNvCxnSpPr>
          <p:nvPr/>
        </p:nvCxnSpPr>
        <p:spPr>
          <a:xfrm flipH="1" flipV="1">
            <a:off x="2810751" y="4185603"/>
            <a:ext cx="1224919" cy="350783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109">
            <a:extLst>
              <a:ext uri="{FF2B5EF4-FFF2-40B4-BE49-F238E27FC236}">
                <a16:creationId xmlns:a16="http://schemas.microsoft.com/office/drawing/2014/main" id="{ACA2B619-B06E-4B1C-9015-1CDA327C8144}"/>
              </a:ext>
            </a:extLst>
          </p:cNvPr>
          <p:cNvCxnSpPr>
            <a:cxnSpLocks/>
            <a:stCxn id="29" idx="1"/>
          </p:cNvCxnSpPr>
          <p:nvPr/>
        </p:nvCxnSpPr>
        <p:spPr>
          <a:xfrm flipH="1">
            <a:off x="3178728" y="3362968"/>
            <a:ext cx="856942" cy="2456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Block Arc 10">
            <a:extLst>
              <a:ext uri="{FF2B5EF4-FFF2-40B4-BE49-F238E27FC236}">
                <a16:creationId xmlns:a16="http://schemas.microsoft.com/office/drawing/2014/main" id="{AAB11604-5EBF-4FE9-B06C-FEF5B3DF86E6}"/>
              </a:ext>
            </a:extLst>
          </p:cNvPr>
          <p:cNvSpPr/>
          <p:nvPr/>
        </p:nvSpPr>
        <p:spPr>
          <a:xfrm>
            <a:off x="7169651" y="557141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 Same Side Corner Rectangle 36">
            <a:extLst>
              <a:ext uri="{FF2B5EF4-FFF2-40B4-BE49-F238E27FC236}">
                <a16:creationId xmlns:a16="http://schemas.microsoft.com/office/drawing/2014/main" id="{CEE41BC5-94C5-49E3-8076-04F3354A9D61}"/>
              </a:ext>
            </a:extLst>
          </p:cNvPr>
          <p:cNvSpPr>
            <a:spLocks noChangeAspect="1"/>
          </p:cNvSpPr>
          <p:nvPr/>
        </p:nvSpPr>
        <p:spPr>
          <a:xfrm>
            <a:off x="7186317" y="436912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113">
            <a:extLst>
              <a:ext uri="{FF2B5EF4-FFF2-40B4-BE49-F238E27FC236}">
                <a16:creationId xmlns:a16="http://schemas.microsoft.com/office/drawing/2014/main" id="{3BFE14D3-CBFE-430C-8BEB-7DE2799589C6}"/>
              </a:ext>
            </a:extLst>
          </p:cNvPr>
          <p:cNvSpPr/>
          <p:nvPr/>
        </p:nvSpPr>
        <p:spPr>
          <a:xfrm>
            <a:off x="7033139" y="1830687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8273C29-0783-4580-B06F-C1AFC1BA22B1}"/>
              </a:ext>
            </a:extLst>
          </p:cNvPr>
          <p:cNvSpPr txBox="1"/>
          <p:nvPr/>
        </p:nvSpPr>
        <p:spPr>
          <a:xfrm>
            <a:off x="7893982" y="1853377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39" name="Straight Connector 115">
            <a:extLst>
              <a:ext uri="{FF2B5EF4-FFF2-40B4-BE49-F238E27FC236}">
                <a16:creationId xmlns:a16="http://schemas.microsoft.com/office/drawing/2014/main" id="{C22941F2-7D0E-4B05-9860-00AAC501206C}"/>
              </a:ext>
            </a:extLst>
          </p:cNvPr>
          <p:cNvCxnSpPr>
            <a:cxnSpLocks/>
            <a:stCxn id="37" idx="2"/>
            <a:endCxn id="40" idx="3"/>
          </p:cNvCxnSpPr>
          <p:nvPr/>
        </p:nvCxnSpPr>
        <p:spPr>
          <a:xfrm flipH="1">
            <a:off x="5611201" y="2182954"/>
            <a:ext cx="1421938" cy="659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7276EF6D-BD0E-4DFC-B556-C5498FA1538B}"/>
              </a:ext>
            </a:extLst>
          </p:cNvPr>
          <p:cNvSpPr txBox="1"/>
          <p:nvPr/>
        </p:nvSpPr>
        <p:spPr>
          <a:xfrm>
            <a:off x="4035670" y="2035661"/>
            <a:ext cx="1575531" cy="30777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1" name="Rounded Rectangle 7">
            <a:extLst>
              <a:ext uri="{FF2B5EF4-FFF2-40B4-BE49-F238E27FC236}">
                <a16:creationId xmlns:a16="http://schemas.microsoft.com/office/drawing/2014/main" id="{ABAA8738-2864-4FB7-9434-2C65CF9F43F2}"/>
              </a:ext>
            </a:extLst>
          </p:cNvPr>
          <p:cNvSpPr/>
          <p:nvPr/>
        </p:nvSpPr>
        <p:spPr>
          <a:xfrm>
            <a:off x="7248984" y="202458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5">
            <a:extLst>
              <a:ext uri="{FF2B5EF4-FFF2-40B4-BE49-F238E27FC236}">
                <a16:creationId xmlns:a16="http://schemas.microsoft.com/office/drawing/2014/main" id="{FB430D3C-2E58-4379-B869-CC8727005E8A}"/>
              </a:ext>
            </a:extLst>
          </p:cNvPr>
          <p:cNvSpPr/>
          <p:nvPr/>
        </p:nvSpPr>
        <p:spPr>
          <a:xfrm flipH="1">
            <a:off x="7186317" y="3200404"/>
            <a:ext cx="391841" cy="3232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3" name="Graphic 34">
            <a:extLst>
              <a:ext uri="{FF2B5EF4-FFF2-40B4-BE49-F238E27FC236}">
                <a16:creationId xmlns:a16="http://schemas.microsoft.com/office/drawing/2014/main" id="{5FF4CF38-0D9A-41CC-BE9C-D537DAFFBC39}"/>
              </a:ext>
            </a:extLst>
          </p:cNvPr>
          <p:cNvGrpSpPr/>
          <p:nvPr/>
        </p:nvGrpSpPr>
        <p:grpSpPr>
          <a:xfrm>
            <a:off x="941533" y="2370055"/>
            <a:ext cx="1152677" cy="3351816"/>
            <a:chOff x="941533" y="2327523"/>
            <a:chExt cx="1152677" cy="3351816"/>
          </a:xfrm>
        </p:grpSpPr>
        <p:sp>
          <p:nvSpPr>
            <p:cNvPr id="44" name="Freeform: Shape 122">
              <a:extLst>
                <a:ext uri="{FF2B5EF4-FFF2-40B4-BE49-F238E27FC236}">
                  <a16:creationId xmlns:a16="http://schemas.microsoft.com/office/drawing/2014/main" id="{CEFF5B23-2083-4727-9848-79AB79B81B78}"/>
                </a:ext>
              </a:extLst>
            </p:cNvPr>
            <p:cNvSpPr/>
            <p:nvPr/>
          </p:nvSpPr>
          <p:spPr>
            <a:xfrm>
              <a:off x="1451878" y="5091366"/>
              <a:ext cx="641223" cy="477034"/>
            </a:xfrm>
            <a:custGeom>
              <a:avLst/>
              <a:gdLst>
                <a:gd name="connsiteX0" fmla="*/ 641224 w 641223"/>
                <a:gd name="connsiteY0" fmla="*/ 432475 h 477034"/>
                <a:gd name="connsiteX1" fmla="*/ 188225 w 641223"/>
                <a:gd name="connsiteY1" fmla="*/ 432475 h 477034"/>
                <a:gd name="connsiteX2" fmla="*/ 157532 w 641223"/>
                <a:gd name="connsiteY2" fmla="*/ 401782 h 477034"/>
                <a:gd name="connsiteX3" fmla="*/ 157532 w 641223"/>
                <a:gd name="connsiteY3" fmla="*/ 86162 h 477034"/>
                <a:gd name="connsiteX4" fmla="*/ 188225 w 641223"/>
                <a:gd name="connsiteY4" fmla="*/ 55469 h 477034"/>
                <a:gd name="connsiteX5" fmla="*/ 641224 w 641223"/>
                <a:gd name="connsiteY5" fmla="*/ 55469 h 477034"/>
                <a:gd name="connsiteX6" fmla="*/ 641224 w 641223"/>
                <a:gd name="connsiteY6" fmla="*/ 185 h 477034"/>
                <a:gd name="connsiteX7" fmla="*/ 444308 w 641223"/>
                <a:gd name="connsiteY7" fmla="*/ 0 h 477034"/>
                <a:gd name="connsiteX8" fmla="*/ 47334 w 641223"/>
                <a:gd name="connsiteY8" fmla="*/ 0 h 477034"/>
                <a:gd name="connsiteX9" fmla="*/ 0 w 641223"/>
                <a:gd name="connsiteY9" fmla="*/ 47519 h 477034"/>
                <a:gd name="connsiteX10" fmla="*/ 0 w 641223"/>
                <a:gd name="connsiteY10" fmla="*/ 435063 h 477034"/>
                <a:gd name="connsiteX11" fmla="*/ 26071 w 641223"/>
                <a:gd name="connsiteY11" fmla="*/ 477035 h 477034"/>
                <a:gd name="connsiteX12" fmla="*/ 641224 w 641223"/>
                <a:gd name="connsiteY12" fmla="*/ 477035 h 477034"/>
                <a:gd name="connsiteX13" fmla="*/ 641224 w 641223"/>
                <a:gd name="connsiteY13" fmla="*/ 432475 h 47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223" h="477034">
                  <a:moveTo>
                    <a:pt x="641224" y="432475"/>
                  </a:moveTo>
                  <a:lnTo>
                    <a:pt x="188225" y="432475"/>
                  </a:lnTo>
                  <a:cubicBezTo>
                    <a:pt x="170290" y="432475"/>
                    <a:pt x="157532" y="418423"/>
                    <a:pt x="157532" y="401782"/>
                  </a:cubicBezTo>
                  <a:lnTo>
                    <a:pt x="157532" y="86162"/>
                  </a:lnTo>
                  <a:cubicBezTo>
                    <a:pt x="157532" y="68227"/>
                    <a:pt x="171585" y="55469"/>
                    <a:pt x="188225" y="55469"/>
                  </a:cubicBezTo>
                  <a:lnTo>
                    <a:pt x="641224" y="55469"/>
                  </a:lnTo>
                  <a:lnTo>
                    <a:pt x="641224" y="185"/>
                  </a:lnTo>
                  <a:cubicBezTo>
                    <a:pt x="612565" y="185"/>
                    <a:pt x="472967" y="0"/>
                    <a:pt x="444308" y="0"/>
                  </a:cubicBezTo>
                  <a:lnTo>
                    <a:pt x="47334" y="0"/>
                  </a:lnTo>
                  <a:cubicBezTo>
                    <a:pt x="21633" y="0"/>
                    <a:pt x="0" y="21818"/>
                    <a:pt x="0" y="47519"/>
                  </a:cubicBezTo>
                  <a:lnTo>
                    <a:pt x="0" y="435063"/>
                  </a:lnTo>
                  <a:cubicBezTo>
                    <a:pt x="0" y="453183"/>
                    <a:pt x="10909" y="469084"/>
                    <a:pt x="26071" y="477035"/>
                  </a:cubicBezTo>
                  <a:lnTo>
                    <a:pt x="641224" y="477035"/>
                  </a:lnTo>
                  <a:lnTo>
                    <a:pt x="641224" y="432475"/>
                  </a:lnTo>
                  <a:close/>
                </a:path>
              </a:pathLst>
            </a:custGeom>
            <a:solidFill>
              <a:srgbClr val="FBC90D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123">
              <a:extLst>
                <a:ext uri="{FF2B5EF4-FFF2-40B4-BE49-F238E27FC236}">
                  <a16:creationId xmlns:a16="http://schemas.microsoft.com/office/drawing/2014/main" id="{BDC0FCF8-39D3-4A47-961A-DB3D89FC726A}"/>
                </a:ext>
              </a:extLst>
            </p:cNvPr>
            <p:cNvSpPr/>
            <p:nvPr/>
          </p:nvSpPr>
          <p:spPr>
            <a:xfrm>
              <a:off x="1609410" y="5146835"/>
              <a:ext cx="483876" cy="377005"/>
            </a:xfrm>
            <a:custGeom>
              <a:avLst/>
              <a:gdLst>
                <a:gd name="connsiteX0" fmla="*/ 0 w 483876"/>
                <a:gd name="connsiteY0" fmla="*/ 30693 h 377005"/>
                <a:gd name="connsiteX1" fmla="*/ 0 w 483876"/>
                <a:gd name="connsiteY1" fmla="*/ 346313 h 377005"/>
                <a:gd name="connsiteX2" fmla="*/ 30693 w 483876"/>
                <a:gd name="connsiteY2" fmla="*/ 377005 h 377005"/>
                <a:gd name="connsiteX3" fmla="*/ 483691 w 483876"/>
                <a:gd name="connsiteY3" fmla="*/ 377005 h 377005"/>
                <a:gd name="connsiteX4" fmla="*/ 483876 w 483876"/>
                <a:gd name="connsiteY4" fmla="*/ 0 h 377005"/>
                <a:gd name="connsiteX5" fmla="*/ 30878 w 483876"/>
                <a:gd name="connsiteY5" fmla="*/ 0 h 377005"/>
                <a:gd name="connsiteX6" fmla="*/ 0 w 483876"/>
                <a:gd name="connsiteY6" fmla="*/ 30693 h 37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3876" h="377005">
                  <a:moveTo>
                    <a:pt x="0" y="30693"/>
                  </a:moveTo>
                  <a:lnTo>
                    <a:pt x="0" y="346313"/>
                  </a:lnTo>
                  <a:cubicBezTo>
                    <a:pt x="0" y="362953"/>
                    <a:pt x="12758" y="377005"/>
                    <a:pt x="30693" y="377005"/>
                  </a:cubicBezTo>
                  <a:lnTo>
                    <a:pt x="483691" y="377005"/>
                  </a:lnTo>
                  <a:lnTo>
                    <a:pt x="483876" y="0"/>
                  </a:lnTo>
                  <a:lnTo>
                    <a:pt x="30878" y="0"/>
                  </a:lnTo>
                  <a:cubicBezTo>
                    <a:pt x="14052" y="0"/>
                    <a:pt x="0" y="12758"/>
                    <a:pt x="0" y="30693"/>
                  </a:cubicBezTo>
                  <a:close/>
                </a:path>
              </a:pathLst>
            </a:custGeom>
            <a:solidFill>
              <a:srgbClr val="E1E3F1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124">
              <a:extLst>
                <a:ext uri="{FF2B5EF4-FFF2-40B4-BE49-F238E27FC236}">
                  <a16:creationId xmlns:a16="http://schemas.microsoft.com/office/drawing/2014/main" id="{B78B1266-971C-4CA7-AFE1-541340350205}"/>
                </a:ext>
              </a:extLst>
            </p:cNvPr>
            <p:cNvSpPr/>
            <p:nvPr/>
          </p:nvSpPr>
          <p:spPr>
            <a:xfrm>
              <a:off x="1436347" y="5675087"/>
              <a:ext cx="656570" cy="4252"/>
            </a:xfrm>
            <a:custGeom>
              <a:avLst/>
              <a:gdLst>
                <a:gd name="connsiteX0" fmla="*/ 13313 w 656570"/>
                <a:gd name="connsiteY0" fmla="*/ 0 h 4252"/>
                <a:gd name="connsiteX1" fmla="*/ 0 w 656570"/>
                <a:gd name="connsiteY1" fmla="*/ 3328 h 4252"/>
                <a:gd name="connsiteX2" fmla="*/ 6471 w 656570"/>
                <a:gd name="connsiteY2" fmla="*/ 4253 h 4252"/>
                <a:gd name="connsiteX3" fmla="*/ 656570 w 656570"/>
                <a:gd name="connsiteY3" fmla="*/ 4253 h 4252"/>
                <a:gd name="connsiteX4" fmla="*/ 656570 w 656570"/>
                <a:gd name="connsiteY4" fmla="*/ 1109 h 4252"/>
                <a:gd name="connsiteX5" fmla="*/ 13313 w 656570"/>
                <a:gd name="connsiteY5" fmla="*/ 0 h 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6570" h="4252">
                  <a:moveTo>
                    <a:pt x="13313" y="0"/>
                  </a:moveTo>
                  <a:cubicBezTo>
                    <a:pt x="9615" y="555"/>
                    <a:pt x="4807" y="2219"/>
                    <a:pt x="0" y="3328"/>
                  </a:cubicBezTo>
                  <a:cubicBezTo>
                    <a:pt x="2034" y="3883"/>
                    <a:pt x="4253" y="4253"/>
                    <a:pt x="6471" y="4253"/>
                  </a:cubicBezTo>
                  <a:lnTo>
                    <a:pt x="656570" y="4253"/>
                  </a:lnTo>
                  <a:lnTo>
                    <a:pt x="656570" y="1109"/>
                  </a:lnTo>
                  <a:cubicBezTo>
                    <a:pt x="479439" y="1109"/>
                    <a:pt x="191184" y="739"/>
                    <a:pt x="13313" y="0"/>
                  </a:cubicBezTo>
                  <a:close/>
                </a:path>
              </a:pathLst>
            </a:custGeom>
            <a:solidFill>
              <a:srgbClr val="EF3C28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125">
              <a:extLst>
                <a:ext uri="{FF2B5EF4-FFF2-40B4-BE49-F238E27FC236}">
                  <a16:creationId xmlns:a16="http://schemas.microsoft.com/office/drawing/2014/main" id="{BFC1459B-1B1C-43B6-A0D9-805B72CE375C}"/>
                </a:ext>
              </a:extLst>
            </p:cNvPr>
            <p:cNvSpPr/>
            <p:nvPr/>
          </p:nvSpPr>
          <p:spPr>
            <a:xfrm>
              <a:off x="1418412" y="5568401"/>
              <a:ext cx="674690" cy="94667"/>
            </a:xfrm>
            <a:custGeom>
              <a:avLst/>
              <a:gdLst>
                <a:gd name="connsiteX0" fmla="*/ 674690 w 674690"/>
                <a:gd name="connsiteY0" fmla="*/ 5547 h 94667"/>
                <a:gd name="connsiteX1" fmla="*/ 80800 w 674690"/>
                <a:gd name="connsiteY1" fmla="*/ 5547 h 94667"/>
                <a:gd name="connsiteX2" fmla="*/ 59537 w 674690"/>
                <a:gd name="connsiteY2" fmla="*/ 0 h 94667"/>
                <a:gd name="connsiteX3" fmla="*/ 24406 w 674690"/>
                <a:gd name="connsiteY3" fmla="*/ 0 h 94667"/>
                <a:gd name="connsiteX4" fmla="*/ 0 w 674690"/>
                <a:gd name="connsiteY4" fmla="*/ 24221 h 94667"/>
                <a:gd name="connsiteX5" fmla="*/ 0 w 674690"/>
                <a:gd name="connsiteY5" fmla="*/ 86717 h 94667"/>
                <a:gd name="connsiteX6" fmla="*/ 1479 w 674690"/>
                <a:gd name="connsiteY6" fmla="*/ 94667 h 94667"/>
                <a:gd name="connsiteX7" fmla="*/ 674505 w 674690"/>
                <a:gd name="connsiteY7" fmla="*/ 94667 h 94667"/>
                <a:gd name="connsiteX8" fmla="*/ 674690 w 674690"/>
                <a:gd name="connsiteY8" fmla="*/ 5547 h 9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4690" h="94667">
                  <a:moveTo>
                    <a:pt x="674690" y="5547"/>
                  </a:moveTo>
                  <a:lnTo>
                    <a:pt x="80800" y="5547"/>
                  </a:lnTo>
                  <a:cubicBezTo>
                    <a:pt x="73219" y="5547"/>
                    <a:pt x="66008" y="3513"/>
                    <a:pt x="59537" y="0"/>
                  </a:cubicBezTo>
                  <a:lnTo>
                    <a:pt x="24406" y="0"/>
                  </a:lnTo>
                  <a:cubicBezTo>
                    <a:pt x="11649" y="0"/>
                    <a:pt x="0" y="10169"/>
                    <a:pt x="0" y="24221"/>
                  </a:cubicBezTo>
                  <a:lnTo>
                    <a:pt x="0" y="86717"/>
                  </a:lnTo>
                  <a:cubicBezTo>
                    <a:pt x="0" y="89490"/>
                    <a:pt x="555" y="92264"/>
                    <a:pt x="1479" y="94667"/>
                  </a:cubicBezTo>
                  <a:cubicBezTo>
                    <a:pt x="188595" y="94667"/>
                    <a:pt x="487019" y="94667"/>
                    <a:pt x="674505" y="94667"/>
                  </a:cubicBezTo>
                  <a:lnTo>
                    <a:pt x="674690" y="5547"/>
                  </a:lnTo>
                  <a:close/>
                </a:path>
              </a:pathLst>
            </a:custGeom>
            <a:solidFill>
              <a:srgbClr val="EF3C28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126">
              <a:extLst>
                <a:ext uri="{FF2B5EF4-FFF2-40B4-BE49-F238E27FC236}">
                  <a16:creationId xmlns:a16="http://schemas.microsoft.com/office/drawing/2014/main" id="{39C1A8BE-CCDF-4C23-BB4C-65260C33CABD}"/>
                </a:ext>
              </a:extLst>
            </p:cNvPr>
            <p:cNvSpPr/>
            <p:nvPr/>
          </p:nvSpPr>
          <p:spPr>
            <a:xfrm>
              <a:off x="1477948" y="5568401"/>
              <a:ext cx="615153" cy="5546"/>
            </a:xfrm>
            <a:custGeom>
              <a:avLst/>
              <a:gdLst>
                <a:gd name="connsiteX0" fmla="*/ 615153 w 615153"/>
                <a:gd name="connsiteY0" fmla="*/ 5547 h 5546"/>
                <a:gd name="connsiteX1" fmla="*/ 615153 w 615153"/>
                <a:gd name="connsiteY1" fmla="*/ 0 h 5546"/>
                <a:gd name="connsiteX2" fmla="*/ 0 w 615153"/>
                <a:gd name="connsiteY2" fmla="*/ 0 h 5546"/>
                <a:gd name="connsiteX3" fmla="*/ 21263 w 615153"/>
                <a:gd name="connsiteY3" fmla="*/ 5547 h 5546"/>
                <a:gd name="connsiteX4" fmla="*/ 615153 w 615153"/>
                <a:gd name="connsiteY4" fmla="*/ 5547 h 5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153" h="5546">
                  <a:moveTo>
                    <a:pt x="615153" y="5547"/>
                  </a:moveTo>
                  <a:lnTo>
                    <a:pt x="615153" y="0"/>
                  </a:lnTo>
                  <a:lnTo>
                    <a:pt x="0" y="0"/>
                  </a:lnTo>
                  <a:cubicBezTo>
                    <a:pt x="6471" y="3328"/>
                    <a:pt x="13682" y="5547"/>
                    <a:pt x="21263" y="5547"/>
                  </a:cubicBezTo>
                  <a:lnTo>
                    <a:pt x="615153" y="5547"/>
                  </a:lnTo>
                  <a:close/>
                </a:path>
              </a:pathLst>
            </a:custGeom>
            <a:solidFill>
              <a:srgbClr val="EF3C28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127">
              <a:extLst>
                <a:ext uri="{FF2B5EF4-FFF2-40B4-BE49-F238E27FC236}">
                  <a16:creationId xmlns:a16="http://schemas.microsoft.com/office/drawing/2014/main" id="{C182E336-FB93-43C7-8539-F1FE8C48FDAB}"/>
                </a:ext>
              </a:extLst>
            </p:cNvPr>
            <p:cNvSpPr/>
            <p:nvPr/>
          </p:nvSpPr>
          <p:spPr>
            <a:xfrm>
              <a:off x="1567537" y="5042739"/>
              <a:ext cx="525934" cy="48627"/>
            </a:xfrm>
            <a:custGeom>
              <a:avLst/>
              <a:gdLst>
                <a:gd name="connsiteX0" fmla="*/ 525749 w 525934"/>
                <a:gd name="connsiteY0" fmla="*/ 16641 h 48627"/>
                <a:gd name="connsiteX1" fmla="*/ 494502 w 525934"/>
                <a:gd name="connsiteY1" fmla="*/ 16641 h 48627"/>
                <a:gd name="connsiteX2" fmla="*/ 114538 w 525934"/>
                <a:gd name="connsiteY2" fmla="*/ 16641 h 48627"/>
                <a:gd name="connsiteX3" fmla="*/ 61842 w 525934"/>
                <a:gd name="connsiteY3" fmla="*/ 0 h 48627"/>
                <a:gd name="connsiteX4" fmla="*/ 271 w 525934"/>
                <a:gd name="connsiteY4" fmla="*/ 47703 h 48627"/>
                <a:gd name="connsiteX5" fmla="*/ 329019 w 525934"/>
                <a:gd name="connsiteY5" fmla="*/ 48628 h 48627"/>
                <a:gd name="connsiteX6" fmla="*/ 525934 w 525934"/>
                <a:gd name="connsiteY6" fmla="*/ 48628 h 48627"/>
                <a:gd name="connsiteX7" fmla="*/ 525749 w 525934"/>
                <a:gd name="connsiteY7" fmla="*/ 16641 h 48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5934" h="48627">
                  <a:moveTo>
                    <a:pt x="525749" y="16641"/>
                  </a:moveTo>
                  <a:cubicBezTo>
                    <a:pt x="515395" y="16641"/>
                    <a:pt x="504486" y="16641"/>
                    <a:pt x="494502" y="16641"/>
                  </a:cubicBezTo>
                  <a:cubicBezTo>
                    <a:pt x="404827" y="16641"/>
                    <a:pt x="204213" y="17935"/>
                    <a:pt x="114538" y="16641"/>
                  </a:cubicBezTo>
                  <a:cubicBezTo>
                    <a:pt x="95863" y="16641"/>
                    <a:pt x="74600" y="18859"/>
                    <a:pt x="61842" y="0"/>
                  </a:cubicBezTo>
                  <a:cubicBezTo>
                    <a:pt x="35032" y="7396"/>
                    <a:pt x="-3612" y="-2219"/>
                    <a:pt x="271" y="47703"/>
                  </a:cubicBezTo>
                  <a:cubicBezTo>
                    <a:pt x="109731" y="48258"/>
                    <a:pt x="219375" y="48443"/>
                    <a:pt x="329019" y="48628"/>
                  </a:cubicBezTo>
                  <a:lnTo>
                    <a:pt x="525934" y="48628"/>
                  </a:lnTo>
                  <a:lnTo>
                    <a:pt x="525749" y="16641"/>
                  </a:lnTo>
                  <a:close/>
                </a:path>
              </a:pathLst>
            </a:custGeom>
            <a:solidFill>
              <a:srgbClr val="F15D33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128">
              <a:extLst>
                <a:ext uri="{FF2B5EF4-FFF2-40B4-BE49-F238E27FC236}">
                  <a16:creationId xmlns:a16="http://schemas.microsoft.com/office/drawing/2014/main" id="{C029CF58-40B6-4EE9-9AB2-06DDE79CFE8F}"/>
                </a:ext>
              </a:extLst>
            </p:cNvPr>
            <p:cNvSpPr/>
            <p:nvPr/>
          </p:nvSpPr>
          <p:spPr>
            <a:xfrm>
              <a:off x="1896371" y="5091366"/>
              <a:ext cx="196915" cy="185"/>
            </a:xfrm>
            <a:custGeom>
              <a:avLst/>
              <a:gdLst>
                <a:gd name="connsiteX0" fmla="*/ 196916 w 196915"/>
                <a:gd name="connsiteY0" fmla="*/ 0 h 185"/>
                <a:gd name="connsiteX1" fmla="*/ 0 w 196915"/>
                <a:gd name="connsiteY1" fmla="*/ 0 h 185"/>
                <a:gd name="connsiteX2" fmla="*/ 196916 w 196915"/>
                <a:gd name="connsiteY2" fmla="*/ 185 h 185"/>
                <a:gd name="connsiteX3" fmla="*/ 196916 w 196915"/>
                <a:gd name="connsiteY3" fmla="*/ 0 h 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6915" h="185">
                  <a:moveTo>
                    <a:pt x="196916" y="0"/>
                  </a:moveTo>
                  <a:lnTo>
                    <a:pt x="0" y="0"/>
                  </a:lnTo>
                  <a:cubicBezTo>
                    <a:pt x="28659" y="0"/>
                    <a:pt x="168257" y="185"/>
                    <a:pt x="196916" y="185"/>
                  </a:cubicBezTo>
                  <a:lnTo>
                    <a:pt x="196916" y="0"/>
                  </a:lnTo>
                  <a:close/>
                </a:path>
              </a:pathLst>
            </a:custGeom>
            <a:solidFill>
              <a:srgbClr val="F15D33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129">
              <a:extLst>
                <a:ext uri="{FF2B5EF4-FFF2-40B4-BE49-F238E27FC236}">
                  <a16:creationId xmlns:a16="http://schemas.microsoft.com/office/drawing/2014/main" id="{524616E9-28DE-4A15-94C8-122D35565F4B}"/>
                </a:ext>
              </a:extLst>
            </p:cNvPr>
            <p:cNvSpPr/>
            <p:nvPr/>
          </p:nvSpPr>
          <p:spPr>
            <a:xfrm>
              <a:off x="1629010" y="5042369"/>
              <a:ext cx="464092" cy="17585"/>
            </a:xfrm>
            <a:custGeom>
              <a:avLst/>
              <a:gdLst>
                <a:gd name="connsiteX0" fmla="*/ 52881 w 464092"/>
                <a:gd name="connsiteY0" fmla="*/ 17011 h 17585"/>
                <a:gd name="connsiteX1" fmla="*/ 432844 w 464092"/>
                <a:gd name="connsiteY1" fmla="*/ 17011 h 17585"/>
                <a:gd name="connsiteX2" fmla="*/ 464092 w 464092"/>
                <a:gd name="connsiteY2" fmla="*/ 17011 h 17585"/>
                <a:gd name="connsiteX3" fmla="*/ 464092 w 464092"/>
                <a:gd name="connsiteY3" fmla="*/ 5362 h 17585"/>
                <a:gd name="connsiteX4" fmla="*/ 39568 w 464092"/>
                <a:gd name="connsiteY4" fmla="*/ 5362 h 17585"/>
                <a:gd name="connsiteX5" fmla="*/ 1109 w 464092"/>
                <a:gd name="connsiteY5" fmla="*/ 0 h 17585"/>
                <a:gd name="connsiteX6" fmla="*/ 0 w 464092"/>
                <a:gd name="connsiteY6" fmla="*/ 370 h 17585"/>
                <a:gd name="connsiteX7" fmla="*/ 52881 w 464092"/>
                <a:gd name="connsiteY7" fmla="*/ 17011 h 1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4092" h="17585">
                  <a:moveTo>
                    <a:pt x="52881" y="17011"/>
                  </a:moveTo>
                  <a:cubicBezTo>
                    <a:pt x="142556" y="18305"/>
                    <a:pt x="343169" y="17011"/>
                    <a:pt x="432844" y="17011"/>
                  </a:cubicBezTo>
                  <a:cubicBezTo>
                    <a:pt x="443014" y="17011"/>
                    <a:pt x="453738" y="17011"/>
                    <a:pt x="464092" y="17011"/>
                  </a:cubicBezTo>
                  <a:lnTo>
                    <a:pt x="464092" y="5362"/>
                  </a:lnTo>
                  <a:cubicBezTo>
                    <a:pt x="359625" y="5362"/>
                    <a:pt x="144220" y="5362"/>
                    <a:pt x="39568" y="5362"/>
                  </a:cubicBezTo>
                  <a:cubicBezTo>
                    <a:pt x="26810" y="5362"/>
                    <a:pt x="13867" y="1294"/>
                    <a:pt x="1109" y="0"/>
                  </a:cubicBezTo>
                  <a:cubicBezTo>
                    <a:pt x="740" y="185"/>
                    <a:pt x="370" y="185"/>
                    <a:pt x="0" y="370"/>
                  </a:cubicBezTo>
                  <a:cubicBezTo>
                    <a:pt x="13128" y="19414"/>
                    <a:pt x="34206" y="17011"/>
                    <a:pt x="52881" y="17011"/>
                  </a:cubicBezTo>
                  <a:close/>
                </a:path>
              </a:pathLst>
            </a:custGeom>
            <a:solidFill>
              <a:srgbClr val="F15D33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130">
              <a:extLst>
                <a:ext uri="{FF2B5EF4-FFF2-40B4-BE49-F238E27FC236}">
                  <a16:creationId xmlns:a16="http://schemas.microsoft.com/office/drawing/2014/main" id="{D277CAD9-F0C9-40A7-BCFB-559D33EFD00F}"/>
                </a:ext>
              </a:extLst>
            </p:cNvPr>
            <p:cNvSpPr/>
            <p:nvPr/>
          </p:nvSpPr>
          <p:spPr>
            <a:xfrm>
              <a:off x="1416378" y="5663254"/>
              <a:ext cx="19968" cy="15956"/>
            </a:xfrm>
            <a:custGeom>
              <a:avLst/>
              <a:gdLst>
                <a:gd name="connsiteX0" fmla="*/ 3698 w 19968"/>
                <a:gd name="connsiteY0" fmla="*/ 0 h 15956"/>
                <a:gd name="connsiteX1" fmla="*/ 0 w 19968"/>
                <a:gd name="connsiteY1" fmla="*/ 0 h 15956"/>
                <a:gd name="connsiteX2" fmla="*/ 19969 w 19968"/>
                <a:gd name="connsiteY2" fmla="*/ 15347 h 15956"/>
                <a:gd name="connsiteX3" fmla="*/ 3698 w 19968"/>
                <a:gd name="connsiteY3" fmla="*/ 0 h 15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8" h="15956">
                  <a:moveTo>
                    <a:pt x="3698" y="0"/>
                  </a:moveTo>
                  <a:cubicBezTo>
                    <a:pt x="2404" y="0"/>
                    <a:pt x="1294" y="0"/>
                    <a:pt x="0" y="0"/>
                  </a:cubicBezTo>
                  <a:cubicBezTo>
                    <a:pt x="2404" y="16271"/>
                    <a:pt x="11279" y="17011"/>
                    <a:pt x="19969" y="15347"/>
                  </a:cubicBezTo>
                  <a:cubicBezTo>
                    <a:pt x="12203" y="12943"/>
                    <a:pt x="6287" y="7211"/>
                    <a:pt x="3698" y="0"/>
                  </a:cubicBezTo>
                  <a:close/>
                </a:path>
              </a:pathLst>
            </a:custGeom>
            <a:solidFill>
              <a:srgbClr val="782118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131">
              <a:extLst>
                <a:ext uri="{FF2B5EF4-FFF2-40B4-BE49-F238E27FC236}">
                  <a16:creationId xmlns:a16="http://schemas.microsoft.com/office/drawing/2014/main" id="{41586AE4-7A6B-4AB5-B663-86D5D3976E79}"/>
                </a:ext>
              </a:extLst>
            </p:cNvPr>
            <p:cNvSpPr/>
            <p:nvPr/>
          </p:nvSpPr>
          <p:spPr>
            <a:xfrm>
              <a:off x="1420076" y="5663254"/>
              <a:ext cx="673026" cy="15346"/>
            </a:xfrm>
            <a:custGeom>
              <a:avLst/>
              <a:gdLst>
                <a:gd name="connsiteX0" fmla="*/ 673026 w 673026"/>
                <a:gd name="connsiteY0" fmla="*/ 13128 h 15346"/>
                <a:gd name="connsiteX1" fmla="*/ 673026 w 673026"/>
                <a:gd name="connsiteY1" fmla="*/ 0 h 15346"/>
                <a:gd name="connsiteX2" fmla="*/ 0 w 673026"/>
                <a:gd name="connsiteY2" fmla="*/ 0 h 15346"/>
                <a:gd name="connsiteX3" fmla="*/ 16271 w 673026"/>
                <a:gd name="connsiteY3" fmla="*/ 15347 h 15346"/>
                <a:gd name="connsiteX4" fmla="*/ 29584 w 673026"/>
                <a:gd name="connsiteY4" fmla="*/ 12018 h 15346"/>
                <a:gd name="connsiteX5" fmla="*/ 673026 w 673026"/>
                <a:gd name="connsiteY5" fmla="*/ 13128 h 1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3026" h="15346">
                  <a:moveTo>
                    <a:pt x="673026" y="13128"/>
                  </a:moveTo>
                  <a:lnTo>
                    <a:pt x="673026" y="0"/>
                  </a:lnTo>
                  <a:cubicBezTo>
                    <a:pt x="485540" y="0"/>
                    <a:pt x="187116" y="0"/>
                    <a:pt x="0" y="0"/>
                  </a:cubicBezTo>
                  <a:cubicBezTo>
                    <a:pt x="2589" y="7211"/>
                    <a:pt x="8505" y="13128"/>
                    <a:pt x="16271" y="15347"/>
                  </a:cubicBezTo>
                  <a:cubicBezTo>
                    <a:pt x="21078" y="14422"/>
                    <a:pt x="25886" y="12573"/>
                    <a:pt x="29584" y="12018"/>
                  </a:cubicBezTo>
                  <a:cubicBezTo>
                    <a:pt x="207455" y="12573"/>
                    <a:pt x="495710" y="12943"/>
                    <a:pt x="673026" y="13128"/>
                  </a:cubicBezTo>
                  <a:close/>
                </a:path>
              </a:pathLst>
            </a:custGeom>
            <a:solidFill>
              <a:srgbClr val="782118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132">
              <a:extLst>
                <a:ext uri="{FF2B5EF4-FFF2-40B4-BE49-F238E27FC236}">
                  <a16:creationId xmlns:a16="http://schemas.microsoft.com/office/drawing/2014/main" id="{905A111A-4CBB-4236-9DD6-1D693D885CFD}"/>
                </a:ext>
              </a:extLst>
            </p:cNvPr>
            <p:cNvSpPr/>
            <p:nvPr/>
          </p:nvSpPr>
          <p:spPr>
            <a:xfrm>
              <a:off x="941533" y="2327523"/>
              <a:ext cx="1152677" cy="2720393"/>
            </a:xfrm>
            <a:custGeom>
              <a:avLst/>
              <a:gdLst>
                <a:gd name="connsiteX0" fmla="*/ 298822 w 1152677"/>
                <a:gd name="connsiteY0" fmla="*/ 0 h 2720393"/>
                <a:gd name="connsiteX1" fmla="*/ 274416 w 1152677"/>
                <a:gd name="connsiteY1" fmla="*/ 26995 h 2720393"/>
                <a:gd name="connsiteX2" fmla="*/ 275710 w 1152677"/>
                <a:gd name="connsiteY2" fmla="*/ 103912 h 2720393"/>
                <a:gd name="connsiteX3" fmla="*/ 243723 w 1152677"/>
                <a:gd name="connsiteY3" fmla="*/ 135899 h 2720393"/>
                <a:gd name="connsiteX4" fmla="*/ 33495 w 1152677"/>
                <a:gd name="connsiteY4" fmla="*/ 134605 h 2720393"/>
                <a:gd name="connsiteX5" fmla="*/ 1507 w 1152677"/>
                <a:gd name="connsiteY5" fmla="*/ 165298 h 2720393"/>
                <a:gd name="connsiteX6" fmla="*/ 30906 w 1152677"/>
                <a:gd name="connsiteY6" fmla="*/ 538606 h 2720393"/>
                <a:gd name="connsiteX7" fmla="*/ 160334 w 1152677"/>
                <a:gd name="connsiteY7" fmla="*/ 864395 h 2720393"/>
                <a:gd name="connsiteX8" fmla="*/ 502394 w 1152677"/>
                <a:gd name="connsiteY8" fmla="*/ 1124730 h 2720393"/>
                <a:gd name="connsiteX9" fmla="*/ 546030 w 1152677"/>
                <a:gd name="connsiteY9" fmla="*/ 1143959 h 2720393"/>
                <a:gd name="connsiteX10" fmla="*/ 883837 w 1152677"/>
                <a:gd name="connsiteY10" fmla="*/ 1446821 h 2720393"/>
                <a:gd name="connsiteX11" fmla="*/ 831326 w 1152677"/>
                <a:gd name="connsiteY11" fmla="*/ 1523738 h 2720393"/>
                <a:gd name="connsiteX12" fmla="*/ 901772 w 1152677"/>
                <a:gd name="connsiteY12" fmla="*/ 1572551 h 2720393"/>
                <a:gd name="connsiteX13" fmla="*/ 938937 w 1152677"/>
                <a:gd name="connsiteY13" fmla="*/ 1572551 h 2720393"/>
                <a:gd name="connsiteX14" fmla="*/ 965932 w 1152677"/>
                <a:gd name="connsiteY14" fmla="*/ 1599546 h 2720393"/>
                <a:gd name="connsiteX15" fmla="*/ 971109 w 1152677"/>
                <a:gd name="connsiteY15" fmla="*/ 1706047 h 2720393"/>
                <a:gd name="connsiteX16" fmla="*/ 954468 w 1152677"/>
                <a:gd name="connsiteY16" fmla="*/ 2030542 h 2720393"/>
                <a:gd name="connsiteX17" fmla="*/ 867381 w 1152677"/>
                <a:gd name="connsiteY17" fmla="*/ 2407547 h 2720393"/>
                <a:gd name="connsiteX18" fmla="*/ 686737 w 1152677"/>
                <a:gd name="connsiteY18" fmla="*/ 2714107 h 2720393"/>
                <a:gd name="connsiteX19" fmla="*/ 687846 w 1152677"/>
                <a:gd name="connsiteY19" fmla="*/ 2715401 h 2720393"/>
                <a:gd name="connsiteX20" fmla="*/ 688955 w 1152677"/>
                <a:gd name="connsiteY20" fmla="*/ 2715031 h 2720393"/>
                <a:gd name="connsiteX21" fmla="*/ 727414 w 1152677"/>
                <a:gd name="connsiteY21" fmla="*/ 2720393 h 2720393"/>
                <a:gd name="connsiteX22" fmla="*/ 1151938 w 1152677"/>
                <a:gd name="connsiteY22" fmla="*/ 2720393 h 2720393"/>
                <a:gd name="connsiteX23" fmla="*/ 1152493 w 1152677"/>
                <a:gd name="connsiteY23" fmla="*/ 740144 h 2720393"/>
                <a:gd name="connsiteX24" fmla="*/ 1152678 w 1152677"/>
                <a:gd name="connsiteY24" fmla="*/ 102433 h 2720393"/>
                <a:gd name="connsiteX25" fmla="*/ 1152678 w 1152677"/>
                <a:gd name="connsiteY25" fmla="*/ 1294 h 2720393"/>
                <a:gd name="connsiteX26" fmla="*/ 298822 w 1152677"/>
                <a:gd name="connsiteY26" fmla="*/ 0 h 2720393"/>
                <a:gd name="connsiteX27" fmla="*/ 382026 w 1152677"/>
                <a:gd name="connsiteY27" fmla="*/ 984948 h 2720393"/>
                <a:gd name="connsiteX28" fmla="*/ 178269 w 1152677"/>
                <a:gd name="connsiteY28" fmla="*/ 738665 h 2720393"/>
                <a:gd name="connsiteX29" fmla="*/ 100058 w 1152677"/>
                <a:gd name="connsiteY29" fmla="*/ 485910 h 2720393"/>
                <a:gd name="connsiteX30" fmla="*/ 80828 w 1152677"/>
                <a:gd name="connsiteY30" fmla="*/ 234450 h 2720393"/>
                <a:gd name="connsiteX31" fmla="*/ 101352 w 1152677"/>
                <a:gd name="connsiteY31" fmla="*/ 212632 h 2720393"/>
                <a:gd name="connsiteX32" fmla="*/ 264062 w 1152677"/>
                <a:gd name="connsiteY32" fmla="*/ 212632 h 2720393"/>
                <a:gd name="connsiteX33" fmla="*/ 281997 w 1152677"/>
                <a:gd name="connsiteY33" fmla="*/ 225390 h 2720393"/>
                <a:gd name="connsiteX34" fmla="*/ 294755 w 1152677"/>
                <a:gd name="connsiteY34" fmla="*/ 324125 h 2720393"/>
                <a:gd name="connsiteX35" fmla="*/ 331919 w 1152677"/>
                <a:gd name="connsiteY35" fmla="*/ 565231 h 2720393"/>
                <a:gd name="connsiteX36" fmla="*/ 385724 w 1152677"/>
                <a:gd name="connsiteY36" fmla="*/ 788402 h 2720393"/>
                <a:gd name="connsiteX37" fmla="*/ 479282 w 1152677"/>
                <a:gd name="connsiteY37" fmla="*/ 1029508 h 2720393"/>
                <a:gd name="connsiteX38" fmla="*/ 382026 w 1152677"/>
                <a:gd name="connsiteY38" fmla="*/ 984948 h 2720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52677" h="2720393">
                  <a:moveTo>
                    <a:pt x="298822" y="0"/>
                  </a:moveTo>
                  <a:cubicBezTo>
                    <a:pt x="279593" y="0"/>
                    <a:pt x="273122" y="9060"/>
                    <a:pt x="274416" y="26995"/>
                  </a:cubicBezTo>
                  <a:cubicBezTo>
                    <a:pt x="275710" y="52696"/>
                    <a:pt x="274416" y="78212"/>
                    <a:pt x="275710" y="103912"/>
                  </a:cubicBezTo>
                  <a:cubicBezTo>
                    <a:pt x="277004" y="128319"/>
                    <a:pt x="269239" y="137194"/>
                    <a:pt x="243723" y="135899"/>
                  </a:cubicBezTo>
                  <a:cubicBezTo>
                    <a:pt x="173277" y="134605"/>
                    <a:pt x="104125" y="135899"/>
                    <a:pt x="33495" y="134605"/>
                  </a:cubicBezTo>
                  <a:cubicBezTo>
                    <a:pt x="10383" y="134605"/>
                    <a:pt x="2802" y="143665"/>
                    <a:pt x="1507" y="165298"/>
                  </a:cubicBezTo>
                  <a:cubicBezTo>
                    <a:pt x="-3670" y="291028"/>
                    <a:pt x="4096" y="415464"/>
                    <a:pt x="30906" y="538606"/>
                  </a:cubicBezTo>
                  <a:cubicBezTo>
                    <a:pt x="56607" y="653982"/>
                    <a:pt x="93771" y="765659"/>
                    <a:pt x="160334" y="864395"/>
                  </a:cubicBezTo>
                  <a:cubicBezTo>
                    <a:pt x="244832" y="991419"/>
                    <a:pt x="355031" y="1082389"/>
                    <a:pt x="502394" y="1124730"/>
                  </a:cubicBezTo>
                  <a:cubicBezTo>
                    <a:pt x="516446" y="1128613"/>
                    <a:pt x="535676" y="1129907"/>
                    <a:pt x="546030" y="1143959"/>
                  </a:cubicBezTo>
                  <a:cubicBezTo>
                    <a:pt x="605012" y="1232525"/>
                    <a:pt x="790279" y="1395420"/>
                    <a:pt x="883837" y="1446821"/>
                  </a:cubicBezTo>
                  <a:cubicBezTo>
                    <a:pt x="840201" y="1462167"/>
                    <a:pt x="826149" y="1485280"/>
                    <a:pt x="831326" y="1523738"/>
                  </a:cubicBezTo>
                  <a:cubicBezTo>
                    <a:pt x="836504" y="1555725"/>
                    <a:pt x="860725" y="1572551"/>
                    <a:pt x="901772" y="1572551"/>
                  </a:cubicBezTo>
                  <a:cubicBezTo>
                    <a:pt x="914530" y="1572551"/>
                    <a:pt x="926179" y="1573845"/>
                    <a:pt x="938937" y="1572551"/>
                  </a:cubicBezTo>
                  <a:cubicBezTo>
                    <a:pt x="959460" y="1569963"/>
                    <a:pt x="965932" y="1580317"/>
                    <a:pt x="965932" y="1599546"/>
                  </a:cubicBezTo>
                  <a:cubicBezTo>
                    <a:pt x="967226" y="1635416"/>
                    <a:pt x="971109" y="1670177"/>
                    <a:pt x="971109" y="1706047"/>
                  </a:cubicBezTo>
                  <a:cubicBezTo>
                    <a:pt x="971109" y="1815136"/>
                    <a:pt x="967226" y="1922746"/>
                    <a:pt x="954468" y="2030542"/>
                  </a:cubicBezTo>
                  <a:cubicBezTo>
                    <a:pt x="940416" y="2160155"/>
                    <a:pt x="910832" y="2285700"/>
                    <a:pt x="867381" y="2407547"/>
                  </a:cubicBezTo>
                  <a:cubicBezTo>
                    <a:pt x="827628" y="2520334"/>
                    <a:pt x="766058" y="2624246"/>
                    <a:pt x="686737" y="2714107"/>
                  </a:cubicBezTo>
                  <a:cubicBezTo>
                    <a:pt x="687107" y="2714662"/>
                    <a:pt x="687476" y="2715031"/>
                    <a:pt x="687846" y="2715401"/>
                  </a:cubicBezTo>
                  <a:cubicBezTo>
                    <a:pt x="688216" y="2715216"/>
                    <a:pt x="688586" y="2715216"/>
                    <a:pt x="688955" y="2715031"/>
                  </a:cubicBezTo>
                  <a:cubicBezTo>
                    <a:pt x="701713" y="2716326"/>
                    <a:pt x="714656" y="2720393"/>
                    <a:pt x="727414" y="2720393"/>
                  </a:cubicBezTo>
                  <a:cubicBezTo>
                    <a:pt x="832066" y="2720393"/>
                    <a:pt x="1047471" y="2720393"/>
                    <a:pt x="1151938" y="2720393"/>
                  </a:cubicBezTo>
                  <a:lnTo>
                    <a:pt x="1152493" y="740144"/>
                  </a:lnTo>
                  <a:lnTo>
                    <a:pt x="1152678" y="102433"/>
                  </a:lnTo>
                  <a:lnTo>
                    <a:pt x="1152678" y="1294"/>
                  </a:lnTo>
                  <a:cubicBezTo>
                    <a:pt x="942265" y="1294"/>
                    <a:pt x="510160" y="0"/>
                    <a:pt x="298822" y="0"/>
                  </a:cubicBezTo>
                  <a:close/>
                  <a:moveTo>
                    <a:pt x="382026" y="984948"/>
                  </a:moveTo>
                  <a:cubicBezTo>
                    <a:pt x="289762" y="924671"/>
                    <a:pt x="224494" y="837400"/>
                    <a:pt x="178269" y="738665"/>
                  </a:cubicBezTo>
                  <a:cubicBezTo>
                    <a:pt x="141105" y="657864"/>
                    <a:pt x="116698" y="573181"/>
                    <a:pt x="100058" y="485910"/>
                  </a:cubicBezTo>
                  <a:cubicBezTo>
                    <a:pt x="84711" y="402521"/>
                    <a:pt x="80828" y="319133"/>
                    <a:pt x="80828" y="234450"/>
                  </a:cubicBezTo>
                  <a:cubicBezTo>
                    <a:pt x="80828" y="219103"/>
                    <a:pt x="86006" y="212632"/>
                    <a:pt x="101352" y="212632"/>
                  </a:cubicBezTo>
                  <a:cubicBezTo>
                    <a:pt x="155157" y="213926"/>
                    <a:pt x="210256" y="212632"/>
                    <a:pt x="264062" y="212632"/>
                  </a:cubicBezTo>
                  <a:cubicBezTo>
                    <a:pt x="273122" y="212632"/>
                    <a:pt x="281997" y="212632"/>
                    <a:pt x="281997" y="225390"/>
                  </a:cubicBezTo>
                  <a:cubicBezTo>
                    <a:pt x="280702" y="258671"/>
                    <a:pt x="293460" y="290843"/>
                    <a:pt x="294755" y="324125"/>
                  </a:cubicBezTo>
                  <a:cubicBezTo>
                    <a:pt x="298637" y="404925"/>
                    <a:pt x="316572" y="484431"/>
                    <a:pt x="331919" y="565231"/>
                  </a:cubicBezTo>
                  <a:cubicBezTo>
                    <a:pt x="345971" y="640854"/>
                    <a:pt x="365200" y="715367"/>
                    <a:pt x="385724" y="788402"/>
                  </a:cubicBezTo>
                  <a:cubicBezTo>
                    <a:pt x="408836" y="869202"/>
                    <a:pt x="439529" y="948708"/>
                    <a:pt x="479282" y="1029508"/>
                  </a:cubicBezTo>
                  <a:cubicBezTo>
                    <a:pt x="438420" y="1025995"/>
                    <a:pt x="410315" y="1004177"/>
                    <a:pt x="382026" y="984948"/>
                  </a:cubicBezTo>
                  <a:close/>
                </a:path>
              </a:pathLst>
            </a:custGeom>
            <a:solidFill>
              <a:srgbClr val="FBC90D"/>
            </a:solidFill>
            <a:ln w="18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9066D05-9667-44B0-9320-F0B26B896802}"/>
              </a:ext>
            </a:extLst>
          </p:cNvPr>
          <p:cNvGrpSpPr/>
          <p:nvPr/>
        </p:nvGrpSpPr>
        <p:grpSpPr>
          <a:xfrm>
            <a:off x="3727594" y="1627332"/>
            <a:ext cx="4755862" cy="4755862"/>
            <a:chOff x="4131387" y="2033587"/>
            <a:chExt cx="4248152" cy="4248152"/>
          </a:xfrm>
          <a:solidFill>
            <a:schemeClr val="accent1">
              <a:alpha val="40000"/>
            </a:schemeClr>
          </a:solidFill>
        </p:grpSpPr>
        <p:sp>
          <p:nvSpPr>
            <p:cNvPr id="4" name="막힌 원호 3">
              <a:extLst>
                <a:ext uri="{FF2B5EF4-FFF2-40B4-BE49-F238E27FC236}">
                  <a16:creationId xmlns:a16="http://schemas.microsoft.com/office/drawing/2014/main" id="{1DD2A509-2733-45C3-B284-38F763AECBAC}"/>
                </a:ext>
              </a:extLst>
            </p:cNvPr>
            <p:cNvSpPr/>
            <p:nvPr/>
          </p:nvSpPr>
          <p:spPr>
            <a:xfrm>
              <a:off x="4131387" y="2033587"/>
              <a:ext cx="4248152" cy="4248152"/>
            </a:xfrm>
            <a:prstGeom prst="blockArc">
              <a:avLst>
                <a:gd name="adj1" fmla="val 16996930"/>
                <a:gd name="adj2" fmla="val 4604646"/>
                <a:gd name="adj3" fmla="val 2604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막힌 원호 4">
              <a:extLst>
                <a:ext uri="{FF2B5EF4-FFF2-40B4-BE49-F238E27FC236}">
                  <a16:creationId xmlns:a16="http://schemas.microsoft.com/office/drawing/2014/main" id="{DDF67B10-3E8E-4773-B7FB-C83DFDA1956E}"/>
                </a:ext>
              </a:extLst>
            </p:cNvPr>
            <p:cNvSpPr/>
            <p:nvPr/>
          </p:nvSpPr>
          <p:spPr>
            <a:xfrm flipH="1">
              <a:off x="4131387" y="2033587"/>
              <a:ext cx="4248152" cy="4248152"/>
            </a:xfrm>
            <a:prstGeom prst="blockArc">
              <a:avLst>
                <a:gd name="adj1" fmla="val 16996930"/>
                <a:gd name="adj2" fmla="val 4604646"/>
                <a:gd name="adj3" fmla="val 26043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636E1513-BF49-428A-A752-D071C4A7FCAE}"/>
              </a:ext>
            </a:extLst>
          </p:cNvPr>
          <p:cNvGrpSpPr/>
          <p:nvPr/>
        </p:nvGrpSpPr>
        <p:grpSpPr>
          <a:xfrm>
            <a:off x="3143250" y="2314575"/>
            <a:ext cx="2310454" cy="3377088"/>
            <a:chOff x="3143250" y="2314575"/>
            <a:chExt cx="2310454" cy="3377088"/>
          </a:xfrm>
        </p:grpSpPr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F5B3C0AF-C580-4743-904E-B20C193E5940}"/>
                </a:ext>
              </a:extLst>
            </p:cNvPr>
            <p:cNvCxnSpPr>
              <a:cxnSpLocks/>
              <a:stCxn id="14" idx="1"/>
            </p:cNvCxnSpPr>
            <p:nvPr/>
          </p:nvCxnSpPr>
          <p:spPr>
            <a:xfrm flipH="1" flipV="1">
              <a:off x="3752850" y="2314575"/>
              <a:ext cx="1700854" cy="1042961"/>
            </a:xfrm>
            <a:prstGeom prst="line">
              <a:avLst/>
            </a:prstGeom>
            <a:ln w="1905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30039E89-350A-43F5-AC1F-C816018C2FDD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3143250" y="4005263"/>
              <a:ext cx="2042157" cy="0"/>
            </a:xfrm>
            <a:prstGeom prst="line">
              <a:avLst/>
            </a:prstGeom>
            <a:ln w="1905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19BDF5AA-4167-4762-B24E-E282A18D92E2}"/>
                </a:ext>
              </a:extLst>
            </p:cNvPr>
            <p:cNvCxnSpPr>
              <a:cxnSpLocks/>
              <a:stCxn id="14" idx="3"/>
            </p:cNvCxnSpPr>
            <p:nvPr/>
          </p:nvCxnSpPr>
          <p:spPr>
            <a:xfrm flipH="1">
              <a:off x="3731770" y="4652990"/>
              <a:ext cx="1721934" cy="1038673"/>
            </a:xfrm>
            <a:prstGeom prst="line">
              <a:avLst/>
            </a:prstGeom>
            <a:ln w="1905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0C6F3E2-BB56-4D52-AEB7-98558965EF90}"/>
              </a:ext>
            </a:extLst>
          </p:cNvPr>
          <p:cNvGrpSpPr/>
          <p:nvPr/>
        </p:nvGrpSpPr>
        <p:grpSpPr>
          <a:xfrm flipH="1">
            <a:off x="6715694" y="2314575"/>
            <a:ext cx="2310454" cy="3377088"/>
            <a:chOff x="3143250" y="2314575"/>
            <a:chExt cx="2310454" cy="3377088"/>
          </a:xfrm>
        </p:grpSpPr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892348CA-1A1A-44A3-AE2C-2110F87E4AA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752850" y="2314575"/>
              <a:ext cx="1700854" cy="1042961"/>
            </a:xfrm>
            <a:prstGeom prst="line">
              <a:avLst/>
            </a:prstGeom>
            <a:ln w="19050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7A0A384E-4C82-42B1-9E15-3AD43912D1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43250" y="4005263"/>
              <a:ext cx="2042157" cy="0"/>
            </a:xfrm>
            <a:prstGeom prst="line">
              <a:avLst/>
            </a:prstGeom>
            <a:ln w="19050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FEB716A0-8DEB-432E-80B5-C7BB35281C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31770" y="4652990"/>
              <a:ext cx="1721934" cy="1038673"/>
            </a:xfrm>
            <a:prstGeom prst="line">
              <a:avLst/>
            </a:prstGeom>
            <a:ln w="19050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타원 13">
            <a:extLst>
              <a:ext uri="{FF2B5EF4-FFF2-40B4-BE49-F238E27FC236}">
                <a16:creationId xmlns:a16="http://schemas.microsoft.com/office/drawing/2014/main" id="{AFD16A04-3431-45CE-B3FC-59F0671718E0}"/>
              </a:ext>
            </a:extLst>
          </p:cNvPr>
          <p:cNvSpPr/>
          <p:nvPr/>
        </p:nvSpPr>
        <p:spPr>
          <a:xfrm>
            <a:off x="5185407" y="3089239"/>
            <a:ext cx="1832048" cy="1832048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막힌 원호 14">
            <a:extLst>
              <a:ext uri="{FF2B5EF4-FFF2-40B4-BE49-F238E27FC236}">
                <a16:creationId xmlns:a16="http://schemas.microsoft.com/office/drawing/2014/main" id="{550E364B-8854-4D84-B625-3143B9B58D5E}"/>
              </a:ext>
            </a:extLst>
          </p:cNvPr>
          <p:cNvSpPr/>
          <p:nvPr/>
        </p:nvSpPr>
        <p:spPr>
          <a:xfrm>
            <a:off x="3978987" y="1881187"/>
            <a:ext cx="4248152" cy="4248152"/>
          </a:xfrm>
          <a:prstGeom prst="blockArc">
            <a:avLst>
              <a:gd name="adj1" fmla="val 16996930"/>
              <a:gd name="adj2" fmla="val 4604646"/>
              <a:gd name="adj3" fmla="val 2604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막힌 원호 15">
            <a:extLst>
              <a:ext uri="{FF2B5EF4-FFF2-40B4-BE49-F238E27FC236}">
                <a16:creationId xmlns:a16="http://schemas.microsoft.com/office/drawing/2014/main" id="{FFC9E5C0-9382-4077-8994-DED801960826}"/>
              </a:ext>
            </a:extLst>
          </p:cNvPr>
          <p:cNvSpPr/>
          <p:nvPr/>
        </p:nvSpPr>
        <p:spPr>
          <a:xfrm flipH="1">
            <a:off x="3978987" y="1881187"/>
            <a:ext cx="4248152" cy="4248152"/>
          </a:xfrm>
          <a:prstGeom prst="blockArc">
            <a:avLst>
              <a:gd name="adj1" fmla="val 16996930"/>
              <a:gd name="adj2" fmla="val 4604646"/>
              <a:gd name="adj3" fmla="val 2604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7" name="Group 22">
            <a:extLst>
              <a:ext uri="{FF2B5EF4-FFF2-40B4-BE49-F238E27FC236}">
                <a16:creationId xmlns:a16="http://schemas.microsoft.com/office/drawing/2014/main" id="{EBF396DA-8517-4669-98CB-7365EB34D345}"/>
              </a:ext>
            </a:extLst>
          </p:cNvPr>
          <p:cNvGrpSpPr/>
          <p:nvPr/>
        </p:nvGrpSpPr>
        <p:grpSpPr>
          <a:xfrm>
            <a:off x="1008551" y="5159013"/>
            <a:ext cx="2424737" cy="988897"/>
            <a:chOff x="-499931" y="1121722"/>
            <a:chExt cx="3859356" cy="98889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B7F21E-8CE4-428B-9C0C-BE9D53F40C1E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E72932A-D498-4068-82F0-B4B89E22EE20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0" name="Group 25">
            <a:extLst>
              <a:ext uri="{FF2B5EF4-FFF2-40B4-BE49-F238E27FC236}">
                <a16:creationId xmlns:a16="http://schemas.microsoft.com/office/drawing/2014/main" id="{C71F8862-F2AC-4D09-9445-EB7137E420C3}"/>
              </a:ext>
            </a:extLst>
          </p:cNvPr>
          <p:cNvGrpSpPr/>
          <p:nvPr/>
        </p:nvGrpSpPr>
        <p:grpSpPr>
          <a:xfrm>
            <a:off x="1008551" y="1858752"/>
            <a:ext cx="2424737" cy="988897"/>
            <a:chOff x="-499931" y="1121722"/>
            <a:chExt cx="3859356" cy="98889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EC153D-7E26-4243-81AF-5B07460FCC53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F299F48-8B74-48A3-AB67-28CCCAE0F0B4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3" name="Group 29">
            <a:extLst>
              <a:ext uri="{FF2B5EF4-FFF2-40B4-BE49-F238E27FC236}">
                <a16:creationId xmlns:a16="http://schemas.microsoft.com/office/drawing/2014/main" id="{56ACB8B8-2915-4BEB-80E8-D71BE0ED742E}"/>
              </a:ext>
            </a:extLst>
          </p:cNvPr>
          <p:cNvGrpSpPr/>
          <p:nvPr/>
        </p:nvGrpSpPr>
        <p:grpSpPr>
          <a:xfrm>
            <a:off x="8750253" y="5159013"/>
            <a:ext cx="2424737" cy="988897"/>
            <a:chOff x="-499931" y="1121722"/>
            <a:chExt cx="3859356" cy="98889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0770274-EF62-4A9D-AC9C-E4D568376F95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811A075-0267-4E27-9B3A-42714A3A3BAF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6" name="Group 32">
            <a:extLst>
              <a:ext uri="{FF2B5EF4-FFF2-40B4-BE49-F238E27FC236}">
                <a16:creationId xmlns:a16="http://schemas.microsoft.com/office/drawing/2014/main" id="{57B09F43-CC38-448C-8EE4-9E5FA1A6CBDC}"/>
              </a:ext>
            </a:extLst>
          </p:cNvPr>
          <p:cNvGrpSpPr/>
          <p:nvPr/>
        </p:nvGrpSpPr>
        <p:grpSpPr>
          <a:xfrm>
            <a:off x="8750253" y="1858752"/>
            <a:ext cx="2424737" cy="988897"/>
            <a:chOff x="-499931" y="1121722"/>
            <a:chExt cx="3859356" cy="98889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89299B6-5277-4FE1-AD7B-84F8DD6998D1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8F1C809-0881-41FC-8103-2327F4E9C62D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9" name="Group 25">
            <a:extLst>
              <a:ext uri="{FF2B5EF4-FFF2-40B4-BE49-F238E27FC236}">
                <a16:creationId xmlns:a16="http://schemas.microsoft.com/office/drawing/2014/main" id="{A6E80D47-96EE-4F08-9144-834C7D11A036}"/>
              </a:ext>
            </a:extLst>
          </p:cNvPr>
          <p:cNvGrpSpPr/>
          <p:nvPr/>
        </p:nvGrpSpPr>
        <p:grpSpPr>
          <a:xfrm>
            <a:off x="569245" y="3416550"/>
            <a:ext cx="2131163" cy="1173563"/>
            <a:chOff x="-499931" y="1121722"/>
            <a:chExt cx="3859356" cy="117356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8979B1D-4601-4CC4-A3F3-3F7A3F86A6FA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B9109F9-39F1-4431-BDA2-59C615DBE587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2" name="Group 25">
            <a:extLst>
              <a:ext uri="{FF2B5EF4-FFF2-40B4-BE49-F238E27FC236}">
                <a16:creationId xmlns:a16="http://schemas.microsoft.com/office/drawing/2014/main" id="{29C9D6BE-7A19-4EA8-9980-D7592306E45A}"/>
              </a:ext>
            </a:extLst>
          </p:cNvPr>
          <p:cNvGrpSpPr/>
          <p:nvPr/>
        </p:nvGrpSpPr>
        <p:grpSpPr>
          <a:xfrm>
            <a:off x="9491592" y="3416549"/>
            <a:ext cx="2131163" cy="1173563"/>
            <a:chOff x="-499931" y="1121722"/>
            <a:chExt cx="3859356" cy="117356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AB403F-FC6E-4022-937C-5A8810194F5D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B513503-5FD5-44C4-BAD5-0CC1A6E36D41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959CB7AD-76B9-46DC-8148-47D620AF9BB0}"/>
              </a:ext>
            </a:extLst>
          </p:cNvPr>
          <p:cNvSpPr txBox="1"/>
          <p:nvPr/>
        </p:nvSpPr>
        <p:spPr>
          <a:xfrm>
            <a:off x="5265863" y="3502493"/>
            <a:ext cx="1700854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Text Slide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910471C-5B52-49F4-917D-7764BE50729A}"/>
              </a:ext>
            </a:extLst>
          </p:cNvPr>
          <p:cNvSpPr txBox="1"/>
          <p:nvPr/>
        </p:nvSpPr>
        <p:spPr>
          <a:xfrm rot="16200000">
            <a:off x="4603277" y="1858752"/>
            <a:ext cx="4336276" cy="4336276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1512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2250CD5-EF1E-45C0-BAAE-698A1534E1D8}"/>
              </a:ext>
            </a:extLst>
          </p:cNvPr>
          <p:cNvSpPr txBox="1"/>
          <p:nvPr/>
        </p:nvSpPr>
        <p:spPr>
          <a:xfrm rot="5400000">
            <a:off x="3324698" y="1858752"/>
            <a:ext cx="4336276" cy="4336276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1512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9FC180A-2C00-4CDE-922B-94A1E04450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A497C1-C860-4B77-853A-D24A9800D641}"/>
              </a:ext>
            </a:extLst>
          </p:cNvPr>
          <p:cNvSpPr txBox="1"/>
          <p:nvPr/>
        </p:nvSpPr>
        <p:spPr>
          <a:xfrm>
            <a:off x="262356" y="2718197"/>
            <a:ext cx="467145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5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DA379A-5B11-4714-B18A-6429F3FC8EE8}"/>
              </a:ext>
            </a:extLst>
          </p:cNvPr>
          <p:cNvSpPr txBox="1"/>
          <p:nvPr/>
        </p:nvSpPr>
        <p:spPr>
          <a:xfrm>
            <a:off x="1966455" y="4954734"/>
            <a:ext cx="8279346" cy="49244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273542D-2E79-4F59-B411-39E83F77D5EE}"/>
              </a:ext>
            </a:extLst>
          </p:cNvPr>
          <p:cNvSpPr/>
          <p:nvPr/>
        </p:nvSpPr>
        <p:spPr>
          <a:xfrm>
            <a:off x="1715103" y="5544968"/>
            <a:ext cx="878205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BD592F-DC0F-4605-8260-D34BA318E7BE}"/>
              </a:ext>
            </a:extLst>
          </p:cNvPr>
          <p:cNvSpPr txBox="1"/>
          <p:nvPr/>
        </p:nvSpPr>
        <p:spPr>
          <a:xfrm>
            <a:off x="2045232" y="5724116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A63E3F1F-FDAB-4590-9C37-F5B9DD83AF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2485486"/>
              </p:ext>
            </p:extLst>
          </p:nvPr>
        </p:nvGraphicFramePr>
        <p:xfrm>
          <a:off x="887241" y="1801641"/>
          <a:ext cx="10411485" cy="2529817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82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5661">
                <a:tc>
                  <a:txBody>
                    <a:bodyPr/>
                    <a:lstStyle/>
                    <a:p>
                      <a:pPr algn="l"/>
                      <a:endParaRPr lang="en-JM" sz="12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A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B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C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D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B5E4F17F-10FC-46C9-B7F3-367ECEB4D24F}"/>
              </a:ext>
            </a:extLst>
          </p:cNvPr>
          <p:cNvGrpSpPr/>
          <p:nvPr/>
        </p:nvGrpSpPr>
        <p:grpSpPr>
          <a:xfrm>
            <a:off x="911384" y="5180162"/>
            <a:ext cx="2438282" cy="919505"/>
            <a:chOff x="395534" y="3722056"/>
            <a:chExt cx="3972999" cy="9195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7F90F0D-7138-4CEF-8852-4BCBE3D7C18D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A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AC8686B-62E8-40D4-98CD-335E461F3BF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60AEA67-BC43-4BA4-8458-FFE2F2320C46}"/>
              </a:ext>
            </a:extLst>
          </p:cNvPr>
          <p:cNvGrpSpPr/>
          <p:nvPr/>
        </p:nvGrpSpPr>
        <p:grpSpPr>
          <a:xfrm>
            <a:off x="3561072" y="5180162"/>
            <a:ext cx="2438282" cy="919505"/>
            <a:chOff x="395534" y="3722056"/>
            <a:chExt cx="3972999" cy="9195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CD4CD76-DEB0-4BA8-94C2-412A843B3E00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B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BC7F24B-F924-4774-9FE2-EC22448FEDA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4B631C-EFAD-4E7E-9861-B196FED44857}"/>
              </a:ext>
            </a:extLst>
          </p:cNvPr>
          <p:cNvGrpSpPr/>
          <p:nvPr/>
        </p:nvGrpSpPr>
        <p:grpSpPr>
          <a:xfrm>
            <a:off x="6210760" y="5180162"/>
            <a:ext cx="2438282" cy="919505"/>
            <a:chOff x="395534" y="3722056"/>
            <a:chExt cx="3972999" cy="9195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804CF6-0E79-4B00-BE86-CEB5D10E2020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C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782F51-B100-4DE2-B5A1-F5AE831F0B0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1FB3F8A-3CF5-47C5-B179-7575463AA6E2}"/>
              </a:ext>
            </a:extLst>
          </p:cNvPr>
          <p:cNvGrpSpPr/>
          <p:nvPr/>
        </p:nvGrpSpPr>
        <p:grpSpPr>
          <a:xfrm>
            <a:off x="8860448" y="5180162"/>
            <a:ext cx="2438282" cy="919505"/>
            <a:chOff x="395534" y="3722056"/>
            <a:chExt cx="3972999" cy="91950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B1A865-602D-4676-BE42-CDA811A44C0D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894E5BE-89D0-414B-87B9-82FC1B533AB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5A4A85F1-4510-46A6-8C41-CFF80671C7AE}"/>
              </a:ext>
            </a:extLst>
          </p:cNvPr>
          <p:cNvSpPr/>
          <p:nvPr/>
        </p:nvSpPr>
        <p:spPr>
          <a:xfrm>
            <a:off x="9807618" y="4536169"/>
            <a:ext cx="543943" cy="54394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5E4EE8A-3FA6-4745-8ED7-78E0F63ACA58}"/>
              </a:ext>
            </a:extLst>
          </p:cNvPr>
          <p:cNvSpPr/>
          <p:nvPr/>
        </p:nvSpPr>
        <p:spPr>
          <a:xfrm>
            <a:off x="7157930" y="4536169"/>
            <a:ext cx="543943" cy="54394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618D6EF-2708-4D6B-AA92-EFE2E2C8144A}"/>
              </a:ext>
            </a:extLst>
          </p:cNvPr>
          <p:cNvSpPr/>
          <p:nvPr/>
        </p:nvSpPr>
        <p:spPr>
          <a:xfrm>
            <a:off x="4508242" y="4536169"/>
            <a:ext cx="543943" cy="54394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1390D6F-C587-456A-B7F0-6281F8F4D9CF}"/>
              </a:ext>
            </a:extLst>
          </p:cNvPr>
          <p:cNvSpPr/>
          <p:nvPr/>
        </p:nvSpPr>
        <p:spPr>
          <a:xfrm>
            <a:off x="1858554" y="4536169"/>
            <a:ext cx="543943" cy="54394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Isosceles Triangle 51">
            <a:extLst>
              <a:ext uri="{FF2B5EF4-FFF2-40B4-BE49-F238E27FC236}">
                <a16:creationId xmlns:a16="http://schemas.microsoft.com/office/drawing/2014/main" id="{2AD9171A-36A3-4BF7-BD0E-801CAFA819FD}"/>
              </a:ext>
            </a:extLst>
          </p:cNvPr>
          <p:cNvSpPr/>
          <p:nvPr/>
        </p:nvSpPr>
        <p:spPr>
          <a:xfrm>
            <a:off x="1987266" y="4709876"/>
            <a:ext cx="286517" cy="21010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Parallelogram 15">
            <a:extLst>
              <a:ext uri="{FF2B5EF4-FFF2-40B4-BE49-F238E27FC236}">
                <a16:creationId xmlns:a16="http://schemas.microsoft.com/office/drawing/2014/main" id="{A4CF1BD5-0994-4E72-BF04-8F2F1D41351F}"/>
              </a:ext>
            </a:extLst>
          </p:cNvPr>
          <p:cNvSpPr/>
          <p:nvPr/>
        </p:nvSpPr>
        <p:spPr>
          <a:xfrm flipH="1">
            <a:off x="4635270" y="4658624"/>
            <a:ext cx="307706" cy="30770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7">
            <a:extLst>
              <a:ext uri="{FF2B5EF4-FFF2-40B4-BE49-F238E27FC236}">
                <a16:creationId xmlns:a16="http://schemas.microsoft.com/office/drawing/2014/main" id="{0B644B5E-0BC4-45B6-9ECC-E8EC05CBF07B}"/>
              </a:ext>
            </a:extLst>
          </p:cNvPr>
          <p:cNvSpPr/>
          <p:nvPr/>
        </p:nvSpPr>
        <p:spPr>
          <a:xfrm>
            <a:off x="9923439" y="4651635"/>
            <a:ext cx="310807" cy="31080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4F4B942A-346F-4C38-9348-FF0FB7D62B1B}"/>
              </a:ext>
            </a:extLst>
          </p:cNvPr>
          <p:cNvSpPr/>
          <p:nvPr/>
        </p:nvSpPr>
        <p:spPr>
          <a:xfrm>
            <a:off x="7256902" y="4685001"/>
            <a:ext cx="354588" cy="25985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ent Arrow 97">
            <a:extLst>
              <a:ext uri="{FF2B5EF4-FFF2-40B4-BE49-F238E27FC236}">
                <a16:creationId xmlns:a16="http://schemas.microsoft.com/office/drawing/2014/main" id="{9F74348B-7B9D-4945-B5A4-BB9F621F2CEB}"/>
              </a:ext>
            </a:extLst>
          </p:cNvPr>
          <p:cNvSpPr/>
          <p:nvPr/>
        </p:nvSpPr>
        <p:spPr>
          <a:xfrm flipH="1">
            <a:off x="-6" y="1732136"/>
            <a:ext cx="4832245" cy="2116544"/>
          </a:xfrm>
          <a:prstGeom prst="bentArrow">
            <a:avLst>
              <a:gd name="adj1" fmla="val 18479"/>
              <a:gd name="adj2" fmla="val 19294"/>
              <a:gd name="adj3" fmla="val 0"/>
              <a:gd name="adj4" fmla="val 327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Bent Arrow 98">
            <a:extLst>
              <a:ext uri="{FF2B5EF4-FFF2-40B4-BE49-F238E27FC236}">
                <a16:creationId xmlns:a16="http://schemas.microsoft.com/office/drawing/2014/main" id="{FC4FA8FC-6595-4BE8-9241-1393184791B7}"/>
              </a:ext>
            </a:extLst>
          </p:cNvPr>
          <p:cNvSpPr/>
          <p:nvPr/>
        </p:nvSpPr>
        <p:spPr>
          <a:xfrm flipH="1" flipV="1">
            <a:off x="-14" y="4180408"/>
            <a:ext cx="4832254" cy="2116544"/>
          </a:xfrm>
          <a:prstGeom prst="bentArrow">
            <a:avLst>
              <a:gd name="adj1" fmla="val 18479"/>
              <a:gd name="adj2" fmla="val 19294"/>
              <a:gd name="adj3" fmla="val 0"/>
              <a:gd name="adj4" fmla="val 3274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Bent Arrow 99">
            <a:extLst>
              <a:ext uri="{FF2B5EF4-FFF2-40B4-BE49-F238E27FC236}">
                <a16:creationId xmlns:a16="http://schemas.microsoft.com/office/drawing/2014/main" id="{8C4E721F-9F21-4214-A29A-CD0AF39EA1F8}"/>
              </a:ext>
            </a:extLst>
          </p:cNvPr>
          <p:cNvSpPr/>
          <p:nvPr/>
        </p:nvSpPr>
        <p:spPr>
          <a:xfrm flipH="1">
            <a:off x="0" y="2676866"/>
            <a:ext cx="4832240" cy="1180440"/>
          </a:xfrm>
          <a:prstGeom prst="bentArrow">
            <a:avLst>
              <a:gd name="adj1" fmla="val 34261"/>
              <a:gd name="adj2" fmla="val 33606"/>
              <a:gd name="adj3" fmla="val 0"/>
              <a:gd name="adj4" fmla="val 764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Bent Arrow 101">
            <a:extLst>
              <a:ext uri="{FF2B5EF4-FFF2-40B4-BE49-F238E27FC236}">
                <a16:creationId xmlns:a16="http://schemas.microsoft.com/office/drawing/2014/main" id="{8A31C395-78A8-4D7C-83E5-60D4F9E863F3}"/>
              </a:ext>
            </a:extLst>
          </p:cNvPr>
          <p:cNvSpPr/>
          <p:nvPr/>
        </p:nvSpPr>
        <p:spPr>
          <a:xfrm flipH="1" flipV="1">
            <a:off x="0" y="4190352"/>
            <a:ext cx="4832240" cy="1180440"/>
          </a:xfrm>
          <a:prstGeom prst="bentArrow">
            <a:avLst>
              <a:gd name="adj1" fmla="val 34261"/>
              <a:gd name="adj2" fmla="val 33606"/>
              <a:gd name="adj3" fmla="val 0"/>
              <a:gd name="adj4" fmla="val 764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437187-8942-4FB0-B483-4A07B26170D6}"/>
              </a:ext>
            </a:extLst>
          </p:cNvPr>
          <p:cNvSpPr txBox="1"/>
          <p:nvPr/>
        </p:nvSpPr>
        <p:spPr>
          <a:xfrm flipH="1">
            <a:off x="1307667" y="1990925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791FA7-A43C-4F0A-9196-D01130349DE8}"/>
              </a:ext>
            </a:extLst>
          </p:cNvPr>
          <p:cNvSpPr txBox="1"/>
          <p:nvPr/>
        </p:nvSpPr>
        <p:spPr>
          <a:xfrm flipH="1">
            <a:off x="1307667" y="2927247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C5C8F7-E1E6-4E62-A6B9-1D7CB54FACF7}"/>
              </a:ext>
            </a:extLst>
          </p:cNvPr>
          <p:cNvSpPr txBox="1"/>
          <p:nvPr/>
        </p:nvSpPr>
        <p:spPr>
          <a:xfrm flipH="1">
            <a:off x="1307667" y="4799891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03BFDD-599A-4DAA-9A1A-0DFEEBBFE23D}"/>
              </a:ext>
            </a:extLst>
          </p:cNvPr>
          <p:cNvSpPr txBox="1"/>
          <p:nvPr/>
        </p:nvSpPr>
        <p:spPr>
          <a:xfrm flipH="1">
            <a:off x="1308610" y="5736215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ight Arrow 106">
            <a:extLst>
              <a:ext uri="{FF2B5EF4-FFF2-40B4-BE49-F238E27FC236}">
                <a16:creationId xmlns:a16="http://schemas.microsoft.com/office/drawing/2014/main" id="{D3C457E7-DC20-4227-8E28-EB34DEA652BB}"/>
              </a:ext>
            </a:extLst>
          </p:cNvPr>
          <p:cNvSpPr/>
          <p:nvPr/>
        </p:nvSpPr>
        <p:spPr>
          <a:xfrm>
            <a:off x="-6" y="3615897"/>
            <a:ext cx="11237396" cy="79729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49C38F-EBCD-4017-93AE-7D12AA36771E}"/>
              </a:ext>
            </a:extLst>
          </p:cNvPr>
          <p:cNvSpPr txBox="1"/>
          <p:nvPr/>
        </p:nvSpPr>
        <p:spPr>
          <a:xfrm flipH="1">
            <a:off x="1307667" y="3863569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그룹 2">
            <a:extLst>
              <a:ext uri="{FF2B5EF4-FFF2-40B4-BE49-F238E27FC236}">
                <a16:creationId xmlns:a16="http://schemas.microsoft.com/office/drawing/2014/main" id="{2CC0F628-47AB-47DD-99B2-7FE89712C013}"/>
              </a:ext>
            </a:extLst>
          </p:cNvPr>
          <p:cNvGrpSpPr/>
          <p:nvPr/>
        </p:nvGrpSpPr>
        <p:grpSpPr>
          <a:xfrm flipH="1">
            <a:off x="5347978" y="3507752"/>
            <a:ext cx="1838432" cy="1013961"/>
            <a:chOff x="5653183" y="3500384"/>
            <a:chExt cx="1551069" cy="855470"/>
          </a:xfrm>
        </p:grpSpPr>
        <p:sp>
          <p:nvSpPr>
            <p:cNvPr id="14" name="Rounded Rectangle 108">
              <a:extLst>
                <a:ext uri="{FF2B5EF4-FFF2-40B4-BE49-F238E27FC236}">
                  <a16:creationId xmlns:a16="http://schemas.microsoft.com/office/drawing/2014/main" id="{AFD31037-C9BF-4751-B0B5-C7AE8A854CB7}"/>
                </a:ext>
              </a:extLst>
            </p:cNvPr>
            <p:cNvSpPr/>
            <p:nvPr/>
          </p:nvSpPr>
          <p:spPr>
            <a:xfrm rot="1800000">
              <a:off x="6844212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109">
              <a:extLst>
                <a:ext uri="{FF2B5EF4-FFF2-40B4-BE49-F238E27FC236}">
                  <a16:creationId xmlns:a16="http://schemas.microsoft.com/office/drawing/2014/main" id="{C8E9A9A4-9B56-4A81-9E45-82D7AD3C6754}"/>
                </a:ext>
              </a:extLst>
            </p:cNvPr>
            <p:cNvSpPr/>
            <p:nvPr/>
          </p:nvSpPr>
          <p:spPr>
            <a:xfrm rot="1800000">
              <a:off x="644720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110">
              <a:extLst>
                <a:ext uri="{FF2B5EF4-FFF2-40B4-BE49-F238E27FC236}">
                  <a16:creationId xmlns:a16="http://schemas.microsoft.com/office/drawing/2014/main" id="{5BC1F432-1591-4E87-AA59-3839E5ECEF33}"/>
                </a:ext>
              </a:extLst>
            </p:cNvPr>
            <p:cNvSpPr/>
            <p:nvPr/>
          </p:nvSpPr>
          <p:spPr>
            <a:xfrm rot="1800000">
              <a:off x="605019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11">
              <a:extLst>
                <a:ext uri="{FF2B5EF4-FFF2-40B4-BE49-F238E27FC236}">
                  <a16:creationId xmlns:a16="http://schemas.microsoft.com/office/drawing/2014/main" id="{98E321E7-4800-4EC5-B49B-45D2E51E1A21}"/>
                </a:ext>
              </a:extLst>
            </p:cNvPr>
            <p:cNvSpPr/>
            <p:nvPr/>
          </p:nvSpPr>
          <p:spPr>
            <a:xfrm rot="1800000">
              <a:off x="565318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7344DB8-460F-4669-9F21-587B7DF6CF0A}"/>
              </a:ext>
            </a:extLst>
          </p:cNvPr>
          <p:cNvSpPr txBox="1"/>
          <p:nvPr/>
        </p:nvSpPr>
        <p:spPr>
          <a:xfrm flipH="1">
            <a:off x="8202787" y="3862335"/>
            <a:ext cx="2783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25">
            <a:extLst>
              <a:ext uri="{FF2B5EF4-FFF2-40B4-BE49-F238E27FC236}">
                <a16:creationId xmlns:a16="http://schemas.microsoft.com/office/drawing/2014/main" id="{EB6B2397-22AA-40A4-9193-7039CE17D9AB}"/>
              </a:ext>
            </a:extLst>
          </p:cNvPr>
          <p:cNvGrpSpPr/>
          <p:nvPr/>
        </p:nvGrpSpPr>
        <p:grpSpPr>
          <a:xfrm flipH="1">
            <a:off x="7497394" y="1834756"/>
            <a:ext cx="3055868" cy="875705"/>
            <a:chOff x="2911792" y="4330939"/>
            <a:chExt cx="1996919" cy="87570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924828-AC84-40DE-9BC0-40E547B79B44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4F3086F-8593-4D54-8523-3E753F2491F9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8">
            <a:extLst>
              <a:ext uri="{FF2B5EF4-FFF2-40B4-BE49-F238E27FC236}">
                <a16:creationId xmlns:a16="http://schemas.microsoft.com/office/drawing/2014/main" id="{A0C0AB2F-E9D4-49F6-9488-F796973EBE1F}"/>
              </a:ext>
            </a:extLst>
          </p:cNvPr>
          <p:cNvGrpSpPr/>
          <p:nvPr/>
        </p:nvGrpSpPr>
        <p:grpSpPr>
          <a:xfrm flipH="1">
            <a:off x="8111163" y="2843006"/>
            <a:ext cx="3055868" cy="875705"/>
            <a:chOff x="2911792" y="4330939"/>
            <a:chExt cx="1996919" cy="87570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3BEC4A6-31AB-4FEB-812A-7EF09EEE8FF6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961EAF7-626D-45FD-973F-49C048538197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1">
            <a:extLst>
              <a:ext uri="{FF2B5EF4-FFF2-40B4-BE49-F238E27FC236}">
                <a16:creationId xmlns:a16="http://schemas.microsoft.com/office/drawing/2014/main" id="{FF39E9AB-F24D-4791-867A-39BCAAA60B70}"/>
              </a:ext>
            </a:extLst>
          </p:cNvPr>
          <p:cNvGrpSpPr/>
          <p:nvPr/>
        </p:nvGrpSpPr>
        <p:grpSpPr>
          <a:xfrm flipH="1">
            <a:off x="8111163" y="4293366"/>
            <a:ext cx="3055868" cy="875705"/>
            <a:chOff x="2911792" y="4330939"/>
            <a:chExt cx="1996919" cy="87570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842B99C-16B2-4E6E-8578-1D54D6F77887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52C436D-6822-487E-AE4F-1D1BE7B92861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4">
            <a:extLst>
              <a:ext uri="{FF2B5EF4-FFF2-40B4-BE49-F238E27FC236}">
                <a16:creationId xmlns:a16="http://schemas.microsoft.com/office/drawing/2014/main" id="{29BC197C-09E6-4E42-A9FB-242C25CF2089}"/>
              </a:ext>
            </a:extLst>
          </p:cNvPr>
          <p:cNvGrpSpPr/>
          <p:nvPr/>
        </p:nvGrpSpPr>
        <p:grpSpPr>
          <a:xfrm flipH="1">
            <a:off x="7497394" y="5311664"/>
            <a:ext cx="3055868" cy="875705"/>
            <a:chOff x="2911792" y="4330939"/>
            <a:chExt cx="1996919" cy="87570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456F82B-44B9-44C0-BE7C-039F676B005F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11605F0-0121-43FA-A612-FC8FEDFB39DB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1" name="Elbow Connector 125">
            <a:extLst>
              <a:ext uri="{FF2B5EF4-FFF2-40B4-BE49-F238E27FC236}">
                <a16:creationId xmlns:a16="http://schemas.microsoft.com/office/drawing/2014/main" id="{90B4104D-0E9F-40F4-8636-79388D33183A}"/>
              </a:ext>
            </a:extLst>
          </p:cNvPr>
          <p:cNvCxnSpPr>
            <a:cxnSpLocks/>
            <a:stCxn id="17" idx="0"/>
          </p:cNvCxnSpPr>
          <p:nvPr/>
        </p:nvCxnSpPr>
        <p:spPr>
          <a:xfrm rot="5400000" flipH="1" flipV="1">
            <a:off x="7265819" y="2688753"/>
            <a:ext cx="340650" cy="143319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126">
            <a:extLst>
              <a:ext uri="{FF2B5EF4-FFF2-40B4-BE49-F238E27FC236}">
                <a16:creationId xmlns:a16="http://schemas.microsoft.com/office/drawing/2014/main" id="{FD96EDC3-E144-4294-A162-80824BDFC7EA}"/>
              </a:ext>
            </a:extLst>
          </p:cNvPr>
          <p:cNvCxnSpPr>
            <a:cxnSpLocks/>
            <a:stCxn id="15" idx="0"/>
          </p:cNvCxnSpPr>
          <p:nvPr/>
        </p:nvCxnSpPr>
        <p:spPr>
          <a:xfrm rot="5400000" flipH="1" flipV="1">
            <a:off x="5953037" y="2031311"/>
            <a:ext cx="1369747" cy="1718980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127">
            <a:extLst>
              <a:ext uri="{FF2B5EF4-FFF2-40B4-BE49-F238E27FC236}">
                <a16:creationId xmlns:a16="http://schemas.microsoft.com/office/drawing/2014/main" id="{16A2D5DA-C940-470C-8FCB-4FE6C9153E68}"/>
              </a:ext>
            </a:extLst>
          </p:cNvPr>
          <p:cNvCxnSpPr>
            <a:stCxn id="16" idx="2"/>
            <a:endCxn id="26" idx="3"/>
          </p:cNvCxnSpPr>
          <p:nvPr/>
        </p:nvCxnSpPr>
        <p:spPr>
          <a:xfrm rot="16200000" flipH="1">
            <a:off x="7237506" y="3972249"/>
            <a:ext cx="392116" cy="1355198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128">
            <a:extLst>
              <a:ext uri="{FF2B5EF4-FFF2-40B4-BE49-F238E27FC236}">
                <a16:creationId xmlns:a16="http://schemas.microsoft.com/office/drawing/2014/main" id="{6D5DDF61-4B92-4F94-9224-5BC9F2E37D7A}"/>
              </a:ext>
            </a:extLst>
          </p:cNvPr>
          <p:cNvCxnSpPr>
            <a:stCxn id="14" idx="2"/>
            <a:endCxn id="29" idx="3"/>
          </p:cNvCxnSpPr>
          <p:nvPr/>
        </p:nvCxnSpPr>
        <p:spPr>
          <a:xfrm rot="16200000" flipH="1">
            <a:off x="5950910" y="4317720"/>
            <a:ext cx="1410414" cy="168255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7">
            <a:extLst>
              <a:ext uri="{FF2B5EF4-FFF2-40B4-BE49-F238E27FC236}">
                <a16:creationId xmlns:a16="http://schemas.microsoft.com/office/drawing/2014/main" id="{E67F5332-0F30-4662-B4AC-F8B27CAC1585}"/>
              </a:ext>
            </a:extLst>
          </p:cNvPr>
          <p:cNvSpPr/>
          <p:nvPr/>
        </p:nvSpPr>
        <p:spPr>
          <a:xfrm>
            <a:off x="-1" y="4283869"/>
            <a:ext cx="6591301" cy="1943100"/>
          </a:xfrm>
          <a:custGeom>
            <a:avLst/>
            <a:gdLst>
              <a:gd name="connsiteX0" fmla="*/ 0 w 7620000"/>
              <a:gd name="connsiteY0" fmla="*/ 0 h 1943100"/>
              <a:gd name="connsiteX1" fmla="*/ 7620000 w 7620000"/>
              <a:gd name="connsiteY1" fmla="*/ 0 h 1943100"/>
              <a:gd name="connsiteX2" fmla="*/ 7620000 w 7620000"/>
              <a:gd name="connsiteY2" fmla="*/ 1943100 h 1943100"/>
              <a:gd name="connsiteX3" fmla="*/ 0 w 7620000"/>
              <a:gd name="connsiteY3" fmla="*/ 1943100 h 1943100"/>
              <a:gd name="connsiteX4" fmla="*/ 0 w 7620000"/>
              <a:gd name="connsiteY4" fmla="*/ 0 h 1943100"/>
              <a:gd name="connsiteX0" fmla="*/ 0 w 7620000"/>
              <a:gd name="connsiteY0" fmla="*/ 0 h 1943100"/>
              <a:gd name="connsiteX1" fmla="*/ 6705600 w 7620000"/>
              <a:gd name="connsiteY1" fmla="*/ 9525 h 1943100"/>
              <a:gd name="connsiteX2" fmla="*/ 7620000 w 7620000"/>
              <a:gd name="connsiteY2" fmla="*/ 1943100 h 1943100"/>
              <a:gd name="connsiteX3" fmla="*/ 0 w 7620000"/>
              <a:gd name="connsiteY3" fmla="*/ 1943100 h 1943100"/>
              <a:gd name="connsiteX4" fmla="*/ 0 w 7620000"/>
              <a:gd name="connsiteY4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0" h="1943100">
                <a:moveTo>
                  <a:pt x="0" y="0"/>
                </a:moveTo>
                <a:lnTo>
                  <a:pt x="6705600" y="9525"/>
                </a:lnTo>
                <a:lnTo>
                  <a:pt x="7620000" y="1943100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0000">
                <a:schemeClr val="accent1">
                  <a:alpha val="60000"/>
                </a:schemeClr>
              </a:gs>
              <a:gs pos="2000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B1AA3-3AFE-4236-B527-537DA846B5DF}"/>
              </a:ext>
            </a:extLst>
          </p:cNvPr>
          <p:cNvSpPr txBox="1"/>
          <p:nvPr/>
        </p:nvSpPr>
        <p:spPr>
          <a:xfrm>
            <a:off x="636291" y="4731001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2800" dirty="0"/>
              <a:t>SIMPLE</a:t>
            </a:r>
          </a:p>
        </p:txBody>
      </p:sp>
      <p:sp>
        <p:nvSpPr>
          <p:cNvPr id="5" name="직사각형 38">
            <a:extLst>
              <a:ext uri="{FF2B5EF4-FFF2-40B4-BE49-F238E27FC236}">
                <a16:creationId xmlns:a16="http://schemas.microsoft.com/office/drawing/2014/main" id="{0EB69E2D-5497-44B3-A100-CF19382E8673}"/>
              </a:ext>
            </a:extLst>
          </p:cNvPr>
          <p:cNvSpPr/>
          <p:nvPr/>
        </p:nvSpPr>
        <p:spPr>
          <a:xfrm>
            <a:off x="636291" y="5101461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PORTFOLIO</a:t>
            </a:r>
          </a:p>
        </p:txBody>
      </p:sp>
      <p:sp>
        <p:nvSpPr>
          <p:cNvPr id="6" name="직사각형 39">
            <a:extLst>
              <a:ext uri="{FF2B5EF4-FFF2-40B4-BE49-F238E27FC236}">
                <a16:creationId xmlns:a16="http://schemas.microsoft.com/office/drawing/2014/main" id="{82E59A5C-C196-4DC1-B180-784E6737A322}"/>
              </a:ext>
            </a:extLst>
          </p:cNvPr>
          <p:cNvSpPr/>
          <p:nvPr/>
        </p:nvSpPr>
        <p:spPr>
          <a:xfrm>
            <a:off x="636291" y="5471920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2" name="Rectangle 56">
            <a:extLst>
              <a:ext uri="{FF2B5EF4-FFF2-40B4-BE49-F238E27FC236}">
                <a16:creationId xmlns:a16="http://schemas.microsoft.com/office/drawing/2014/main" id="{BC6D73F8-2940-4644-A433-061A0165C6B3}"/>
              </a:ext>
            </a:extLst>
          </p:cNvPr>
          <p:cNvSpPr/>
          <p:nvPr/>
        </p:nvSpPr>
        <p:spPr>
          <a:xfrm flipH="1">
            <a:off x="5276850" y="3720297"/>
            <a:ext cx="6915150" cy="1943100"/>
          </a:xfrm>
          <a:custGeom>
            <a:avLst/>
            <a:gdLst>
              <a:gd name="connsiteX0" fmla="*/ 0 w 5838825"/>
              <a:gd name="connsiteY0" fmla="*/ 0 h 1943100"/>
              <a:gd name="connsiteX1" fmla="*/ 5838825 w 5838825"/>
              <a:gd name="connsiteY1" fmla="*/ 0 h 1943100"/>
              <a:gd name="connsiteX2" fmla="*/ 5838825 w 5838825"/>
              <a:gd name="connsiteY2" fmla="*/ 1943100 h 1943100"/>
              <a:gd name="connsiteX3" fmla="*/ 0 w 5838825"/>
              <a:gd name="connsiteY3" fmla="*/ 1943100 h 1943100"/>
              <a:gd name="connsiteX4" fmla="*/ 0 w 5838825"/>
              <a:gd name="connsiteY4" fmla="*/ 0 h 1943100"/>
              <a:gd name="connsiteX0" fmla="*/ 0 w 5838825"/>
              <a:gd name="connsiteY0" fmla="*/ 0 h 1943100"/>
              <a:gd name="connsiteX1" fmla="*/ 5838825 w 5838825"/>
              <a:gd name="connsiteY1" fmla="*/ 0 h 1943100"/>
              <a:gd name="connsiteX2" fmla="*/ 4895850 w 5838825"/>
              <a:gd name="connsiteY2" fmla="*/ 1933575 h 1943100"/>
              <a:gd name="connsiteX3" fmla="*/ 0 w 5838825"/>
              <a:gd name="connsiteY3" fmla="*/ 1943100 h 1943100"/>
              <a:gd name="connsiteX4" fmla="*/ 0 w 5838825"/>
              <a:gd name="connsiteY4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8825" h="1943100">
                <a:moveTo>
                  <a:pt x="0" y="0"/>
                </a:moveTo>
                <a:lnTo>
                  <a:pt x="5838825" y="0"/>
                </a:lnTo>
                <a:lnTo>
                  <a:pt x="4895850" y="1933575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0000">
                <a:schemeClr val="accent3">
                  <a:alpha val="60000"/>
                </a:schemeClr>
              </a:gs>
              <a:gs pos="20000">
                <a:schemeClr val="accent3">
                  <a:alpha val="0"/>
                </a:schemeClr>
              </a:gs>
              <a:gs pos="100000">
                <a:schemeClr val="accent3"/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ABA1EA-02CA-4ECD-BAE2-07E324ECBEA3}"/>
              </a:ext>
            </a:extLst>
          </p:cNvPr>
          <p:cNvSpPr txBox="1"/>
          <p:nvPr/>
        </p:nvSpPr>
        <p:spPr>
          <a:xfrm>
            <a:off x="10523434" y="4183782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2800" dirty="0"/>
              <a:t>SIMPLE</a:t>
            </a:r>
          </a:p>
        </p:txBody>
      </p:sp>
      <p:sp>
        <p:nvSpPr>
          <p:cNvPr id="8" name="직사각형 38">
            <a:extLst>
              <a:ext uri="{FF2B5EF4-FFF2-40B4-BE49-F238E27FC236}">
                <a16:creationId xmlns:a16="http://schemas.microsoft.com/office/drawing/2014/main" id="{AAB46B68-D48E-4880-9CE3-51DA191B95AB}"/>
              </a:ext>
            </a:extLst>
          </p:cNvPr>
          <p:cNvSpPr/>
          <p:nvPr/>
        </p:nvSpPr>
        <p:spPr>
          <a:xfrm>
            <a:off x="9803354" y="4554242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PORTFOLIO</a:t>
            </a:r>
          </a:p>
        </p:txBody>
      </p:sp>
      <p:sp>
        <p:nvSpPr>
          <p:cNvPr id="9" name="직사각형 39">
            <a:extLst>
              <a:ext uri="{FF2B5EF4-FFF2-40B4-BE49-F238E27FC236}">
                <a16:creationId xmlns:a16="http://schemas.microsoft.com/office/drawing/2014/main" id="{F86D4D6D-E579-4F95-A548-73078DE13CD2}"/>
              </a:ext>
            </a:extLst>
          </p:cNvPr>
          <p:cNvSpPr/>
          <p:nvPr/>
        </p:nvSpPr>
        <p:spPr>
          <a:xfrm>
            <a:off x="9227290" y="4924701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ECA52C-A773-4ED9-AE94-092F40AD230D}"/>
              </a:ext>
            </a:extLst>
          </p:cNvPr>
          <p:cNvSpPr txBox="1"/>
          <p:nvPr/>
        </p:nvSpPr>
        <p:spPr>
          <a:xfrm>
            <a:off x="1586139" y="261056"/>
            <a:ext cx="9019722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ED3339-6B5C-49C0-B7D3-D78153C7B26D}"/>
              </a:ext>
            </a:extLst>
          </p:cNvPr>
          <p:cNvSpPr txBox="1"/>
          <p:nvPr/>
        </p:nvSpPr>
        <p:spPr>
          <a:xfrm>
            <a:off x="815105" y="1776361"/>
            <a:ext cx="3980015" cy="138499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E7185C-1383-4AB3-B281-8767C12CAFF2}"/>
              </a:ext>
            </a:extLst>
          </p:cNvPr>
          <p:cNvSpPr txBox="1"/>
          <p:nvPr/>
        </p:nvSpPr>
        <p:spPr>
          <a:xfrm>
            <a:off x="7396880" y="1776361"/>
            <a:ext cx="3980015" cy="138499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984059B-11BF-4D69-8500-BDADC0B20831}"/>
              </a:ext>
            </a:extLst>
          </p:cNvPr>
          <p:cNvGrpSpPr/>
          <p:nvPr/>
        </p:nvGrpSpPr>
        <p:grpSpPr>
          <a:xfrm>
            <a:off x="884404" y="2101873"/>
            <a:ext cx="2234238" cy="1935622"/>
            <a:chOff x="799577" y="1647202"/>
            <a:chExt cx="2969120" cy="2572284"/>
          </a:xfrm>
        </p:grpSpPr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48031BBB-FC32-48EB-9F4E-35E2CCAE7117}"/>
                </a:ext>
              </a:extLst>
            </p:cNvPr>
            <p:cNvSpPr/>
            <p:nvPr/>
          </p:nvSpPr>
          <p:spPr>
            <a:xfrm>
              <a:off x="1196413" y="1647202"/>
              <a:ext cx="2572284" cy="257228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그래픽 7">
              <a:extLst>
                <a:ext uri="{FF2B5EF4-FFF2-40B4-BE49-F238E27FC236}">
                  <a16:creationId xmlns:a16="http://schemas.microsoft.com/office/drawing/2014/main" id="{83BA6977-3BF5-4681-8899-A7A91FBCF51B}"/>
                </a:ext>
              </a:extLst>
            </p:cNvPr>
            <p:cNvSpPr/>
            <p:nvPr/>
          </p:nvSpPr>
          <p:spPr>
            <a:xfrm>
              <a:off x="799577" y="2363222"/>
              <a:ext cx="1875737" cy="1140244"/>
            </a:xfrm>
            <a:custGeom>
              <a:avLst/>
              <a:gdLst>
                <a:gd name="connsiteX0" fmla="*/ 0 w 1216866"/>
                <a:gd name="connsiteY0" fmla="*/ 155025 h 739722"/>
                <a:gd name="connsiteX1" fmla="*/ 842772 w 1216866"/>
                <a:gd name="connsiteY1" fmla="*/ 155025 h 739722"/>
                <a:gd name="connsiteX2" fmla="*/ 804672 w 1216866"/>
                <a:gd name="connsiteY2" fmla="*/ 42535 h 739722"/>
                <a:gd name="connsiteX3" fmla="*/ 877062 w 1216866"/>
                <a:gd name="connsiteY3" fmla="*/ 12531 h 739722"/>
                <a:gd name="connsiteX4" fmla="*/ 1204436 w 1216866"/>
                <a:gd name="connsiteY4" fmla="*/ 339905 h 739722"/>
                <a:gd name="connsiteX5" fmla="*/ 1204436 w 1216866"/>
                <a:gd name="connsiteY5" fmla="*/ 399913 h 739722"/>
                <a:gd name="connsiteX6" fmla="*/ 877062 w 1216866"/>
                <a:gd name="connsiteY6" fmla="*/ 727192 h 739722"/>
                <a:gd name="connsiteX7" fmla="*/ 804672 w 1216866"/>
                <a:gd name="connsiteY7" fmla="*/ 697188 h 739722"/>
                <a:gd name="connsiteX8" fmla="*/ 842772 w 1216866"/>
                <a:gd name="connsiteY8" fmla="*/ 584698 h 739722"/>
                <a:gd name="connsiteX9" fmla="*/ 0 w 1216866"/>
                <a:gd name="connsiteY9" fmla="*/ 584698 h 739722"/>
                <a:gd name="connsiteX10" fmla="*/ 0 w 1216866"/>
                <a:gd name="connsiteY10" fmla="*/ 155025 h 739722"/>
                <a:gd name="connsiteX11" fmla="*/ 0 w 1216866"/>
                <a:gd name="connsiteY11" fmla="*/ 155025 h 73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6866" h="739722">
                  <a:moveTo>
                    <a:pt x="0" y="155025"/>
                  </a:moveTo>
                  <a:lnTo>
                    <a:pt x="842772" y="155025"/>
                  </a:lnTo>
                  <a:lnTo>
                    <a:pt x="804672" y="42535"/>
                  </a:lnTo>
                  <a:cubicBezTo>
                    <a:pt x="804672" y="4720"/>
                    <a:pt x="850392" y="-14234"/>
                    <a:pt x="877062" y="12531"/>
                  </a:cubicBezTo>
                  <a:lnTo>
                    <a:pt x="1204436" y="339905"/>
                  </a:lnTo>
                  <a:cubicBezTo>
                    <a:pt x="1221010" y="356479"/>
                    <a:pt x="1221010" y="383339"/>
                    <a:pt x="1204436" y="399913"/>
                  </a:cubicBezTo>
                  <a:lnTo>
                    <a:pt x="877062" y="727192"/>
                  </a:lnTo>
                  <a:cubicBezTo>
                    <a:pt x="850297" y="753957"/>
                    <a:pt x="804672" y="735002"/>
                    <a:pt x="804672" y="697188"/>
                  </a:cubicBezTo>
                  <a:lnTo>
                    <a:pt x="842772" y="584698"/>
                  </a:lnTo>
                  <a:lnTo>
                    <a:pt x="0" y="584698"/>
                  </a:lnTo>
                  <a:lnTo>
                    <a:pt x="0" y="155025"/>
                  </a:lnTo>
                  <a:lnTo>
                    <a:pt x="0" y="1550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A628399-9899-429E-A049-64E5CF593B13}"/>
              </a:ext>
            </a:extLst>
          </p:cNvPr>
          <p:cNvSpPr txBox="1"/>
          <p:nvPr/>
        </p:nvSpPr>
        <p:spPr>
          <a:xfrm>
            <a:off x="852658" y="2869629"/>
            <a:ext cx="13350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Contents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33F508C-8ABD-4ADF-B34B-D90C829DE708}"/>
              </a:ext>
            </a:extLst>
          </p:cNvPr>
          <p:cNvSpPr/>
          <p:nvPr/>
        </p:nvSpPr>
        <p:spPr>
          <a:xfrm>
            <a:off x="2486334" y="2869629"/>
            <a:ext cx="450291" cy="42151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996DAE28-3320-40FF-A78B-A3EB67CBF4FC}"/>
              </a:ext>
            </a:extLst>
          </p:cNvPr>
          <p:cNvGrpSpPr/>
          <p:nvPr/>
        </p:nvGrpSpPr>
        <p:grpSpPr>
          <a:xfrm>
            <a:off x="6363034" y="2101873"/>
            <a:ext cx="2234238" cy="1935622"/>
            <a:chOff x="799577" y="1647202"/>
            <a:chExt cx="2969120" cy="2572284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407E9AE2-8337-4F27-8294-32EA18B71C6B}"/>
                </a:ext>
              </a:extLst>
            </p:cNvPr>
            <p:cNvSpPr/>
            <p:nvPr/>
          </p:nvSpPr>
          <p:spPr>
            <a:xfrm>
              <a:off x="1196413" y="1647202"/>
              <a:ext cx="2572284" cy="257228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그래픽 7">
              <a:extLst>
                <a:ext uri="{FF2B5EF4-FFF2-40B4-BE49-F238E27FC236}">
                  <a16:creationId xmlns:a16="http://schemas.microsoft.com/office/drawing/2014/main" id="{7EF0AF0E-920A-43A1-81CF-5CD1AE240CA9}"/>
                </a:ext>
              </a:extLst>
            </p:cNvPr>
            <p:cNvSpPr/>
            <p:nvPr/>
          </p:nvSpPr>
          <p:spPr>
            <a:xfrm>
              <a:off x="799577" y="2363222"/>
              <a:ext cx="1875737" cy="1140244"/>
            </a:xfrm>
            <a:custGeom>
              <a:avLst/>
              <a:gdLst>
                <a:gd name="connsiteX0" fmla="*/ 0 w 1216866"/>
                <a:gd name="connsiteY0" fmla="*/ 155025 h 739722"/>
                <a:gd name="connsiteX1" fmla="*/ 842772 w 1216866"/>
                <a:gd name="connsiteY1" fmla="*/ 155025 h 739722"/>
                <a:gd name="connsiteX2" fmla="*/ 804672 w 1216866"/>
                <a:gd name="connsiteY2" fmla="*/ 42535 h 739722"/>
                <a:gd name="connsiteX3" fmla="*/ 877062 w 1216866"/>
                <a:gd name="connsiteY3" fmla="*/ 12531 h 739722"/>
                <a:gd name="connsiteX4" fmla="*/ 1204436 w 1216866"/>
                <a:gd name="connsiteY4" fmla="*/ 339905 h 739722"/>
                <a:gd name="connsiteX5" fmla="*/ 1204436 w 1216866"/>
                <a:gd name="connsiteY5" fmla="*/ 399913 h 739722"/>
                <a:gd name="connsiteX6" fmla="*/ 877062 w 1216866"/>
                <a:gd name="connsiteY6" fmla="*/ 727192 h 739722"/>
                <a:gd name="connsiteX7" fmla="*/ 804672 w 1216866"/>
                <a:gd name="connsiteY7" fmla="*/ 697188 h 739722"/>
                <a:gd name="connsiteX8" fmla="*/ 842772 w 1216866"/>
                <a:gd name="connsiteY8" fmla="*/ 584698 h 739722"/>
                <a:gd name="connsiteX9" fmla="*/ 0 w 1216866"/>
                <a:gd name="connsiteY9" fmla="*/ 584698 h 739722"/>
                <a:gd name="connsiteX10" fmla="*/ 0 w 1216866"/>
                <a:gd name="connsiteY10" fmla="*/ 155025 h 739722"/>
                <a:gd name="connsiteX11" fmla="*/ 0 w 1216866"/>
                <a:gd name="connsiteY11" fmla="*/ 155025 h 73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6866" h="739722">
                  <a:moveTo>
                    <a:pt x="0" y="155025"/>
                  </a:moveTo>
                  <a:lnTo>
                    <a:pt x="842772" y="155025"/>
                  </a:lnTo>
                  <a:lnTo>
                    <a:pt x="804672" y="42535"/>
                  </a:lnTo>
                  <a:cubicBezTo>
                    <a:pt x="804672" y="4720"/>
                    <a:pt x="850392" y="-14234"/>
                    <a:pt x="877062" y="12531"/>
                  </a:cubicBezTo>
                  <a:lnTo>
                    <a:pt x="1204436" y="339905"/>
                  </a:lnTo>
                  <a:cubicBezTo>
                    <a:pt x="1221010" y="356479"/>
                    <a:pt x="1221010" y="383339"/>
                    <a:pt x="1204436" y="399913"/>
                  </a:cubicBezTo>
                  <a:lnTo>
                    <a:pt x="877062" y="727192"/>
                  </a:lnTo>
                  <a:cubicBezTo>
                    <a:pt x="850297" y="753957"/>
                    <a:pt x="804672" y="735002"/>
                    <a:pt x="804672" y="697188"/>
                  </a:cubicBezTo>
                  <a:lnTo>
                    <a:pt x="842772" y="584698"/>
                  </a:lnTo>
                  <a:lnTo>
                    <a:pt x="0" y="584698"/>
                  </a:lnTo>
                  <a:lnTo>
                    <a:pt x="0" y="155025"/>
                  </a:lnTo>
                  <a:lnTo>
                    <a:pt x="0" y="1550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4038A6D-3661-453F-B10A-B331C712550D}"/>
              </a:ext>
            </a:extLst>
          </p:cNvPr>
          <p:cNvSpPr txBox="1"/>
          <p:nvPr/>
        </p:nvSpPr>
        <p:spPr>
          <a:xfrm>
            <a:off x="6305054" y="2869629"/>
            <a:ext cx="13350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Contents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Oval 7">
            <a:extLst>
              <a:ext uri="{FF2B5EF4-FFF2-40B4-BE49-F238E27FC236}">
                <a16:creationId xmlns:a16="http://schemas.microsoft.com/office/drawing/2014/main" id="{92DFD929-83AB-45D8-8961-291584C7B3D5}"/>
              </a:ext>
            </a:extLst>
          </p:cNvPr>
          <p:cNvSpPr/>
          <p:nvPr/>
        </p:nvSpPr>
        <p:spPr>
          <a:xfrm>
            <a:off x="7938730" y="2813709"/>
            <a:ext cx="518718" cy="5187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07B72AB-6197-437A-B1F8-8DB89ABAE12D}"/>
              </a:ext>
            </a:extLst>
          </p:cNvPr>
          <p:cNvGrpSpPr/>
          <p:nvPr/>
        </p:nvGrpSpPr>
        <p:grpSpPr>
          <a:xfrm>
            <a:off x="9102348" y="2101873"/>
            <a:ext cx="2234238" cy="1935622"/>
            <a:chOff x="799577" y="1647202"/>
            <a:chExt cx="2969120" cy="2572284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6B21E1D4-CC37-4D0C-BBE1-14A01FA574C6}"/>
                </a:ext>
              </a:extLst>
            </p:cNvPr>
            <p:cNvSpPr/>
            <p:nvPr/>
          </p:nvSpPr>
          <p:spPr>
            <a:xfrm>
              <a:off x="1196413" y="1647202"/>
              <a:ext cx="2572284" cy="257228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그래픽 7">
              <a:extLst>
                <a:ext uri="{FF2B5EF4-FFF2-40B4-BE49-F238E27FC236}">
                  <a16:creationId xmlns:a16="http://schemas.microsoft.com/office/drawing/2014/main" id="{739AE051-47D5-432A-8DEB-7E8EC3234A61}"/>
                </a:ext>
              </a:extLst>
            </p:cNvPr>
            <p:cNvSpPr/>
            <p:nvPr/>
          </p:nvSpPr>
          <p:spPr>
            <a:xfrm>
              <a:off x="799577" y="2363222"/>
              <a:ext cx="1875737" cy="1140244"/>
            </a:xfrm>
            <a:custGeom>
              <a:avLst/>
              <a:gdLst>
                <a:gd name="connsiteX0" fmla="*/ 0 w 1216866"/>
                <a:gd name="connsiteY0" fmla="*/ 155025 h 739722"/>
                <a:gd name="connsiteX1" fmla="*/ 842772 w 1216866"/>
                <a:gd name="connsiteY1" fmla="*/ 155025 h 739722"/>
                <a:gd name="connsiteX2" fmla="*/ 804672 w 1216866"/>
                <a:gd name="connsiteY2" fmla="*/ 42535 h 739722"/>
                <a:gd name="connsiteX3" fmla="*/ 877062 w 1216866"/>
                <a:gd name="connsiteY3" fmla="*/ 12531 h 739722"/>
                <a:gd name="connsiteX4" fmla="*/ 1204436 w 1216866"/>
                <a:gd name="connsiteY4" fmla="*/ 339905 h 739722"/>
                <a:gd name="connsiteX5" fmla="*/ 1204436 w 1216866"/>
                <a:gd name="connsiteY5" fmla="*/ 399913 h 739722"/>
                <a:gd name="connsiteX6" fmla="*/ 877062 w 1216866"/>
                <a:gd name="connsiteY6" fmla="*/ 727192 h 739722"/>
                <a:gd name="connsiteX7" fmla="*/ 804672 w 1216866"/>
                <a:gd name="connsiteY7" fmla="*/ 697188 h 739722"/>
                <a:gd name="connsiteX8" fmla="*/ 842772 w 1216866"/>
                <a:gd name="connsiteY8" fmla="*/ 584698 h 739722"/>
                <a:gd name="connsiteX9" fmla="*/ 0 w 1216866"/>
                <a:gd name="connsiteY9" fmla="*/ 584698 h 739722"/>
                <a:gd name="connsiteX10" fmla="*/ 0 w 1216866"/>
                <a:gd name="connsiteY10" fmla="*/ 155025 h 739722"/>
                <a:gd name="connsiteX11" fmla="*/ 0 w 1216866"/>
                <a:gd name="connsiteY11" fmla="*/ 155025 h 73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6866" h="739722">
                  <a:moveTo>
                    <a:pt x="0" y="155025"/>
                  </a:moveTo>
                  <a:lnTo>
                    <a:pt x="842772" y="155025"/>
                  </a:lnTo>
                  <a:lnTo>
                    <a:pt x="804672" y="42535"/>
                  </a:lnTo>
                  <a:cubicBezTo>
                    <a:pt x="804672" y="4720"/>
                    <a:pt x="850392" y="-14234"/>
                    <a:pt x="877062" y="12531"/>
                  </a:cubicBezTo>
                  <a:lnTo>
                    <a:pt x="1204436" y="339905"/>
                  </a:lnTo>
                  <a:cubicBezTo>
                    <a:pt x="1221010" y="356479"/>
                    <a:pt x="1221010" y="383339"/>
                    <a:pt x="1204436" y="399913"/>
                  </a:cubicBezTo>
                  <a:lnTo>
                    <a:pt x="877062" y="727192"/>
                  </a:lnTo>
                  <a:cubicBezTo>
                    <a:pt x="850297" y="753957"/>
                    <a:pt x="804672" y="735002"/>
                    <a:pt x="804672" y="697188"/>
                  </a:cubicBezTo>
                  <a:lnTo>
                    <a:pt x="842772" y="584698"/>
                  </a:lnTo>
                  <a:lnTo>
                    <a:pt x="0" y="584698"/>
                  </a:lnTo>
                  <a:lnTo>
                    <a:pt x="0" y="155025"/>
                  </a:lnTo>
                  <a:lnTo>
                    <a:pt x="0" y="1550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2937B00-03F1-4258-945C-F6EB8A4CDFAC}"/>
              </a:ext>
            </a:extLst>
          </p:cNvPr>
          <p:cNvSpPr txBox="1"/>
          <p:nvPr/>
        </p:nvSpPr>
        <p:spPr>
          <a:xfrm>
            <a:off x="9044368" y="2869629"/>
            <a:ext cx="13350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Contents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A2104A9-BF7A-46E8-BE78-29E68992C6AF}"/>
              </a:ext>
            </a:extLst>
          </p:cNvPr>
          <p:cNvSpPr/>
          <p:nvPr/>
        </p:nvSpPr>
        <p:spPr>
          <a:xfrm>
            <a:off x="10628330" y="2870623"/>
            <a:ext cx="595226" cy="3911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4E28A21D-FC73-4141-9F8A-255BBE4AABC1}"/>
              </a:ext>
            </a:extLst>
          </p:cNvPr>
          <p:cNvGrpSpPr/>
          <p:nvPr/>
        </p:nvGrpSpPr>
        <p:grpSpPr>
          <a:xfrm>
            <a:off x="3623719" y="2101873"/>
            <a:ext cx="2234238" cy="1935622"/>
            <a:chOff x="799577" y="1647202"/>
            <a:chExt cx="2969120" cy="2572284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8CE62E6E-74B7-445D-973C-E409409A08AE}"/>
                </a:ext>
              </a:extLst>
            </p:cNvPr>
            <p:cNvSpPr/>
            <p:nvPr/>
          </p:nvSpPr>
          <p:spPr>
            <a:xfrm>
              <a:off x="1196413" y="1647202"/>
              <a:ext cx="2572284" cy="25722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그래픽 7">
              <a:extLst>
                <a:ext uri="{FF2B5EF4-FFF2-40B4-BE49-F238E27FC236}">
                  <a16:creationId xmlns:a16="http://schemas.microsoft.com/office/drawing/2014/main" id="{CE6BBEBC-962E-42CE-9999-644908C8B722}"/>
                </a:ext>
              </a:extLst>
            </p:cNvPr>
            <p:cNvSpPr/>
            <p:nvPr/>
          </p:nvSpPr>
          <p:spPr>
            <a:xfrm>
              <a:off x="799577" y="2363222"/>
              <a:ext cx="1875737" cy="1140244"/>
            </a:xfrm>
            <a:custGeom>
              <a:avLst/>
              <a:gdLst>
                <a:gd name="connsiteX0" fmla="*/ 0 w 1216866"/>
                <a:gd name="connsiteY0" fmla="*/ 155025 h 739722"/>
                <a:gd name="connsiteX1" fmla="*/ 842772 w 1216866"/>
                <a:gd name="connsiteY1" fmla="*/ 155025 h 739722"/>
                <a:gd name="connsiteX2" fmla="*/ 804672 w 1216866"/>
                <a:gd name="connsiteY2" fmla="*/ 42535 h 739722"/>
                <a:gd name="connsiteX3" fmla="*/ 877062 w 1216866"/>
                <a:gd name="connsiteY3" fmla="*/ 12531 h 739722"/>
                <a:gd name="connsiteX4" fmla="*/ 1204436 w 1216866"/>
                <a:gd name="connsiteY4" fmla="*/ 339905 h 739722"/>
                <a:gd name="connsiteX5" fmla="*/ 1204436 w 1216866"/>
                <a:gd name="connsiteY5" fmla="*/ 399913 h 739722"/>
                <a:gd name="connsiteX6" fmla="*/ 877062 w 1216866"/>
                <a:gd name="connsiteY6" fmla="*/ 727192 h 739722"/>
                <a:gd name="connsiteX7" fmla="*/ 804672 w 1216866"/>
                <a:gd name="connsiteY7" fmla="*/ 697188 h 739722"/>
                <a:gd name="connsiteX8" fmla="*/ 842772 w 1216866"/>
                <a:gd name="connsiteY8" fmla="*/ 584698 h 739722"/>
                <a:gd name="connsiteX9" fmla="*/ 0 w 1216866"/>
                <a:gd name="connsiteY9" fmla="*/ 584698 h 739722"/>
                <a:gd name="connsiteX10" fmla="*/ 0 w 1216866"/>
                <a:gd name="connsiteY10" fmla="*/ 155025 h 739722"/>
                <a:gd name="connsiteX11" fmla="*/ 0 w 1216866"/>
                <a:gd name="connsiteY11" fmla="*/ 155025 h 73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6866" h="739722">
                  <a:moveTo>
                    <a:pt x="0" y="155025"/>
                  </a:moveTo>
                  <a:lnTo>
                    <a:pt x="842772" y="155025"/>
                  </a:lnTo>
                  <a:lnTo>
                    <a:pt x="804672" y="42535"/>
                  </a:lnTo>
                  <a:cubicBezTo>
                    <a:pt x="804672" y="4720"/>
                    <a:pt x="850392" y="-14234"/>
                    <a:pt x="877062" y="12531"/>
                  </a:cubicBezTo>
                  <a:lnTo>
                    <a:pt x="1204436" y="339905"/>
                  </a:lnTo>
                  <a:cubicBezTo>
                    <a:pt x="1221010" y="356479"/>
                    <a:pt x="1221010" y="383339"/>
                    <a:pt x="1204436" y="399913"/>
                  </a:cubicBezTo>
                  <a:lnTo>
                    <a:pt x="877062" y="727192"/>
                  </a:lnTo>
                  <a:cubicBezTo>
                    <a:pt x="850297" y="753957"/>
                    <a:pt x="804672" y="735002"/>
                    <a:pt x="804672" y="697188"/>
                  </a:cubicBezTo>
                  <a:lnTo>
                    <a:pt x="842772" y="584698"/>
                  </a:lnTo>
                  <a:lnTo>
                    <a:pt x="0" y="584698"/>
                  </a:lnTo>
                  <a:lnTo>
                    <a:pt x="0" y="155025"/>
                  </a:lnTo>
                  <a:lnTo>
                    <a:pt x="0" y="1550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9991ABA-AA62-4B23-9440-E9107FC0E411}"/>
              </a:ext>
            </a:extLst>
          </p:cNvPr>
          <p:cNvSpPr txBox="1"/>
          <p:nvPr/>
        </p:nvSpPr>
        <p:spPr>
          <a:xfrm>
            <a:off x="3565739" y="2869629"/>
            <a:ext cx="13350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Contents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Round Same Side Corner Rectangle 11">
            <a:extLst>
              <a:ext uri="{FF2B5EF4-FFF2-40B4-BE49-F238E27FC236}">
                <a16:creationId xmlns:a16="http://schemas.microsoft.com/office/drawing/2014/main" id="{8023213B-3C12-4958-BDA3-37E3EDB05649}"/>
              </a:ext>
            </a:extLst>
          </p:cNvPr>
          <p:cNvSpPr>
            <a:spLocks noChangeAspect="1"/>
          </p:cNvSpPr>
          <p:nvPr/>
        </p:nvSpPr>
        <p:spPr>
          <a:xfrm rot="9900000">
            <a:off x="5214975" y="2832286"/>
            <a:ext cx="518684" cy="44052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" name="Group 31">
            <a:extLst>
              <a:ext uri="{FF2B5EF4-FFF2-40B4-BE49-F238E27FC236}">
                <a16:creationId xmlns:a16="http://schemas.microsoft.com/office/drawing/2014/main" id="{4AA0EBB2-A7F7-4291-82B9-14F9481BB902}"/>
              </a:ext>
            </a:extLst>
          </p:cNvPr>
          <p:cNvGrpSpPr/>
          <p:nvPr/>
        </p:nvGrpSpPr>
        <p:grpSpPr>
          <a:xfrm>
            <a:off x="753784" y="4285112"/>
            <a:ext cx="2495479" cy="1682037"/>
            <a:chOff x="735886" y="4182956"/>
            <a:chExt cx="2495479" cy="1682037"/>
          </a:xfrm>
        </p:grpSpPr>
        <p:grpSp>
          <p:nvGrpSpPr>
            <p:cNvPr id="24" name="Group 25">
              <a:extLst>
                <a:ext uri="{FF2B5EF4-FFF2-40B4-BE49-F238E27FC236}">
                  <a16:creationId xmlns:a16="http://schemas.microsoft.com/office/drawing/2014/main" id="{82F36C5E-64BB-4327-87A6-ECAC154B5748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6EA152A-2A5F-47D1-8773-026D2BB43DB6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A5FC2BA-AA47-4C23-82EE-C8278534F6F0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6C2461F-6F81-4106-9EE4-034363320666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52E94D4-1243-4C16-A5ED-191FB5ADEE73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ED0CEEA-5FC9-481A-A56D-A73EE68FD091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30" name="Group 37">
            <a:extLst>
              <a:ext uri="{FF2B5EF4-FFF2-40B4-BE49-F238E27FC236}">
                <a16:creationId xmlns:a16="http://schemas.microsoft.com/office/drawing/2014/main" id="{AF29E012-E3DB-4853-BAF8-A212BDB11048}"/>
              </a:ext>
            </a:extLst>
          </p:cNvPr>
          <p:cNvGrpSpPr/>
          <p:nvPr/>
        </p:nvGrpSpPr>
        <p:grpSpPr>
          <a:xfrm>
            <a:off x="8942738" y="4285112"/>
            <a:ext cx="2495479" cy="1682037"/>
            <a:chOff x="735886" y="4182956"/>
            <a:chExt cx="2495479" cy="1682037"/>
          </a:xfrm>
        </p:grpSpPr>
        <p:grpSp>
          <p:nvGrpSpPr>
            <p:cNvPr id="31" name="Group 38">
              <a:extLst>
                <a:ext uri="{FF2B5EF4-FFF2-40B4-BE49-F238E27FC236}">
                  <a16:creationId xmlns:a16="http://schemas.microsoft.com/office/drawing/2014/main" id="{602F6DF0-E147-4667-81AE-DB83B78FB263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4D18D7F-7514-47AE-B7AA-2BFD77F8224A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525B8A-E4D9-4359-8E7D-A0C47FABD42A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90D0275-8484-47CD-840E-CB11C9618A31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C4406D4-1C4B-422A-B6D0-A8F58119300D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2FAACE0-2E36-49C5-9E0A-6AA15F94CE2C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37" name="Group 44">
            <a:extLst>
              <a:ext uri="{FF2B5EF4-FFF2-40B4-BE49-F238E27FC236}">
                <a16:creationId xmlns:a16="http://schemas.microsoft.com/office/drawing/2014/main" id="{4EE910A1-2A7D-43EC-8635-F630C9250614}"/>
              </a:ext>
            </a:extLst>
          </p:cNvPr>
          <p:cNvGrpSpPr/>
          <p:nvPr/>
        </p:nvGrpSpPr>
        <p:grpSpPr>
          <a:xfrm>
            <a:off x="3483435" y="4285112"/>
            <a:ext cx="2495479" cy="1682037"/>
            <a:chOff x="735886" y="4182956"/>
            <a:chExt cx="2495479" cy="1682037"/>
          </a:xfrm>
        </p:grpSpPr>
        <p:grpSp>
          <p:nvGrpSpPr>
            <p:cNvPr id="38" name="Group 45">
              <a:extLst>
                <a:ext uri="{FF2B5EF4-FFF2-40B4-BE49-F238E27FC236}">
                  <a16:creationId xmlns:a16="http://schemas.microsoft.com/office/drawing/2014/main" id="{421B1B1F-DB10-440D-86BA-89F8B79F7B0C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DC2C93C-EC63-45A6-9CC3-2BABB82C9B17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729CD33-3B67-4E2B-84FA-BFF40F41AD9B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FA82264-E081-40C2-9DE0-1DEDE2C2CB9B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A82EF1D-291F-4FAE-A3AD-C07BAC75C2BC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8B90FB0-955F-4B8A-B017-EC55952BEE40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44" name="Group 51">
            <a:extLst>
              <a:ext uri="{FF2B5EF4-FFF2-40B4-BE49-F238E27FC236}">
                <a16:creationId xmlns:a16="http://schemas.microsoft.com/office/drawing/2014/main" id="{E7DA2E86-84C3-405E-B1D1-22FE05F83691}"/>
              </a:ext>
            </a:extLst>
          </p:cNvPr>
          <p:cNvGrpSpPr/>
          <p:nvPr/>
        </p:nvGrpSpPr>
        <p:grpSpPr>
          <a:xfrm>
            <a:off x="6213086" y="4285112"/>
            <a:ext cx="2495479" cy="1682037"/>
            <a:chOff x="735886" y="4182956"/>
            <a:chExt cx="2495479" cy="1682037"/>
          </a:xfrm>
        </p:grpSpPr>
        <p:grpSp>
          <p:nvGrpSpPr>
            <p:cNvPr id="45" name="Group 52">
              <a:extLst>
                <a:ext uri="{FF2B5EF4-FFF2-40B4-BE49-F238E27FC236}">
                  <a16:creationId xmlns:a16="http://schemas.microsoft.com/office/drawing/2014/main" id="{AB0090DF-02D6-4AE6-8561-381BB5DD1583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1308EE2-1221-444D-BF14-6437263A5023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B29E6D8-7FFD-4D94-BF0E-0FCF746521E5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8278633-C71B-4EE6-9929-A9F49C19F824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683341F-220B-4878-A179-4F40CA64732E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E762554-E803-46B3-9B81-E736B742AD8B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원형: 비어 있음 2">
            <a:extLst>
              <a:ext uri="{FF2B5EF4-FFF2-40B4-BE49-F238E27FC236}">
                <a16:creationId xmlns:a16="http://schemas.microsoft.com/office/drawing/2014/main" id="{5FD90DB7-51FD-49A9-8FD6-A4BA250A9C72}"/>
              </a:ext>
            </a:extLst>
          </p:cNvPr>
          <p:cNvSpPr/>
          <p:nvPr/>
        </p:nvSpPr>
        <p:spPr>
          <a:xfrm>
            <a:off x="784697" y="2198454"/>
            <a:ext cx="3618690" cy="3618690"/>
          </a:xfrm>
          <a:prstGeom prst="donut">
            <a:avLst>
              <a:gd name="adj" fmla="val 833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2F35603B-38C6-490C-8D96-7BBFF717E160}"/>
              </a:ext>
            </a:extLst>
          </p:cNvPr>
          <p:cNvGrpSpPr/>
          <p:nvPr/>
        </p:nvGrpSpPr>
        <p:grpSpPr>
          <a:xfrm>
            <a:off x="2593136" y="2198454"/>
            <a:ext cx="1572481" cy="1040845"/>
            <a:chOff x="2897936" y="2198454"/>
            <a:chExt cx="1572481" cy="1040845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6D0662AF-526C-4D87-87FE-A4103F983323}"/>
                </a:ext>
              </a:extLst>
            </p:cNvPr>
            <p:cNvSpPr/>
            <p:nvPr/>
          </p:nvSpPr>
          <p:spPr>
            <a:xfrm>
              <a:off x="3443132" y="2316164"/>
              <a:ext cx="617404" cy="523913"/>
            </a:xfrm>
            <a:custGeom>
              <a:avLst/>
              <a:gdLst>
                <a:gd name="connsiteX0" fmla="*/ 100120 w 617404"/>
                <a:gd name="connsiteY0" fmla="*/ 0 h 523913"/>
                <a:gd name="connsiteX1" fmla="*/ 132089 w 617404"/>
                <a:gd name="connsiteY1" fmla="*/ 10706 h 523913"/>
                <a:gd name="connsiteX2" fmla="*/ 176921 w 617404"/>
                <a:gd name="connsiteY2" fmla="*/ 29753 h 523913"/>
                <a:gd name="connsiteX3" fmla="*/ 339767 w 617404"/>
                <a:gd name="connsiteY3" fmla="*/ 109008 h 523913"/>
                <a:gd name="connsiteX4" fmla="*/ 368196 w 617404"/>
                <a:gd name="connsiteY4" fmla="*/ 124075 h 523913"/>
                <a:gd name="connsiteX5" fmla="*/ 539501 w 617404"/>
                <a:gd name="connsiteY5" fmla="*/ 236895 h 523913"/>
                <a:gd name="connsiteX6" fmla="*/ 578204 w 617404"/>
                <a:gd name="connsiteY6" fmla="*/ 266785 h 523913"/>
                <a:gd name="connsiteX7" fmla="*/ 617404 w 617404"/>
                <a:gd name="connsiteY7" fmla="*/ 300628 h 523913"/>
                <a:gd name="connsiteX8" fmla="*/ 436063 w 617404"/>
                <a:gd name="connsiteY8" fmla="*/ 519642 h 523913"/>
                <a:gd name="connsiteX9" fmla="*/ 440785 w 617404"/>
                <a:gd name="connsiteY9" fmla="*/ 523913 h 523913"/>
                <a:gd name="connsiteX10" fmla="*/ 401278 w 617404"/>
                <a:gd name="connsiteY10" fmla="*/ 493402 h 523913"/>
                <a:gd name="connsiteX11" fmla="*/ 383193 w 617404"/>
                <a:gd name="connsiteY11" fmla="*/ 477789 h 523913"/>
                <a:gd name="connsiteX12" fmla="*/ 368713 w 617404"/>
                <a:gd name="connsiteY12" fmla="*/ 468252 h 523913"/>
                <a:gd name="connsiteX13" fmla="*/ 343741 w 617404"/>
                <a:gd name="connsiteY13" fmla="*/ 448967 h 523913"/>
                <a:gd name="connsiteX14" fmla="*/ 234963 w 617404"/>
                <a:gd name="connsiteY14" fmla="*/ 378842 h 523913"/>
                <a:gd name="connsiteX15" fmla="*/ 224663 w 617404"/>
                <a:gd name="connsiteY15" fmla="*/ 373383 h 523913"/>
                <a:gd name="connsiteX16" fmla="*/ 218635 w 617404"/>
                <a:gd name="connsiteY16" fmla="*/ 369413 h 523913"/>
                <a:gd name="connsiteX17" fmla="*/ 200741 w 617404"/>
                <a:gd name="connsiteY17" fmla="*/ 360704 h 523913"/>
                <a:gd name="connsiteX18" fmla="*/ 120202 w 617404"/>
                <a:gd name="connsiteY18" fmla="*/ 318018 h 523913"/>
                <a:gd name="connsiteX19" fmla="*/ 63811 w 617404"/>
                <a:gd name="connsiteY19" fmla="*/ 294062 h 523913"/>
                <a:gd name="connsiteX20" fmla="*/ 41465 w 617404"/>
                <a:gd name="connsiteY20" fmla="*/ 283186 h 523913"/>
                <a:gd name="connsiteX21" fmla="*/ 26095 w 617404"/>
                <a:gd name="connsiteY21" fmla="*/ 278039 h 523913"/>
                <a:gd name="connsiteX22" fmla="*/ 0 w 617404"/>
                <a:gd name="connsiteY22" fmla="*/ 266953 h 523913"/>
                <a:gd name="connsiteX23" fmla="*/ 100120 w 617404"/>
                <a:gd name="connsiteY23" fmla="*/ 0 h 52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17404" h="523913">
                  <a:moveTo>
                    <a:pt x="100120" y="0"/>
                  </a:moveTo>
                  <a:lnTo>
                    <a:pt x="132089" y="10706"/>
                  </a:lnTo>
                  <a:lnTo>
                    <a:pt x="176921" y="29753"/>
                  </a:lnTo>
                  <a:lnTo>
                    <a:pt x="339767" y="109008"/>
                  </a:lnTo>
                  <a:lnTo>
                    <a:pt x="368196" y="124075"/>
                  </a:lnTo>
                  <a:lnTo>
                    <a:pt x="539501" y="236895"/>
                  </a:lnTo>
                  <a:lnTo>
                    <a:pt x="578204" y="266785"/>
                  </a:lnTo>
                  <a:lnTo>
                    <a:pt x="617404" y="300628"/>
                  </a:lnTo>
                  <a:lnTo>
                    <a:pt x="436063" y="519642"/>
                  </a:lnTo>
                  <a:lnTo>
                    <a:pt x="440785" y="523913"/>
                  </a:lnTo>
                  <a:lnTo>
                    <a:pt x="401278" y="493402"/>
                  </a:lnTo>
                  <a:lnTo>
                    <a:pt x="383193" y="477789"/>
                  </a:lnTo>
                  <a:lnTo>
                    <a:pt x="368713" y="468252"/>
                  </a:lnTo>
                  <a:lnTo>
                    <a:pt x="343741" y="448967"/>
                  </a:lnTo>
                  <a:cubicBezTo>
                    <a:pt x="308539" y="424092"/>
                    <a:pt x="272250" y="400692"/>
                    <a:pt x="234963" y="378842"/>
                  </a:cubicBezTo>
                  <a:lnTo>
                    <a:pt x="224663" y="373383"/>
                  </a:lnTo>
                  <a:lnTo>
                    <a:pt x="218635" y="369413"/>
                  </a:lnTo>
                  <a:lnTo>
                    <a:pt x="200741" y="360704"/>
                  </a:lnTo>
                  <a:lnTo>
                    <a:pt x="120202" y="318018"/>
                  </a:lnTo>
                  <a:lnTo>
                    <a:pt x="63811" y="294062"/>
                  </a:lnTo>
                  <a:lnTo>
                    <a:pt x="41465" y="283186"/>
                  </a:lnTo>
                  <a:lnTo>
                    <a:pt x="26095" y="278039"/>
                  </a:lnTo>
                  <a:lnTo>
                    <a:pt x="0" y="266953"/>
                  </a:lnTo>
                  <a:lnTo>
                    <a:pt x="10012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65BEAF61-A42E-4B4A-A7D8-F66F255B1F06}"/>
                </a:ext>
              </a:extLst>
            </p:cNvPr>
            <p:cNvSpPr/>
            <p:nvPr/>
          </p:nvSpPr>
          <p:spPr>
            <a:xfrm>
              <a:off x="2897936" y="2198454"/>
              <a:ext cx="645316" cy="395749"/>
            </a:xfrm>
            <a:custGeom>
              <a:avLst/>
              <a:gdLst>
                <a:gd name="connsiteX0" fmla="*/ 0 w 645316"/>
                <a:gd name="connsiteY0" fmla="*/ 33 h 395749"/>
                <a:gd name="connsiteX1" fmla="*/ 472524 w 645316"/>
                <a:gd name="connsiteY1" fmla="*/ 59845 h 395749"/>
                <a:gd name="connsiteX2" fmla="*/ 645316 w 645316"/>
                <a:gd name="connsiteY2" fmla="*/ 117710 h 395749"/>
                <a:gd name="connsiteX3" fmla="*/ 545196 w 645316"/>
                <a:gd name="connsiteY3" fmla="*/ 384663 h 395749"/>
                <a:gd name="connsiteX4" fmla="*/ 571291 w 645316"/>
                <a:gd name="connsiteY4" fmla="*/ 395749 h 395749"/>
                <a:gd name="connsiteX5" fmla="*/ 399103 w 645316"/>
                <a:gd name="connsiteY5" fmla="*/ 338086 h 395749"/>
                <a:gd name="connsiteX6" fmla="*/ 1729 w 645316"/>
                <a:gd name="connsiteY6" fmla="*/ 287786 h 395749"/>
                <a:gd name="connsiteX7" fmla="*/ 0 w 645316"/>
                <a:gd name="connsiteY7" fmla="*/ 33 h 39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5316" h="395749">
                  <a:moveTo>
                    <a:pt x="0" y="33"/>
                  </a:moveTo>
                  <a:cubicBezTo>
                    <a:pt x="161625" y="-938"/>
                    <a:pt x="320310" y="19670"/>
                    <a:pt x="472524" y="59845"/>
                  </a:cubicBezTo>
                  <a:lnTo>
                    <a:pt x="645316" y="117710"/>
                  </a:lnTo>
                  <a:lnTo>
                    <a:pt x="545196" y="384663"/>
                  </a:lnTo>
                  <a:lnTo>
                    <a:pt x="571291" y="395749"/>
                  </a:lnTo>
                  <a:lnTo>
                    <a:pt x="399103" y="338086"/>
                  </a:lnTo>
                  <a:cubicBezTo>
                    <a:pt x="271097" y="304300"/>
                    <a:pt x="137649" y="286970"/>
                    <a:pt x="1729" y="287786"/>
                  </a:cubicBezTo>
                  <a:cubicBezTo>
                    <a:pt x="1153" y="191868"/>
                    <a:pt x="576" y="95951"/>
                    <a:pt x="0" y="3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5BE796CB-EF66-4CE6-8C1A-A67ACB757803}"/>
                </a:ext>
              </a:extLst>
            </p:cNvPr>
            <p:cNvSpPr/>
            <p:nvPr/>
          </p:nvSpPr>
          <p:spPr>
            <a:xfrm>
              <a:off x="3879195" y="2616791"/>
              <a:ext cx="591222" cy="622508"/>
            </a:xfrm>
            <a:custGeom>
              <a:avLst/>
              <a:gdLst>
                <a:gd name="connsiteX0" fmla="*/ 181341 w 591222"/>
                <a:gd name="connsiteY0" fmla="*/ 0 h 622508"/>
                <a:gd name="connsiteX1" fmla="*/ 284326 w 591222"/>
                <a:gd name="connsiteY1" fmla="*/ 88912 h 622508"/>
                <a:gd name="connsiteX2" fmla="*/ 302499 w 591222"/>
                <a:gd name="connsiteY2" fmla="*/ 105590 h 622508"/>
                <a:gd name="connsiteX3" fmla="*/ 439042 w 591222"/>
                <a:gd name="connsiteY3" fmla="*/ 258826 h 622508"/>
                <a:gd name="connsiteX4" fmla="*/ 471594 w 591222"/>
                <a:gd name="connsiteY4" fmla="*/ 300711 h 622508"/>
                <a:gd name="connsiteX5" fmla="*/ 591221 w 591222"/>
                <a:gd name="connsiteY5" fmla="*/ 477171 h 622508"/>
                <a:gd name="connsiteX6" fmla="*/ 590685 w 591222"/>
                <a:gd name="connsiteY6" fmla="*/ 476338 h 622508"/>
                <a:gd name="connsiteX7" fmla="*/ 591222 w 591222"/>
                <a:gd name="connsiteY7" fmla="*/ 477171 h 622508"/>
                <a:gd name="connsiteX8" fmla="*/ 342863 w 591222"/>
                <a:gd name="connsiteY8" fmla="*/ 622508 h 622508"/>
                <a:gd name="connsiteX9" fmla="*/ 272127 w 591222"/>
                <a:gd name="connsiteY9" fmla="*/ 512724 h 622508"/>
                <a:gd name="connsiteX10" fmla="*/ 271328 w 591222"/>
                <a:gd name="connsiteY10" fmla="*/ 511690 h 622508"/>
                <a:gd name="connsiteX11" fmla="*/ 270659 w 591222"/>
                <a:gd name="connsiteY11" fmla="*/ 510654 h 622508"/>
                <a:gd name="connsiteX12" fmla="*/ 246618 w 591222"/>
                <a:gd name="connsiteY12" fmla="*/ 479720 h 622508"/>
                <a:gd name="connsiteX13" fmla="*/ 242099 w 591222"/>
                <a:gd name="connsiteY13" fmla="*/ 473873 h 622508"/>
                <a:gd name="connsiteX14" fmla="*/ 229501 w 591222"/>
                <a:gd name="connsiteY14" fmla="*/ 455290 h 622508"/>
                <a:gd name="connsiteX15" fmla="*/ 216192 w 591222"/>
                <a:gd name="connsiteY15" fmla="*/ 440353 h 622508"/>
                <a:gd name="connsiteX16" fmla="*/ 192699 w 591222"/>
                <a:gd name="connsiteY16" fmla="*/ 409958 h 622508"/>
                <a:gd name="connsiteX17" fmla="*/ 190773 w 591222"/>
                <a:gd name="connsiteY17" fmla="*/ 407862 h 622508"/>
                <a:gd name="connsiteX18" fmla="*/ 189118 w 591222"/>
                <a:gd name="connsiteY18" fmla="*/ 405733 h 622508"/>
                <a:gd name="connsiteX19" fmla="*/ 157378 w 591222"/>
                <a:gd name="connsiteY19" fmla="*/ 371528 h 622508"/>
                <a:gd name="connsiteX20" fmla="*/ 105120 w 591222"/>
                <a:gd name="connsiteY20" fmla="*/ 314668 h 622508"/>
                <a:gd name="connsiteX21" fmla="*/ 101736 w 591222"/>
                <a:gd name="connsiteY21" fmla="*/ 311563 h 622508"/>
                <a:gd name="connsiteX22" fmla="*/ 98733 w 591222"/>
                <a:gd name="connsiteY22" fmla="*/ 308326 h 622508"/>
                <a:gd name="connsiteX23" fmla="*/ 97780 w 591222"/>
                <a:gd name="connsiteY23" fmla="*/ 307464 h 622508"/>
                <a:gd name="connsiteX24" fmla="*/ 96848 w 591222"/>
                <a:gd name="connsiteY24" fmla="*/ 306418 h 622508"/>
                <a:gd name="connsiteX25" fmla="*/ 91930 w 591222"/>
                <a:gd name="connsiteY25" fmla="*/ 302172 h 622508"/>
                <a:gd name="connsiteX26" fmla="*/ 62266 w 591222"/>
                <a:gd name="connsiteY26" fmla="*/ 275339 h 622508"/>
                <a:gd name="connsiteX27" fmla="*/ 9932 w 591222"/>
                <a:gd name="connsiteY27" fmla="*/ 227309 h 622508"/>
                <a:gd name="connsiteX28" fmla="*/ 4722 w 591222"/>
                <a:gd name="connsiteY28" fmla="*/ 223285 h 622508"/>
                <a:gd name="connsiteX29" fmla="*/ 0 w 591222"/>
                <a:gd name="connsiteY29" fmla="*/ 219014 h 622508"/>
                <a:gd name="connsiteX30" fmla="*/ 181341 w 591222"/>
                <a:gd name="connsiteY30" fmla="*/ 0 h 622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91222" h="622508">
                  <a:moveTo>
                    <a:pt x="181341" y="0"/>
                  </a:moveTo>
                  <a:lnTo>
                    <a:pt x="284326" y="88912"/>
                  </a:lnTo>
                  <a:lnTo>
                    <a:pt x="302499" y="105590"/>
                  </a:lnTo>
                  <a:lnTo>
                    <a:pt x="439042" y="258826"/>
                  </a:lnTo>
                  <a:lnTo>
                    <a:pt x="471594" y="300711"/>
                  </a:lnTo>
                  <a:lnTo>
                    <a:pt x="591221" y="477171"/>
                  </a:lnTo>
                  <a:lnTo>
                    <a:pt x="590685" y="476338"/>
                  </a:lnTo>
                  <a:lnTo>
                    <a:pt x="591222" y="477171"/>
                  </a:lnTo>
                  <a:lnTo>
                    <a:pt x="342863" y="622508"/>
                  </a:lnTo>
                  <a:cubicBezTo>
                    <a:pt x="320794" y="584794"/>
                    <a:pt x="297185" y="548174"/>
                    <a:pt x="272127" y="512724"/>
                  </a:cubicBezTo>
                  <a:lnTo>
                    <a:pt x="271328" y="511690"/>
                  </a:lnTo>
                  <a:lnTo>
                    <a:pt x="270659" y="510654"/>
                  </a:lnTo>
                  <a:lnTo>
                    <a:pt x="246618" y="479720"/>
                  </a:lnTo>
                  <a:lnTo>
                    <a:pt x="242099" y="473873"/>
                  </a:lnTo>
                  <a:lnTo>
                    <a:pt x="229501" y="455290"/>
                  </a:lnTo>
                  <a:lnTo>
                    <a:pt x="216192" y="440353"/>
                  </a:lnTo>
                  <a:lnTo>
                    <a:pt x="192699" y="409958"/>
                  </a:lnTo>
                  <a:lnTo>
                    <a:pt x="190773" y="407862"/>
                  </a:lnTo>
                  <a:lnTo>
                    <a:pt x="189118" y="405733"/>
                  </a:lnTo>
                  <a:lnTo>
                    <a:pt x="157378" y="371528"/>
                  </a:lnTo>
                  <a:lnTo>
                    <a:pt x="105120" y="314668"/>
                  </a:lnTo>
                  <a:lnTo>
                    <a:pt x="101736" y="311563"/>
                  </a:lnTo>
                  <a:lnTo>
                    <a:pt x="98733" y="308326"/>
                  </a:lnTo>
                  <a:lnTo>
                    <a:pt x="97780" y="307464"/>
                  </a:lnTo>
                  <a:lnTo>
                    <a:pt x="96848" y="306418"/>
                  </a:lnTo>
                  <a:lnTo>
                    <a:pt x="91930" y="302172"/>
                  </a:lnTo>
                  <a:lnTo>
                    <a:pt x="62266" y="275339"/>
                  </a:lnTo>
                  <a:lnTo>
                    <a:pt x="9932" y="227309"/>
                  </a:lnTo>
                  <a:lnTo>
                    <a:pt x="4722" y="223285"/>
                  </a:lnTo>
                  <a:lnTo>
                    <a:pt x="0" y="219014"/>
                  </a:lnTo>
                  <a:lnTo>
                    <a:pt x="1813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F569DE12-CA19-4503-8F11-AA11D4820CAE}"/>
              </a:ext>
            </a:extLst>
          </p:cNvPr>
          <p:cNvGrpSpPr/>
          <p:nvPr/>
        </p:nvGrpSpPr>
        <p:grpSpPr>
          <a:xfrm rot="3622449">
            <a:off x="3312723" y="3528492"/>
            <a:ext cx="1572481" cy="1040845"/>
            <a:chOff x="2897936" y="2198454"/>
            <a:chExt cx="1572481" cy="1040845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5C965F7C-9A98-4A98-96E6-946D4091ED14}"/>
                </a:ext>
              </a:extLst>
            </p:cNvPr>
            <p:cNvSpPr/>
            <p:nvPr/>
          </p:nvSpPr>
          <p:spPr>
            <a:xfrm>
              <a:off x="3443132" y="2316164"/>
              <a:ext cx="617404" cy="523913"/>
            </a:xfrm>
            <a:custGeom>
              <a:avLst/>
              <a:gdLst>
                <a:gd name="connsiteX0" fmla="*/ 100120 w 617404"/>
                <a:gd name="connsiteY0" fmla="*/ 0 h 523913"/>
                <a:gd name="connsiteX1" fmla="*/ 132089 w 617404"/>
                <a:gd name="connsiteY1" fmla="*/ 10706 h 523913"/>
                <a:gd name="connsiteX2" fmla="*/ 176921 w 617404"/>
                <a:gd name="connsiteY2" fmla="*/ 29753 h 523913"/>
                <a:gd name="connsiteX3" fmla="*/ 339767 w 617404"/>
                <a:gd name="connsiteY3" fmla="*/ 109008 h 523913"/>
                <a:gd name="connsiteX4" fmla="*/ 368196 w 617404"/>
                <a:gd name="connsiteY4" fmla="*/ 124075 h 523913"/>
                <a:gd name="connsiteX5" fmla="*/ 539501 w 617404"/>
                <a:gd name="connsiteY5" fmla="*/ 236895 h 523913"/>
                <a:gd name="connsiteX6" fmla="*/ 578204 w 617404"/>
                <a:gd name="connsiteY6" fmla="*/ 266785 h 523913"/>
                <a:gd name="connsiteX7" fmla="*/ 617404 w 617404"/>
                <a:gd name="connsiteY7" fmla="*/ 300628 h 523913"/>
                <a:gd name="connsiteX8" fmla="*/ 436063 w 617404"/>
                <a:gd name="connsiteY8" fmla="*/ 519642 h 523913"/>
                <a:gd name="connsiteX9" fmla="*/ 440785 w 617404"/>
                <a:gd name="connsiteY9" fmla="*/ 523913 h 523913"/>
                <a:gd name="connsiteX10" fmla="*/ 401278 w 617404"/>
                <a:gd name="connsiteY10" fmla="*/ 493402 h 523913"/>
                <a:gd name="connsiteX11" fmla="*/ 383193 w 617404"/>
                <a:gd name="connsiteY11" fmla="*/ 477789 h 523913"/>
                <a:gd name="connsiteX12" fmla="*/ 368713 w 617404"/>
                <a:gd name="connsiteY12" fmla="*/ 468252 h 523913"/>
                <a:gd name="connsiteX13" fmla="*/ 343741 w 617404"/>
                <a:gd name="connsiteY13" fmla="*/ 448967 h 523913"/>
                <a:gd name="connsiteX14" fmla="*/ 234963 w 617404"/>
                <a:gd name="connsiteY14" fmla="*/ 378842 h 523913"/>
                <a:gd name="connsiteX15" fmla="*/ 224663 w 617404"/>
                <a:gd name="connsiteY15" fmla="*/ 373383 h 523913"/>
                <a:gd name="connsiteX16" fmla="*/ 218635 w 617404"/>
                <a:gd name="connsiteY16" fmla="*/ 369413 h 523913"/>
                <a:gd name="connsiteX17" fmla="*/ 200741 w 617404"/>
                <a:gd name="connsiteY17" fmla="*/ 360704 h 523913"/>
                <a:gd name="connsiteX18" fmla="*/ 120202 w 617404"/>
                <a:gd name="connsiteY18" fmla="*/ 318018 h 523913"/>
                <a:gd name="connsiteX19" fmla="*/ 63811 w 617404"/>
                <a:gd name="connsiteY19" fmla="*/ 294062 h 523913"/>
                <a:gd name="connsiteX20" fmla="*/ 41465 w 617404"/>
                <a:gd name="connsiteY20" fmla="*/ 283186 h 523913"/>
                <a:gd name="connsiteX21" fmla="*/ 26095 w 617404"/>
                <a:gd name="connsiteY21" fmla="*/ 278039 h 523913"/>
                <a:gd name="connsiteX22" fmla="*/ 0 w 617404"/>
                <a:gd name="connsiteY22" fmla="*/ 266953 h 523913"/>
                <a:gd name="connsiteX23" fmla="*/ 100120 w 617404"/>
                <a:gd name="connsiteY23" fmla="*/ 0 h 52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17404" h="523913">
                  <a:moveTo>
                    <a:pt x="100120" y="0"/>
                  </a:moveTo>
                  <a:lnTo>
                    <a:pt x="132089" y="10706"/>
                  </a:lnTo>
                  <a:lnTo>
                    <a:pt x="176921" y="29753"/>
                  </a:lnTo>
                  <a:lnTo>
                    <a:pt x="339767" y="109008"/>
                  </a:lnTo>
                  <a:lnTo>
                    <a:pt x="368196" y="124075"/>
                  </a:lnTo>
                  <a:lnTo>
                    <a:pt x="539501" y="236895"/>
                  </a:lnTo>
                  <a:lnTo>
                    <a:pt x="578204" y="266785"/>
                  </a:lnTo>
                  <a:lnTo>
                    <a:pt x="617404" y="300628"/>
                  </a:lnTo>
                  <a:lnTo>
                    <a:pt x="436063" y="519642"/>
                  </a:lnTo>
                  <a:lnTo>
                    <a:pt x="440785" y="523913"/>
                  </a:lnTo>
                  <a:lnTo>
                    <a:pt x="401278" y="493402"/>
                  </a:lnTo>
                  <a:lnTo>
                    <a:pt x="383193" y="477789"/>
                  </a:lnTo>
                  <a:lnTo>
                    <a:pt x="368713" y="468252"/>
                  </a:lnTo>
                  <a:lnTo>
                    <a:pt x="343741" y="448967"/>
                  </a:lnTo>
                  <a:cubicBezTo>
                    <a:pt x="308539" y="424092"/>
                    <a:pt x="272250" y="400692"/>
                    <a:pt x="234963" y="378842"/>
                  </a:cubicBezTo>
                  <a:lnTo>
                    <a:pt x="224663" y="373383"/>
                  </a:lnTo>
                  <a:lnTo>
                    <a:pt x="218635" y="369413"/>
                  </a:lnTo>
                  <a:lnTo>
                    <a:pt x="200741" y="360704"/>
                  </a:lnTo>
                  <a:lnTo>
                    <a:pt x="120202" y="318018"/>
                  </a:lnTo>
                  <a:lnTo>
                    <a:pt x="63811" y="294062"/>
                  </a:lnTo>
                  <a:lnTo>
                    <a:pt x="41465" y="283186"/>
                  </a:lnTo>
                  <a:lnTo>
                    <a:pt x="26095" y="278039"/>
                  </a:lnTo>
                  <a:lnTo>
                    <a:pt x="0" y="266953"/>
                  </a:lnTo>
                  <a:lnTo>
                    <a:pt x="100120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611FBE6D-7ADF-4717-A229-52A57C2A8ED7}"/>
                </a:ext>
              </a:extLst>
            </p:cNvPr>
            <p:cNvSpPr/>
            <p:nvPr/>
          </p:nvSpPr>
          <p:spPr>
            <a:xfrm>
              <a:off x="2897936" y="2198454"/>
              <a:ext cx="645316" cy="395749"/>
            </a:xfrm>
            <a:custGeom>
              <a:avLst/>
              <a:gdLst>
                <a:gd name="connsiteX0" fmla="*/ 0 w 645316"/>
                <a:gd name="connsiteY0" fmla="*/ 33 h 395749"/>
                <a:gd name="connsiteX1" fmla="*/ 472524 w 645316"/>
                <a:gd name="connsiteY1" fmla="*/ 59845 h 395749"/>
                <a:gd name="connsiteX2" fmla="*/ 645316 w 645316"/>
                <a:gd name="connsiteY2" fmla="*/ 117710 h 395749"/>
                <a:gd name="connsiteX3" fmla="*/ 545196 w 645316"/>
                <a:gd name="connsiteY3" fmla="*/ 384663 h 395749"/>
                <a:gd name="connsiteX4" fmla="*/ 571291 w 645316"/>
                <a:gd name="connsiteY4" fmla="*/ 395749 h 395749"/>
                <a:gd name="connsiteX5" fmla="*/ 399103 w 645316"/>
                <a:gd name="connsiteY5" fmla="*/ 338086 h 395749"/>
                <a:gd name="connsiteX6" fmla="*/ 1729 w 645316"/>
                <a:gd name="connsiteY6" fmla="*/ 287786 h 395749"/>
                <a:gd name="connsiteX7" fmla="*/ 0 w 645316"/>
                <a:gd name="connsiteY7" fmla="*/ 33 h 39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5316" h="395749">
                  <a:moveTo>
                    <a:pt x="0" y="33"/>
                  </a:moveTo>
                  <a:cubicBezTo>
                    <a:pt x="161625" y="-938"/>
                    <a:pt x="320310" y="19670"/>
                    <a:pt x="472524" y="59845"/>
                  </a:cubicBezTo>
                  <a:lnTo>
                    <a:pt x="645316" y="117710"/>
                  </a:lnTo>
                  <a:lnTo>
                    <a:pt x="545196" y="384663"/>
                  </a:lnTo>
                  <a:lnTo>
                    <a:pt x="571291" y="395749"/>
                  </a:lnTo>
                  <a:lnTo>
                    <a:pt x="399103" y="338086"/>
                  </a:lnTo>
                  <a:cubicBezTo>
                    <a:pt x="271097" y="304300"/>
                    <a:pt x="137649" y="286970"/>
                    <a:pt x="1729" y="287786"/>
                  </a:cubicBezTo>
                  <a:cubicBezTo>
                    <a:pt x="1153" y="191868"/>
                    <a:pt x="576" y="95951"/>
                    <a:pt x="0" y="3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F0555076-470C-4757-AFA0-10037E677347}"/>
                </a:ext>
              </a:extLst>
            </p:cNvPr>
            <p:cNvSpPr/>
            <p:nvPr/>
          </p:nvSpPr>
          <p:spPr>
            <a:xfrm>
              <a:off x="3879195" y="2616791"/>
              <a:ext cx="591222" cy="622508"/>
            </a:xfrm>
            <a:custGeom>
              <a:avLst/>
              <a:gdLst>
                <a:gd name="connsiteX0" fmla="*/ 181341 w 591222"/>
                <a:gd name="connsiteY0" fmla="*/ 0 h 622508"/>
                <a:gd name="connsiteX1" fmla="*/ 284326 w 591222"/>
                <a:gd name="connsiteY1" fmla="*/ 88912 h 622508"/>
                <a:gd name="connsiteX2" fmla="*/ 302499 w 591222"/>
                <a:gd name="connsiteY2" fmla="*/ 105590 h 622508"/>
                <a:gd name="connsiteX3" fmla="*/ 439042 w 591222"/>
                <a:gd name="connsiteY3" fmla="*/ 258826 h 622508"/>
                <a:gd name="connsiteX4" fmla="*/ 471594 w 591222"/>
                <a:gd name="connsiteY4" fmla="*/ 300711 h 622508"/>
                <a:gd name="connsiteX5" fmla="*/ 591221 w 591222"/>
                <a:gd name="connsiteY5" fmla="*/ 477171 h 622508"/>
                <a:gd name="connsiteX6" fmla="*/ 590685 w 591222"/>
                <a:gd name="connsiteY6" fmla="*/ 476338 h 622508"/>
                <a:gd name="connsiteX7" fmla="*/ 591222 w 591222"/>
                <a:gd name="connsiteY7" fmla="*/ 477171 h 622508"/>
                <a:gd name="connsiteX8" fmla="*/ 342863 w 591222"/>
                <a:gd name="connsiteY8" fmla="*/ 622508 h 622508"/>
                <a:gd name="connsiteX9" fmla="*/ 272127 w 591222"/>
                <a:gd name="connsiteY9" fmla="*/ 512724 h 622508"/>
                <a:gd name="connsiteX10" fmla="*/ 271328 w 591222"/>
                <a:gd name="connsiteY10" fmla="*/ 511690 h 622508"/>
                <a:gd name="connsiteX11" fmla="*/ 270659 w 591222"/>
                <a:gd name="connsiteY11" fmla="*/ 510654 h 622508"/>
                <a:gd name="connsiteX12" fmla="*/ 246618 w 591222"/>
                <a:gd name="connsiteY12" fmla="*/ 479720 h 622508"/>
                <a:gd name="connsiteX13" fmla="*/ 242099 w 591222"/>
                <a:gd name="connsiteY13" fmla="*/ 473873 h 622508"/>
                <a:gd name="connsiteX14" fmla="*/ 229501 w 591222"/>
                <a:gd name="connsiteY14" fmla="*/ 455290 h 622508"/>
                <a:gd name="connsiteX15" fmla="*/ 216192 w 591222"/>
                <a:gd name="connsiteY15" fmla="*/ 440353 h 622508"/>
                <a:gd name="connsiteX16" fmla="*/ 192699 w 591222"/>
                <a:gd name="connsiteY16" fmla="*/ 409958 h 622508"/>
                <a:gd name="connsiteX17" fmla="*/ 190773 w 591222"/>
                <a:gd name="connsiteY17" fmla="*/ 407862 h 622508"/>
                <a:gd name="connsiteX18" fmla="*/ 189118 w 591222"/>
                <a:gd name="connsiteY18" fmla="*/ 405733 h 622508"/>
                <a:gd name="connsiteX19" fmla="*/ 157378 w 591222"/>
                <a:gd name="connsiteY19" fmla="*/ 371528 h 622508"/>
                <a:gd name="connsiteX20" fmla="*/ 105120 w 591222"/>
                <a:gd name="connsiteY20" fmla="*/ 314668 h 622508"/>
                <a:gd name="connsiteX21" fmla="*/ 101736 w 591222"/>
                <a:gd name="connsiteY21" fmla="*/ 311563 h 622508"/>
                <a:gd name="connsiteX22" fmla="*/ 98733 w 591222"/>
                <a:gd name="connsiteY22" fmla="*/ 308326 h 622508"/>
                <a:gd name="connsiteX23" fmla="*/ 97780 w 591222"/>
                <a:gd name="connsiteY23" fmla="*/ 307464 h 622508"/>
                <a:gd name="connsiteX24" fmla="*/ 96848 w 591222"/>
                <a:gd name="connsiteY24" fmla="*/ 306418 h 622508"/>
                <a:gd name="connsiteX25" fmla="*/ 91930 w 591222"/>
                <a:gd name="connsiteY25" fmla="*/ 302172 h 622508"/>
                <a:gd name="connsiteX26" fmla="*/ 62266 w 591222"/>
                <a:gd name="connsiteY26" fmla="*/ 275339 h 622508"/>
                <a:gd name="connsiteX27" fmla="*/ 9932 w 591222"/>
                <a:gd name="connsiteY27" fmla="*/ 227309 h 622508"/>
                <a:gd name="connsiteX28" fmla="*/ 4722 w 591222"/>
                <a:gd name="connsiteY28" fmla="*/ 223285 h 622508"/>
                <a:gd name="connsiteX29" fmla="*/ 0 w 591222"/>
                <a:gd name="connsiteY29" fmla="*/ 219014 h 622508"/>
                <a:gd name="connsiteX30" fmla="*/ 181341 w 591222"/>
                <a:gd name="connsiteY30" fmla="*/ 0 h 622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91222" h="622508">
                  <a:moveTo>
                    <a:pt x="181341" y="0"/>
                  </a:moveTo>
                  <a:lnTo>
                    <a:pt x="284326" y="88912"/>
                  </a:lnTo>
                  <a:lnTo>
                    <a:pt x="302499" y="105590"/>
                  </a:lnTo>
                  <a:lnTo>
                    <a:pt x="439042" y="258826"/>
                  </a:lnTo>
                  <a:lnTo>
                    <a:pt x="471594" y="300711"/>
                  </a:lnTo>
                  <a:lnTo>
                    <a:pt x="591221" y="477171"/>
                  </a:lnTo>
                  <a:lnTo>
                    <a:pt x="590685" y="476338"/>
                  </a:lnTo>
                  <a:lnTo>
                    <a:pt x="591222" y="477171"/>
                  </a:lnTo>
                  <a:lnTo>
                    <a:pt x="342863" y="622508"/>
                  </a:lnTo>
                  <a:cubicBezTo>
                    <a:pt x="320794" y="584794"/>
                    <a:pt x="297185" y="548174"/>
                    <a:pt x="272127" y="512724"/>
                  </a:cubicBezTo>
                  <a:lnTo>
                    <a:pt x="271328" y="511690"/>
                  </a:lnTo>
                  <a:lnTo>
                    <a:pt x="270659" y="510654"/>
                  </a:lnTo>
                  <a:lnTo>
                    <a:pt x="246618" y="479720"/>
                  </a:lnTo>
                  <a:lnTo>
                    <a:pt x="242099" y="473873"/>
                  </a:lnTo>
                  <a:lnTo>
                    <a:pt x="229501" y="455290"/>
                  </a:lnTo>
                  <a:lnTo>
                    <a:pt x="216192" y="440353"/>
                  </a:lnTo>
                  <a:lnTo>
                    <a:pt x="192699" y="409958"/>
                  </a:lnTo>
                  <a:lnTo>
                    <a:pt x="190773" y="407862"/>
                  </a:lnTo>
                  <a:lnTo>
                    <a:pt x="189118" y="405733"/>
                  </a:lnTo>
                  <a:lnTo>
                    <a:pt x="157378" y="371528"/>
                  </a:lnTo>
                  <a:lnTo>
                    <a:pt x="105120" y="314668"/>
                  </a:lnTo>
                  <a:lnTo>
                    <a:pt x="101736" y="311563"/>
                  </a:lnTo>
                  <a:lnTo>
                    <a:pt x="98733" y="308326"/>
                  </a:lnTo>
                  <a:lnTo>
                    <a:pt x="97780" y="307464"/>
                  </a:lnTo>
                  <a:lnTo>
                    <a:pt x="96848" y="306418"/>
                  </a:lnTo>
                  <a:lnTo>
                    <a:pt x="91930" y="302172"/>
                  </a:lnTo>
                  <a:lnTo>
                    <a:pt x="62266" y="275339"/>
                  </a:lnTo>
                  <a:lnTo>
                    <a:pt x="9932" y="227309"/>
                  </a:lnTo>
                  <a:lnTo>
                    <a:pt x="4722" y="223285"/>
                  </a:lnTo>
                  <a:lnTo>
                    <a:pt x="0" y="219014"/>
                  </a:lnTo>
                  <a:lnTo>
                    <a:pt x="18134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EFFFEBE-C607-4FCB-AB13-F01BE04AAF68}"/>
              </a:ext>
            </a:extLst>
          </p:cNvPr>
          <p:cNvGrpSpPr/>
          <p:nvPr/>
        </p:nvGrpSpPr>
        <p:grpSpPr>
          <a:xfrm flipV="1">
            <a:off x="2588833" y="4772402"/>
            <a:ext cx="1572481" cy="1040845"/>
            <a:chOff x="2897936" y="2198454"/>
            <a:chExt cx="1572481" cy="1040845"/>
          </a:xfrm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51006D7D-AF8E-4797-A407-0D9C83BEB407}"/>
                </a:ext>
              </a:extLst>
            </p:cNvPr>
            <p:cNvSpPr/>
            <p:nvPr/>
          </p:nvSpPr>
          <p:spPr>
            <a:xfrm>
              <a:off x="3443132" y="2316164"/>
              <a:ext cx="617404" cy="523913"/>
            </a:xfrm>
            <a:custGeom>
              <a:avLst/>
              <a:gdLst>
                <a:gd name="connsiteX0" fmla="*/ 100120 w 617404"/>
                <a:gd name="connsiteY0" fmla="*/ 0 h 523913"/>
                <a:gd name="connsiteX1" fmla="*/ 132089 w 617404"/>
                <a:gd name="connsiteY1" fmla="*/ 10706 h 523913"/>
                <a:gd name="connsiteX2" fmla="*/ 176921 w 617404"/>
                <a:gd name="connsiteY2" fmla="*/ 29753 h 523913"/>
                <a:gd name="connsiteX3" fmla="*/ 339767 w 617404"/>
                <a:gd name="connsiteY3" fmla="*/ 109008 h 523913"/>
                <a:gd name="connsiteX4" fmla="*/ 368196 w 617404"/>
                <a:gd name="connsiteY4" fmla="*/ 124075 h 523913"/>
                <a:gd name="connsiteX5" fmla="*/ 539501 w 617404"/>
                <a:gd name="connsiteY5" fmla="*/ 236895 h 523913"/>
                <a:gd name="connsiteX6" fmla="*/ 578204 w 617404"/>
                <a:gd name="connsiteY6" fmla="*/ 266785 h 523913"/>
                <a:gd name="connsiteX7" fmla="*/ 617404 w 617404"/>
                <a:gd name="connsiteY7" fmla="*/ 300628 h 523913"/>
                <a:gd name="connsiteX8" fmla="*/ 436063 w 617404"/>
                <a:gd name="connsiteY8" fmla="*/ 519642 h 523913"/>
                <a:gd name="connsiteX9" fmla="*/ 440785 w 617404"/>
                <a:gd name="connsiteY9" fmla="*/ 523913 h 523913"/>
                <a:gd name="connsiteX10" fmla="*/ 401278 w 617404"/>
                <a:gd name="connsiteY10" fmla="*/ 493402 h 523913"/>
                <a:gd name="connsiteX11" fmla="*/ 383193 w 617404"/>
                <a:gd name="connsiteY11" fmla="*/ 477789 h 523913"/>
                <a:gd name="connsiteX12" fmla="*/ 368713 w 617404"/>
                <a:gd name="connsiteY12" fmla="*/ 468252 h 523913"/>
                <a:gd name="connsiteX13" fmla="*/ 343741 w 617404"/>
                <a:gd name="connsiteY13" fmla="*/ 448967 h 523913"/>
                <a:gd name="connsiteX14" fmla="*/ 234963 w 617404"/>
                <a:gd name="connsiteY14" fmla="*/ 378842 h 523913"/>
                <a:gd name="connsiteX15" fmla="*/ 224663 w 617404"/>
                <a:gd name="connsiteY15" fmla="*/ 373383 h 523913"/>
                <a:gd name="connsiteX16" fmla="*/ 218635 w 617404"/>
                <a:gd name="connsiteY16" fmla="*/ 369413 h 523913"/>
                <a:gd name="connsiteX17" fmla="*/ 200741 w 617404"/>
                <a:gd name="connsiteY17" fmla="*/ 360704 h 523913"/>
                <a:gd name="connsiteX18" fmla="*/ 120202 w 617404"/>
                <a:gd name="connsiteY18" fmla="*/ 318018 h 523913"/>
                <a:gd name="connsiteX19" fmla="*/ 63811 w 617404"/>
                <a:gd name="connsiteY19" fmla="*/ 294062 h 523913"/>
                <a:gd name="connsiteX20" fmla="*/ 41465 w 617404"/>
                <a:gd name="connsiteY20" fmla="*/ 283186 h 523913"/>
                <a:gd name="connsiteX21" fmla="*/ 26095 w 617404"/>
                <a:gd name="connsiteY21" fmla="*/ 278039 h 523913"/>
                <a:gd name="connsiteX22" fmla="*/ 0 w 617404"/>
                <a:gd name="connsiteY22" fmla="*/ 266953 h 523913"/>
                <a:gd name="connsiteX23" fmla="*/ 100120 w 617404"/>
                <a:gd name="connsiteY23" fmla="*/ 0 h 52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17404" h="523913">
                  <a:moveTo>
                    <a:pt x="100120" y="0"/>
                  </a:moveTo>
                  <a:lnTo>
                    <a:pt x="132089" y="10706"/>
                  </a:lnTo>
                  <a:lnTo>
                    <a:pt x="176921" y="29753"/>
                  </a:lnTo>
                  <a:lnTo>
                    <a:pt x="339767" y="109008"/>
                  </a:lnTo>
                  <a:lnTo>
                    <a:pt x="368196" y="124075"/>
                  </a:lnTo>
                  <a:lnTo>
                    <a:pt x="539501" y="236895"/>
                  </a:lnTo>
                  <a:lnTo>
                    <a:pt x="578204" y="266785"/>
                  </a:lnTo>
                  <a:lnTo>
                    <a:pt x="617404" y="300628"/>
                  </a:lnTo>
                  <a:lnTo>
                    <a:pt x="436063" y="519642"/>
                  </a:lnTo>
                  <a:lnTo>
                    <a:pt x="440785" y="523913"/>
                  </a:lnTo>
                  <a:lnTo>
                    <a:pt x="401278" y="493402"/>
                  </a:lnTo>
                  <a:lnTo>
                    <a:pt x="383193" y="477789"/>
                  </a:lnTo>
                  <a:lnTo>
                    <a:pt x="368713" y="468252"/>
                  </a:lnTo>
                  <a:lnTo>
                    <a:pt x="343741" y="448967"/>
                  </a:lnTo>
                  <a:cubicBezTo>
                    <a:pt x="308539" y="424092"/>
                    <a:pt x="272250" y="400692"/>
                    <a:pt x="234963" y="378842"/>
                  </a:cubicBezTo>
                  <a:lnTo>
                    <a:pt x="224663" y="373383"/>
                  </a:lnTo>
                  <a:lnTo>
                    <a:pt x="218635" y="369413"/>
                  </a:lnTo>
                  <a:lnTo>
                    <a:pt x="200741" y="360704"/>
                  </a:lnTo>
                  <a:lnTo>
                    <a:pt x="120202" y="318018"/>
                  </a:lnTo>
                  <a:lnTo>
                    <a:pt x="63811" y="294062"/>
                  </a:lnTo>
                  <a:lnTo>
                    <a:pt x="41465" y="283186"/>
                  </a:lnTo>
                  <a:lnTo>
                    <a:pt x="26095" y="278039"/>
                  </a:lnTo>
                  <a:lnTo>
                    <a:pt x="0" y="266953"/>
                  </a:lnTo>
                  <a:lnTo>
                    <a:pt x="100120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AE7BD549-45E6-4AAF-AD31-C2D2417008D0}"/>
                </a:ext>
              </a:extLst>
            </p:cNvPr>
            <p:cNvSpPr/>
            <p:nvPr/>
          </p:nvSpPr>
          <p:spPr>
            <a:xfrm>
              <a:off x="2897936" y="2198454"/>
              <a:ext cx="645316" cy="395749"/>
            </a:xfrm>
            <a:custGeom>
              <a:avLst/>
              <a:gdLst>
                <a:gd name="connsiteX0" fmla="*/ 0 w 645316"/>
                <a:gd name="connsiteY0" fmla="*/ 33 h 395749"/>
                <a:gd name="connsiteX1" fmla="*/ 472524 w 645316"/>
                <a:gd name="connsiteY1" fmla="*/ 59845 h 395749"/>
                <a:gd name="connsiteX2" fmla="*/ 645316 w 645316"/>
                <a:gd name="connsiteY2" fmla="*/ 117710 h 395749"/>
                <a:gd name="connsiteX3" fmla="*/ 545196 w 645316"/>
                <a:gd name="connsiteY3" fmla="*/ 384663 h 395749"/>
                <a:gd name="connsiteX4" fmla="*/ 571291 w 645316"/>
                <a:gd name="connsiteY4" fmla="*/ 395749 h 395749"/>
                <a:gd name="connsiteX5" fmla="*/ 399103 w 645316"/>
                <a:gd name="connsiteY5" fmla="*/ 338086 h 395749"/>
                <a:gd name="connsiteX6" fmla="*/ 1729 w 645316"/>
                <a:gd name="connsiteY6" fmla="*/ 287786 h 395749"/>
                <a:gd name="connsiteX7" fmla="*/ 0 w 645316"/>
                <a:gd name="connsiteY7" fmla="*/ 33 h 39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5316" h="395749">
                  <a:moveTo>
                    <a:pt x="0" y="33"/>
                  </a:moveTo>
                  <a:cubicBezTo>
                    <a:pt x="161625" y="-938"/>
                    <a:pt x="320310" y="19670"/>
                    <a:pt x="472524" y="59845"/>
                  </a:cubicBezTo>
                  <a:lnTo>
                    <a:pt x="645316" y="117710"/>
                  </a:lnTo>
                  <a:lnTo>
                    <a:pt x="545196" y="384663"/>
                  </a:lnTo>
                  <a:lnTo>
                    <a:pt x="571291" y="395749"/>
                  </a:lnTo>
                  <a:lnTo>
                    <a:pt x="399103" y="338086"/>
                  </a:lnTo>
                  <a:cubicBezTo>
                    <a:pt x="271097" y="304300"/>
                    <a:pt x="137649" y="286970"/>
                    <a:pt x="1729" y="287786"/>
                  </a:cubicBezTo>
                  <a:cubicBezTo>
                    <a:pt x="1153" y="191868"/>
                    <a:pt x="576" y="95951"/>
                    <a:pt x="0" y="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FBE11444-92F0-4DD1-A52C-A2C5509ADB0E}"/>
                </a:ext>
              </a:extLst>
            </p:cNvPr>
            <p:cNvSpPr/>
            <p:nvPr/>
          </p:nvSpPr>
          <p:spPr>
            <a:xfrm>
              <a:off x="3879195" y="2616791"/>
              <a:ext cx="591222" cy="622508"/>
            </a:xfrm>
            <a:custGeom>
              <a:avLst/>
              <a:gdLst>
                <a:gd name="connsiteX0" fmla="*/ 181341 w 591222"/>
                <a:gd name="connsiteY0" fmla="*/ 0 h 622508"/>
                <a:gd name="connsiteX1" fmla="*/ 284326 w 591222"/>
                <a:gd name="connsiteY1" fmla="*/ 88912 h 622508"/>
                <a:gd name="connsiteX2" fmla="*/ 302499 w 591222"/>
                <a:gd name="connsiteY2" fmla="*/ 105590 h 622508"/>
                <a:gd name="connsiteX3" fmla="*/ 439042 w 591222"/>
                <a:gd name="connsiteY3" fmla="*/ 258826 h 622508"/>
                <a:gd name="connsiteX4" fmla="*/ 471594 w 591222"/>
                <a:gd name="connsiteY4" fmla="*/ 300711 h 622508"/>
                <a:gd name="connsiteX5" fmla="*/ 591221 w 591222"/>
                <a:gd name="connsiteY5" fmla="*/ 477171 h 622508"/>
                <a:gd name="connsiteX6" fmla="*/ 590685 w 591222"/>
                <a:gd name="connsiteY6" fmla="*/ 476338 h 622508"/>
                <a:gd name="connsiteX7" fmla="*/ 591222 w 591222"/>
                <a:gd name="connsiteY7" fmla="*/ 477171 h 622508"/>
                <a:gd name="connsiteX8" fmla="*/ 342863 w 591222"/>
                <a:gd name="connsiteY8" fmla="*/ 622508 h 622508"/>
                <a:gd name="connsiteX9" fmla="*/ 272127 w 591222"/>
                <a:gd name="connsiteY9" fmla="*/ 512724 h 622508"/>
                <a:gd name="connsiteX10" fmla="*/ 271328 w 591222"/>
                <a:gd name="connsiteY10" fmla="*/ 511690 h 622508"/>
                <a:gd name="connsiteX11" fmla="*/ 270659 w 591222"/>
                <a:gd name="connsiteY11" fmla="*/ 510654 h 622508"/>
                <a:gd name="connsiteX12" fmla="*/ 246618 w 591222"/>
                <a:gd name="connsiteY12" fmla="*/ 479720 h 622508"/>
                <a:gd name="connsiteX13" fmla="*/ 242099 w 591222"/>
                <a:gd name="connsiteY13" fmla="*/ 473873 h 622508"/>
                <a:gd name="connsiteX14" fmla="*/ 229501 w 591222"/>
                <a:gd name="connsiteY14" fmla="*/ 455290 h 622508"/>
                <a:gd name="connsiteX15" fmla="*/ 216192 w 591222"/>
                <a:gd name="connsiteY15" fmla="*/ 440353 h 622508"/>
                <a:gd name="connsiteX16" fmla="*/ 192699 w 591222"/>
                <a:gd name="connsiteY16" fmla="*/ 409958 h 622508"/>
                <a:gd name="connsiteX17" fmla="*/ 190773 w 591222"/>
                <a:gd name="connsiteY17" fmla="*/ 407862 h 622508"/>
                <a:gd name="connsiteX18" fmla="*/ 189118 w 591222"/>
                <a:gd name="connsiteY18" fmla="*/ 405733 h 622508"/>
                <a:gd name="connsiteX19" fmla="*/ 157378 w 591222"/>
                <a:gd name="connsiteY19" fmla="*/ 371528 h 622508"/>
                <a:gd name="connsiteX20" fmla="*/ 105120 w 591222"/>
                <a:gd name="connsiteY20" fmla="*/ 314668 h 622508"/>
                <a:gd name="connsiteX21" fmla="*/ 101736 w 591222"/>
                <a:gd name="connsiteY21" fmla="*/ 311563 h 622508"/>
                <a:gd name="connsiteX22" fmla="*/ 98733 w 591222"/>
                <a:gd name="connsiteY22" fmla="*/ 308326 h 622508"/>
                <a:gd name="connsiteX23" fmla="*/ 97780 w 591222"/>
                <a:gd name="connsiteY23" fmla="*/ 307464 h 622508"/>
                <a:gd name="connsiteX24" fmla="*/ 96848 w 591222"/>
                <a:gd name="connsiteY24" fmla="*/ 306418 h 622508"/>
                <a:gd name="connsiteX25" fmla="*/ 91930 w 591222"/>
                <a:gd name="connsiteY25" fmla="*/ 302172 h 622508"/>
                <a:gd name="connsiteX26" fmla="*/ 62266 w 591222"/>
                <a:gd name="connsiteY26" fmla="*/ 275339 h 622508"/>
                <a:gd name="connsiteX27" fmla="*/ 9932 w 591222"/>
                <a:gd name="connsiteY27" fmla="*/ 227309 h 622508"/>
                <a:gd name="connsiteX28" fmla="*/ 4722 w 591222"/>
                <a:gd name="connsiteY28" fmla="*/ 223285 h 622508"/>
                <a:gd name="connsiteX29" fmla="*/ 0 w 591222"/>
                <a:gd name="connsiteY29" fmla="*/ 219014 h 622508"/>
                <a:gd name="connsiteX30" fmla="*/ 181341 w 591222"/>
                <a:gd name="connsiteY30" fmla="*/ 0 h 622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91222" h="622508">
                  <a:moveTo>
                    <a:pt x="181341" y="0"/>
                  </a:moveTo>
                  <a:lnTo>
                    <a:pt x="284326" y="88912"/>
                  </a:lnTo>
                  <a:lnTo>
                    <a:pt x="302499" y="105590"/>
                  </a:lnTo>
                  <a:lnTo>
                    <a:pt x="439042" y="258826"/>
                  </a:lnTo>
                  <a:lnTo>
                    <a:pt x="471594" y="300711"/>
                  </a:lnTo>
                  <a:lnTo>
                    <a:pt x="591221" y="477171"/>
                  </a:lnTo>
                  <a:lnTo>
                    <a:pt x="590685" y="476338"/>
                  </a:lnTo>
                  <a:lnTo>
                    <a:pt x="591222" y="477171"/>
                  </a:lnTo>
                  <a:lnTo>
                    <a:pt x="342863" y="622508"/>
                  </a:lnTo>
                  <a:cubicBezTo>
                    <a:pt x="320794" y="584794"/>
                    <a:pt x="297185" y="548174"/>
                    <a:pt x="272127" y="512724"/>
                  </a:cubicBezTo>
                  <a:lnTo>
                    <a:pt x="271328" y="511690"/>
                  </a:lnTo>
                  <a:lnTo>
                    <a:pt x="270659" y="510654"/>
                  </a:lnTo>
                  <a:lnTo>
                    <a:pt x="246618" y="479720"/>
                  </a:lnTo>
                  <a:lnTo>
                    <a:pt x="242099" y="473873"/>
                  </a:lnTo>
                  <a:lnTo>
                    <a:pt x="229501" y="455290"/>
                  </a:lnTo>
                  <a:lnTo>
                    <a:pt x="216192" y="440353"/>
                  </a:lnTo>
                  <a:lnTo>
                    <a:pt x="192699" y="409958"/>
                  </a:lnTo>
                  <a:lnTo>
                    <a:pt x="190773" y="407862"/>
                  </a:lnTo>
                  <a:lnTo>
                    <a:pt x="189118" y="405733"/>
                  </a:lnTo>
                  <a:lnTo>
                    <a:pt x="157378" y="371528"/>
                  </a:lnTo>
                  <a:lnTo>
                    <a:pt x="105120" y="314668"/>
                  </a:lnTo>
                  <a:lnTo>
                    <a:pt x="101736" y="311563"/>
                  </a:lnTo>
                  <a:lnTo>
                    <a:pt x="98733" y="308326"/>
                  </a:lnTo>
                  <a:lnTo>
                    <a:pt x="97780" y="307464"/>
                  </a:lnTo>
                  <a:lnTo>
                    <a:pt x="96848" y="306418"/>
                  </a:lnTo>
                  <a:lnTo>
                    <a:pt x="91930" y="302172"/>
                  </a:lnTo>
                  <a:lnTo>
                    <a:pt x="62266" y="275339"/>
                  </a:lnTo>
                  <a:lnTo>
                    <a:pt x="9932" y="227309"/>
                  </a:lnTo>
                  <a:lnTo>
                    <a:pt x="4722" y="223285"/>
                  </a:lnTo>
                  <a:lnTo>
                    <a:pt x="0" y="219014"/>
                  </a:lnTo>
                  <a:lnTo>
                    <a:pt x="181341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6" name="타원 15">
            <a:extLst>
              <a:ext uri="{FF2B5EF4-FFF2-40B4-BE49-F238E27FC236}">
                <a16:creationId xmlns:a16="http://schemas.microsoft.com/office/drawing/2014/main" id="{D2E3D760-18DB-4654-BFC4-D746E551210B}"/>
              </a:ext>
            </a:extLst>
          </p:cNvPr>
          <p:cNvSpPr/>
          <p:nvPr/>
        </p:nvSpPr>
        <p:spPr>
          <a:xfrm>
            <a:off x="4336772" y="1890021"/>
            <a:ext cx="848232" cy="848232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477FCE92-0CA8-41F9-865F-7AA11C451559}"/>
              </a:ext>
            </a:extLst>
          </p:cNvPr>
          <p:cNvSpPr/>
          <p:nvPr/>
        </p:nvSpPr>
        <p:spPr>
          <a:xfrm>
            <a:off x="4942968" y="3582318"/>
            <a:ext cx="848232" cy="848232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8A9B0578-E2B6-44E6-AC2A-BA3C35002EFC}"/>
              </a:ext>
            </a:extLst>
          </p:cNvPr>
          <p:cNvSpPr/>
          <p:nvPr/>
        </p:nvSpPr>
        <p:spPr>
          <a:xfrm>
            <a:off x="4336772" y="5274616"/>
            <a:ext cx="848232" cy="848232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Graphic 26">
            <a:extLst>
              <a:ext uri="{FF2B5EF4-FFF2-40B4-BE49-F238E27FC236}">
                <a16:creationId xmlns:a16="http://schemas.microsoft.com/office/drawing/2014/main" id="{BEA13337-B439-4AC6-9203-B029B06F28E3}"/>
              </a:ext>
            </a:extLst>
          </p:cNvPr>
          <p:cNvGrpSpPr/>
          <p:nvPr/>
        </p:nvGrpSpPr>
        <p:grpSpPr>
          <a:xfrm>
            <a:off x="1740981" y="2574321"/>
            <a:ext cx="1843654" cy="2952936"/>
            <a:chOff x="3888950" y="1818430"/>
            <a:chExt cx="3245149" cy="5197673"/>
          </a:xfrm>
        </p:grpSpPr>
        <p:sp>
          <p:nvSpPr>
            <p:cNvPr id="20" name="Freeform: Shape 430">
              <a:extLst>
                <a:ext uri="{FF2B5EF4-FFF2-40B4-BE49-F238E27FC236}">
                  <a16:creationId xmlns:a16="http://schemas.microsoft.com/office/drawing/2014/main" id="{4FFEFD7D-0EA6-4B6B-943F-4363AAC7C25A}"/>
                </a:ext>
              </a:extLst>
            </p:cNvPr>
            <p:cNvSpPr/>
            <p:nvPr/>
          </p:nvSpPr>
          <p:spPr>
            <a:xfrm>
              <a:off x="3888950" y="3053329"/>
              <a:ext cx="2713693" cy="3962774"/>
            </a:xfrm>
            <a:custGeom>
              <a:avLst/>
              <a:gdLst>
                <a:gd name="connsiteX0" fmla="*/ 2713136 w 2713693"/>
                <a:gd name="connsiteY0" fmla="*/ 1790517 h 3805687"/>
                <a:gd name="connsiteX1" fmla="*/ 2700316 w 2713693"/>
                <a:gd name="connsiteY1" fmla="*/ 1718569 h 3805687"/>
                <a:gd name="connsiteX2" fmla="*/ 2682798 w 2713693"/>
                <a:gd name="connsiteY2" fmla="*/ 1633138 h 3805687"/>
                <a:gd name="connsiteX3" fmla="*/ 2634225 w 2713693"/>
                <a:gd name="connsiteY3" fmla="*/ 1400938 h 3805687"/>
                <a:gd name="connsiteX4" fmla="*/ 2601512 w 2713693"/>
                <a:gd name="connsiteY4" fmla="*/ 1382813 h 3805687"/>
                <a:gd name="connsiteX5" fmla="*/ 2505416 w 2713693"/>
                <a:gd name="connsiteY5" fmla="*/ 1400606 h 3805687"/>
                <a:gd name="connsiteX6" fmla="*/ 2349915 w 2713693"/>
                <a:gd name="connsiteY6" fmla="*/ 1433541 h 3805687"/>
                <a:gd name="connsiteX7" fmla="*/ 2324828 w 2713693"/>
                <a:gd name="connsiteY7" fmla="*/ 1444703 h 3805687"/>
                <a:gd name="connsiteX8" fmla="*/ 2262053 w 2713693"/>
                <a:gd name="connsiteY8" fmla="*/ 1459071 h 3805687"/>
                <a:gd name="connsiteX9" fmla="*/ 2142692 w 2713693"/>
                <a:gd name="connsiteY9" fmla="*/ 1484379 h 3805687"/>
                <a:gd name="connsiteX10" fmla="*/ 2115505 w 2713693"/>
                <a:gd name="connsiteY10" fmla="*/ 1469736 h 3805687"/>
                <a:gd name="connsiteX11" fmla="*/ 2042175 w 2713693"/>
                <a:gd name="connsiteY11" fmla="*/ 1249085 h 3805687"/>
                <a:gd name="connsiteX12" fmla="*/ 1975477 w 2713693"/>
                <a:gd name="connsiteY12" fmla="*/ 1052085 h 3805687"/>
                <a:gd name="connsiteX13" fmla="*/ 1901043 w 2713693"/>
                <a:gd name="connsiteY13" fmla="*/ 828284 h 3805687"/>
                <a:gd name="connsiteX14" fmla="*/ 1826885 w 2713693"/>
                <a:gd name="connsiteY14" fmla="*/ 607909 h 3805687"/>
                <a:gd name="connsiteX15" fmla="*/ 1792900 w 2713693"/>
                <a:gd name="connsiteY15" fmla="*/ 542482 h 3805687"/>
                <a:gd name="connsiteX16" fmla="*/ 1602697 w 2713693"/>
                <a:gd name="connsiteY16" fmla="*/ 414059 h 3805687"/>
                <a:gd name="connsiteX17" fmla="*/ 1591756 w 2713693"/>
                <a:gd name="connsiteY17" fmla="*/ 414280 h 3805687"/>
                <a:gd name="connsiteX18" fmla="*/ 1591756 w 2713693"/>
                <a:gd name="connsiteY18" fmla="*/ 414280 h 3805687"/>
                <a:gd name="connsiteX19" fmla="*/ 1580869 w 2713693"/>
                <a:gd name="connsiteY19" fmla="*/ 360292 h 3805687"/>
                <a:gd name="connsiteX20" fmla="*/ 1566999 w 2713693"/>
                <a:gd name="connsiteY20" fmla="*/ 309453 h 3805687"/>
                <a:gd name="connsiteX21" fmla="*/ 1478474 w 2713693"/>
                <a:gd name="connsiteY21" fmla="*/ 331004 h 3805687"/>
                <a:gd name="connsiteX22" fmla="*/ 1466040 w 2713693"/>
                <a:gd name="connsiteY22" fmla="*/ 325589 h 3805687"/>
                <a:gd name="connsiteX23" fmla="*/ 1356737 w 2713693"/>
                <a:gd name="connsiteY23" fmla="*/ 248502 h 3805687"/>
                <a:gd name="connsiteX24" fmla="*/ 1100775 w 2713693"/>
                <a:gd name="connsiteY24" fmla="*/ 71064 h 3805687"/>
                <a:gd name="connsiteX25" fmla="*/ 1055739 w 2713693"/>
                <a:gd name="connsiteY25" fmla="*/ 0 h 3805687"/>
                <a:gd name="connsiteX26" fmla="*/ 1026893 w 2713693"/>
                <a:gd name="connsiteY26" fmla="*/ 28459 h 3805687"/>
                <a:gd name="connsiteX27" fmla="*/ 1026893 w 2713693"/>
                <a:gd name="connsiteY27" fmla="*/ 28459 h 3805687"/>
                <a:gd name="connsiteX28" fmla="*/ 1001916 w 2713693"/>
                <a:gd name="connsiteY28" fmla="*/ 25751 h 3805687"/>
                <a:gd name="connsiteX29" fmla="*/ 866144 w 2713693"/>
                <a:gd name="connsiteY29" fmla="*/ 190313 h 3805687"/>
                <a:gd name="connsiteX30" fmla="*/ 827683 w 2713693"/>
                <a:gd name="connsiteY30" fmla="*/ 210815 h 3805687"/>
                <a:gd name="connsiteX31" fmla="*/ 682240 w 2713693"/>
                <a:gd name="connsiteY31" fmla="*/ 237118 h 3805687"/>
                <a:gd name="connsiteX32" fmla="*/ 483693 w 2713693"/>
                <a:gd name="connsiteY32" fmla="*/ 320947 h 3805687"/>
                <a:gd name="connsiteX33" fmla="*/ 249724 w 2713693"/>
                <a:gd name="connsiteY33" fmla="*/ 647365 h 3805687"/>
                <a:gd name="connsiteX34" fmla="*/ 205020 w 2713693"/>
                <a:gd name="connsiteY34" fmla="*/ 786231 h 3805687"/>
                <a:gd name="connsiteX35" fmla="*/ 172859 w 2713693"/>
                <a:gd name="connsiteY35" fmla="*/ 912057 h 3805687"/>
                <a:gd name="connsiteX36" fmla="*/ 149208 w 2713693"/>
                <a:gd name="connsiteY36" fmla="*/ 1029926 h 3805687"/>
                <a:gd name="connsiteX37" fmla="*/ 123291 w 2713693"/>
                <a:gd name="connsiteY37" fmla="*/ 1164924 h 3805687"/>
                <a:gd name="connsiteX38" fmla="*/ 99861 w 2713693"/>
                <a:gd name="connsiteY38" fmla="*/ 1316446 h 3805687"/>
                <a:gd name="connsiteX39" fmla="*/ 74994 w 2713693"/>
                <a:gd name="connsiteY39" fmla="*/ 1481616 h 3805687"/>
                <a:gd name="connsiteX40" fmla="*/ 45817 w 2713693"/>
                <a:gd name="connsiteY40" fmla="*/ 1720669 h 3805687"/>
                <a:gd name="connsiteX41" fmla="*/ 40015 w 2713693"/>
                <a:gd name="connsiteY41" fmla="*/ 1772723 h 3805687"/>
                <a:gd name="connsiteX42" fmla="*/ 25537 w 2713693"/>
                <a:gd name="connsiteY42" fmla="*/ 1901091 h 3805687"/>
                <a:gd name="connsiteX43" fmla="*/ 15369 w 2713693"/>
                <a:gd name="connsiteY43" fmla="*/ 2010560 h 3805687"/>
                <a:gd name="connsiteX44" fmla="*/ 339 w 2713693"/>
                <a:gd name="connsiteY44" fmla="*/ 2151140 h 3805687"/>
                <a:gd name="connsiteX45" fmla="*/ 5864 w 2713693"/>
                <a:gd name="connsiteY45" fmla="*/ 2172249 h 3805687"/>
                <a:gd name="connsiteX46" fmla="*/ 184187 w 2713693"/>
                <a:gd name="connsiteY46" fmla="*/ 2398758 h 3805687"/>
                <a:gd name="connsiteX47" fmla="*/ 373948 w 2713693"/>
                <a:gd name="connsiteY47" fmla="*/ 2640794 h 3805687"/>
                <a:gd name="connsiteX48" fmla="*/ 381242 w 2713693"/>
                <a:gd name="connsiteY48" fmla="*/ 2659306 h 3805687"/>
                <a:gd name="connsiteX49" fmla="*/ 345047 w 2713693"/>
                <a:gd name="connsiteY49" fmla="*/ 2791321 h 3805687"/>
                <a:gd name="connsiteX50" fmla="*/ 298740 w 2713693"/>
                <a:gd name="connsiteY50" fmla="*/ 2962459 h 3805687"/>
                <a:gd name="connsiteX51" fmla="*/ 268513 w 2713693"/>
                <a:gd name="connsiteY51" fmla="*/ 3080438 h 3805687"/>
                <a:gd name="connsiteX52" fmla="*/ 214966 w 2713693"/>
                <a:gd name="connsiteY52" fmla="*/ 3278488 h 3805687"/>
                <a:gd name="connsiteX53" fmla="*/ 166338 w 2713693"/>
                <a:gd name="connsiteY53" fmla="*/ 3459629 h 3805687"/>
                <a:gd name="connsiteX54" fmla="*/ 173301 w 2713693"/>
                <a:gd name="connsiteY54" fmla="*/ 3485656 h 3805687"/>
                <a:gd name="connsiteX55" fmla="*/ 217729 w 2713693"/>
                <a:gd name="connsiteY55" fmla="*/ 3499526 h 3805687"/>
                <a:gd name="connsiteX56" fmla="*/ 424621 w 2713693"/>
                <a:gd name="connsiteY56" fmla="*/ 3558653 h 3805687"/>
                <a:gd name="connsiteX57" fmla="*/ 665441 w 2713693"/>
                <a:gd name="connsiteY57" fmla="*/ 3627507 h 3805687"/>
                <a:gd name="connsiteX58" fmla="*/ 683953 w 2713693"/>
                <a:gd name="connsiteY58" fmla="*/ 3647234 h 3805687"/>
                <a:gd name="connsiteX59" fmla="*/ 699371 w 2713693"/>
                <a:gd name="connsiteY59" fmla="*/ 3805221 h 3805687"/>
                <a:gd name="connsiteX60" fmla="*/ 722138 w 2713693"/>
                <a:gd name="connsiteY60" fmla="*/ 3805663 h 3805687"/>
                <a:gd name="connsiteX61" fmla="*/ 2173638 w 2713693"/>
                <a:gd name="connsiteY61" fmla="*/ 3805663 h 3805687"/>
                <a:gd name="connsiteX62" fmla="*/ 2327922 w 2713693"/>
                <a:gd name="connsiteY62" fmla="*/ 3805442 h 3805687"/>
                <a:gd name="connsiteX63" fmla="*/ 2331459 w 2713693"/>
                <a:gd name="connsiteY63" fmla="*/ 3777481 h 3805687"/>
                <a:gd name="connsiteX64" fmla="*/ 2351628 w 2713693"/>
                <a:gd name="connsiteY64" fmla="*/ 3755322 h 3805687"/>
                <a:gd name="connsiteX65" fmla="*/ 2435678 w 2713693"/>
                <a:gd name="connsiteY65" fmla="*/ 3755101 h 3805687"/>
                <a:gd name="connsiteX66" fmla="*/ 2464247 w 2713693"/>
                <a:gd name="connsiteY66" fmla="*/ 3724321 h 3805687"/>
                <a:gd name="connsiteX67" fmla="*/ 2446012 w 2713693"/>
                <a:gd name="connsiteY67" fmla="*/ 3575010 h 3805687"/>
                <a:gd name="connsiteX68" fmla="*/ 2430263 w 2713693"/>
                <a:gd name="connsiteY68" fmla="*/ 3460899 h 3805687"/>
                <a:gd name="connsiteX69" fmla="*/ 2417111 w 2713693"/>
                <a:gd name="connsiteY69" fmla="*/ 3353420 h 3805687"/>
                <a:gd name="connsiteX70" fmla="*/ 2394897 w 2713693"/>
                <a:gd name="connsiteY70" fmla="*/ 3178358 h 3805687"/>
                <a:gd name="connsiteX71" fmla="*/ 2378374 w 2713693"/>
                <a:gd name="connsiteY71" fmla="*/ 3050266 h 3805687"/>
                <a:gd name="connsiteX72" fmla="*/ 2362128 w 2713693"/>
                <a:gd name="connsiteY72" fmla="*/ 2925546 h 3805687"/>
                <a:gd name="connsiteX73" fmla="*/ 2351518 w 2713693"/>
                <a:gd name="connsiteY73" fmla="*/ 2839065 h 3805687"/>
                <a:gd name="connsiteX74" fmla="*/ 2334664 w 2713693"/>
                <a:gd name="connsiteY74" fmla="*/ 2711581 h 3805687"/>
                <a:gd name="connsiteX75" fmla="*/ 2323115 w 2713693"/>
                <a:gd name="connsiteY75" fmla="*/ 2630792 h 3805687"/>
                <a:gd name="connsiteX76" fmla="*/ 2309963 w 2713693"/>
                <a:gd name="connsiteY76" fmla="*/ 2521489 h 3805687"/>
                <a:gd name="connsiteX77" fmla="*/ 2293551 w 2713693"/>
                <a:gd name="connsiteY77" fmla="*/ 2394945 h 3805687"/>
                <a:gd name="connsiteX78" fmla="*/ 2274763 w 2713693"/>
                <a:gd name="connsiteY78" fmla="*/ 2254807 h 3805687"/>
                <a:gd name="connsiteX79" fmla="*/ 2249067 w 2713693"/>
                <a:gd name="connsiteY79" fmla="*/ 2055486 h 3805687"/>
                <a:gd name="connsiteX80" fmla="*/ 2240004 w 2713693"/>
                <a:gd name="connsiteY80" fmla="*/ 1984422 h 3805687"/>
                <a:gd name="connsiteX81" fmla="*/ 2259235 w 2713693"/>
                <a:gd name="connsiteY81" fmla="*/ 1956295 h 3805687"/>
                <a:gd name="connsiteX82" fmla="*/ 2303829 w 2713693"/>
                <a:gd name="connsiteY82" fmla="*/ 1940823 h 3805687"/>
                <a:gd name="connsiteX83" fmla="*/ 2323115 w 2713693"/>
                <a:gd name="connsiteY83" fmla="*/ 1933307 h 3805687"/>
                <a:gd name="connsiteX84" fmla="*/ 2365664 w 2713693"/>
                <a:gd name="connsiteY84" fmla="*/ 1923360 h 3805687"/>
                <a:gd name="connsiteX85" fmla="*/ 2597036 w 2713693"/>
                <a:gd name="connsiteY85" fmla="*/ 1849313 h 3805687"/>
                <a:gd name="connsiteX86" fmla="*/ 2694734 w 2713693"/>
                <a:gd name="connsiteY86" fmla="*/ 1817815 h 3805687"/>
                <a:gd name="connsiteX87" fmla="*/ 2713136 w 2713693"/>
                <a:gd name="connsiteY87" fmla="*/ 1790517 h 3805687"/>
                <a:gd name="connsiteX0" fmla="*/ 2713136 w 2713693"/>
                <a:gd name="connsiteY0" fmla="*/ 1790517 h 3962462"/>
                <a:gd name="connsiteX1" fmla="*/ 2700316 w 2713693"/>
                <a:gd name="connsiteY1" fmla="*/ 1718569 h 3962462"/>
                <a:gd name="connsiteX2" fmla="*/ 2682798 w 2713693"/>
                <a:gd name="connsiteY2" fmla="*/ 1633138 h 3962462"/>
                <a:gd name="connsiteX3" fmla="*/ 2634225 w 2713693"/>
                <a:gd name="connsiteY3" fmla="*/ 1400938 h 3962462"/>
                <a:gd name="connsiteX4" fmla="*/ 2601512 w 2713693"/>
                <a:gd name="connsiteY4" fmla="*/ 1382813 h 3962462"/>
                <a:gd name="connsiteX5" fmla="*/ 2505416 w 2713693"/>
                <a:gd name="connsiteY5" fmla="*/ 1400606 h 3962462"/>
                <a:gd name="connsiteX6" fmla="*/ 2349915 w 2713693"/>
                <a:gd name="connsiteY6" fmla="*/ 1433541 h 3962462"/>
                <a:gd name="connsiteX7" fmla="*/ 2324828 w 2713693"/>
                <a:gd name="connsiteY7" fmla="*/ 1444703 h 3962462"/>
                <a:gd name="connsiteX8" fmla="*/ 2262053 w 2713693"/>
                <a:gd name="connsiteY8" fmla="*/ 1459071 h 3962462"/>
                <a:gd name="connsiteX9" fmla="*/ 2142692 w 2713693"/>
                <a:gd name="connsiteY9" fmla="*/ 1484379 h 3962462"/>
                <a:gd name="connsiteX10" fmla="*/ 2115505 w 2713693"/>
                <a:gd name="connsiteY10" fmla="*/ 1469736 h 3962462"/>
                <a:gd name="connsiteX11" fmla="*/ 2042175 w 2713693"/>
                <a:gd name="connsiteY11" fmla="*/ 1249085 h 3962462"/>
                <a:gd name="connsiteX12" fmla="*/ 1975477 w 2713693"/>
                <a:gd name="connsiteY12" fmla="*/ 1052085 h 3962462"/>
                <a:gd name="connsiteX13" fmla="*/ 1901043 w 2713693"/>
                <a:gd name="connsiteY13" fmla="*/ 828284 h 3962462"/>
                <a:gd name="connsiteX14" fmla="*/ 1826885 w 2713693"/>
                <a:gd name="connsiteY14" fmla="*/ 607909 h 3962462"/>
                <a:gd name="connsiteX15" fmla="*/ 1792900 w 2713693"/>
                <a:gd name="connsiteY15" fmla="*/ 542482 h 3962462"/>
                <a:gd name="connsiteX16" fmla="*/ 1602697 w 2713693"/>
                <a:gd name="connsiteY16" fmla="*/ 414059 h 3962462"/>
                <a:gd name="connsiteX17" fmla="*/ 1591756 w 2713693"/>
                <a:gd name="connsiteY17" fmla="*/ 414280 h 3962462"/>
                <a:gd name="connsiteX18" fmla="*/ 1591756 w 2713693"/>
                <a:gd name="connsiteY18" fmla="*/ 414280 h 3962462"/>
                <a:gd name="connsiteX19" fmla="*/ 1580869 w 2713693"/>
                <a:gd name="connsiteY19" fmla="*/ 360292 h 3962462"/>
                <a:gd name="connsiteX20" fmla="*/ 1566999 w 2713693"/>
                <a:gd name="connsiteY20" fmla="*/ 309453 h 3962462"/>
                <a:gd name="connsiteX21" fmla="*/ 1478474 w 2713693"/>
                <a:gd name="connsiteY21" fmla="*/ 331004 h 3962462"/>
                <a:gd name="connsiteX22" fmla="*/ 1466040 w 2713693"/>
                <a:gd name="connsiteY22" fmla="*/ 325589 h 3962462"/>
                <a:gd name="connsiteX23" fmla="*/ 1356737 w 2713693"/>
                <a:gd name="connsiteY23" fmla="*/ 248502 h 3962462"/>
                <a:gd name="connsiteX24" fmla="*/ 1100775 w 2713693"/>
                <a:gd name="connsiteY24" fmla="*/ 71064 h 3962462"/>
                <a:gd name="connsiteX25" fmla="*/ 1055739 w 2713693"/>
                <a:gd name="connsiteY25" fmla="*/ 0 h 3962462"/>
                <a:gd name="connsiteX26" fmla="*/ 1026893 w 2713693"/>
                <a:gd name="connsiteY26" fmla="*/ 28459 h 3962462"/>
                <a:gd name="connsiteX27" fmla="*/ 1026893 w 2713693"/>
                <a:gd name="connsiteY27" fmla="*/ 28459 h 3962462"/>
                <a:gd name="connsiteX28" fmla="*/ 1001916 w 2713693"/>
                <a:gd name="connsiteY28" fmla="*/ 25751 h 3962462"/>
                <a:gd name="connsiteX29" fmla="*/ 866144 w 2713693"/>
                <a:gd name="connsiteY29" fmla="*/ 190313 h 3962462"/>
                <a:gd name="connsiteX30" fmla="*/ 827683 w 2713693"/>
                <a:gd name="connsiteY30" fmla="*/ 210815 h 3962462"/>
                <a:gd name="connsiteX31" fmla="*/ 682240 w 2713693"/>
                <a:gd name="connsiteY31" fmla="*/ 237118 h 3962462"/>
                <a:gd name="connsiteX32" fmla="*/ 483693 w 2713693"/>
                <a:gd name="connsiteY32" fmla="*/ 320947 h 3962462"/>
                <a:gd name="connsiteX33" fmla="*/ 249724 w 2713693"/>
                <a:gd name="connsiteY33" fmla="*/ 647365 h 3962462"/>
                <a:gd name="connsiteX34" fmla="*/ 205020 w 2713693"/>
                <a:gd name="connsiteY34" fmla="*/ 786231 h 3962462"/>
                <a:gd name="connsiteX35" fmla="*/ 172859 w 2713693"/>
                <a:gd name="connsiteY35" fmla="*/ 912057 h 3962462"/>
                <a:gd name="connsiteX36" fmla="*/ 149208 w 2713693"/>
                <a:gd name="connsiteY36" fmla="*/ 1029926 h 3962462"/>
                <a:gd name="connsiteX37" fmla="*/ 123291 w 2713693"/>
                <a:gd name="connsiteY37" fmla="*/ 1164924 h 3962462"/>
                <a:gd name="connsiteX38" fmla="*/ 99861 w 2713693"/>
                <a:gd name="connsiteY38" fmla="*/ 1316446 h 3962462"/>
                <a:gd name="connsiteX39" fmla="*/ 74994 w 2713693"/>
                <a:gd name="connsiteY39" fmla="*/ 1481616 h 3962462"/>
                <a:gd name="connsiteX40" fmla="*/ 45817 w 2713693"/>
                <a:gd name="connsiteY40" fmla="*/ 1720669 h 3962462"/>
                <a:gd name="connsiteX41" fmla="*/ 40015 w 2713693"/>
                <a:gd name="connsiteY41" fmla="*/ 1772723 h 3962462"/>
                <a:gd name="connsiteX42" fmla="*/ 25537 w 2713693"/>
                <a:gd name="connsiteY42" fmla="*/ 1901091 h 3962462"/>
                <a:gd name="connsiteX43" fmla="*/ 15369 w 2713693"/>
                <a:gd name="connsiteY43" fmla="*/ 2010560 h 3962462"/>
                <a:gd name="connsiteX44" fmla="*/ 339 w 2713693"/>
                <a:gd name="connsiteY44" fmla="*/ 2151140 h 3962462"/>
                <a:gd name="connsiteX45" fmla="*/ 5864 w 2713693"/>
                <a:gd name="connsiteY45" fmla="*/ 2172249 h 3962462"/>
                <a:gd name="connsiteX46" fmla="*/ 184187 w 2713693"/>
                <a:gd name="connsiteY46" fmla="*/ 2398758 h 3962462"/>
                <a:gd name="connsiteX47" fmla="*/ 373948 w 2713693"/>
                <a:gd name="connsiteY47" fmla="*/ 2640794 h 3962462"/>
                <a:gd name="connsiteX48" fmla="*/ 381242 w 2713693"/>
                <a:gd name="connsiteY48" fmla="*/ 2659306 h 3962462"/>
                <a:gd name="connsiteX49" fmla="*/ 345047 w 2713693"/>
                <a:gd name="connsiteY49" fmla="*/ 2791321 h 3962462"/>
                <a:gd name="connsiteX50" fmla="*/ 298740 w 2713693"/>
                <a:gd name="connsiteY50" fmla="*/ 2962459 h 3962462"/>
                <a:gd name="connsiteX51" fmla="*/ 268513 w 2713693"/>
                <a:gd name="connsiteY51" fmla="*/ 3080438 h 3962462"/>
                <a:gd name="connsiteX52" fmla="*/ 214966 w 2713693"/>
                <a:gd name="connsiteY52" fmla="*/ 3278488 h 3962462"/>
                <a:gd name="connsiteX53" fmla="*/ 166338 w 2713693"/>
                <a:gd name="connsiteY53" fmla="*/ 3459629 h 3962462"/>
                <a:gd name="connsiteX54" fmla="*/ 173301 w 2713693"/>
                <a:gd name="connsiteY54" fmla="*/ 3485656 h 3962462"/>
                <a:gd name="connsiteX55" fmla="*/ 217729 w 2713693"/>
                <a:gd name="connsiteY55" fmla="*/ 3499526 h 3962462"/>
                <a:gd name="connsiteX56" fmla="*/ 424621 w 2713693"/>
                <a:gd name="connsiteY56" fmla="*/ 3558653 h 3962462"/>
                <a:gd name="connsiteX57" fmla="*/ 665441 w 2713693"/>
                <a:gd name="connsiteY57" fmla="*/ 3627507 h 3962462"/>
                <a:gd name="connsiteX58" fmla="*/ 683953 w 2713693"/>
                <a:gd name="connsiteY58" fmla="*/ 3647234 h 3962462"/>
                <a:gd name="connsiteX59" fmla="*/ 699371 w 2713693"/>
                <a:gd name="connsiteY59" fmla="*/ 3805221 h 3962462"/>
                <a:gd name="connsiteX60" fmla="*/ 1510749 w 2713693"/>
                <a:gd name="connsiteY60" fmla="*/ 3962462 h 3962462"/>
                <a:gd name="connsiteX61" fmla="*/ 2173638 w 2713693"/>
                <a:gd name="connsiteY61" fmla="*/ 3805663 h 3962462"/>
                <a:gd name="connsiteX62" fmla="*/ 2327922 w 2713693"/>
                <a:gd name="connsiteY62" fmla="*/ 3805442 h 3962462"/>
                <a:gd name="connsiteX63" fmla="*/ 2331459 w 2713693"/>
                <a:gd name="connsiteY63" fmla="*/ 3777481 h 3962462"/>
                <a:gd name="connsiteX64" fmla="*/ 2351628 w 2713693"/>
                <a:gd name="connsiteY64" fmla="*/ 3755322 h 3962462"/>
                <a:gd name="connsiteX65" fmla="*/ 2435678 w 2713693"/>
                <a:gd name="connsiteY65" fmla="*/ 3755101 h 3962462"/>
                <a:gd name="connsiteX66" fmla="*/ 2464247 w 2713693"/>
                <a:gd name="connsiteY66" fmla="*/ 3724321 h 3962462"/>
                <a:gd name="connsiteX67" fmla="*/ 2446012 w 2713693"/>
                <a:gd name="connsiteY67" fmla="*/ 3575010 h 3962462"/>
                <a:gd name="connsiteX68" fmla="*/ 2430263 w 2713693"/>
                <a:gd name="connsiteY68" fmla="*/ 3460899 h 3962462"/>
                <a:gd name="connsiteX69" fmla="*/ 2417111 w 2713693"/>
                <a:gd name="connsiteY69" fmla="*/ 3353420 h 3962462"/>
                <a:gd name="connsiteX70" fmla="*/ 2394897 w 2713693"/>
                <a:gd name="connsiteY70" fmla="*/ 3178358 h 3962462"/>
                <a:gd name="connsiteX71" fmla="*/ 2378374 w 2713693"/>
                <a:gd name="connsiteY71" fmla="*/ 3050266 h 3962462"/>
                <a:gd name="connsiteX72" fmla="*/ 2362128 w 2713693"/>
                <a:gd name="connsiteY72" fmla="*/ 2925546 h 3962462"/>
                <a:gd name="connsiteX73" fmla="*/ 2351518 w 2713693"/>
                <a:gd name="connsiteY73" fmla="*/ 2839065 h 3962462"/>
                <a:gd name="connsiteX74" fmla="*/ 2334664 w 2713693"/>
                <a:gd name="connsiteY74" fmla="*/ 2711581 h 3962462"/>
                <a:gd name="connsiteX75" fmla="*/ 2323115 w 2713693"/>
                <a:gd name="connsiteY75" fmla="*/ 2630792 h 3962462"/>
                <a:gd name="connsiteX76" fmla="*/ 2309963 w 2713693"/>
                <a:gd name="connsiteY76" fmla="*/ 2521489 h 3962462"/>
                <a:gd name="connsiteX77" fmla="*/ 2293551 w 2713693"/>
                <a:gd name="connsiteY77" fmla="*/ 2394945 h 3962462"/>
                <a:gd name="connsiteX78" fmla="*/ 2274763 w 2713693"/>
                <a:gd name="connsiteY78" fmla="*/ 2254807 h 3962462"/>
                <a:gd name="connsiteX79" fmla="*/ 2249067 w 2713693"/>
                <a:gd name="connsiteY79" fmla="*/ 2055486 h 3962462"/>
                <a:gd name="connsiteX80" fmla="*/ 2240004 w 2713693"/>
                <a:gd name="connsiteY80" fmla="*/ 1984422 h 3962462"/>
                <a:gd name="connsiteX81" fmla="*/ 2259235 w 2713693"/>
                <a:gd name="connsiteY81" fmla="*/ 1956295 h 3962462"/>
                <a:gd name="connsiteX82" fmla="*/ 2303829 w 2713693"/>
                <a:gd name="connsiteY82" fmla="*/ 1940823 h 3962462"/>
                <a:gd name="connsiteX83" fmla="*/ 2323115 w 2713693"/>
                <a:gd name="connsiteY83" fmla="*/ 1933307 h 3962462"/>
                <a:gd name="connsiteX84" fmla="*/ 2365664 w 2713693"/>
                <a:gd name="connsiteY84" fmla="*/ 1923360 h 3962462"/>
                <a:gd name="connsiteX85" fmla="*/ 2597036 w 2713693"/>
                <a:gd name="connsiteY85" fmla="*/ 1849313 h 3962462"/>
                <a:gd name="connsiteX86" fmla="*/ 2694734 w 2713693"/>
                <a:gd name="connsiteY86" fmla="*/ 1817815 h 3962462"/>
                <a:gd name="connsiteX87" fmla="*/ 2713136 w 2713693"/>
                <a:gd name="connsiteY87" fmla="*/ 1790517 h 3962462"/>
                <a:gd name="connsiteX0" fmla="*/ 2713136 w 2713693"/>
                <a:gd name="connsiteY0" fmla="*/ 1790517 h 3962462"/>
                <a:gd name="connsiteX1" fmla="*/ 2700316 w 2713693"/>
                <a:gd name="connsiteY1" fmla="*/ 1718569 h 3962462"/>
                <a:gd name="connsiteX2" fmla="*/ 2682798 w 2713693"/>
                <a:gd name="connsiteY2" fmla="*/ 1633138 h 3962462"/>
                <a:gd name="connsiteX3" fmla="*/ 2634225 w 2713693"/>
                <a:gd name="connsiteY3" fmla="*/ 1400938 h 3962462"/>
                <a:gd name="connsiteX4" fmla="*/ 2601512 w 2713693"/>
                <a:gd name="connsiteY4" fmla="*/ 1382813 h 3962462"/>
                <a:gd name="connsiteX5" fmla="*/ 2505416 w 2713693"/>
                <a:gd name="connsiteY5" fmla="*/ 1400606 h 3962462"/>
                <a:gd name="connsiteX6" fmla="*/ 2349915 w 2713693"/>
                <a:gd name="connsiteY6" fmla="*/ 1433541 h 3962462"/>
                <a:gd name="connsiteX7" fmla="*/ 2324828 w 2713693"/>
                <a:gd name="connsiteY7" fmla="*/ 1444703 h 3962462"/>
                <a:gd name="connsiteX8" fmla="*/ 2262053 w 2713693"/>
                <a:gd name="connsiteY8" fmla="*/ 1459071 h 3962462"/>
                <a:gd name="connsiteX9" fmla="*/ 2142692 w 2713693"/>
                <a:gd name="connsiteY9" fmla="*/ 1484379 h 3962462"/>
                <a:gd name="connsiteX10" fmla="*/ 2115505 w 2713693"/>
                <a:gd name="connsiteY10" fmla="*/ 1469736 h 3962462"/>
                <a:gd name="connsiteX11" fmla="*/ 2042175 w 2713693"/>
                <a:gd name="connsiteY11" fmla="*/ 1249085 h 3962462"/>
                <a:gd name="connsiteX12" fmla="*/ 1975477 w 2713693"/>
                <a:gd name="connsiteY12" fmla="*/ 1052085 h 3962462"/>
                <a:gd name="connsiteX13" fmla="*/ 1901043 w 2713693"/>
                <a:gd name="connsiteY13" fmla="*/ 828284 h 3962462"/>
                <a:gd name="connsiteX14" fmla="*/ 1826885 w 2713693"/>
                <a:gd name="connsiteY14" fmla="*/ 607909 h 3962462"/>
                <a:gd name="connsiteX15" fmla="*/ 1792900 w 2713693"/>
                <a:gd name="connsiteY15" fmla="*/ 542482 h 3962462"/>
                <a:gd name="connsiteX16" fmla="*/ 1602697 w 2713693"/>
                <a:gd name="connsiteY16" fmla="*/ 414059 h 3962462"/>
                <a:gd name="connsiteX17" fmla="*/ 1591756 w 2713693"/>
                <a:gd name="connsiteY17" fmla="*/ 414280 h 3962462"/>
                <a:gd name="connsiteX18" fmla="*/ 1591756 w 2713693"/>
                <a:gd name="connsiteY18" fmla="*/ 414280 h 3962462"/>
                <a:gd name="connsiteX19" fmla="*/ 1580869 w 2713693"/>
                <a:gd name="connsiteY19" fmla="*/ 360292 h 3962462"/>
                <a:gd name="connsiteX20" fmla="*/ 1566999 w 2713693"/>
                <a:gd name="connsiteY20" fmla="*/ 309453 h 3962462"/>
                <a:gd name="connsiteX21" fmla="*/ 1478474 w 2713693"/>
                <a:gd name="connsiteY21" fmla="*/ 331004 h 3962462"/>
                <a:gd name="connsiteX22" fmla="*/ 1466040 w 2713693"/>
                <a:gd name="connsiteY22" fmla="*/ 325589 h 3962462"/>
                <a:gd name="connsiteX23" fmla="*/ 1356737 w 2713693"/>
                <a:gd name="connsiteY23" fmla="*/ 248502 h 3962462"/>
                <a:gd name="connsiteX24" fmla="*/ 1100775 w 2713693"/>
                <a:gd name="connsiteY24" fmla="*/ 71064 h 3962462"/>
                <a:gd name="connsiteX25" fmla="*/ 1055739 w 2713693"/>
                <a:gd name="connsiteY25" fmla="*/ 0 h 3962462"/>
                <a:gd name="connsiteX26" fmla="*/ 1026893 w 2713693"/>
                <a:gd name="connsiteY26" fmla="*/ 28459 h 3962462"/>
                <a:gd name="connsiteX27" fmla="*/ 1026893 w 2713693"/>
                <a:gd name="connsiteY27" fmla="*/ 28459 h 3962462"/>
                <a:gd name="connsiteX28" fmla="*/ 1001916 w 2713693"/>
                <a:gd name="connsiteY28" fmla="*/ 25751 h 3962462"/>
                <a:gd name="connsiteX29" fmla="*/ 866144 w 2713693"/>
                <a:gd name="connsiteY29" fmla="*/ 190313 h 3962462"/>
                <a:gd name="connsiteX30" fmla="*/ 827683 w 2713693"/>
                <a:gd name="connsiteY30" fmla="*/ 210815 h 3962462"/>
                <a:gd name="connsiteX31" fmla="*/ 682240 w 2713693"/>
                <a:gd name="connsiteY31" fmla="*/ 237118 h 3962462"/>
                <a:gd name="connsiteX32" fmla="*/ 483693 w 2713693"/>
                <a:gd name="connsiteY32" fmla="*/ 320947 h 3962462"/>
                <a:gd name="connsiteX33" fmla="*/ 249724 w 2713693"/>
                <a:gd name="connsiteY33" fmla="*/ 647365 h 3962462"/>
                <a:gd name="connsiteX34" fmla="*/ 205020 w 2713693"/>
                <a:gd name="connsiteY34" fmla="*/ 786231 h 3962462"/>
                <a:gd name="connsiteX35" fmla="*/ 172859 w 2713693"/>
                <a:gd name="connsiteY35" fmla="*/ 912057 h 3962462"/>
                <a:gd name="connsiteX36" fmla="*/ 149208 w 2713693"/>
                <a:gd name="connsiteY36" fmla="*/ 1029926 h 3962462"/>
                <a:gd name="connsiteX37" fmla="*/ 123291 w 2713693"/>
                <a:gd name="connsiteY37" fmla="*/ 1164924 h 3962462"/>
                <a:gd name="connsiteX38" fmla="*/ 99861 w 2713693"/>
                <a:gd name="connsiteY38" fmla="*/ 1316446 h 3962462"/>
                <a:gd name="connsiteX39" fmla="*/ 74994 w 2713693"/>
                <a:gd name="connsiteY39" fmla="*/ 1481616 h 3962462"/>
                <a:gd name="connsiteX40" fmla="*/ 45817 w 2713693"/>
                <a:gd name="connsiteY40" fmla="*/ 1720669 h 3962462"/>
                <a:gd name="connsiteX41" fmla="*/ 40015 w 2713693"/>
                <a:gd name="connsiteY41" fmla="*/ 1772723 h 3962462"/>
                <a:gd name="connsiteX42" fmla="*/ 25537 w 2713693"/>
                <a:gd name="connsiteY42" fmla="*/ 1901091 h 3962462"/>
                <a:gd name="connsiteX43" fmla="*/ 15369 w 2713693"/>
                <a:gd name="connsiteY43" fmla="*/ 2010560 h 3962462"/>
                <a:gd name="connsiteX44" fmla="*/ 339 w 2713693"/>
                <a:gd name="connsiteY44" fmla="*/ 2151140 h 3962462"/>
                <a:gd name="connsiteX45" fmla="*/ 5864 w 2713693"/>
                <a:gd name="connsiteY45" fmla="*/ 2172249 h 3962462"/>
                <a:gd name="connsiteX46" fmla="*/ 184187 w 2713693"/>
                <a:gd name="connsiteY46" fmla="*/ 2398758 h 3962462"/>
                <a:gd name="connsiteX47" fmla="*/ 373948 w 2713693"/>
                <a:gd name="connsiteY47" fmla="*/ 2640794 h 3962462"/>
                <a:gd name="connsiteX48" fmla="*/ 381242 w 2713693"/>
                <a:gd name="connsiteY48" fmla="*/ 2659306 h 3962462"/>
                <a:gd name="connsiteX49" fmla="*/ 345047 w 2713693"/>
                <a:gd name="connsiteY49" fmla="*/ 2791321 h 3962462"/>
                <a:gd name="connsiteX50" fmla="*/ 298740 w 2713693"/>
                <a:gd name="connsiteY50" fmla="*/ 2962459 h 3962462"/>
                <a:gd name="connsiteX51" fmla="*/ 268513 w 2713693"/>
                <a:gd name="connsiteY51" fmla="*/ 3080438 h 3962462"/>
                <a:gd name="connsiteX52" fmla="*/ 214966 w 2713693"/>
                <a:gd name="connsiteY52" fmla="*/ 3278488 h 3962462"/>
                <a:gd name="connsiteX53" fmla="*/ 166338 w 2713693"/>
                <a:gd name="connsiteY53" fmla="*/ 3459629 h 3962462"/>
                <a:gd name="connsiteX54" fmla="*/ 173301 w 2713693"/>
                <a:gd name="connsiteY54" fmla="*/ 3485656 h 3962462"/>
                <a:gd name="connsiteX55" fmla="*/ 217729 w 2713693"/>
                <a:gd name="connsiteY55" fmla="*/ 3499526 h 3962462"/>
                <a:gd name="connsiteX56" fmla="*/ 424621 w 2713693"/>
                <a:gd name="connsiteY56" fmla="*/ 3558653 h 3962462"/>
                <a:gd name="connsiteX57" fmla="*/ 665441 w 2713693"/>
                <a:gd name="connsiteY57" fmla="*/ 3627507 h 3962462"/>
                <a:gd name="connsiteX58" fmla="*/ 683953 w 2713693"/>
                <a:gd name="connsiteY58" fmla="*/ 3647234 h 3962462"/>
                <a:gd name="connsiteX59" fmla="*/ 699371 w 2713693"/>
                <a:gd name="connsiteY59" fmla="*/ 3805221 h 3962462"/>
                <a:gd name="connsiteX60" fmla="*/ 1510749 w 2713693"/>
                <a:gd name="connsiteY60" fmla="*/ 3962462 h 3962462"/>
                <a:gd name="connsiteX61" fmla="*/ 2173638 w 2713693"/>
                <a:gd name="connsiteY61" fmla="*/ 3805663 h 3962462"/>
                <a:gd name="connsiteX62" fmla="*/ 2327922 w 2713693"/>
                <a:gd name="connsiteY62" fmla="*/ 3805442 h 3962462"/>
                <a:gd name="connsiteX63" fmla="*/ 2331459 w 2713693"/>
                <a:gd name="connsiteY63" fmla="*/ 3777481 h 3962462"/>
                <a:gd name="connsiteX64" fmla="*/ 2351628 w 2713693"/>
                <a:gd name="connsiteY64" fmla="*/ 3755322 h 3962462"/>
                <a:gd name="connsiteX65" fmla="*/ 2435678 w 2713693"/>
                <a:gd name="connsiteY65" fmla="*/ 3755101 h 3962462"/>
                <a:gd name="connsiteX66" fmla="*/ 2464247 w 2713693"/>
                <a:gd name="connsiteY66" fmla="*/ 3724321 h 3962462"/>
                <a:gd name="connsiteX67" fmla="*/ 2446012 w 2713693"/>
                <a:gd name="connsiteY67" fmla="*/ 3575010 h 3962462"/>
                <a:gd name="connsiteX68" fmla="*/ 2430263 w 2713693"/>
                <a:gd name="connsiteY68" fmla="*/ 3460899 h 3962462"/>
                <a:gd name="connsiteX69" fmla="*/ 2417111 w 2713693"/>
                <a:gd name="connsiteY69" fmla="*/ 3353420 h 3962462"/>
                <a:gd name="connsiteX70" fmla="*/ 2394897 w 2713693"/>
                <a:gd name="connsiteY70" fmla="*/ 3178358 h 3962462"/>
                <a:gd name="connsiteX71" fmla="*/ 2378374 w 2713693"/>
                <a:gd name="connsiteY71" fmla="*/ 3050266 h 3962462"/>
                <a:gd name="connsiteX72" fmla="*/ 2362128 w 2713693"/>
                <a:gd name="connsiteY72" fmla="*/ 2925546 h 3962462"/>
                <a:gd name="connsiteX73" fmla="*/ 2351518 w 2713693"/>
                <a:gd name="connsiteY73" fmla="*/ 2839065 h 3962462"/>
                <a:gd name="connsiteX74" fmla="*/ 2334664 w 2713693"/>
                <a:gd name="connsiteY74" fmla="*/ 2711581 h 3962462"/>
                <a:gd name="connsiteX75" fmla="*/ 2323115 w 2713693"/>
                <a:gd name="connsiteY75" fmla="*/ 2630792 h 3962462"/>
                <a:gd name="connsiteX76" fmla="*/ 2309963 w 2713693"/>
                <a:gd name="connsiteY76" fmla="*/ 2521489 h 3962462"/>
                <a:gd name="connsiteX77" fmla="*/ 2293551 w 2713693"/>
                <a:gd name="connsiteY77" fmla="*/ 2394945 h 3962462"/>
                <a:gd name="connsiteX78" fmla="*/ 2274763 w 2713693"/>
                <a:gd name="connsiteY78" fmla="*/ 2254807 h 3962462"/>
                <a:gd name="connsiteX79" fmla="*/ 2249067 w 2713693"/>
                <a:gd name="connsiteY79" fmla="*/ 2055486 h 3962462"/>
                <a:gd name="connsiteX80" fmla="*/ 2240004 w 2713693"/>
                <a:gd name="connsiteY80" fmla="*/ 1984422 h 3962462"/>
                <a:gd name="connsiteX81" fmla="*/ 2259235 w 2713693"/>
                <a:gd name="connsiteY81" fmla="*/ 1956295 h 3962462"/>
                <a:gd name="connsiteX82" fmla="*/ 2303829 w 2713693"/>
                <a:gd name="connsiteY82" fmla="*/ 1940823 h 3962462"/>
                <a:gd name="connsiteX83" fmla="*/ 2323115 w 2713693"/>
                <a:gd name="connsiteY83" fmla="*/ 1933307 h 3962462"/>
                <a:gd name="connsiteX84" fmla="*/ 2365664 w 2713693"/>
                <a:gd name="connsiteY84" fmla="*/ 1923360 h 3962462"/>
                <a:gd name="connsiteX85" fmla="*/ 2597036 w 2713693"/>
                <a:gd name="connsiteY85" fmla="*/ 1849313 h 3962462"/>
                <a:gd name="connsiteX86" fmla="*/ 2694734 w 2713693"/>
                <a:gd name="connsiteY86" fmla="*/ 1817815 h 3962462"/>
                <a:gd name="connsiteX87" fmla="*/ 2713136 w 2713693"/>
                <a:gd name="connsiteY87" fmla="*/ 1790517 h 3962462"/>
                <a:gd name="connsiteX0" fmla="*/ 2713136 w 2713693"/>
                <a:gd name="connsiteY0" fmla="*/ 1790517 h 3963726"/>
                <a:gd name="connsiteX1" fmla="*/ 2700316 w 2713693"/>
                <a:gd name="connsiteY1" fmla="*/ 1718569 h 3963726"/>
                <a:gd name="connsiteX2" fmla="*/ 2682798 w 2713693"/>
                <a:gd name="connsiteY2" fmla="*/ 1633138 h 3963726"/>
                <a:gd name="connsiteX3" fmla="*/ 2634225 w 2713693"/>
                <a:gd name="connsiteY3" fmla="*/ 1400938 h 3963726"/>
                <a:gd name="connsiteX4" fmla="*/ 2601512 w 2713693"/>
                <a:gd name="connsiteY4" fmla="*/ 1382813 h 3963726"/>
                <a:gd name="connsiteX5" fmla="*/ 2505416 w 2713693"/>
                <a:gd name="connsiteY5" fmla="*/ 1400606 h 3963726"/>
                <a:gd name="connsiteX6" fmla="*/ 2349915 w 2713693"/>
                <a:gd name="connsiteY6" fmla="*/ 1433541 h 3963726"/>
                <a:gd name="connsiteX7" fmla="*/ 2324828 w 2713693"/>
                <a:gd name="connsiteY7" fmla="*/ 1444703 h 3963726"/>
                <a:gd name="connsiteX8" fmla="*/ 2262053 w 2713693"/>
                <a:gd name="connsiteY8" fmla="*/ 1459071 h 3963726"/>
                <a:gd name="connsiteX9" fmla="*/ 2142692 w 2713693"/>
                <a:gd name="connsiteY9" fmla="*/ 1484379 h 3963726"/>
                <a:gd name="connsiteX10" fmla="*/ 2115505 w 2713693"/>
                <a:gd name="connsiteY10" fmla="*/ 1469736 h 3963726"/>
                <a:gd name="connsiteX11" fmla="*/ 2042175 w 2713693"/>
                <a:gd name="connsiteY11" fmla="*/ 1249085 h 3963726"/>
                <a:gd name="connsiteX12" fmla="*/ 1975477 w 2713693"/>
                <a:gd name="connsiteY12" fmla="*/ 1052085 h 3963726"/>
                <a:gd name="connsiteX13" fmla="*/ 1901043 w 2713693"/>
                <a:gd name="connsiteY13" fmla="*/ 828284 h 3963726"/>
                <a:gd name="connsiteX14" fmla="*/ 1826885 w 2713693"/>
                <a:gd name="connsiteY14" fmla="*/ 607909 h 3963726"/>
                <a:gd name="connsiteX15" fmla="*/ 1792900 w 2713693"/>
                <a:gd name="connsiteY15" fmla="*/ 542482 h 3963726"/>
                <a:gd name="connsiteX16" fmla="*/ 1602697 w 2713693"/>
                <a:gd name="connsiteY16" fmla="*/ 414059 h 3963726"/>
                <a:gd name="connsiteX17" fmla="*/ 1591756 w 2713693"/>
                <a:gd name="connsiteY17" fmla="*/ 414280 h 3963726"/>
                <a:gd name="connsiteX18" fmla="*/ 1591756 w 2713693"/>
                <a:gd name="connsiteY18" fmla="*/ 414280 h 3963726"/>
                <a:gd name="connsiteX19" fmla="*/ 1580869 w 2713693"/>
                <a:gd name="connsiteY19" fmla="*/ 360292 h 3963726"/>
                <a:gd name="connsiteX20" fmla="*/ 1566999 w 2713693"/>
                <a:gd name="connsiteY20" fmla="*/ 309453 h 3963726"/>
                <a:gd name="connsiteX21" fmla="*/ 1478474 w 2713693"/>
                <a:gd name="connsiteY21" fmla="*/ 331004 h 3963726"/>
                <a:gd name="connsiteX22" fmla="*/ 1466040 w 2713693"/>
                <a:gd name="connsiteY22" fmla="*/ 325589 h 3963726"/>
                <a:gd name="connsiteX23" fmla="*/ 1356737 w 2713693"/>
                <a:gd name="connsiteY23" fmla="*/ 248502 h 3963726"/>
                <a:gd name="connsiteX24" fmla="*/ 1100775 w 2713693"/>
                <a:gd name="connsiteY24" fmla="*/ 71064 h 3963726"/>
                <a:gd name="connsiteX25" fmla="*/ 1055739 w 2713693"/>
                <a:gd name="connsiteY25" fmla="*/ 0 h 3963726"/>
                <a:gd name="connsiteX26" fmla="*/ 1026893 w 2713693"/>
                <a:gd name="connsiteY26" fmla="*/ 28459 h 3963726"/>
                <a:gd name="connsiteX27" fmla="*/ 1026893 w 2713693"/>
                <a:gd name="connsiteY27" fmla="*/ 28459 h 3963726"/>
                <a:gd name="connsiteX28" fmla="*/ 1001916 w 2713693"/>
                <a:gd name="connsiteY28" fmla="*/ 25751 h 3963726"/>
                <a:gd name="connsiteX29" fmla="*/ 866144 w 2713693"/>
                <a:gd name="connsiteY29" fmla="*/ 190313 h 3963726"/>
                <a:gd name="connsiteX30" fmla="*/ 827683 w 2713693"/>
                <a:gd name="connsiteY30" fmla="*/ 210815 h 3963726"/>
                <a:gd name="connsiteX31" fmla="*/ 682240 w 2713693"/>
                <a:gd name="connsiteY31" fmla="*/ 237118 h 3963726"/>
                <a:gd name="connsiteX32" fmla="*/ 483693 w 2713693"/>
                <a:gd name="connsiteY32" fmla="*/ 320947 h 3963726"/>
                <a:gd name="connsiteX33" fmla="*/ 249724 w 2713693"/>
                <a:gd name="connsiteY33" fmla="*/ 647365 h 3963726"/>
                <a:gd name="connsiteX34" fmla="*/ 205020 w 2713693"/>
                <a:gd name="connsiteY34" fmla="*/ 786231 h 3963726"/>
                <a:gd name="connsiteX35" fmla="*/ 172859 w 2713693"/>
                <a:gd name="connsiteY35" fmla="*/ 912057 h 3963726"/>
                <a:gd name="connsiteX36" fmla="*/ 149208 w 2713693"/>
                <a:gd name="connsiteY36" fmla="*/ 1029926 h 3963726"/>
                <a:gd name="connsiteX37" fmla="*/ 123291 w 2713693"/>
                <a:gd name="connsiteY37" fmla="*/ 1164924 h 3963726"/>
                <a:gd name="connsiteX38" fmla="*/ 99861 w 2713693"/>
                <a:gd name="connsiteY38" fmla="*/ 1316446 h 3963726"/>
                <a:gd name="connsiteX39" fmla="*/ 74994 w 2713693"/>
                <a:gd name="connsiteY39" fmla="*/ 1481616 h 3963726"/>
                <a:gd name="connsiteX40" fmla="*/ 45817 w 2713693"/>
                <a:gd name="connsiteY40" fmla="*/ 1720669 h 3963726"/>
                <a:gd name="connsiteX41" fmla="*/ 40015 w 2713693"/>
                <a:gd name="connsiteY41" fmla="*/ 1772723 h 3963726"/>
                <a:gd name="connsiteX42" fmla="*/ 25537 w 2713693"/>
                <a:gd name="connsiteY42" fmla="*/ 1901091 h 3963726"/>
                <a:gd name="connsiteX43" fmla="*/ 15369 w 2713693"/>
                <a:gd name="connsiteY43" fmla="*/ 2010560 h 3963726"/>
                <a:gd name="connsiteX44" fmla="*/ 339 w 2713693"/>
                <a:gd name="connsiteY44" fmla="*/ 2151140 h 3963726"/>
                <a:gd name="connsiteX45" fmla="*/ 5864 w 2713693"/>
                <a:gd name="connsiteY45" fmla="*/ 2172249 h 3963726"/>
                <a:gd name="connsiteX46" fmla="*/ 184187 w 2713693"/>
                <a:gd name="connsiteY46" fmla="*/ 2398758 h 3963726"/>
                <a:gd name="connsiteX47" fmla="*/ 373948 w 2713693"/>
                <a:gd name="connsiteY47" fmla="*/ 2640794 h 3963726"/>
                <a:gd name="connsiteX48" fmla="*/ 381242 w 2713693"/>
                <a:gd name="connsiteY48" fmla="*/ 2659306 h 3963726"/>
                <a:gd name="connsiteX49" fmla="*/ 345047 w 2713693"/>
                <a:gd name="connsiteY49" fmla="*/ 2791321 h 3963726"/>
                <a:gd name="connsiteX50" fmla="*/ 298740 w 2713693"/>
                <a:gd name="connsiteY50" fmla="*/ 2962459 h 3963726"/>
                <a:gd name="connsiteX51" fmla="*/ 268513 w 2713693"/>
                <a:gd name="connsiteY51" fmla="*/ 3080438 h 3963726"/>
                <a:gd name="connsiteX52" fmla="*/ 214966 w 2713693"/>
                <a:gd name="connsiteY52" fmla="*/ 3278488 h 3963726"/>
                <a:gd name="connsiteX53" fmla="*/ 166338 w 2713693"/>
                <a:gd name="connsiteY53" fmla="*/ 3459629 h 3963726"/>
                <a:gd name="connsiteX54" fmla="*/ 173301 w 2713693"/>
                <a:gd name="connsiteY54" fmla="*/ 3485656 h 3963726"/>
                <a:gd name="connsiteX55" fmla="*/ 217729 w 2713693"/>
                <a:gd name="connsiteY55" fmla="*/ 3499526 h 3963726"/>
                <a:gd name="connsiteX56" fmla="*/ 424621 w 2713693"/>
                <a:gd name="connsiteY56" fmla="*/ 3558653 h 3963726"/>
                <a:gd name="connsiteX57" fmla="*/ 665441 w 2713693"/>
                <a:gd name="connsiteY57" fmla="*/ 3627507 h 3963726"/>
                <a:gd name="connsiteX58" fmla="*/ 683953 w 2713693"/>
                <a:gd name="connsiteY58" fmla="*/ 3647234 h 3963726"/>
                <a:gd name="connsiteX59" fmla="*/ 699371 w 2713693"/>
                <a:gd name="connsiteY59" fmla="*/ 3805221 h 3963726"/>
                <a:gd name="connsiteX60" fmla="*/ 1510749 w 2713693"/>
                <a:gd name="connsiteY60" fmla="*/ 3962462 h 3963726"/>
                <a:gd name="connsiteX61" fmla="*/ 2173638 w 2713693"/>
                <a:gd name="connsiteY61" fmla="*/ 3805663 h 3963726"/>
                <a:gd name="connsiteX62" fmla="*/ 2327922 w 2713693"/>
                <a:gd name="connsiteY62" fmla="*/ 3805442 h 3963726"/>
                <a:gd name="connsiteX63" fmla="*/ 2331459 w 2713693"/>
                <a:gd name="connsiteY63" fmla="*/ 3777481 h 3963726"/>
                <a:gd name="connsiteX64" fmla="*/ 2351628 w 2713693"/>
                <a:gd name="connsiteY64" fmla="*/ 3755322 h 3963726"/>
                <a:gd name="connsiteX65" fmla="*/ 2435678 w 2713693"/>
                <a:gd name="connsiteY65" fmla="*/ 3755101 h 3963726"/>
                <a:gd name="connsiteX66" fmla="*/ 2464247 w 2713693"/>
                <a:gd name="connsiteY66" fmla="*/ 3724321 h 3963726"/>
                <a:gd name="connsiteX67" fmla="*/ 2446012 w 2713693"/>
                <a:gd name="connsiteY67" fmla="*/ 3575010 h 3963726"/>
                <a:gd name="connsiteX68" fmla="*/ 2430263 w 2713693"/>
                <a:gd name="connsiteY68" fmla="*/ 3460899 h 3963726"/>
                <a:gd name="connsiteX69" fmla="*/ 2417111 w 2713693"/>
                <a:gd name="connsiteY69" fmla="*/ 3353420 h 3963726"/>
                <a:gd name="connsiteX70" fmla="*/ 2394897 w 2713693"/>
                <a:gd name="connsiteY70" fmla="*/ 3178358 h 3963726"/>
                <a:gd name="connsiteX71" fmla="*/ 2378374 w 2713693"/>
                <a:gd name="connsiteY71" fmla="*/ 3050266 h 3963726"/>
                <a:gd name="connsiteX72" fmla="*/ 2362128 w 2713693"/>
                <a:gd name="connsiteY72" fmla="*/ 2925546 h 3963726"/>
                <a:gd name="connsiteX73" fmla="*/ 2351518 w 2713693"/>
                <a:gd name="connsiteY73" fmla="*/ 2839065 h 3963726"/>
                <a:gd name="connsiteX74" fmla="*/ 2334664 w 2713693"/>
                <a:gd name="connsiteY74" fmla="*/ 2711581 h 3963726"/>
                <a:gd name="connsiteX75" fmla="*/ 2323115 w 2713693"/>
                <a:gd name="connsiteY75" fmla="*/ 2630792 h 3963726"/>
                <a:gd name="connsiteX76" fmla="*/ 2309963 w 2713693"/>
                <a:gd name="connsiteY76" fmla="*/ 2521489 h 3963726"/>
                <a:gd name="connsiteX77" fmla="*/ 2293551 w 2713693"/>
                <a:gd name="connsiteY77" fmla="*/ 2394945 h 3963726"/>
                <a:gd name="connsiteX78" fmla="*/ 2274763 w 2713693"/>
                <a:gd name="connsiteY78" fmla="*/ 2254807 h 3963726"/>
                <a:gd name="connsiteX79" fmla="*/ 2249067 w 2713693"/>
                <a:gd name="connsiteY79" fmla="*/ 2055486 h 3963726"/>
                <a:gd name="connsiteX80" fmla="*/ 2240004 w 2713693"/>
                <a:gd name="connsiteY80" fmla="*/ 1984422 h 3963726"/>
                <a:gd name="connsiteX81" fmla="*/ 2259235 w 2713693"/>
                <a:gd name="connsiteY81" fmla="*/ 1956295 h 3963726"/>
                <a:gd name="connsiteX82" fmla="*/ 2303829 w 2713693"/>
                <a:gd name="connsiteY82" fmla="*/ 1940823 h 3963726"/>
                <a:gd name="connsiteX83" fmla="*/ 2323115 w 2713693"/>
                <a:gd name="connsiteY83" fmla="*/ 1933307 h 3963726"/>
                <a:gd name="connsiteX84" fmla="*/ 2365664 w 2713693"/>
                <a:gd name="connsiteY84" fmla="*/ 1923360 h 3963726"/>
                <a:gd name="connsiteX85" fmla="*/ 2597036 w 2713693"/>
                <a:gd name="connsiteY85" fmla="*/ 1849313 h 3963726"/>
                <a:gd name="connsiteX86" fmla="*/ 2694734 w 2713693"/>
                <a:gd name="connsiteY86" fmla="*/ 1817815 h 3963726"/>
                <a:gd name="connsiteX87" fmla="*/ 2713136 w 2713693"/>
                <a:gd name="connsiteY87" fmla="*/ 1790517 h 3963726"/>
                <a:gd name="connsiteX0" fmla="*/ 2713136 w 2713693"/>
                <a:gd name="connsiteY0" fmla="*/ 1790517 h 3962462"/>
                <a:gd name="connsiteX1" fmla="*/ 2700316 w 2713693"/>
                <a:gd name="connsiteY1" fmla="*/ 1718569 h 3962462"/>
                <a:gd name="connsiteX2" fmla="*/ 2682798 w 2713693"/>
                <a:gd name="connsiteY2" fmla="*/ 1633138 h 3962462"/>
                <a:gd name="connsiteX3" fmla="*/ 2634225 w 2713693"/>
                <a:gd name="connsiteY3" fmla="*/ 1400938 h 3962462"/>
                <a:gd name="connsiteX4" fmla="*/ 2601512 w 2713693"/>
                <a:gd name="connsiteY4" fmla="*/ 1382813 h 3962462"/>
                <a:gd name="connsiteX5" fmla="*/ 2505416 w 2713693"/>
                <a:gd name="connsiteY5" fmla="*/ 1400606 h 3962462"/>
                <a:gd name="connsiteX6" fmla="*/ 2349915 w 2713693"/>
                <a:gd name="connsiteY6" fmla="*/ 1433541 h 3962462"/>
                <a:gd name="connsiteX7" fmla="*/ 2324828 w 2713693"/>
                <a:gd name="connsiteY7" fmla="*/ 1444703 h 3962462"/>
                <a:gd name="connsiteX8" fmla="*/ 2262053 w 2713693"/>
                <a:gd name="connsiteY8" fmla="*/ 1459071 h 3962462"/>
                <a:gd name="connsiteX9" fmla="*/ 2142692 w 2713693"/>
                <a:gd name="connsiteY9" fmla="*/ 1484379 h 3962462"/>
                <a:gd name="connsiteX10" fmla="*/ 2115505 w 2713693"/>
                <a:gd name="connsiteY10" fmla="*/ 1469736 h 3962462"/>
                <a:gd name="connsiteX11" fmla="*/ 2042175 w 2713693"/>
                <a:gd name="connsiteY11" fmla="*/ 1249085 h 3962462"/>
                <a:gd name="connsiteX12" fmla="*/ 1975477 w 2713693"/>
                <a:gd name="connsiteY12" fmla="*/ 1052085 h 3962462"/>
                <a:gd name="connsiteX13" fmla="*/ 1901043 w 2713693"/>
                <a:gd name="connsiteY13" fmla="*/ 828284 h 3962462"/>
                <a:gd name="connsiteX14" fmla="*/ 1826885 w 2713693"/>
                <a:gd name="connsiteY14" fmla="*/ 607909 h 3962462"/>
                <a:gd name="connsiteX15" fmla="*/ 1792900 w 2713693"/>
                <a:gd name="connsiteY15" fmla="*/ 542482 h 3962462"/>
                <a:gd name="connsiteX16" fmla="*/ 1602697 w 2713693"/>
                <a:gd name="connsiteY16" fmla="*/ 414059 h 3962462"/>
                <a:gd name="connsiteX17" fmla="*/ 1591756 w 2713693"/>
                <a:gd name="connsiteY17" fmla="*/ 414280 h 3962462"/>
                <a:gd name="connsiteX18" fmla="*/ 1591756 w 2713693"/>
                <a:gd name="connsiteY18" fmla="*/ 414280 h 3962462"/>
                <a:gd name="connsiteX19" fmla="*/ 1580869 w 2713693"/>
                <a:gd name="connsiteY19" fmla="*/ 360292 h 3962462"/>
                <a:gd name="connsiteX20" fmla="*/ 1566999 w 2713693"/>
                <a:gd name="connsiteY20" fmla="*/ 309453 h 3962462"/>
                <a:gd name="connsiteX21" fmla="*/ 1478474 w 2713693"/>
                <a:gd name="connsiteY21" fmla="*/ 331004 h 3962462"/>
                <a:gd name="connsiteX22" fmla="*/ 1466040 w 2713693"/>
                <a:gd name="connsiteY22" fmla="*/ 325589 h 3962462"/>
                <a:gd name="connsiteX23" fmla="*/ 1356737 w 2713693"/>
                <a:gd name="connsiteY23" fmla="*/ 248502 h 3962462"/>
                <a:gd name="connsiteX24" fmla="*/ 1100775 w 2713693"/>
                <a:gd name="connsiteY24" fmla="*/ 71064 h 3962462"/>
                <a:gd name="connsiteX25" fmla="*/ 1055739 w 2713693"/>
                <a:gd name="connsiteY25" fmla="*/ 0 h 3962462"/>
                <a:gd name="connsiteX26" fmla="*/ 1026893 w 2713693"/>
                <a:gd name="connsiteY26" fmla="*/ 28459 h 3962462"/>
                <a:gd name="connsiteX27" fmla="*/ 1026893 w 2713693"/>
                <a:gd name="connsiteY27" fmla="*/ 28459 h 3962462"/>
                <a:gd name="connsiteX28" fmla="*/ 1001916 w 2713693"/>
                <a:gd name="connsiteY28" fmla="*/ 25751 h 3962462"/>
                <a:gd name="connsiteX29" fmla="*/ 866144 w 2713693"/>
                <a:gd name="connsiteY29" fmla="*/ 190313 h 3962462"/>
                <a:gd name="connsiteX30" fmla="*/ 827683 w 2713693"/>
                <a:gd name="connsiteY30" fmla="*/ 210815 h 3962462"/>
                <a:gd name="connsiteX31" fmla="*/ 682240 w 2713693"/>
                <a:gd name="connsiteY31" fmla="*/ 237118 h 3962462"/>
                <a:gd name="connsiteX32" fmla="*/ 483693 w 2713693"/>
                <a:gd name="connsiteY32" fmla="*/ 320947 h 3962462"/>
                <a:gd name="connsiteX33" fmla="*/ 249724 w 2713693"/>
                <a:gd name="connsiteY33" fmla="*/ 647365 h 3962462"/>
                <a:gd name="connsiteX34" fmla="*/ 205020 w 2713693"/>
                <a:gd name="connsiteY34" fmla="*/ 786231 h 3962462"/>
                <a:gd name="connsiteX35" fmla="*/ 172859 w 2713693"/>
                <a:gd name="connsiteY35" fmla="*/ 912057 h 3962462"/>
                <a:gd name="connsiteX36" fmla="*/ 149208 w 2713693"/>
                <a:gd name="connsiteY36" fmla="*/ 1029926 h 3962462"/>
                <a:gd name="connsiteX37" fmla="*/ 123291 w 2713693"/>
                <a:gd name="connsiteY37" fmla="*/ 1164924 h 3962462"/>
                <a:gd name="connsiteX38" fmla="*/ 99861 w 2713693"/>
                <a:gd name="connsiteY38" fmla="*/ 1316446 h 3962462"/>
                <a:gd name="connsiteX39" fmla="*/ 74994 w 2713693"/>
                <a:gd name="connsiteY39" fmla="*/ 1481616 h 3962462"/>
                <a:gd name="connsiteX40" fmla="*/ 45817 w 2713693"/>
                <a:gd name="connsiteY40" fmla="*/ 1720669 h 3962462"/>
                <a:gd name="connsiteX41" fmla="*/ 40015 w 2713693"/>
                <a:gd name="connsiteY41" fmla="*/ 1772723 h 3962462"/>
                <a:gd name="connsiteX42" fmla="*/ 25537 w 2713693"/>
                <a:gd name="connsiteY42" fmla="*/ 1901091 h 3962462"/>
                <a:gd name="connsiteX43" fmla="*/ 15369 w 2713693"/>
                <a:gd name="connsiteY43" fmla="*/ 2010560 h 3962462"/>
                <a:gd name="connsiteX44" fmla="*/ 339 w 2713693"/>
                <a:gd name="connsiteY44" fmla="*/ 2151140 h 3962462"/>
                <a:gd name="connsiteX45" fmla="*/ 5864 w 2713693"/>
                <a:gd name="connsiteY45" fmla="*/ 2172249 h 3962462"/>
                <a:gd name="connsiteX46" fmla="*/ 184187 w 2713693"/>
                <a:gd name="connsiteY46" fmla="*/ 2398758 h 3962462"/>
                <a:gd name="connsiteX47" fmla="*/ 373948 w 2713693"/>
                <a:gd name="connsiteY47" fmla="*/ 2640794 h 3962462"/>
                <a:gd name="connsiteX48" fmla="*/ 381242 w 2713693"/>
                <a:gd name="connsiteY48" fmla="*/ 2659306 h 3962462"/>
                <a:gd name="connsiteX49" fmla="*/ 345047 w 2713693"/>
                <a:gd name="connsiteY49" fmla="*/ 2791321 h 3962462"/>
                <a:gd name="connsiteX50" fmla="*/ 298740 w 2713693"/>
                <a:gd name="connsiteY50" fmla="*/ 2962459 h 3962462"/>
                <a:gd name="connsiteX51" fmla="*/ 268513 w 2713693"/>
                <a:gd name="connsiteY51" fmla="*/ 3080438 h 3962462"/>
                <a:gd name="connsiteX52" fmla="*/ 214966 w 2713693"/>
                <a:gd name="connsiteY52" fmla="*/ 3278488 h 3962462"/>
                <a:gd name="connsiteX53" fmla="*/ 166338 w 2713693"/>
                <a:gd name="connsiteY53" fmla="*/ 3459629 h 3962462"/>
                <a:gd name="connsiteX54" fmla="*/ 173301 w 2713693"/>
                <a:gd name="connsiteY54" fmla="*/ 3485656 h 3962462"/>
                <a:gd name="connsiteX55" fmla="*/ 217729 w 2713693"/>
                <a:gd name="connsiteY55" fmla="*/ 3499526 h 3962462"/>
                <a:gd name="connsiteX56" fmla="*/ 424621 w 2713693"/>
                <a:gd name="connsiteY56" fmla="*/ 3558653 h 3962462"/>
                <a:gd name="connsiteX57" fmla="*/ 665441 w 2713693"/>
                <a:gd name="connsiteY57" fmla="*/ 3627507 h 3962462"/>
                <a:gd name="connsiteX58" fmla="*/ 683953 w 2713693"/>
                <a:gd name="connsiteY58" fmla="*/ 3647234 h 3962462"/>
                <a:gd name="connsiteX59" fmla="*/ 699371 w 2713693"/>
                <a:gd name="connsiteY59" fmla="*/ 3805221 h 3962462"/>
                <a:gd name="connsiteX60" fmla="*/ 1510749 w 2713693"/>
                <a:gd name="connsiteY60" fmla="*/ 3962462 h 3962462"/>
                <a:gd name="connsiteX61" fmla="*/ 2327922 w 2713693"/>
                <a:gd name="connsiteY61" fmla="*/ 3805442 h 3962462"/>
                <a:gd name="connsiteX62" fmla="*/ 2331459 w 2713693"/>
                <a:gd name="connsiteY62" fmla="*/ 3777481 h 3962462"/>
                <a:gd name="connsiteX63" fmla="*/ 2351628 w 2713693"/>
                <a:gd name="connsiteY63" fmla="*/ 3755322 h 3962462"/>
                <a:gd name="connsiteX64" fmla="*/ 2435678 w 2713693"/>
                <a:gd name="connsiteY64" fmla="*/ 3755101 h 3962462"/>
                <a:gd name="connsiteX65" fmla="*/ 2464247 w 2713693"/>
                <a:gd name="connsiteY65" fmla="*/ 3724321 h 3962462"/>
                <a:gd name="connsiteX66" fmla="*/ 2446012 w 2713693"/>
                <a:gd name="connsiteY66" fmla="*/ 3575010 h 3962462"/>
                <a:gd name="connsiteX67" fmla="*/ 2430263 w 2713693"/>
                <a:gd name="connsiteY67" fmla="*/ 3460899 h 3962462"/>
                <a:gd name="connsiteX68" fmla="*/ 2417111 w 2713693"/>
                <a:gd name="connsiteY68" fmla="*/ 3353420 h 3962462"/>
                <a:gd name="connsiteX69" fmla="*/ 2394897 w 2713693"/>
                <a:gd name="connsiteY69" fmla="*/ 3178358 h 3962462"/>
                <a:gd name="connsiteX70" fmla="*/ 2378374 w 2713693"/>
                <a:gd name="connsiteY70" fmla="*/ 3050266 h 3962462"/>
                <a:gd name="connsiteX71" fmla="*/ 2362128 w 2713693"/>
                <a:gd name="connsiteY71" fmla="*/ 2925546 h 3962462"/>
                <a:gd name="connsiteX72" fmla="*/ 2351518 w 2713693"/>
                <a:gd name="connsiteY72" fmla="*/ 2839065 h 3962462"/>
                <a:gd name="connsiteX73" fmla="*/ 2334664 w 2713693"/>
                <a:gd name="connsiteY73" fmla="*/ 2711581 h 3962462"/>
                <a:gd name="connsiteX74" fmla="*/ 2323115 w 2713693"/>
                <a:gd name="connsiteY74" fmla="*/ 2630792 h 3962462"/>
                <a:gd name="connsiteX75" fmla="*/ 2309963 w 2713693"/>
                <a:gd name="connsiteY75" fmla="*/ 2521489 h 3962462"/>
                <a:gd name="connsiteX76" fmla="*/ 2293551 w 2713693"/>
                <a:gd name="connsiteY76" fmla="*/ 2394945 h 3962462"/>
                <a:gd name="connsiteX77" fmla="*/ 2274763 w 2713693"/>
                <a:gd name="connsiteY77" fmla="*/ 2254807 h 3962462"/>
                <a:gd name="connsiteX78" fmla="*/ 2249067 w 2713693"/>
                <a:gd name="connsiteY78" fmla="*/ 2055486 h 3962462"/>
                <a:gd name="connsiteX79" fmla="*/ 2240004 w 2713693"/>
                <a:gd name="connsiteY79" fmla="*/ 1984422 h 3962462"/>
                <a:gd name="connsiteX80" fmla="*/ 2259235 w 2713693"/>
                <a:gd name="connsiteY80" fmla="*/ 1956295 h 3962462"/>
                <a:gd name="connsiteX81" fmla="*/ 2303829 w 2713693"/>
                <a:gd name="connsiteY81" fmla="*/ 1940823 h 3962462"/>
                <a:gd name="connsiteX82" fmla="*/ 2323115 w 2713693"/>
                <a:gd name="connsiteY82" fmla="*/ 1933307 h 3962462"/>
                <a:gd name="connsiteX83" fmla="*/ 2365664 w 2713693"/>
                <a:gd name="connsiteY83" fmla="*/ 1923360 h 3962462"/>
                <a:gd name="connsiteX84" fmla="*/ 2597036 w 2713693"/>
                <a:gd name="connsiteY84" fmla="*/ 1849313 h 3962462"/>
                <a:gd name="connsiteX85" fmla="*/ 2694734 w 2713693"/>
                <a:gd name="connsiteY85" fmla="*/ 1817815 h 3962462"/>
                <a:gd name="connsiteX86" fmla="*/ 2713136 w 2713693"/>
                <a:gd name="connsiteY86" fmla="*/ 1790517 h 3962462"/>
                <a:gd name="connsiteX0" fmla="*/ 2713136 w 2713693"/>
                <a:gd name="connsiteY0" fmla="*/ 1790517 h 3962462"/>
                <a:gd name="connsiteX1" fmla="*/ 2700316 w 2713693"/>
                <a:gd name="connsiteY1" fmla="*/ 1718569 h 3962462"/>
                <a:gd name="connsiteX2" fmla="*/ 2682798 w 2713693"/>
                <a:gd name="connsiteY2" fmla="*/ 1633138 h 3962462"/>
                <a:gd name="connsiteX3" fmla="*/ 2634225 w 2713693"/>
                <a:gd name="connsiteY3" fmla="*/ 1400938 h 3962462"/>
                <a:gd name="connsiteX4" fmla="*/ 2601512 w 2713693"/>
                <a:gd name="connsiteY4" fmla="*/ 1382813 h 3962462"/>
                <a:gd name="connsiteX5" fmla="*/ 2505416 w 2713693"/>
                <a:gd name="connsiteY5" fmla="*/ 1400606 h 3962462"/>
                <a:gd name="connsiteX6" fmla="*/ 2349915 w 2713693"/>
                <a:gd name="connsiteY6" fmla="*/ 1433541 h 3962462"/>
                <a:gd name="connsiteX7" fmla="*/ 2324828 w 2713693"/>
                <a:gd name="connsiteY7" fmla="*/ 1444703 h 3962462"/>
                <a:gd name="connsiteX8" fmla="*/ 2262053 w 2713693"/>
                <a:gd name="connsiteY8" fmla="*/ 1459071 h 3962462"/>
                <a:gd name="connsiteX9" fmla="*/ 2142692 w 2713693"/>
                <a:gd name="connsiteY9" fmla="*/ 1484379 h 3962462"/>
                <a:gd name="connsiteX10" fmla="*/ 2115505 w 2713693"/>
                <a:gd name="connsiteY10" fmla="*/ 1469736 h 3962462"/>
                <a:gd name="connsiteX11" fmla="*/ 2042175 w 2713693"/>
                <a:gd name="connsiteY11" fmla="*/ 1249085 h 3962462"/>
                <a:gd name="connsiteX12" fmla="*/ 1975477 w 2713693"/>
                <a:gd name="connsiteY12" fmla="*/ 1052085 h 3962462"/>
                <a:gd name="connsiteX13" fmla="*/ 1901043 w 2713693"/>
                <a:gd name="connsiteY13" fmla="*/ 828284 h 3962462"/>
                <a:gd name="connsiteX14" fmla="*/ 1826885 w 2713693"/>
                <a:gd name="connsiteY14" fmla="*/ 607909 h 3962462"/>
                <a:gd name="connsiteX15" fmla="*/ 1792900 w 2713693"/>
                <a:gd name="connsiteY15" fmla="*/ 542482 h 3962462"/>
                <a:gd name="connsiteX16" fmla="*/ 1602697 w 2713693"/>
                <a:gd name="connsiteY16" fmla="*/ 414059 h 3962462"/>
                <a:gd name="connsiteX17" fmla="*/ 1591756 w 2713693"/>
                <a:gd name="connsiteY17" fmla="*/ 414280 h 3962462"/>
                <a:gd name="connsiteX18" fmla="*/ 1591756 w 2713693"/>
                <a:gd name="connsiteY18" fmla="*/ 414280 h 3962462"/>
                <a:gd name="connsiteX19" fmla="*/ 1580869 w 2713693"/>
                <a:gd name="connsiteY19" fmla="*/ 360292 h 3962462"/>
                <a:gd name="connsiteX20" fmla="*/ 1566999 w 2713693"/>
                <a:gd name="connsiteY20" fmla="*/ 309453 h 3962462"/>
                <a:gd name="connsiteX21" fmla="*/ 1478474 w 2713693"/>
                <a:gd name="connsiteY21" fmla="*/ 331004 h 3962462"/>
                <a:gd name="connsiteX22" fmla="*/ 1466040 w 2713693"/>
                <a:gd name="connsiteY22" fmla="*/ 325589 h 3962462"/>
                <a:gd name="connsiteX23" fmla="*/ 1356737 w 2713693"/>
                <a:gd name="connsiteY23" fmla="*/ 248502 h 3962462"/>
                <a:gd name="connsiteX24" fmla="*/ 1100775 w 2713693"/>
                <a:gd name="connsiteY24" fmla="*/ 71064 h 3962462"/>
                <a:gd name="connsiteX25" fmla="*/ 1055739 w 2713693"/>
                <a:gd name="connsiteY25" fmla="*/ 0 h 3962462"/>
                <a:gd name="connsiteX26" fmla="*/ 1026893 w 2713693"/>
                <a:gd name="connsiteY26" fmla="*/ 28459 h 3962462"/>
                <a:gd name="connsiteX27" fmla="*/ 1026893 w 2713693"/>
                <a:gd name="connsiteY27" fmla="*/ 28459 h 3962462"/>
                <a:gd name="connsiteX28" fmla="*/ 1001916 w 2713693"/>
                <a:gd name="connsiteY28" fmla="*/ 25751 h 3962462"/>
                <a:gd name="connsiteX29" fmla="*/ 866144 w 2713693"/>
                <a:gd name="connsiteY29" fmla="*/ 190313 h 3962462"/>
                <a:gd name="connsiteX30" fmla="*/ 827683 w 2713693"/>
                <a:gd name="connsiteY30" fmla="*/ 210815 h 3962462"/>
                <a:gd name="connsiteX31" fmla="*/ 682240 w 2713693"/>
                <a:gd name="connsiteY31" fmla="*/ 237118 h 3962462"/>
                <a:gd name="connsiteX32" fmla="*/ 483693 w 2713693"/>
                <a:gd name="connsiteY32" fmla="*/ 320947 h 3962462"/>
                <a:gd name="connsiteX33" fmla="*/ 249724 w 2713693"/>
                <a:gd name="connsiteY33" fmla="*/ 647365 h 3962462"/>
                <a:gd name="connsiteX34" fmla="*/ 205020 w 2713693"/>
                <a:gd name="connsiteY34" fmla="*/ 786231 h 3962462"/>
                <a:gd name="connsiteX35" fmla="*/ 172859 w 2713693"/>
                <a:gd name="connsiteY35" fmla="*/ 912057 h 3962462"/>
                <a:gd name="connsiteX36" fmla="*/ 149208 w 2713693"/>
                <a:gd name="connsiteY36" fmla="*/ 1029926 h 3962462"/>
                <a:gd name="connsiteX37" fmla="*/ 123291 w 2713693"/>
                <a:gd name="connsiteY37" fmla="*/ 1164924 h 3962462"/>
                <a:gd name="connsiteX38" fmla="*/ 99861 w 2713693"/>
                <a:gd name="connsiteY38" fmla="*/ 1316446 h 3962462"/>
                <a:gd name="connsiteX39" fmla="*/ 74994 w 2713693"/>
                <a:gd name="connsiteY39" fmla="*/ 1481616 h 3962462"/>
                <a:gd name="connsiteX40" fmla="*/ 45817 w 2713693"/>
                <a:gd name="connsiteY40" fmla="*/ 1720669 h 3962462"/>
                <a:gd name="connsiteX41" fmla="*/ 40015 w 2713693"/>
                <a:gd name="connsiteY41" fmla="*/ 1772723 h 3962462"/>
                <a:gd name="connsiteX42" fmla="*/ 25537 w 2713693"/>
                <a:gd name="connsiteY42" fmla="*/ 1901091 h 3962462"/>
                <a:gd name="connsiteX43" fmla="*/ 15369 w 2713693"/>
                <a:gd name="connsiteY43" fmla="*/ 2010560 h 3962462"/>
                <a:gd name="connsiteX44" fmla="*/ 339 w 2713693"/>
                <a:gd name="connsiteY44" fmla="*/ 2151140 h 3962462"/>
                <a:gd name="connsiteX45" fmla="*/ 5864 w 2713693"/>
                <a:gd name="connsiteY45" fmla="*/ 2172249 h 3962462"/>
                <a:gd name="connsiteX46" fmla="*/ 184187 w 2713693"/>
                <a:gd name="connsiteY46" fmla="*/ 2398758 h 3962462"/>
                <a:gd name="connsiteX47" fmla="*/ 373948 w 2713693"/>
                <a:gd name="connsiteY47" fmla="*/ 2640794 h 3962462"/>
                <a:gd name="connsiteX48" fmla="*/ 381242 w 2713693"/>
                <a:gd name="connsiteY48" fmla="*/ 2659306 h 3962462"/>
                <a:gd name="connsiteX49" fmla="*/ 345047 w 2713693"/>
                <a:gd name="connsiteY49" fmla="*/ 2791321 h 3962462"/>
                <a:gd name="connsiteX50" fmla="*/ 298740 w 2713693"/>
                <a:gd name="connsiteY50" fmla="*/ 2962459 h 3962462"/>
                <a:gd name="connsiteX51" fmla="*/ 268513 w 2713693"/>
                <a:gd name="connsiteY51" fmla="*/ 3080438 h 3962462"/>
                <a:gd name="connsiteX52" fmla="*/ 214966 w 2713693"/>
                <a:gd name="connsiteY52" fmla="*/ 3278488 h 3962462"/>
                <a:gd name="connsiteX53" fmla="*/ 166338 w 2713693"/>
                <a:gd name="connsiteY53" fmla="*/ 3459629 h 3962462"/>
                <a:gd name="connsiteX54" fmla="*/ 173301 w 2713693"/>
                <a:gd name="connsiteY54" fmla="*/ 3485656 h 3962462"/>
                <a:gd name="connsiteX55" fmla="*/ 217729 w 2713693"/>
                <a:gd name="connsiteY55" fmla="*/ 3499526 h 3962462"/>
                <a:gd name="connsiteX56" fmla="*/ 424621 w 2713693"/>
                <a:gd name="connsiteY56" fmla="*/ 3558653 h 3962462"/>
                <a:gd name="connsiteX57" fmla="*/ 665441 w 2713693"/>
                <a:gd name="connsiteY57" fmla="*/ 3627507 h 3962462"/>
                <a:gd name="connsiteX58" fmla="*/ 683953 w 2713693"/>
                <a:gd name="connsiteY58" fmla="*/ 3647234 h 3962462"/>
                <a:gd name="connsiteX59" fmla="*/ 699371 w 2713693"/>
                <a:gd name="connsiteY59" fmla="*/ 3805221 h 3962462"/>
                <a:gd name="connsiteX60" fmla="*/ 1510749 w 2713693"/>
                <a:gd name="connsiteY60" fmla="*/ 3962462 h 3962462"/>
                <a:gd name="connsiteX61" fmla="*/ 2327922 w 2713693"/>
                <a:gd name="connsiteY61" fmla="*/ 3805442 h 3962462"/>
                <a:gd name="connsiteX62" fmla="*/ 2331459 w 2713693"/>
                <a:gd name="connsiteY62" fmla="*/ 3777481 h 3962462"/>
                <a:gd name="connsiteX63" fmla="*/ 2351628 w 2713693"/>
                <a:gd name="connsiteY63" fmla="*/ 3755322 h 3962462"/>
                <a:gd name="connsiteX64" fmla="*/ 2435678 w 2713693"/>
                <a:gd name="connsiteY64" fmla="*/ 3755101 h 3962462"/>
                <a:gd name="connsiteX65" fmla="*/ 2464247 w 2713693"/>
                <a:gd name="connsiteY65" fmla="*/ 3724321 h 3962462"/>
                <a:gd name="connsiteX66" fmla="*/ 2446012 w 2713693"/>
                <a:gd name="connsiteY66" fmla="*/ 3575010 h 3962462"/>
                <a:gd name="connsiteX67" fmla="*/ 2430263 w 2713693"/>
                <a:gd name="connsiteY67" fmla="*/ 3460899 h 3962462"/>
                <a:gd name="connsiteX68" fmla="*/ 2417111 w 2713693"/>
                <a:gd name="connsiteY68" fmla="*/ 3353420 h 3962462"/>
                <a:gd name="connsiteX69" fmla="*/ 2394897 w 2713693"/>
                <a:gd name="connsiteY69" fmla="*/ 3178358 h 3962462"/>
                <a:gd name="connsiteX70" fmla="*/ 2378374 w 2713693"/>
                <a:gd name="connsiteY70" fmla="*/ 3050266 h 3962462"/>
                <a:gd name="connsiteX71" fmla="*/ 2362128 w 2713693"/>
                <a:gd name="connsiteY71" fmla="*/ 2925546 h 3962462"/>
                <a:gd name="connsiteX72" fmla="*/ 2351518 w 2713693"/>
                <a:gd name="connsiteY72" fmla="*/ 2839065 h 3962462"/>
                <a:gd name="connsiteX73" fmla="*/ 2334664 w 2713693"/>
                <a:gd name="connsiteY73" fmla="*/ 2711581 h 3962462"/>
                <a:gd name="connsiteX74" fmla="*/ 2323115 w 2713693"/>
                <a:gd name="connsiteY74" fmla="*/ 2630792 h 3962462"/>
                <a:gd name="connsiteX75" fmla="*/ 2309963 w 2713693"/>
                <a:gd name="connsiteY75" fmla="*/ 2521489 h 3962462"/>
                <a:gd name="connsiteX76" fmla="*/ 2293551 w 2713693"/>
                <a:gd name="connsiteY76" fmla="*/ 2394945 h 3962462"/>
                <a:gd name="connsiteX77" fmla="*/ 2274763 w 2713693"/>
                <a:gd name="connsiteY77" fmla="*/ 2254807 h 3962462"/>
                <a:gd name="connsiteX78" fmla="*/ 2249067 w 2713693"/>
                <a:gd name="connsiteY78" fmla="*/ 2055486 h 3962462"/>
                <a:gd name="connsiteX79" fmla="*/ 2240004 w 2713693"/>
                <a:gd name="connsiteY79" fmla="*/ 1984422 h 3962462"/>
                <a:gd name="connsiteX80" fmla="*/ 2259235 w 2713693"/>
                <a:gd name="connsiteY80" fmla="*/ 1956295 h 3962462"/>
                <a:gd name="connsiteX81" fmla="*/ 2303829 w 2713693"/>
                <a:gd name="connsiteY81" fmla="*/ 1940823 h 3962462"/>
                <a:gd name="connsiteX82" fmla="*/ 2323115 w 2713693"/>
                <a:gd name="connsiteY82" fmla="*/ 1933307 h 3962462"/>
                <a:gd name="connsiteX83" fmla="*/ 2365664 w 2713693"/>
                <a:gd name="connsiteY83" fmla="*/ 1923360 h 3962462"/>
                <a:gd name="connsiteX84" fmla="*/ 2597036 w 2713693"/>
                <a:gd name="connsiteY84" fmla="*/ 1849313 h 3962462"/>
                <a:gd name="connsiteX85" fmla="*/ 2694734 w 2713693"/>
                <a:gd name="connsiteY85" fmla="*/ 1817815 h 3962462"/>
                <a:gd name="connsiteX86" fmla="*/ 2713136 w 2713693"/>
                <a:gd name="connsiteY86" fmla="*/ 1790517 h 3962462"/>
                <a:gd name="connsiteX0" fmla="*/ 2713136 w 2713693"/>
                <a:gd name="connsiteY0" fmla="*/ 1790517 h 3962488"/>
                <a:gd name="connsiteX1" fmla="*/ 2700316 w 2713693"/>
                <a:gd name="connsiteY1" fmla="*/ 1718569 h 3962488"/>
                <a:gd name="connsiteX2" fmla="*/ 2682798 w 2713693"/>
                <a:gd name="connsiteY2" fmla="*/ 1633138 h 3962488"/>
                <a:gd name="connsiteX3" fmla="*/ 2634225 w 2713693"/>
                <a:gd name="connsiteY3" fmla="*/ 1400938 h 3962488"/>
                <a:gd name="connsiteX4" fmla="*/ 2601512 w 2713693"/>
                <a:gd name="connsiteY4" fmla="*/ 1382813 h 3962488"/>
                <a:gd name="connsiteX5" fmla="*/ 2505416 w 2713693"/>
                <a:gd name="connsiteY5" fmla="*/ 1400606 h 3962488"/>
                <a:gd name="connsiteX6" fmla="*/ 2349915 w 2713693"/>
                <a:gd name="connsiteY6" fmla="*/ 1433541 h 3962488"/>
                <a:gd name="connsiteX7" fmla="*/ 2324828 w 2713693"/>
                <a:gd name="connsiteY7" fmla="*/ 1444703 h 3962488"/>
                <a:gd name="connsiteX8" fmla="*/ 2262053 w 2713693"/>
                <a:gd name="connsiteY8" fmla="*/ 1459071 h 3962488"/>
                <a:gd name="connsiteX9" fmla="*/ 2142692 w 2713693"/>
                <a:gd name="connsiteY9" fmla="*/ 1484379 h 3962488"/>
                <a:gd name="connsiteX10" fmla="*/ 2115505 w 2713693"/>
                <a:gd name="connsiteY10" fmla="*/ 1469736 h 3962488"/>
                <a:gd name="connsiteX11" fmla="*/ 2042175 w 2713693"/>
                <a:gd name="connsiteY11" fmla="*/ 1249085 h 3962488"/>
                <a:gd name="connsiteX12" fmla="*/ 1975477 w 2713693"/>
                <a:gd name="connsiteY12" fmla="*/ 1052085 h 3962488"/>
                <a:gd name="connsiteX13" fmla="*/ 1901043 w 2713693"/>
                <a:gd name="connsiteY13" fmla="*/ 828284 h 3962488"/>
                <a:gd name="connsiteX14" fmla="*/ 1826885 w 2713693"/>
                <a:gd name="connsiteY14" fmla="*/ 607909 h 3962488"/>
                <a:gd name="connsiteX15" fmla="*/ 1792900 w 2713693"/>
                <a:gd name="connsiteY15" fmla="*/ 542482 h 3962488"/>
                <a:gd name="connsiteX16" fmla="*/ 1602697 w 2713693"/>
                <a:gd name="connsiteY16" fmla="*/ 414059 h 3962488"/>
                <a:gd name="connsiteX17" fmla="*/ 1591756 w 2713693"/>
                <a:gd name="connsiteY17" fmla="*/ 414280 h 3962488"/>
                <a:gd name="connsiteX18" fmla="*/ 1591756 w 2713693"/>
                <a:gd name="connsiteY18" fmla="*/ 414280 h 3962488"/>
                <a:gd name="connsiteX19" fmla="*/ 1580869 w 2713693"/>
                <a:gd name="connsiteY19" fmla="*/ 360292 h 3962488"/>
                <a:gd name="connsiteX20" fmla="*/ 1566999 w 2713693"/>
                <a:gd name="connsiteY20" fmla="*/ 309453 h 3962488"/>
                <a:gd name="connsiteX21" fmla="*/ 1478474 w 2713693"/>
                <a:gd name="connsiteY21" fmla="*/ 331004 h 3962488"/>
                <a:gd name="connsiteX22" fmla="*/ 1466040 w 2713693"/>
                <a:gd name="connsiteY22" fmla="*/ 325589 h 3962488"/>
                <a:gd name="connsiteX23" fmla="*/ 1356737 w 2713693"/>
                <a:gd name="connsiteY23" fmla="*/ 248502 h 3962488"/>
                <a:gd name="connsiteX24" fmla="*/ 1100775 w 2713693"/>
                <a:gd name="connsiteY24" fmla="*/ 71064 h 3962488"/>
                <a:gd name="connsiteX25" fmla="*/ 1055739 w 2713693"/>
                <a:gd name="connsiteY25" fmla="*/ 0 h 3962488"/>
                <a:gd name="connsiteX26" fmla="*/ 1026893 w 2713693"/>
                <a:gd name="connsiteY26" fmla="*/ 28459 h 3962488"/>
                <a:gd name="connsiteX27" fmla="*/ 1026893 w 2713693"/>
                <a:gd name="connsiteY27" fmla="*/ 28459 h 3962488"/>
                <a:gd name="connsiteX28" fmla="*/ 1001916 w 2713693"/>
                <a:gd name="connsiteY28" fmla="*/ 25751 h 3962488"/>
                <a:gd name="connsiteX29" fmla="*/ 866144 w 2713693"/>
                <a:gd name="connsiteY29" fmla="*/ 190313 h 3962488"/>
                <a:gd name="connsiteX30" fmla="*/ 827683 w 2713693"/>
                <a:gd name="connsiteY30" fmla="*/ 210815 h 3962488"/>
                <a:gd name="connsiteX31" fmla="*/ 682240 w 2713693"/>
                <a:gd name="connsiteY31" fmla="*/ 237118 h 3962488"/>
                <a:gd name="connsiteX32" fmla="*/ 483693 w 2713693"/>
                <a:gd name="connsiteY32" fmla="*/ 320947 h 3962488"/>
                <a:gd name="connsiteX33" fmla="*/ 249724 w 2713693"/>
                <a:gd name="connsiteY33" fmla="*/ 647365 h 3962488"/>
                <a:gd name="connsiteX34" fmla="*/ 205020 w 2713693"/>
                <a:gd name="connsiteY34" fmla="*/ 786231 h 3962488"/>
                <a:gd name="connsiteX35" fmla="*/ 172859 w 2713693"/>
                <a:gd name="connsiteY35" fmla="*/ 912057 h 3962488"/>
                <a:gd name="connsiteX36" fmla="*/ 149208 w 2713693"/>
                <a:gd name="connsiteY36" fmla="*/ 1029926 h 3962488"/>
                <a:gd name="connsiteX37" fmla="*/ 123291 w 2713693"/>
                <a:gd name="connsiteY37" fmla="*/ 1164924 h 3962488"/>
                <a:gd name="connsiteX38" fmla="*/ 99861 w 2713693"/>
                <a:gd name="connsiteY38" fmla="*/ 1316446 h 3962488"/>
                <a:gd name="connsiteX39" fmla="*/ 74994 w 2713693"/>
                <a:gd name="connsiteY39" fmla="*/ 1481616 h 3962488"/>
                <a:gd name="connsiteX40" fmla="*/ 45817 w 2713693"/>
                <a:gd name="connsiteY40" fmla="*/ 1720669 h 3962488"/>
                <a:gd name="connsiteX41" fmla="*/ 40015 w 2713693"/>
                <a:gd name="connsiteY41" fmla="*/ 1772723 h 3962488"/>
                <a:gd name="connsiteX42" fmla="*/ 25537 w 2713693"/>
                <a:gd name="connsiteY42" fmla="*/ 1901091 h 3962488"/>
                <a:gd name="connsiteX43" fmla="*/ 15369 w 2713693"/>
                <a:gd name="connsiteY43" fmla="*/ 2010560 h 3962488"/>
                <a:gd name="connsiteX44" fmla="*/ 339 w 2713693"/>
                <a:gd name="connsiteY44" fmla="*/ 2151140 h 3962488"/>
                <a:gd name="connsiteX45" fmla="*/ 5864 w 2713693"/>
                <a:gd name="connsiteY45" fmla="*/ 2172249 h 3962488"/>
                <a:gd name="connsiteX46" fmla="*/ 184187 w 2713693"/>
                <a:gd name="connsiteY46" fmla="*/ 2398758 h 3962488"/>
                <a:gd name="connsiteX47" fmla="*/ 373948 w 2713693"/>
                <a:gd name="connsiteY47" fmla="*/ 2640794 h 3962488"/>
                <a:gd name="connsiteX48" fmla="*/ 381242 w 2713693"/>
                <a:gd name="connsiteY48" fmla="*/ 2659306 h 3962488"/>
                <a:gd name="connsiteX49" fmla="*/ 345047 w 2713693"/>
                <a:gd name="connsiteY49" fmla="*/ 2791321 h 3962488"/>
                <a:gd name="connsiteX50" fmla="*/ 298740 w 2713693"/>
                <a:gd name="connsiteY50" fmla="*/ 2962459 h 3962488"/>
                <a:gd name="connsiteX51" fmla="*/ 268513 w 2713693"/>
                <a:gd name="connsiteY51" fmla="*/ 3080438 h 3962488"/>
                <a:gd name="connsiteX52" fmla="*/ 214966 w 2713693"/>
                <a:gd name="connsiteY52" fmla="*/ 3278488 h 3962488"/>
                <a:gd name="connsiteX53" fmla="*/ 166338 w 2713693"/>
                <a:gd name="connsiteY53" fmla="*/ 3459629 h 3962488"/>
                <a:gd name="connsiteX54" fmla="*/ 173301 w 2713693"/>
                <a:gd name="connsiteY54" fmla="*/ 3485656 h 3962488"/>
                <a:gd name="connsiteX55" fmla="*/ 217729 w 2713693"/>
                <a:gd name="connsiteY55" fmla="*/ 3499526 h 3962488"/>
                <a:gd name="connsiteX56" fmla="*/ 424621 w 2713693"/>
                <a:gd name="connsiteY56" fmla="*/ 3558653 h 3962488"/>
                <a:gd name="connsiteX57" fmla="*/ 665441 w 2713693"/>
                <a:gd name="connsiteY57" fmla="*/ 3627507 h 3962488"/>
                <a:gd name="connsiteX58" fmla="*/ 683953 w 2713693"/>
                <a:gd name="connsiteY58" fmla="*/ 3647234 h 3962488"/>
                <a:gd name="connsiteX59" fmla="*/ 680924 w 2713693"/>
                <a:gd name="connsiteY59" fmla="*/ 3819055 h 3962488"/>
                <a:gd name="connsiteX60" fmla="*/ 1510749 w 2713693"/>
                <a:gd name="connsiteY60" fmla="*/ 3962462 h 3962488"/>
                <a:gd name="connsiteX61" fmla="*/ 2327922 w 2713693"/>
                <a:gd name="connsiteY61" fmla="*/ 3805442 h 3962488"/>
                <a:gd name="connsiteX62" fmla="*/ 2331459 w 2713693"/>
                <a:gd name="connsiteY62" fmla="*/ 3777481 h 3962488"/>
                <a:gd name="connsiteX63" fmla="*/ 2351628 w 2713693"/>
                <a:gd name="connsiteY63" fmla="*/ 3755322 h 3962488"/>
                <a:gd name="connsiteX64" fmla="*/ 2435678 w 2713693"/>
                <a:gd name="connsiteY64" fmla="*/ 3755101 h 3962488"/>
                <a:gd name="connsiteX65" fmla="*/ 2464247 w 2713693"/>
                <a:gd name="connsiteY65" fmla="*/ 3724321 h 3962488"/>
                <a:gd name="connsiteX66" fmla="*/ 2446012 w 2713693"/>
                <a:gd name="connsiteY66" fmla="*/ 3575010 h 3962488"/>
                <a:gd name="connsiteX67" fmla="*/ 2430263 w 2713693"/>
                <a:gd name="connsiteY67" fmla="*/ 3460899 h 3962488"/>
                <a:gd name="connsiteX68" fmla="*/ 2417111 w 2713693"/>
                <a:gd name="connsiteY68" fmla="*/ 3353420 h 3962488"/>
                <a:gd name="connsiteX69" fmla="*/ 2394897 w 2713693"/>
                <a:gd name="connsiteY69" fmla="*/ 3178358 h 3962488"/>
                <a:gd name="connsiteX70" fmla="*/ 2378374 w 2713693"/>
                <a:gd name="connsiteY70" fmla="*/ 3050266 h 3962488"/>
                <a:gd name="connsiteX71" fmla="*/ 2362128 w 2713693"/>
                <a:gd name="connsiteY71" fmla="*/ 2925546 h 3962488"/>
                <a:gd name="connsiteX72" fmla="*/ 2351518 w 2713693"/>
                <a:gd name="connsiteY72" fmla="*/ 2839065 h 3962488"/>
                <a:gd name="connsiteX73" fmla="*/ 2334664 w 2713693"/>
                <a:gd name="connsiteY73" fmla="*/ 2711581 h 3962488"/>
                <a:gd name="connsiteX74" fmla="*/ 2323115 w 2713693"/>
                <a:gd name="connsiteY74" fmla="*/ 2630792 h 3962488"/>
                <a:gd name="connsiteX75" fmla="*/ 2309963 w 2713693"/>
                <a:gd name="connsiteY75" fmla="*/ 2521489 h 3962488"/>
                <a:gd name="connsiteX76" fmla="*/ 2293551 w 2713693"/>
                <a:gd name="connsiteY76" fmla="*/ 2394945 h 3962488"/>
                <a:gd name="connsiteX77" fmla="*/ 2274763 w 2713693"/>
                <a:gd name="connsiteY77" fmla="*/ 2254807 h 3962488"/>
                <a:gd name="connsiteX78" fmla="*/ 2249067 w 2713693"/>
                <a:gd name="connsiteY78" fmla="*/ 2055486 h 3962488"/>
                <a:gd name="connsiteX79" fmla="*/ 2240004 w 2713693"/>
                <a:gd name="connsiteY79" fmla="*/ 1984422 h 3962488"/>
                <a:gd name="connsiteX80" fmla="*/ 2259235 w 2713693"/>
                <a:gd name="connsiteY80" fmla="*/ 1956295 h 3962488"/>
                <a:gd name="connsiteX81" fmla="*/ 2303829 w 2713693"/>
                <a:gd name="connsiteY81" fmla="*/ 1940823 h 3962488"/>
                <a:gd name="connsiteX82" fmla="*/ 2323115 w 2713693"/>
                <a:gd name="connsiteY82" fmla="*/ 1933307 h 3962488"/>
                <a:gd name="connsiteX83" fmla="*/ 2365664 w 2713693"/>
                <a:gd name="connsiteY83" fmla="*/ 1923360 h 3962488"/>
                <a:gd name="connsiteX84" fmla="*/ 2597036 w 2713693"/>
                <a:gd name="connsiteY84" fmla="*/ 1849313 h 3962488"/>
                <a:gd name="connsiteX85" fmla="*/ 2694734 w 2713693"/>
                <a:gd name="connsiteY85" fmla="*/ 1817815 h 3962488"/>
                <a:gd name="connsiteX86" fmla="*/ 2713136 w 2713693"/>
                <a:gd name="connsiteY86" fmla="*/ 1790517 h 3962488"/>
                <a:gd name="connsiteX0" fmla="*/ 2713136 w 2713693"/>
                <a:gd name="connsiteY0" fmla="*/ 1790517 h 3962488"/>
                <a:gd name="connsiteX1" fmla="*/ 2700316 w 2713693"/>
                <a:gd name="connsiteY1" fmla="*/ 1718569 h 3962488"/>
                <a:gd name="connsiteX2" fmla="*/ 2682798 w 2713693"/>
                <a:gd name="connsiteY2" fmla="*/ 1633138 h 3962488"/>
                <a:gd name="connsiteX3" fmla="*/ 2634225 w 2713693"/>
                <a:gd name="connsiteY3" fmla="*/ 1400938 h 3962488"/>
                <a:gd name="connsiteX4" fmla="*/ 2601512 w 2713693"/>
                <a:gd name="connsiteY4" fmla="*/ 1382813 h 3962488"/>
                <a:gd name="connsiteX5" fmla="*/ 2505416 w 2713693"/>
                <a:gd name="connsiteY5" fmla="*/ 1400606 h 3962488"/>
                <a:gd name="connsiteX6" fmla="*/ 2349915 w 2713693"/>
                <a:gd name="connsiteY6" fmla="*/ 1433541 h 3962488"/>
                <a:gd name="connsiteX7" fmla="*/ 2324828 w 2713693"/>
                <a:gd name="connsiteY7" fmla="*/ 1444703 h 3962488"/>
                <a:gd name="connsiteX8" fmla="*/ 2262053 w 2713693"/>
                <a:gd name="connsiteY8" fmla="*/ 1459071 h 3962488"/>
                <a:gd name="connsiteX9" fmla="*/ 2142692 w 2713693"/>
                <a:gd name="connsiteY9" fmla="*/ 1484379 h 3962488"/>
                <a:gd name="connsiteX10" fmla="*/ 2115505 w 2713693"/>
                <a:gd name="connsiteY10" fmla="*/ 1469736 h 3962488"/>
                <a:gd name="connsiteX11" fmla="*/ 2042175 w 2713693"/>
                <a:gd name="connsiteY11" fmla="*/ 1249085 h 3962488"/>
                <a:gd name="connsiteX12" fmla="*/ 1975477 w 2713693"/>
                <a:gd name="connsiteY12" fmla="*/ 1052085 h 3962488"/>
                <a:gd name="connsiteX13" fmla="*/ 1901043 w 2713693"/>
                <a:gd name="connsiteY13" fmla="*/ 828284 h 3962488"/>
                <a:gd name="connsiteX14" fmla="*/ 1826885 w 2713693"/>
                <a:gd name="connsiteY14" fmla="*/ 607909 h 3962488"/>
                <a:gd name="connsiteX15" fmla="*/ 1792900 w 2713693"/>
                <a:gd name="connsiteY15" fmla="*/ 542482 h 3962488"/>
                <a:gd name="connsiteX16" fmla="*/ 1602697 w 2713693"/>
                <a:gd name="connsiteY16" fmla="*/ 414059 h 3962488"/>
                <a:gd name="connsiteX17" fmla="*/ 1591756 w 2713693"/>
                <a:gd name="connsiteY17" fmla="*/ 414280 h 3962488"/>
                <a:gd name="connsiteX18" fmla="*/ 1591756 w 2713693"/>
                <a:gd name="connsiteY18" fmla="*/ 414280 h 3962488"/>
                <a:gd name="connsiteX19" fmla="*/ 1580869 w 2713693"/>
                <a:gd name="connsiteY19" fmla="*/ 360292 h 3962488"/>
                <a:gd name="connsiteX20" fmla="*/ 1566999 w 2713693"/>
                <a:gd name="connsiteY20" fmla="*/ 309453 h 3962488"/>
                <a:gd name="connsiteX21" fmla="*/ 1478474 w 2713693"/>
                <a:gd name="connsiteY21" fmla="*/ 331004 h 3962488"/>
                <a:gd name="connsiteX22" fmla="*/ 1466040 w 2713693"/>
                <a:gd name="connsiteY22" fmla="*/ 325589 h 3962488"/>
                <a:gd name="connsiteX23" fmla="*/ 1356737 w 2713693"/>
                <a:gd name="connsiteY23" fmla="*/ 248502 h 3962488"/>
                <a:gd name="connsiteX24" fmla="*/ 1100775 w 2713693"/>
                <a:gd name="connsiteY24" fmla="*/ 71064 h 3962488"/>
                <a:gd name="connsiteX25" fmla="*/ 1055739 w 2713693"/>
                <a:gd name="connsiteY25" fmla="*/ 0 h 3962488"/>
                <a:gd name="connsiteX26" fmla="*/ 1026893 w 2713693"/>
                <a:gd name="connsiteY26" fmla="*/ 28459 h 3962488"/>
                <a:gd name="connsiteX27" fmla="*/ 1026893 w 2713693"/>
                <a:gd name="connsiteY27" fmla="*/ 28459 h 3962488"/>
                <a:gd name="connsiteX28" fmla="*/ 1001916 w 2713693"/>
                <a:gd name="connsiteY28" fmla="*/ 25751 h 3962488"/>
                <a:gd name="connsiteX29" fmla="*/ 866144 w 2713693"/>
                <a:gd name="connsiteY29" fmla="*/ 190313 h 3962488"/>
                <a:gd name="connsiteX30" fmla="*/ 827683 w 2713693"/>
                <a:gd name="connsiteY30" fmla="*/ 210815 h 3962488"/>
                <a:gd name="connsiteX31" fmla="*/ 682240 w 2713693"/>
                <a:gd name="connsiteY31" fmla="*/ 237118 h 3962488"/>
                <a:gd name="connsiteX32" fmla="*/ 483693 w 2713693"/>
                <a:gd name="connsiteY32" fmla="*/ 320947 h 3962488"/>
                <a:gd name="connsiteX33" fmla="*/ 249724 w 2713693"/>
                <a:gd name="connsiteY33" fmla="*/ 647365 h 3962488"/>
                <a:gd name="connsiteX34" fmla="*/ 205020 w 2713693"/>
                <a:gd name="connsiteY34" fmla="*/ 786231 h 3962488"/>
                <a:gd name="connsiteX35" fmla="*/ 172859 w 2713693"/>
                <a:gd name="connsiteY35" fmla="*/ 912057 h 3962488"/>
                <a:gd name="connsiteX36" fmla="*/ 149208 w 2713693"/>
                <a:gd name="connsiteY36" fmla="*/ 1029926 h 3962488"/>
                <a:gd name="connsiteX37" fmla="*/ 123291 w 2713693"/>
                <a:gd name="connsiteY37" fmla="*/ 1164924 h 3962488"/>
                <a:gd name="connsiteX38" fmla="*/ 99861 w 2713693"/>
                <a:gd name="connsiteY38" fmla="*/ 1316446 h 3962488"/>
                <a:gd name="connsiteX39" fmla="*/ 74994 w 2713693"/>
                <a:gd name="connsiteY39" fmla="*/ 1481616 h 3962488"/>
                <a:gd name="connsiteX40" fmla="*/ 45817 w 2713693"/>
                <a:gd name="connsiteY40" fmla="*/ 1720669 h 3962488"/>
                <a:gd name="connsiteX41" fmla="*/ 40015 w 2713693"/>
                <a:gd name="connsiteY41" fmla="*/ 1772723 h 3962488"/>
                <a:gd name="connsiteX42" fmla="*/ 25537 w 2713693"/>
                <a:gd name="connsiteY42" fmla="*/ 1901091 h 3962488"/>
                <a:gd name="connsiteX43" fmla="*/ 15369 w 2713693"/>
                <a:gd name="connsiteY43" fmla="*/ 2010560 h 3962488"/>
                <a:gd name="connsiteX44" fmla="*/ 339 w 2713693"/>
                <a:gd name="connsiteY44" fmla="*/ 2151140 h 3962488"/>
                <a:gd name="connsiteX45" fmla="*/ 5864 w 2713693"/>
                <a:gd name="connsiteY45" fmla="*/ 2172249 h 3962488"/>
                <a:gd name="connsiteX46" fmla="*/ 184187 w 2713693"/>
                <a:gd name="connsiteY46" fmla="*/ 2398758 h 3962488"/>
                <a:gd name="connsiteX47" fmla="*/ 373948 w 2713693"/>
                <a:gd name="connsiteY47" fmla="*/ 2640794 h 3962488"/>
                <a:gd name="connsiteX48" fmla="*/ 381242 w 2713693"/>
                <a:gd name="connsiteY48" fmla="*/ 2659306 h 3962488"/>
                <a:gd name="connsiteX49" fmla="*/ 345047 w 2713693"/>
                <a:gd name="connsiteY49" fmla="*/ 2791321 h 3962488"/>
                <a:gd name="connsiteX50" fmla="*/ 298740 w 2713693"/>
                <a:gd name="connsiteY50" fmla="*/ 2962459 h 3962488"/>
                <a:gd name="connsiteX51" fmla="*/ 268513 w 2713693"/>
                <a:gd name="connsiteY51" fmla="*/ 3080438 h 3962488"/>
                <a:gd name="connsiteX52" fmla="*/ 214966 w 2713693"/>
                <a:gd name="connsiteY52" fmla="*/ 3278488 h 3962488"/>
                <a:gd name="connsiteX53" fmla="*/ 166338 w 2713693"/>
                <a:gd name="connsiteY53" fmla="*/ 3459629 h 3962488"/>
                <a:gd name="connsiteX54" fmla="*/ 173301 w 2713693"/>
                <a:gd name="connsiteY54" fmla="*/ 3485656 h 3962488"/>
                <a:gd name="connsiteX55" fmla="*/ 217729 w 2713693"/>
                <a:gd name="connsiteY55" fmla="*/ 3499526 h 3962488"/>
                <a:gd name="connsiteX56" fmla="*/ 424621 w 2713693"/>
                <a:gd name="connsiteY56" fmla="*/ 3558653 h 3962488"/>
                <a:gd name="connsiteX57" fmla="*/ 665441 w 2713693"/>
                <a:gd name="connsiteY57" fmla="*/ 3627507 h 3962488"/>
                <a:gd name="connsiteX58" fmla="*/ 683953 w 2713693"/>
                <a:gd name="connsiteY58" fmla="*/ 3647234 h 3962488"/>
                <a:gd name="connsiteX59" fmla="*/ 680924 w 2713693"/>
                <a:gd name="connsiteY59" fmla="*/ 3819055 h 3962488"/>
                <a:gd name="connsiteX60" fmla="*/ 1510749 w 2713693"/>
                <a:gd name="connsiteY60" fmla="*/ 3962462 h 3962488"/>
                <a:gd name="connsiteX61" fmla="*/ 2327922 w 2713693"/>
                <a:gd name="connsiteY61" fmla="*/ 3805442 h 3962488"/>
                <a:gd name="connsiteX62" fmla="*/ 2351628 w 2713693"/>
                <a:gd name="connsiteY62" fmla="*/ 3755322 h 3962488"/>
                <a:gd name="connsiteX63" fmla="*/ 2435678 w 2713693"/>
                <a:gd name="connsiteY63" fmla="*/ 3755101 h 3962488"/>
                <a:gd name="connsiteX64" fmla="*/ 2464247 w 2713693"/>
                <a:gd name="connsiteY64" fmla="*/ 3724321 h 3962488"/>
                <a:gd name="connsiteX65" fmla="*/ 2446012 w 2713693"/>
                <a:gd name="connsiteY65" fmla="*/ 3575010 h 3962488"/>
                <a:gd name="connsiteX66" fmla="*/ 2430263 w 2713693"/>
                <a:gd name="connsiteY66" fmla="*/ 3460899 h 3962488"/>
                <a:gd name="connsiteX67" fmla="*/ 2417111 w 2713693"/>
                <a:gd name="connsiteY67" fmla="*/ 3353420 h 3962488"/>
                <a:gd name="connsiteX68" fmla="*/ 2394897 w 2713693"/>
                <a:gd name="connsiteY68" fmla="*/ 3178358 h 3962488"/>
                <a:gd name="connsiteX69" fmla="*/ 2378374 w 2713693"/>
                <a:gd name="connsiteY69" fmla="*/ 3050266 h 3962488"/>
                <a:gd name="connsiteX70" fmla="*/ 2362128 w 2713693"/>
                <a:gd name="connsiteY70" fmla="*/ 2925546 h 3962488"/>
                <a:gd name="connsiteX71" fmla="*/ 2351518 w 2713693"/>
                <a:gd name="connsiteY71" fmla="*/ 2839065 h 3962488"/>
                <a:gd name="connsiteX72" fmla="*/ 2334664 w 2713693"/>
                <a:gd name="connsiteY72" fmla="*/ 2711581 h 3962488"/>
                <a:gd name="connsiteX73" fmla="*/ 2323115 w 2713693"/>
                <a:gd name="connsiteY73" fmla="*/ 2630792 h 3962488"/>
                <a:gd name="connsiteX74" fmla="*/ 2309963 w 2713693"/>
                <a:gd name="connsiteY74" fmla="*/ 2521489 h 3962488"/>
                <a:gd name="connsiteX75" fmla="*/ 2293551 w 2713693"/>
                <a:gd name="connsiteY75" fmla="*/ 2394945 h 3962488"/>
                <a:gd name="connsiteX76" fmla="*/ 2274763 w 2713693"/>
                <a:gd name="connsiteY76" fmla="*/ 2254807 h 3962488"/>
                <a:gd name="connsiteX77" fmla="*/ 2249067 w 2713693"/>
                <a:gd name="connsiteY77" fmla="*/ 2055486 h 3962488"/>
                <a:gd name="connsiteX78" fmla="*/ 2240004 w 2713693"/>
                <a:gd name="connsiteY78" fmla="*/ 1984422 h 3962488"/>
                <a:gd name="connsiteX79" fmla="*/ 2259235 w 2713693"/>
                <a:gd name="connsiteY79" fmla="*/ 1956295 h 3962488"/>
                <a:gd name="connsiteX80" fmla="*/ 2303829 w 2713693"/>
                <a:gd name="connsiteY80" fmla="*/ 1940823 h 3962488"/>
                <a:gd name="connsiteX81" fmla="*/ 2323115 w 2713693"/>
                <a:gd name="connsiteY81" fmla="*/ 1933307 h 3962488"/>
                <a:gd name="connsiteX82" fmla="*/ 2365664 w 2713693"/>
                <a:gd name="connsiteY82" fmla="*/ 1923360 h 3962488"/>
                <a:gd name="connsiteX83" fmla="*/ 2597036 w 2713693"/>
                <a:gd name="connsiteY83" fmla="*/ 1849313 h 3962488"/>
                <a:gd name="connsiteX84" fmla="*/ 2694734 w 2713693"/>
                <a:gd name="connsiteY84" fmla="*/ 1817815 h 3962488"/>
                <a:gd name="connsiteX85" fmla="*/ 2713136 w 2713693"/>
                <a:gd name="connsiteY85" fmla="*/ 1790517 h 3962488"/>
                <a:gd name="connsiteX0" fmla="*/ 2713136 w 2713693"/>
                <a:gd name="connsiteY0" fmla="*/ 1790517 h 3962488"/>
                <a:gd name="connsiteX1" fmla="*/ 2700316 w 2713693"/>
                <a:gd name="connsiteY1" fmla="*/ 1718569 h 3962488"/>
                <a:gd name="connsiteX2" fmla="*/ 2682798 w 2713693"/>
                <a:gd name="connsiteY2" fmla="*/ 1633138 h 3962488"/>
                <a:gd name="connsiteX3" fmla="*/ 2634225 w 2713693"/>
                <a:gd name="connsiteY3" fmla="*/ 1400938 h 3962488"/>
                <a:gd name="connsiteX4" fmla="*/ 2601512 w 2713693"/>
                <a:gd name="connsiteY4" fmla="*/ 1382813 h 3962488"/>
                <a:gd name="connsiteX5" fmla="*/ 2505416 w 2713693"/>
                <a:gd name="connsiteY5" fmla="*/ 1400606 h 3962488"/>
                <a:gd name="connsiteX6" fmla="*/ 2349915 w 2713693"/>
                <a:gd name="connsiteY6" fmla="*/ 1433541 h 3962488"/>
                <a:gd name="connsiteX7" fmla="*/ 2324828 w 2713693"/>
                <a:gd name="connsiteY7" fmla="*/ 1444703 h 3962488"/>
                <a:gd name="connsiteX8" fmla="*/ 2262053 w 2713693"/>
                <a:gd name="connsiteY8" fmla="*/ 1459071 h 3962488"/>
                <a:gd name="connsiteX9" fmla="*/ 2142692 w 2713693"/>
                <a:gd name="connsiteY9" fmla="*/ 1484379 h 3962488"/>
                <a:gd name="connsiteX10" fmla="*/ 2115505 w 2713693"/>
                <a:gd name="connsiteY10" fmla="*/ 1469736 h 3962488"/>
                <a:gd name="connsiteX11" fmla="*/ 2042175 w 2713693"/>
                <a:gd name="connsiteY11" fmla="*/ 1249085 h 3962488"/>
                <a:gd name="connsiteX12" fmla="*/ 1975477 w 2713693"/>
                <a:gd name="connsiteY12" fmla="*/ 1052085 h 3962488"/>
                <a:gd name="connsiteX13" fmla="*/ 1901043 w 2713693"/>
                <a:gd name="connsiteY13" fmla="*/ 828284 h 3962488"/>
                <a:gd name="connsiteX14" fmla="*/ 1826885 w 2713693"/>
                <a:gd name="connsiteY14" fmla="*/ 607909 h 3962488"/>
                <a:gd name="connsiteX15" fmla="*/ 1792900 w 2713693"/>
                <a:gd name="connsiteY15" fmla="*/ 542482 h 3962488"/>
                <a:gd name="connsiteX16" fmla="*/ 1602697 w 2713693"/>
                <a:gd name="connsiteY16" fmla="*/ 414059 h 3962488"/>
                <a:gd name="connsiteX17" fmla="*/ 1591756 w 2713693"/>
                <a:gd name="connsiteY17" fmla="*/ 414280 h 3962488"/>
                <a:gd name="connsiteX18" fmla="*/ 1591756 w 2713693"/>
                <a:gd name="connsiteY18" fmla="*/ 414280 h 3962488"/>
                <a:gd name="connsiteX19" fmla="*/ 1580869 w 2713693"/>
                <a:gd name="connsiteY19" fmla="*/ 360292 h 3962488"/>
                <a:gd name="connsiteX20" fmla="*/ 1566999 w 2713693"/>
                <a:gd name="connsiteY20" fmla="*/ 309453 h 3962488"/>
                <a:gd name="connsiteX21" fmla="*/ 1478474 w 2713693"/>
                <a:gd name="connsiteY21" fmla="*/ 331004 h 3962488"/>
                <a:gd name="connsiteX22" fmla="*/ 1466040 w 2713693"/>
                <a:gd name="connsiteY22" fmla="*/ 325589 h 3962488"/>
                <a:gd name="connsiteX23" fmla="*/ 1356737 w 2713693"/>
                <a:gd name="connsiteY23" fmla="*/ 248502 h 3962488"/>
                <a:gd name="connsiteX24" fmla="*/ 1100775 w 2713693"/>
                <a:gd name="connsiteY24" fmla="*/ 71064 h 3962488"/>
                <a:gd name="connsiteX25" fmla="*/ 1055739 w 2713693"/>
                <a:gd name="connsiteY25" fmla="*/ 0 h 3962488"/>
                <a:gd name="connsiteX26" fmla="*/ 1026893 w 2713693"/>
                <a:gd name="connsiteY26" fmla="*/ 28459 h 3962488"/>
                <a:gd name="connsiteX27" fmla="*/ 1026893 w 2713693"/>
                <a:gd name="connsiteY27" fmla="*/ 28459 h 3962488"/>
                <a:gd name="connsiteX28" fmla="*/ 1001916 w 2713693"/>
                <a:gd name="connsiteY28" fmla="*/ 25751 h 3962488"/>
                <a:gd name="connsiteX29" fmla="*/ 866144 w 2713693"/>
                <a:gd name="connsiteY29" fmla="*/ 190313 h 3962488"/>
                <a:gd name="connsiteX30" fmla="*/ 827683 w 2713693"/>
                <a:gd name="connsiteY30" fmla="*/ 210815 h 3962488"/>
                <a:gd name="connsiteX31" fmla="*/ 682240 w 2713693"/>
                <a:gd name="connsiteY31" fmla="*/ 237118 h 3962488"/>
                <a:gd name="connsiteX32" fmla="*/ 483693 w 2713693"/>
                <a:gd name="connsiteY32" fmla="*/ 320947 h 3962488"/>
                <a:gd name="connsiteX33" fmla="*/ 249724 w 2713693"/>
                <a:gd name="connsiteY33" fmla="*/ 647365 h 3962488"/>
                <a:gd name="connsiteX34" fmla="*/ 205020 w 2713693"/>
                <a:gd name="connsiteY34" fmla="*/ 786231 h 3962488"/>
                <a:gd name="connsiteX35" fmla="*/ 172859 w 2713693"/>
                <a:gd name="connsiteY35" fmla="*/ 912057 h 3962488"/>
                <a:gd name="connsiteX36" fmla="*/ 149208 w 2713693"/>
                <a:gd name="connsiteY36" fmla="*/ 1029926 h 3962488"/>
                <a:gd name="connsiteX37" fmla="*/ 123291 w 2713693"/>
                <a:gd name="connsiteY37" fmla="*/ 1164924 h 3962488"/>
                <a:gd name="connsiteX38" fmla="*/ 99861 w 2713693"/>
                <a:gd name="connsiteY38" fmla="*/ 1316446 h 3962488"/>
                <a:gd name="connsiteX39" fmla="*/ 74994 w 2713693"/>
                <a:gd name="connsiteY39" fmla="*/ 1481616 h 3962488"/>
                <a:gd name="connsiteX40" fmla="*/ 45817 w 2713693"/>
                <a:gd name="connsiteY40" fmla="*/ 1720669 h 3962488"/>
                <a:gd name="connsiteX41" fmla="*/ 40015 w 2713693"/>
                <a:gd name="connsiteY41" fmla="*/ 1772723 h 3962488"/>
                <a:gd name="connsiteX42" fmla="*/ 25537 w 2713693"/>
                <a:gd name="connsiteY42" fmla="*/ 1901091 h 3962488"/>
                <a:gd name="connsiteX43" fmla="*/ 15369 w 2713693"/>
                <a:gd name="connsiteY43" fmla="*/ 2010560 h 3962488"/>
                <a:gd name="connsiteX44" fmla="*/ 339 w 2713693"/>
                <a:gd name="connsiteY44" fmla="*/ 2151140 h 3962488"/>
                <a:gd name="connsiteX45" fmla="*/ 5864 w 2713693"/>
                <a:gd name="connsiteY45" fmla="*/ 2172249 h 3962488"/>
                <a:gd name="connsiteX46" fmla="*/ 184187 w 2713693"/>
                <a:gd name="connsiteY46" fmla="*/ 2398758 h 3962488"/>
                <a:gd name="connsiteX47" fmla="*/ 373948 w 2713693"/>
                <a:gd name="connsiteY47" fmla="*/ 2640794 h 3962488"/>
                <a:gd name="connsiteX48" fmla="*/ 381242 w 2713693"/>
                <a:gd name="connsiteY48" fmla="*/ 2659306 h 3962488"/>
                <a:gd name="connsiteX49" fmla="*/ 345047 w 2713693"/>
                <a:gd name="connsiteY49" fmla="*/ 2791321 h 3962488"/>
                <a:gd name="connsiteX50" fmla="*/ 298740 w 2713693"/>
                <a:gd name="connsiteY50" fmla="*/ 2962459 h 3962488"/>
                <a:gd name="connsiteX51" fmla="*/ 268513 w 2713693"/>
                <a:gd name="connsiteY51" fmla="*/ 3080438 h 3962488"/>
                <a:gd name="connsiteX52" fmla="*/ 214966 w 2713693"/>
                <a:gd name="connsiteY52" fmla="*/ 3278488 h 3962488"/>
                <a:gd name="connsiteX53" fmla="*/ 166338 w 2713693"/>
                <a:gd name="connsiteY53" fmla="*/ 3459629 h 3962488"/>
                <a:gd name="connsiteX54" fmla="*/ 173301 w 2713693"/>
                <a:gd name="connsiteY54" fmla="*/ 3485656 h 3962488"/>
                <a:gd name="connsiteX55" fmla="*/ 217729 w 2713693"/>
                <a:gd name="connsiteY55" fmla="*/ 3499526 h 3962488"/>
                <a:gd name="connsiteX56" fmla="*/ 424621 w 2713693"/>
                <a:gd name="connsiteY56" fmla="*/ 3558653 h 3962488"/>
                <a:gd name="connsiteX57" fmla="*/ 665441 w 2713693"/>
                <a:gd name="connsiteY57" fmla="*/ 3627507 h 3962488"/>
                <a:gd name="connsiteX58" fmla="*/ 683953 w 2713693"/>
                <a:gd name="connsiteY58" fmla="*/ 3647234 h 3962488"/>
                <a:gd name="connsiteX59" fmla="*/ 680924 w 2713693"/>
                <a:gd name="connsiteY59" fmla="*/ 3819055 h 3962488"/>
                <a:gd name="connsiteX60" fmla="*/ 1510749 w 2713693"/>
                <a:gd name="connsiteY60" fmla="*/ 3962462 h 3962488"/>
                <a:gd name="connsiteX61" fmla="*/ 2327922 w 2713693"/>
                <a:gd name="connsiteY61" fmla="*/ 3805442 h 3962488"/>
                <a:gd name="connsiteX62" fmla="*/ 2435678 w 2713693"/>
                <a:gd name="connsiteY62" fmla="*/ 3755101 h 3962488"/>
                <a:gd name="connsiteX63" fmla="*/ 2464247 w 2713693"/>
                <a:gd name="connsiteY63" fmla="*/ 3724321 h 3962488"/>
                <a:gd name="connsiteX64" fmla="*/ 2446012 w 2713693"/>
                <a:gd name="connsiteY64" fmla="*/ 3575010 h 3962488"/>
                <a:gd name="connsiteX65" fmla="*/ 2430263 w 2713693"/>
                <a:gd name="connsiteY65" fmla="*/ 3460899 h 3962488"/>
                <a:gd name="connsiteX66" fmla="*/ 2417111 w 2713693"/>
                <a:gd name="connsiteY66" fmla="*/ 3353420 h 3962488"/>
                <a:gd name="connsiteX67" fmla="*/ 2394897 w 2713693"/>
                <a:gd name="connsiteY67" fmla="*/ 3178358 h 3962488"/>
                <a:gd name="connsiteX68" fmla="*/ 2378374 w 2713693"/>
                <a:gd name="connsiteY68" fmla="*/ 3050266 h 3962488"/>
                <a:gd name="connsiteX69" fmla="*/ 2362128 w 2713693"/>
                <a:gd name="connsiteY69" fmla="*/ 2925546 h 3962488"/>
                <a:gd name="connsiteX70" fmla="*/ 2351518 w 2713693"/>
                <a:gd name="connsiteY70" fmla="*/ 2839065 h 3962488"/>
                <a:gd name="connsiteX71" fmla="*/ 2334664 w 2713693"/>
                <a:gd name="connsiteY71" fmla="*/ 2711581 h 3962488"/>
                <a:gd name="connsiteX72" fmla="*/ 2323115 w 2713693"/>
                <a:gd name="connsiteY72" fmla="*/ 2630792 h 3962488"/>
                <a:gd name="connsiteX73" fmla="*/ 2309963 w 2713693"/>
                <a:gd name="connsiteY73" fmla="*/ 2521489 h 3962488"/>
                <a:gd name="connsiteX74" fmla="*/ 2293551 w 2713693"/>
                <a:gd name="connsiteY74" fmla="*/ 2394945 h 3962488"/>
                <a:gd name="connsiteX75" fmla="*/ 2274763 w 2713693"/>
                <a:gd name="connsiteY75" fmla="*/ 2254807 h 3962488"/>
                <a:gd name="connsiteX76" fmla="*/ 2249067 w 2713693"/>
                <a:gd name="connsiteY76" fmla="*/ 2055486 h 3962488"/>
                <a:gd name="connsiteX77" fmla="*/ 2240004 w 2713693"/>
                <a:gd name="connsiteY77" fmla="*/ 1984422 h 3962488"/>
                <a:gd name="connsiteX78" fmla="*/ 2259235 w 2713693"/>
                <a:gd name="connsiteY78" fmla="*/ 1956295 h 3962488"/>
                <a:gd name="connsiteX79" fmla="*/ 2303829 w 2713693"/>
                <a:gd name="connsiteY79" fmla="*/ 1940823 h 3962488"/>
                <a:gd name="connsiteX80" fmla="*/ 2323115 w 2713693"/>
                <a:gd name="connsiteY80" fmla="*/ 1933307 h 3962488"/>
                <a:gd name="connsiteX81" fmla="*/ 2365664 w 2713693"/>
                <a:gd name="connsiteY81" fmla="*/ 1923360 h 3962488"/>
                <a:gd name="connsiteX82" fmla="*/ 2597036 w 2713693"/>
                <a:gd name="connsiteY82" fmla="*/ 1849313 h 3962488"/>
                <a:gd name="connsiteX83" fmla="*/ 2694734 w 2713693"/>
                <a:gd name="connsiteY83" fmla="*/ 1817815 h 3962488"/>
                <a:gd name="connsiteX84" fmla="*/ 2713136 w 2713693"/>
                <a:gd name="connsiteY84" fmla="*/ 1790517 h 3962488"/>
                <a:gd name="connsiteX0" fmla="*/ 2713136 w 2713693"/>
                <a:gd name="connsiteY0" fmla="*/ 1790517 h 3962991"/>
                <a:gd name="connsiteX1" fmla="*/ 2700316 w 2713693"/>
                <a:gd name="connsiteY1" fmla="*/ 1718569 h 3962991"/>
                <a:gd name="connsiteX2" fmla="*/ 2682798 w 2713693"/>
                <a:gd name="connsiteY2" fmla="*/ 1633138 h 3962991"/>
                <a:gd name="connsiteX3" fmla="*/ 2634225 w 2713693"/>
                <a:gd name="connsiteY3" fmla="*/ 1400938 h 3962991"/>
                <a:gd name="connsiteX4" fmla="*/ 2601512 w 2713693"/>
                <a:gd name="connsiteY4" fmla="*/ 1382813 h 3962991"/>
                <a:gd name="connsiteX5" fmla="*/ 2505416 w 2713693"/>
                <a:gd name="connsiteY5" fmla="*/ 1400606 h 3962991"/>
                <a:gd name="connsiteX6" fmla="*/ 2349915 w 2713693"/>
                <a:gd name="connsiteY6" fmla="*/ 1433541 h 3962991"/>
                <a:gd name="connsiteX7" fmla="*/ 2324828 w 2713693"/>
                <a:gd name="connsiteY7" fmla="*/ 1444703 h 3962991"/>
                <a:gd name="connsiteX8" fmla="*/ 2262053 w 2713693"/>
                <a:gd name="connsiteY8" fmla="*/ 1459071 h 3962991"/>
                <a:gd name="connsiteX9" fmla="*/ 2142692 w 2713693"/>
                <a:gd name="connsiteY9" fmla="*/ 1484379 h 3962991"/>
                <a:gd name="connsiteX10" fmla="*/ 2115505 w 2713693"/>
                <a:gd name="connsiteY10" fmla="*/ 1469736 h 3962991"/>
                <a:gd name="connsiteX11" fmla="*/ 2042175 w 2713693"/>
                <a:gd name="connsiteY11" fmla="*/ 1249085 h 3962991"/>
                <a:gd name="connsiteX12" fmla="*/ 1975477 w 2713693"/>
                <a:gd name="connsiteY12" fmla="*/ 1052085 h 3962991"/>
                <a:gd name="connsiteX13" fmla="*/ 1901043 w 2713693"/>
                <a:gd name="connsiteY13" fmla="*/ 828284 h 3962991"/>
                <a:gd name="connsiteX14" fmla="*/ 1826885 w 2713693"/>
                <a:gd name="connsiteY14" fmla="*/ 607909 h 3962991"/>
                <a:gd name="connsiteX15" fmla="*/ 1792900 w 2713693"/>
                <a:gd name="connsiteY15" fmla="*/ 542482 h 3962991"/>
                <a:gd name="connsiteX16" fmla="*/ 1602697 w 2713693"/>
                <a:gd name="connsiteY16" fmla="*/ 414059 h 3962991"/>
                <a:gd name="connsiteX17" fmla="*/ 1591756 w 2713693"/>
                <a:gd name="connsiteY17" fmla="*/ 414280 h 3962991"/>
                <a:gd name="connsiteX18" fmla="*/ 1591756 w 2713693"/>
                <a:gd name="connsiteY18" fmla="*/ 414280 h 3962991"/>
                <a:gd name="connsiteX19" fmla="*/ 1580869 w 2713693"/>
                <a:gd name="connsiteY19" fmla="*/ 360292 h 3962991"/>
                <a:gd name="connsiteX20" fmla="*/ 1566999 w 2713693"/>
                <a:gd name="connsiteY20" fmla="*/ 309453 h 3962991"/>
                <a:gd name="connsiteX21" fmla="*/ 1478474 w 2713693"/>
                <a:gd name="connsiteY21" fmla="*/ 331004 h 3962991"/>
                <a:gd name="connsiteX22" fmla="*/ 1466040 w 2713693"/>
                <a:gd name="connsiteY22" fmla="*/ 325589 h 3962991"/>
                <a:gd name="connsiteX23" fmla="*/ 1356737 w 2713693"/>
                <a:gd name="connsiteY23" fmla="*/ 248502 h 3962991"/>
                <a:gd name="connsiteX24" fmla="*/ 1100775 w 2713693"/>
                <a:gd name="connsiteY24" fmla="*/ 71064 h 3962991"/>
                <a:gd name="connsiteX25" fmla="*/ 1055739 w 2713693"/>
                <a:gd name="connsiteY25" fmla="*/ 0 h 3962991"/>
                <a:gd name="connsiteX26" fmla="*/ 1026893 w 2713693"/>
                <a:gd name="connsiteY26" fmla="*/ 28459 h 3962991"/>
                <a:gd name="connsiteX27" fmla="*/ 1026893 w 2713693"/>
                <a:gd name="connsiteY27" fmla="*/ 28459 h 3962991"/>
                <a:gd name="connsiteX28" fmla="*/ 1001916 w 2713693"/>
                <a:gd name="connsiteY28" fmla="*/ 25751 h 3962991"/>
                <a:gd name="connsiteX29" fmla="*/ 866144 w 2713693"/>
                <a:gd name="connsiteY29" fmla="*/ 190313 h 3962991"/>
                <a:gd name="connsiteX30" fmla="*/ 827683 w 2713693"/>
                <a:gd name="connsiteY30" fmla="*/ 210815 h 3962991"/>
                <a:gd name="connsiteX31" fmla="*/ 682240 w 2713693"/>
                <a:gd name="connsiteY31" fmla="*/ 237118 h 3962991"/>
                <a:gd name="connsiteX32" fmla="*/ 483693 w 2713693"/>
                <a:gd name="connsiteY32" fmla="*/ 320947 h 3962991"/>
                <a:gd name="connsiteX33" fmla="*/ 249724 w 2713693"/>
                <a:gd name="connsiteY33" fmla="*/ 647365 h 3962991"/>
                <a:gd name="connsiteX34" fmla="*/ 205020 w 2713693"/>
                <a:gd name="connsiteY34" fmla="*/ 786231 h 3962991"/>
                <a:gd name="connsiteX35" fmla="*/ 172859 w 2713693"/>
                <a:gd name="connsiteY35" fmla="*/ 912057 h 3962991"/>
                <a:gd name="connsiteX36" fmla="*/ 149208 w 2713693"/>
                <a:gd name="connsiteY36" fmla="*/ 1029926 h 3962991"/>
                <a:gd name="connsiteX37" fmla="*/ 123291 w 2713693"/>
                <a:gd name="connsiteY37" fmla="*/ 1164924 h 3962991"/>
                <a:gd name="connsiteX38" fmla="*/ 99861 w 2713693"/>
                <a:gd name="connsiteY38" fmla="*/ 1316446 h 3962991"/>
                <a:gd name="connsiteX39" fmla="*/ 74994 w 2713693"/>
                <a:gd name="connsiteY39" fmla="*/ 1481616 h 3962991"/>
                <a:gd name="connsiteX40" fmla="*/ 45817 w 2713693"/>
                <a:gd name="connsiteY40" fmla="*/ 1720669 h 3962991"/>
                <a:gd name="connsiteX41" fmla="*/ 40015 w 2713693"/>
                <a:gd name="connsiteY41" fmla="*/ 1772723 h 3962991"/>
                <a:gd name="connsiteX42" fmla="*/ 25537 w 2713693"/>
                <a:gd name="connsiteY42" fmla="*/ 1901091 h 3962991"/>
                <a:gd name="connsiteX43" fmla="*/ 15369 w 2713693"/>
                <a:gd name="connsiteY43" fmla="*/ 2010560 h 3962991"/>
                <a:gd name="connsiteX44" fmla="*/ 339 w 2713693"/>
                <a:gd name="connsiteY44" fmla="*/ 2151140 h 3962991"/>
                <a:gd name="connsiteX45" fmla="*/ 5864 w 2713693"/>
                <a:gd name="connsiteY45" fmla="*/ 2172249 h 3962991"/>
                <a:gd name="connsiteX46" fmla="*/ 184187 w 2713693"/>
                <a:gd name="connsiteY46" fmla="*/ 2398758 h 3962991"/>
                <a:gd name="connsiteX47" fmla="*/ 373948 w 2713693"/>
                <a:gd name="connsiteY47" fmla="*/ 2640794 h 3962991"/>
                <a:gd name="connsiteX48" fmla="*/ 381242 w 2713693"/>
                <a:gd name="connsiteY48" fmla="*/ 2659306 h 3962991"/>
                <a:gd name="connsiteX49" fmla="*/ 345047 w 2713693"/>
                <a:gd name="connsiteY49" fmla="*/ 2791321 h 3962991"/>
                <a:gd name="connsiteX50" fmla="*/ 298740 w 2713693"/>
                <a:gd name="connsiteY50" fmla="*/ 2962459 h 3962991"/>
                <a:gd name="connsiteX51" fmla="*/ 268513 w 2713693"/>
                <a:gd name="connsiteY51" fmla="*/ 3080438 h 3962991"/>
                <a:gd name="connsiteX52" fmla="*/ 214966 w 2713693"/>
                <a:gd name="connsiteY52" fmla="*/ 3278488 h 3962991"/>
                <a:gd name="connsiteX53" fmla="*/ 166338 w 2713693"/>
                <a:gd name="connsiteY53" fmla="*/ 3459629 h 3962991"/>
                <a:gd name="connsiteX54" fmla="*/ 173301 w 2713693"/>
                <a:gd name="connsiteY54" fmla="*/ 3485656 h 3962991"/>
                <a:gd name="connsiteX55" fmla="*/ 217729 w 2713693"/>
                <a:gd name="connsiteY55" fmla="*/ 3499526 h 3962991"/>
                <a:gd name="connsiteX56" fmla="*/ 424621 w 2713693"/>
                <a:gd name="connsiteY56" fmla="*/ 3558653 h 3962991"/>
                <a:gd name="connsiteX57" fmla="*/ 665441 w 2713693"/>
                <a:gd name="connsiteY57" fmla="*/ 3627507 h 3962991"/>
                <a:gd name="connsiteX58" fmla="*/ 683953 w 2713693"/>
                <a:gd name="connsiteY58" fmla="*/ 3647234 h 3962991"/>
                <a:gd name="connsiteX59" fmla="*/ 680924 w 2713693"/>
                <a:gd name="connsiteY59" fmla="*/ 3819055 h 3962991"/>
                <a:gd name="connsiteX60" fmla="*/ 1510749 w 2713693"/>
                <a:gd name="connsiteY60" fmla="*/ 3962462 h 3962991"/>
                <a:gd name="connsiteX61" fmla="*/ 2435678 w 2713693"/>
                <a:gd name="connsiteY61" fmla="*/ 3755101 h 3962991"/>
                <a:gd name="connsiteX62" fmla="*/ 2464247 w 2713693"/>
                <a:gd name="connsiteY62" fmla="*/ 3724321 h 3962991"/>
                <a:gd name="connsiteX63" fmla="*/ 2446012 w 2713693"/>
                <a:gd name="connsiteY63" fmla="*/ 3575010 h 3962991"/>
                <a:gd name="connsiteX64" fmla="*/ 2430263 w 2713693"/>
                <a:gd name="connsiteY64" fmla="*/ 3460899 h 3962991"/>
                <a:gd name="connsiteX65" fmla="*/ 2417111 w 2713693"/>
                <a:gd name="connsiteY65" fmla="*/ 3353420 h 3962991"/>
                <a:gd name="connsiteX66" fmla="*/ 2394897 w 2713693"/>
                <a:gd name="connsiteY66" fmla="*/ 3178358 h 3962991"/>
                <a:gd name="connsiteX67" fmla="*/ 2378374 w 2713693"/>
                <a:gd name="connsiteY67" fmla="*/ 3050266 h 3962991"/>
                <a:gd name="connsiteX68" fmla="*/ 2362128 w 2713693"/>
                <a:gd name="connsiteY68" fmla="*/ 2925546 h 3962991"/>
                <a:gd name="connsiteX69" fmla="*/ 2351518 w 2713693"/>
                <a:gd name="connsiteY69" fmla="*/ 2839065 h 3962991"/>
                <a:gd name="connsiteX70" fmla="*/ 2334664 w 2713693"/>
                <a:gd name="connsiteY70" fmla="*/ 2711581 h 3962991"/>
                <a:gd name="connsiteX71" fmla="*/ 2323115 w 2713693"/>
                <a:gd name="connsiteY71" fmla="*/ 2630792 h 3962991"/>
                <a:gd name="connsiteX72" fmla="*/ 2309963 w 2713693"/>
                <a:gd name="connsiteY72" fmla="*/ 2521489 h 3962991"/>
                <a:gd name="connsiteX73" fmla="*/ 2293551 w 2713693"/>
                <a:gd name="connsiteY73" fmla="*/ 2394945 h 3962991"/>
                <a:gd name="connsiteX74" fmla="*/ 2274763 w 2713693"/>
                <a:gd name="connsiteY74" fmla="*/ 2254807 h 3962991"/>
                <a:gd name="connsiteX75" fmla="*/ 2249067 w 2713693"/>
                <a:gd name="connsiteY75" fmla="*/ 2055486 h 3962991"/>
                <a:gd name="connsiteX76" fmla="*/ 2240004 w 2713693"/>
                <a:gd name="connsiteY76" fmla="*/ 1984422 h 3962991"/>
                <a:gd name="connsiteX77" fmla="*/ 2259235 w 2713693"/>
                <a:gd name="connsiteY77" fmla="*/ 1956295 h 3962991"/>
                <a:gd name="connsiteX78" fmla="*/ 2303829 w 2713693"/>
                <a:gd name="connsiteY78" fmla="*/ 1940823 h 3962991"/>
                <a:gd name="connsiteX79" fmla="*/ 2323115 w 2713693"/>
                <a:gd name="connsiteY79" fmla="*/ 1933307 h 3962991"/>
                <a:gd name="connsiteX80" fmla="*/ 2365664 w 2713693"/>
                <a:gd name="connsiteY80" fmla="*/ 1923360 h 3962991"/>
                <a:gd name="connsiteX81" fmla="*/ 2597036 w 2713693"/>
                <a:gd name="connsiteY81" fmla="*/ 1849313 h 3962991"/>
                <a:gd name="connsiteX82" fmla="*/ 2694734 w 2713693"/>
                <a:gd name="connsiteY82" fmla="*/ 1817815 h 3962991"/>
                <a:gd name="connsiteX83" fmla="*/ 2713136 w 2713693"/>
                <a:gd name="connsiteY83" fmla="*/ 1790517 h 3962991"/>
                <a:gd name="connsiteX0" fmla="*/ 2713136 w 2713693"/>
                <a:gd name="connsiteY0" fmla="*/ 1790517 h 3963565"/>
                <a:gd name="connsiteX1" fmla="*/ 2700316 w 2713693"/>
                <a:gd name="connsiteY1" fmla="*/ 1718569 h 3963565"/>
                <a:gd name="connsiteX2" fmla="*/ 2682798 w 2713693"/>
                <a:gd name="connsiteY2" fmla="*/ 1633138 h 3963565"/>
                <a:gd name="connsiteX3" fmla="*/ 2634225 w 2713693"/>
                <a:gd name="connsiteY3" fmla="*/ 1400938 h 3963565"/>
                <a:gd name="connsiteX4" fmla="*/ 2601512 w 2713693"/>
                <a:gd name="connsiteY4" fmla="*/ 1382813 h 3963565"/>
                <a:gd name="connsiteX5" fmla="*/ 2505416 w 2713693"/>
                <a:gd name="connsiteY5" fmla="*/ 1400606 h 3963565"/>
                <a:gd name="connsiteX6" fmla="*/ 2349915 w 2713693"/>
                <a:gd name="connsiteY6" fmla="*/ 1433541 h 3963565"/>
                <a:gd name="connsiteX7" fmla="*/ 2324828 w 2713693"/>
                <a:gd name="connsiteY7" fmla="*/ 1444703 h 3963565"/>
                <a:gd name="connsiteX8" fmla="*/ 2262053 w 2713693"/>
                <a:gd name="connsiteY8" fmla="*/ 1459071 h 3963565"/>
                <a:gd name="connsiteX9" fmla="*/ 2142692 w 2713693"/>
                <a:gd name="connsiteY9" fmla="*/ 1484379 h 3963565"/>
                <a:gd name="connsiteX10" fmla="*/ 2115505 w 2713693"/>
                <a:gd name="connsiteY10" fmla="*/ 1469736 h 3963565"/>
                <a:gd name="connsiteX11" fmla="*/ 2042175 w 2713693"/>
                <a:gd name="connsiteY11" fmla="*/ 1249085 h 3963565"/>
                <a:gd name="connsiteX12" fmla="*/ 1975477 w 2713693"/>
                <a:gd name="connsiteY12" fmla="*/ 1052085 h 3963565"/>
                <a:gd name="connsiteX13" fmla="*/ 1901043 w 2713693"/>
                <a:gd name="connsiteY13" fmla="*/ 828284 h 3963565"/>
                <a:gd name="connsiteX14" fmla="*/ 1826885 w 2713693"/>
                <a:gd name="connsiteY14" fmla="*/ 607909 h 3963565"/>
                <a:gd name="connsiteX15" fmla="*/ 1792900 w 2713693"/>
                <a:gd name="connsiteY15" fmla="*/ 542482 h 3963565"/>
                <a:gd name="connsiteX16" fmla="*/ 1602697 w 2713693"/>
                <a:gd name="connsiteY16" fmla="*/ 414059 h 3963565"/>
                <a:gd name="connsiteX17" fmla="*/ 1591756 w 2713693"/>
                <a:gd name="connsiteY17" fmla="*/ 414280 h 3963565"/>
                <a:gd name="connsiteX18" fmla="*/ 1591756 w 2713693"/>
                <a:gd name="connsiteY18" fmla="*/ 414280 h 3963565"/>
                <a:gd name="connsiteX19" fmla="*/ 1580869 w 2713693"/>
                <a:gd name="connsiteY19" fmla="*/ 360292 h 3963565"/>
                <a:gd name="connsiteX20" fmla="*/ 1566999 w 2713693"/>
                <a:gd name="connsiteY20" fmla="*/ 309453 h 3963565"/>
                <a:gd name="connsiteX21" fmla="*/ 1478474 w 2713693"/>
                <a:gd name="connsiteY21" fmla="*/ 331004 h 3963565"/>
                <a:gd name="connsiteX22" fmla="*/ 1466040 w 2713693"/>
                <a:gd name="connsiteY22" fmla="*/ 325589 h 3963565"/>
                <a:gd name="connsiteX23" fmla="*/ 1356737 w 2713693"/>
                <a:gd name="connsiteY23" fmla="*/ 248502 h 3963565"/>
                <a:gd name="connsiteX24" fmla="*/ 1100775 w 2713693"/>
                <a:gd name="connsiteY24" fmla="*/ 71064 h 3963565"/>
                <a:gd name="connsiteX25" fmla="*/ 1055739 w 2713693"/>
                <a:gd name="connsiteY25" fmla="*/ 0 h 3963565"/>
                <a:gd name="connsiteX26" fmla="*/ 1026893 w 2713693"/>
                <a:gd name="connsiteY26" fmla="*/ 28459 h 3963565"/>
                <a:gd name="connsiteX27" fmla="*/ 1026893 w 2713693"/>
                <a:gd name="connsiteY27" fmla="*/ 28459 h 3963565"/>
                <a:gd name="connsiteX28" fmla="*/ 1001916 w 2713693"/>
                <a:gd name="connsiteY28" fmla="*/ 25751 h 3963565"/>
                <a:gd name="connsiteX29" fmla="*/ 866144 w 2713693"/>
                <a:gd name="connsiteY29" fmla="*/ 190313 h 3963565"/>
                <a:gd name="connsiteX30" fmla="*/ 827683 w 2713693"/>
                <a:gd name="connsiteY30" fmla="*/ 210815 h 3963565"/>
                <a:gd name="connsiteX31" fmla="*/ 682240 w 2713693"/>
                <a:gd name="connsiteY31" fmla="*/ 237118 h 3963565"/>
                <a:gd name="connsiteX32" fmla="*/ 483693 w 2713693"/>
                <a:gd name="connsiteY32" fmla="*/ 320947 h 3963565"/>
                <a:gd name="connsiteX33" fmla="*/ 249724 w 2713693"/>
                <a:gd name="connsiteY33" fmla="*/ 647365 h 3963565"/>
                <a:gd name="connsiteX34" fmla="*/ 205020 w 2713693"/>
                <a:gd name="connsiteY34" fmla="*/ 786231 h 3963565"/>
                <a:gd name="connsiteX35" fmla="*/ 172859 w 2713693"/>
                <a:gd name="connsiteY35" fmla="*/ 912057 h 3963565"/>
                <a:gd name="connsiteX36" fmla="*/ 149208 w 2713693"/>
                <a:gd name="connsiteY36" fmla="*/ 1029926 h 3963565"/>
                <a:gd name="connsiteX37" fmla="*/ 123291 w 2713693"/>
                <a:gd name="connsiteY37" fmla="*/ 1164924 h 3963565"/>
                <a:gd name="connsiteX38" fmla="*/ 99861 w 2713693"/>
                <a:gd name="connsiteY38" fmla="*/ 1316446 h 3963565"/>
                <a:gd name="connsiteX39" fmla="*/ 74994 w 2713693"/>
                <a:gd name="connsiteY39" fmla="*/ 1481616 h 3963565"/>
                <a:gd name="connsiteX40" fmla="*/ 45817 w 2713693"/>
                <a:gd name="connsiteY40" fmla="*/ 1720669 h 3963565"/>
                <a:gd name="connsiteX41" fmla="*/ 40015 w 2713693"/>
                <a:gd name="connsiteY41" fmla="*/ 1772723 h 3963565"/>
                <a:gd name="connsiteX42" fmla="*/ 25537 w 2713693"/>
                <a:gd name="connsiteY42" fmla="*/ 1901091 h 3963565"/>
                <a:gd name="connsiteX43" fmla="*/ 15369 w 2713693"/>
                <a:gd name="connsiteY43" fmla="*/ 2010560 h 3963565"/>
                <a:gd name="connsiteX44" fmla="*/ 339 w 2713693"/>
                <a:gd name="connsiteY44" fmla="*/ 2151140 h 3963565"/>
                <a:gd name="connsiteX45" fmla="*/ 5864 w 2713693"/>
                <a:gd name="connsiteY45" fmla="*/ 2172249 h 3963565"/>
                <a:gd name="connsiteX46" fmla="*/ 184187 w 2713693"/>
                <a:gd name="connsiteY46" fmla="*/ 2398758 h 3963565"/>
                <a:gd name="connsiteX47" fmla="*/ 373948 w 2713693"/>
                <a:gd name="connsiteY47" fmla="*/ 2640794 h 3963565"/>
                <a:gd name="connsiteX48" fmla="*/ 381242 w 2713693"/>
                <a:gd name="connsiteY48" fmla="*/ 2659306 h 3963565"/>
                <a:gd name="connsiteX49" fmla="*/ 345047 w 2713693"/>
                <a:gd name="connsiteY49" fmla="*/ 2791321 h 3963565"/>
                <a:gd name="connsiteX50" fmla="*/ 298740 w 2713693"/>
                <a:gd name="connsiteY50" fmla="*/ 2962459 h 3963565"/>
                <a:gd name="connsiteX51" fmla="*/ 268513 w 2713693"/>
                <a:gd name="connsiteY51" fmla="*/ 3080438 h 3963565"/>
                <a:gd name="connsiteX52" fmla="*/ 214966 w 2713693"/>
                <a:gd name="connsiteY52" fmla="*/ 3278488 h 3963565"/>
                <a:gd name="connsiteX53" fmla="*/ 166338 w 2713693"/>
                <a:gd name="connsiteY53" fmla="*/ 3459629 h 3963565"/>
                <a:gd name="connsiteX54" fmla="*/ 173301 w 2713693"/>
                <a:gd name="connsiteY54" fmla="*/ 3485656 h 3963565"/>
                <a:gd name="connsiteX55" fmla="*/ 217729 w 2713693"/>
                <a:gd name="connsiteY55" fmla="*/ 3499526 h 3963565"/>
                <a:gd name="connsiteX56" fmla="*/ 424621 w 2713693"/>
                <a:gd name="connsiteY56" fmla="*/ 3558653 h 3963565"/>
                <a:gd name="connsiteX57" fmla="*/ 665441 w 2713693"/>
                <a:gd name="connsiteY57" fmla="*/ 3627507 h 3963565"/>
                <a:gd name="connsiteX58" fmla="*/ 683953 w 2713693"/>
                <a:gd name="connsiteY58" fmla="*/ 3647234 h 3963565"/>
                <a:gd name="connsiteX59" fmla="*/ 680924 w 2713693"/>
                <a:gd name="connsiteY59" fmla="*/ 3819055 h 3963565"/>
                <a:gd name="connsiteX60" fmla="*/ 1510749 w 2713693"/>
                <a:gd name="connsiteY60" fmla="*/ 3962462 h 3963565"/>
                <a:gd name="connsiteX61" fmla="*/ 2464247 w 2713693"/>
                <a:gd name="connsiteY61" fmla="*/ 3724321 h 3963565"/>
                <a:gd name="connsiteX62" fmla="*/ 2446012 w 2713693"/>
                <a:gd name="connsiteY62" fmla="*/ 3575010 h 3963565"/>
                <a:gd name="connsiteX63" fmla="*/ 2430263 w 2713693"/>
                <a:gd name="connsiteY63" fmla="*/ 3460899 h 3963565"/>
                <a:gd name="connsiteX64" fmla="*/ 2417111 w 2713693"/>
                <a:gd name="connsiteY64" fmla="*/ 3353420 h 3963565"/>
                <a:gd name="connsiteX65" fmla="*/ 2394897 w 2713693"/>
                <a:gd name="connsiteY65" fmla="*/ 3178358 h 3963565"/>
                <a:gd name="connsiteX66" fmla="*/ 2378374 w 2713693"/>
                <a:gd name="connsiteY66" fmla="*/ 3050266 h 3963565"/>
                <a:gd name="connsiteX67" fmla="*/ 2362128 w 2713693"/>
                <a:gd name="connsiteY67" fmla="*/ 2925546 h 3963565"/>
                <a:gd name="connsiteX68" fmla="*/ 2351518 w 2713693"/>
                <a:gd name="connsiteY68" fmla="*/ 2839065 h 3963565"/>
                <a:gd name="connsiteX69" fmla="*/ 2334664 w 2713693"/>
                <a:gd name="connsiteY69" fmla="*/ 2711581 h 3963565"/>
                <a:gd name="connsiteX70" fmla="*/ 2323115 w 2713693"/>
                <a:gd name="connsiteY70" fmla="*/ 2630792 h 3963565"/>
                <a:gd name="connsiteX71" fmla="*/ 2309963 w 2713693"/>
                <a:gd name="connsiteY71" fmla="*/ 2521489 h 3963565"/>
                <a:gd name="connsiteX72" fmla="*/ 2293551 w 2713693"/>
                <a:gd name="connsiteY72" fmla="*/ 2394945 h 3963565"/>
                <a:gd name="connsiteX73" fmla="*/ 2274763 w 2713693"/>
                <a:gd name="connsiteY73" fmla="*/ 2254807 h 3963565"/>
                <a:gd name="connsiteX74" fmla="*/ 2249067 w 2713693"/>
                <a:gd name="connsiteY74" fmla="*/ 2055486 h 3963565"/>
                <a:gd name="connsiteX75" fmla="*/ 2240004 w 2713693"/>
                <a:gd name="connsiteY75" fmla="*/ 1984422 h 3963565"/>
                <a:gd name="connsiteX76" fmla="*/ 2259235 w 2713693"/>
                <a:gd name="connsiteY76" fmla="*/ 1956295 h 3963565"/>
                <a:gd name="connsiteX77" fmla="*/ 2303829 w 2713693"/>
                <a:gd name="connsiteY77" fmla="*/ 1940823 h 3963565"/>
                <a:gd name="connsiteX78" fmla="*/ 2323115 w 2713693"/>
                <a:gd name="connsiteY78" fmla="*/ 1933307 h 3963565"/>
                <a:gd name="connsiteX79" fmla="*/ 2365664 w 2713693"/>
                <a:gd name="connsiteY79" fmla="*/ 1923360 h 3963565"/>
                <a:gd name="connsiteX80" fmla="*/ 2597036 w 2713693"/>
                <a:gd name="connsiteY80" fmla="*/ 1849313 h 3963565"/>
                <a:gd name="connsiteX81" fmla="*/ 2694734 w 2713693"/>
                <a:gd name="connsiteY81" fmla="*/ 1817815 h 3963565"/>
                <a:gd name="connsiteX82" fmla="*/ 2713136 w 2713693"/>
                <a:gd name="connsiteY82" fmla="*/ 1790517 h 3963565"/>
                <a:gd name="connsiteX0" fmla="*/ 2713136 w 2713693"/>
                <a:gd name="connsiteY0" fmla="*/ 1790517 h 3963563"/>
                <a:gd name="connsiteX1" fmla="*/ 2700316 w 2713693"/>
                <a:gd name="connsiteY1" fmla="*/ 1718569 h 3963563"/>
                <a:gd name="connsiteX2" fmla="*/ 2682798 w 2713693"/>
                <a:gd name="connsiteY2" fmla="*/ 1633138 h 3963563"/>
                <a:gd name="connsiteX3" fmla="*/ 2634225 w 2713693"/>
                <a:gd name="connsiteY3" fmla="*/ 1400938 h 3963563"/>
                <a:gd name="connsiteX4" fmla="*/ 2601512 w 2713693"/>
                <a:gd name="connsiteY4" fmla="*/ 1382813 h 3963563"/>
                <a:gd name="connsiteX5" fmla="*/ 2505416 w 2713693"/>
                <a:gd name="connsiteY5" fmla="*/ 1400606 h 3963563"/>
                <a:gd name="connsiteX6" fmla="*/ 2349915 w 2713693"/>
                <a:gd name="connsiteY6" fmla="*/ 1433541 h 3963563"/>
                <a:gd name="connsiteX7" fmla="*/ 2324828 w 2713693"/>
                <a:gd name="connsiteY7" fmla="*/ 1444703 h 3963563"/>
                <a:gd name="connsiteX8" fmla="*/ 2262053 w 2713693"/>
                <a:gd name="connsiteY8" fmla="*/ 1459071 h 3963563"/>
                <a:gd name="connsiteX9" fmla="*/ 2142692 w 2713693"/>
                <a:gd name="connsiteY9" fmla="*/ 1484379 h 3963563"/>
                <a:gd name="connsiteX10" fmla="*/ 2115505 w 2713693"/>
                <a:gd name="connsiteY10" fmla="*/ 1469736 h 3963563"/>
                <a:gd name="connsiteX11" fmla="*/ 2042175 w 2713693"/>
                <a:gd name="connsiteY11" fmla="*/ 1249085 h 3963563"/>
                <a:gd name="connsiteX12" fmla="*/ 1975477 w 2713693"/>
                <a:gd name="connsiteY12" fmla="*/ 1052085 h 3963563"/>
                <a:gd name="connsiteX13" fmla="*/ 1901043 w 2713693"/>
                <a:gd name="connsiteY13" fmla="*/ 828284 h 3963563"/>
                <a:gd name="connsiteX14" fmla="*/ 1826885 w 2713693"/>
                <a:gd name="connsiteY14" fmla="*/ 607909 h 3963563"/>
                <a:gd name="connsiteX15" fmla="*/ 1792900 w 2713693"/>
                <a:gd name="connsiteY15" fmla="*/ 542482 h 3963563"/>
                <a:gd name="connsiteX16" fmla="*/ 1602697 w 2713693"/>
                <a:gd name="connsiteY16" fmla="*/ 414059 h 3963563"/>
                <a:gd name="connsiteX17" fmla="*/ 1591756 w 2713693"/>
                <a:gd name="connsiteY17" fmla="*/ 414280 h 3963563"/>
                <a:gd name="connsiteX18" fmla="*/ 1591756 w 2713693"/>
                <a:gd name="connsiteY18" fmla="*/ 414280 h 3963563"/>
                <a:gd name="connsiteX19" fmla="*/ 1580869 w 2713693"/>
                <a:gd name="connsiteY19" fmla="*/ 360292 h 3963563"/>
                <a:gd name="connsiteX20" fmla="*/ 1566999 w 2713693"/>
                <a:gd name="connsiteY20" fmla="*/ 309453 h 3963563"/>
                <a:gd name="connsiteX21" fmla="*/ 1478474 w 2713693"/>
                <a:gd name="connsiteY21" fmla="*/ 331004 h 3963563"/>
                <a:gd name="connsiteX22" fmla="*/ 1466040 w 2713693"/>
                <a:gd name="connsiteY22" fmla="*/ 325589 h 3963563"/>
                <a:gd name="connsiteX23" fmla="*/ 1356737 w 2713693"/>
                <a:gd name="connsiteY23" fmla="*/ 248502 h 3963563"/>
                <a:gd name="connsiteX24" fmla="*/ 1100775 w 2713693"/>
                <a:gd name="connsiteY24" fmla="*/ 71064 h 3963563"/>
                <a:gd name="connsiteX25" fmla="*/ 1055739 w 2713693"/>
                <a:gd name="connsiteY25" fmla="*/ 0 h 3963563"/>
                <a:gd name="connsiteX26" fmla="*/ 1026893 w 2713693"/>
                <a:gd name="connsiteY26" fmla="*/ 28459 h 3963563"/>
                <a:gd name="connsiteX27" fmla="*/ 1026893 w 2713693"/>
                <a:gd name="connsiteY27" fmla="*/ 28459 h 3963563"/>
                <a:gd name="connsiteX28" fmla="*/ 1001916 w 2713693"/>
                <a:gd name="connsiteY28" fmla="*/ 25751 h 3963563"/>
                <a:gd name="connsiteX29" fmla="*/ 866144 w 2713693"/>
                <a:gd name="connsiteY29" fmla="*/ 190313 h 3963563"/>
                <a:gd name="connsiteX30" fmla="*/ 827683 w 2713693"/>
                <a:gd name="connsiteY30" fmla="*/ 210815 h 3963563"/>
                <a:gd name="connsiteX31" fmla="*/ 682240 w 2713693"/>
                <a:gd name="connsiteY31" fmla="*/ 237118 h 3963563"/>
                <a:gd name="connsiteX32" fmla="*/ 483693 w 2713693"/>
                <a:gd name="connsiteY32" fmla="*/ 320947 h 3963563"/>
                <a:gd name="connsiteX33" fmla="*/ 249724 w 2713693"/>
                <a:gd name="connsiteY33" fmla="*/ 647365 h 3963563"/>
                <a:gd name="connsiteX34" fmla="*/ 205020 w 2713693"/>
                <a:gd name="connsiteY34" fmla="*/ 786231 h 3963563"/>
                <a:gd name="connsiteX35" fmla="*/ 172859 w 2713693"/>
                <a:gd name="connsiteY35" fmla="*/ 912057 h 3963563"/>
                <a:gd name="connsiteX36" fmla="*/ 149208 w 2713693"/>
                <a:gd name="connsiteY36" fmla="*/ 1029926 h 3963563"/>
                <a:gd name="connsiteX37" fmla="*/ 123291 w 2713693"/>
                <a:gd name="connsiteY37" fmla="*/ 1164924 h 3963563"/>
                <a:gd name="connsiteX38" fmla="*/ 99861 w 2713693"/>
                <a:gd name="connsiteY38" fmla="*/ 1316446 h 3963563"/>
                <a:gd name="connsiteX39" fmla="*/ 74994 w 2713693"/>
                <a:gd name="connsiteY39" fmla="*/ 1481616 h 3963563"/>
                <a:gd name="connsiteX40" fmla="*/ 45817 w 2713693"/>
                <a:gd name="connsiteY40" fmla="*/ 1720669 h 3963563"/>
                <a:gd name="connsiteX41" fmla="*/ 40015 w 2713693"/>
                <a:gd name="connsiteY41" fmla="*/ 1772723 h 3963563"/>
                <a:gd name="connsiteX42" fmla="*/ 25537 w 2713693"/>
                <a:gd name="connsiteY42" fmla="*/ 1901091 h 3963563"/>
                <a:gd name="connsiteX43" fmla="*/ 15369 w 2713693"/>
                <a:gd name="connsiteY43" fmla="*/ 2010560 h 3963563"/>
                <a:gd name="connsiteX44" fmla="*/ 339 w 2713693"/>
                <a:gd name="connsiteY44" fmla="*/ 2151140 h 3963563"/>
                <a:gd name="connsiteX45" fmla="*/ 5864 w 2713693"/>
                <a:gd name="connsiteY45" fmla="*/ 2172249 h 3963563"/>
                <a:gd name="connsiteX46" fmla="*/ 184187 w 2713693"/>
                <a:gd name="connsiteY46" fmla="*/ 2398758 h 3963563"/>
                <a:gd name="connsiteX47" fmla="*/ 373948 w 2713693"/>
                <a:gd name="connsiteY47" fmla="*/ 2640794 h 3963563"/>
                <a:gd name="connsiteX48" fmla="*/ 381242 w 2713693"/>
                <a:gd name="connsiteY48" fmla="*/ 2659306 h 3963563"/>
                <a:gd name="connsiteX49" fmla="*/ 345047 w 2713693"/>
                <a:gd name="connsiteY49" fmla="*/ 2791321 h 3963563"/>
                <a:gd name="connsiteX50" fmla="*/ 298740 w 2713693"/>
                <a:gd name="connsiteY50" fmla="*/ 2962459 h 3963563"/>
                <a:gd name="connsiteX51" fmla="*/ 268513 w 2713693"/>
                <a:gd name="connsiteY51" fmla="*/ 3080438 h 3963563"/>
                <a:gd name="connsiteX52" fmla="*/ 214966 w 2713693"/>
                <a:gd name="connsiteY52" fmla="*/ 3278488 h 3963563"/>
                <a:gd name="connsiteX53" fmla="*/ 166338 w 2713693"/>
                <a:gd name="connsiteY53" fmla="*/ 3459629 h 3963563"/>
                <a:gd name="connsiteX54" fmla="*/ 173301 w 2713693"/>
                <a:gd name="connsiteY54" fmla="*/ 3485656 h 3963563"/>
                <a:gd name="connsiteX55" fmla="*/ 217729 w 2713693"/>
                <a:gd name="connsiteY55" fmla="*/ 3499526 h 3963563"/>
                <a:gd name="connsiteX56" fmla="*/ 424621 w 2713693"/>
                <a:gd name="connsiteY56" fmla="*/ 3558653 h 3963563"/>
                <a:gd name="connsiteX57" fmla="*/ 665441 w 2713693"/>
                <a:gd name="connsiteY57" fmla="*/ 3627507 h 3963563"/>
                <a:gd name="connsiteX58" fmla="*/ 683953 w 2713693"/>
                <a:gd name="connsiteY58" fmla="*/ 3647234 h 3963563"/>
                <a:gd name="connsiteX59" fmla="*/ 680924 w 2713693"/>
                <a:gd name="connsiteY59" fmla="*/ 3819055 h 3963563"/>
                <a:gd name="connsiteX60" fmla="*/ 1510749 w 2713693"/>
                <a:gd name="connsiteY60" fmla="*/ 3962462 h 3963563"/>
                <a:gd name="connsiteX61" fmla="*/ 2464247 w 2713693"/>
                <a:gd name="connsiteY61" fmla="*/ 3724321 h 3963563"/>
                <a:gd name="connsiteX62" fmla="*/ 2446012 w 2713693"/>
                <a:gd name="connsiteY62" fmla="*/ 3575010 h 3963563"/>
                <a:gd name="connsiteX63" fmla="*/ 2430263 w 2713693"/>
                <a:gd name="connsiteY63" fmla="*/ 3460899 h 3963563"/>
                <a:gd name="connsiteX64" fmla="*/ 2417111 w 2713693"/>
                <a:gd name="connsiteY64" fmla="*/ 3353420 h 3963563"/>
                <a:gd name="connsiteX65" fmla="*/ 2394897 w 2713693"/>
                <a:gd name="connsiteY65" fmla="*/ 3178358 h 3963563"/>
                <a:gd name="connsiteX66" fmla="*/ 2378374 w 2713693"/>
                <a:gd name="connsiteY66" fmla="*/ 3050266 h 3963563"/>
                <a:gd name="connsiteX67" fmla="*/ 2362128 w 2713693"/>
                <a:gd name="connsiteY67" fmla="*/ 2925546 h 3963563"/>
                <a:gd name="connsiteX68" fmla="*/ 2351518 w 2713693"/>
                <a:gd name="connsiteY68" fmla="*/ 2839065 h 3963563"/>
                <a:gd name="connsiteX69" fmla="*/ 2334664 w 2713693"/>
                <a:gd name="connsiteY69" fmla="*/ 2711581 h 3963563"/>
                <a:gd name="connsiteX70" fmla="*/ 2323115 w 2713693"/>
                <a:gd name="connsiteY70" fmla="*/ 2630792 h 3963563"/>
                <a:gd name="connsiteX71" fmla="*/ 2309963 w 2713693"/>
                <a:gd name="connsiteY71" fmla="*/ 2521489 h 3963563"/>
                <a:gd name="connsiteX72" fmla="*/ 2293551 w 2713693"/>
                <a:gd name="connsiteY72" fmla="*/ 2394945 h 3963563"/>
                <a:gd name="connsiteX73" fmla="*/ 2274763 w 2713693"/>
                <a:gd name="connsiteY73" fmla="*/ 2254807 h 3963563"/>
                <a:gd name="connsiteX74" fmla="*/ 2249067 w 2713693"/>
                <a:gd name="connsiteY74" fmla="*/ 2055486 h 3963563"/>
                <a:gd name="connsiteX75" fmla="*/ 2240004 w 2713693"/>
                <a:gd name="connsiteY75" fmla="*/ 1984422 h 3963563"/>
                <a:gd name="connsiteX76" fmla="*/ 2259235 w 2713693"/>
                <a:gd name="connsiteY76" fmla="*/ 1956295 h 3963563"/>
                <a:gd name="connsiteX77" fmla="*/ 2303829 w 2713693"/>
                <a:gd name="connsiteY77" fmla="*/ 1940823 h 3963563"/>
                <a:gd name="connsiteX78" fmla="*/ 2323115 w 2713693"/>
                <a:gd name="connsiteY78" fmla="*/ 1933307 h 3963563"/>
                <a:gd name="connsiteX79" fmla="*/ 2365664 w 2713693"/>
                <a:gd name="connsiteY79" fmla="*/ 1923360 h 3963563"/>
                <a:gd name="connsiteX80" fmla="*/ 2597036 w 2713693"/>
                <a:gd name="connsiteY80" fmla="*/ 1849313 h 3963563"/>
                <a:gd name="connsiteX81" fmla="*/ 2694734 w 2713693"/>
                <a:gd name="connsiteY81" fmla="*/ 1817815 h 3963563"/>
                <a:gd name="connsiteX82" fmla="*/ 2713136 w 2713693"/>
                <a:gd name="connsiteY82" fmla="*/ 1790517 h 3963563"/>
                <a:gd name="connsiteX0" fmla="*/ 2713136 w 2713693"/>
                <a:gd name="connsiteY0" fmla="*/ 1790517 h 3962776"/>
                <a:gd name="connsiteX1" fmla="*/ 2700316 w 2713693"/>
                <a:gd name="connsiteY1" fmla="*/ 1718569 h 3962776"/>
                <a:gd name="connsiteX2" fmla="*/ 2682798 w 2713693"/>
                <a:gd name="connsiteY2" fmla="*/ 1633138 h 3962776"/>
                <a:gd name="connsiteX3" fmla="*/ 2634225 w 2713693"/>
                <a:gd name="connsiteY3" fmla="*/ 1400938 h 3962776"/>
                <a:gd name="connsiteX4" fmla="*/ 2601512 w 2713693"/>
                <a:gd name="connsiteY4" fmla="*/ 1382813 h 3962776"/>
                <a:gd name="connsiteX5" fmla="*/ 2505416 w 2713693"/>
                <a:gd name="connsiteY5" fmla="*/ 1400606 h 3962776"/>
                <a:gd name="connsiteX6" fmla="*/ 2349915 w 2713693"/>
                <a:gd name="connsiteY6" fmla="*/ 1433541 h 3962776"/>
                <a:gd name="connsiteX7" fmla="*/ 2324828 w 2713693"/>
                <a:gd name="connsiteY7" fmla="*/ 1444703 h 3962776"/>
                <a:gd name="connsiteX8" fmla="*/ 2262053 w 2713693"/>
                <a:gd name="connsiteY8" fmla="*/ 1459071 h 3962776"/>
                <a:gd name="connsiteX9" fmla="*/ 2142692 w 2713693"/>
                <a:gd name="connsiteY9" fmla="*/ 1484379 h 3962776"/>
                <a:gd name="connsiteX10" fmla="*/ 2115505 w 2713693"/>
                <a:gd name="connsiteY10" fmla="*/ 1469736 h 3962776"/>
                <a:gd name="connsiteX11" fmla="*/ 2042175 w 2713693"/>
                <a:gd name="connsiteY11" fmla="*/ 1249085 h 3962776"/>
                <a:gd name="connsiteX12" fmla="*/ 1975477 w 2713693"/>
                <a:gd name="connsiteY12" fmla="*/ 1052085 h 3962776"/>
                <a:gd name="connsiteX13" fmla="*/ 1901043 w 2713693"/>
                <a:gd name="connsiteY13" fmla="*/ 828284 h 3962776"/>
                <a:gd name="connsiteX14" fmla="*/ 1826885 w 2713693"/>
                <a:gd name="connsiteY14" fmla="*/ 607909 h 3962776"/>
                <a:gd name="connsiteX15" fmla="*/ 1792900 w 2713693"/>
                <a:gd name="connsiteY15" fmla="*/ 542482 h 3962776"/>
                <a:gd name="connsiteX16" fmla="*/ 1602697 w 2713693"/>
                <a:gd name="connsiteY16" fmla="*/ 414059 h 3962776"/>
                <a:gd name="connsiteX17" fmla="*/ 1591756 w 2713693"/>
                <a:gd name="connsiteY17" fmla="*/ 414280 h 3962776"/>
                <a:gd name="connsiteX18" fmla="*/ 1591756 w 2713693"/>
                <a:gd name="connsiteY18" fmla="*/ 414280 h 3962776"/>
                <a:gd name="connsiteX19" fmla="*/ 1580869 w 2713693"/>
                <a:gd name="connsiteY19" fmla="*/ 360292 h 3962776"/>
                <a:gd name="connsiteX20" fmla="*/ 1566999 w 2713693"/>
                <a:gd name="connsiteY20" fmla="*/ 309453 h 3962776"/>
                <a:gd name="connsiteX21" fmla="*/ 1478474 w 2713693"/>
                <a:gd name="connsiteY21" fmla="*/ 331004 h 3962776"/>
                <a:gd name="connsiteX22" fmla="*/ 1466040 w 2713693"/>
                <a:gd name="connsiteY22" fmla="*/ 325589 h 3962776"/>
                <a:gd name="connsiteX23" fmla="*/ 1356737 w 2713693"/>
                <a:gd name="connsiteY23" fmla="*/ 248502 h 3962776"/>
                <a:gd name="connsiteX24" fmla="*/ 1100775 w 2713693"/>
                <a:gd name="connsiteY24" fmla="*/ 71064 h 3962776"/>
                <a:gd name="connsiteX25" fmla="*/ 1055739 w 2713693"/>
                <a:gd name="connsiteY25" fmla="*/ 0 h 3962776"/>
                <a:gd name="connsiteX26" fmla="*/ 1026893 w 2713693"/>
                <a:gd name="connsiteY26" fmla="*/ 28459 h 3962776"/>
                <a:gd name="connsiteX27" fmla="*/ 1026893 w 2713693"/>
                <a:gd name="connsiteY27" fmla="*/ 28459 h 3962776"/>
                <a:gd name="connsiteX28" fmla="*/ 1001916 w 2713693"/>
                <a:gd name="connsiteY28" fmla="*/ 25751 h 3962776"/>
                <a:gd name="connsiteX29" fmla="*/ 866144 w 2713693"/>
                <a:gd name="connsiteY29" fmla="*/ 190313 h 3962776"/>
                <a:gd name="connsiteX30" fmla="*/ 827683 w 2713693"/>
                <a:gd name="connsiteY30" fmla="*/ 210815 h 3962776"/>
                <a:gd name="connsiteX31" fmla="*/ 682240 w 2713693"/>
                <a:gd name="connsiteY31" fmla="*/ 237118 h 3962776"/>
                <a:gd name="connsiteX32" fmla="*/ 483693 w 2713693"/>
                <a:gd name="connsiteY32" fmla="*/ 320947 h 3962776"/>
                <a:gd name="connsiteX33" fmla="*/ 249724 w 2713693"/>
                <a:gd name="connsiteY33" fmla="*/ 647365 h 3962776"/>
                <a:gd name="connsiteX34" fmla="*/ 205020 w 2713693"/>
                <a:gd name="connsiteY34" fmla="*/ 786231 h 3962776"/>
                <a:gd name="connsiteX35" fmla="*/ 172859 w 2713693"/>
                <a:gd name="connsiteY35" fmla="*/ 912057 h 3962776"/>
                <a:gd name="connsiteX36" fmla="*/ 149208 w 2713693"/>
                <a:gd name="connsiteY36" fmla="*/ 1029926 h 3962776"/>
                <a:gd name="connsiteX37" fmla="*/ 123291 w 2713693"/>
                <a:gd name="connsiteY37" fmla="*/ 1164924 h 3962776"/>
                <a:gd name="connsiteX38" fmla="*/ 99861 w 2713693"/>
                <a:gd name="connsiteY38" fmla="*/ 1316446 h 3962776"/>
                <a:gd name="connsiteX39" fmla="*/ 74994 w 2713693"/>
                <a:gd name="connsiteY39" fmla="*/ 1481616 h 3962776"/>
                <a:gd name="connsiteX40" fmla="*/ 45817 w 2713693"/>
                <a:gd name="connsiteY40" fmla="*/ 1720669 h 3962776"/>
                <a:gd name="connsiteX41" fmla="*/ 40015 w 2713693"/>
                <a:gd name="connsiteY41" fmla="*/ 1772723 h 3962776"/>
                <a:gd name="connsiteX42" fmla="*/ 25537 w 2713693"/>
                <a:gd name="connsiteY42" fmla="*/ 1901091 h 3962776"/>
                <a:gd name="connsiteX43" fmla="*/ 15369 w 2713693"/>
                <a:gd name="connsiteY43" fmla="*/ 2010560 h 3962776"/>
                <a:gd name="connsiteX44" fmla="*/ 339 w 2713693"/>
                <a:gd name="connsiteY44" fmla="*/ 2151140 h 3962776"/>
                <a:gd name="connsiteX45" fmla="*/ 5864 w 2713693"/>
                <a:gd name="connsiteY45" fmla="*/ 2172249 h 3962776"/>
                <a:gd name="connsiteX46" fmla="*/ 184187 w 2713693"/>
                <a:gd name="connsiteY46" fmla="*/ 2398758 h 3962776"/>
                <a:gd name="connsiteX47" fmla="*/ 373948 w 2713693"/>
                <a:gd name="connsiteY47" fmla="*/ 2640794 h 3962776"/>
                <a:gd name="connsiteX48" fmla="*/ 381242 w 2713693"/>
                <a:gd name="connsiteY48" fmla="*/ 2659306 h 3962776"/>
                <a:gd name="connsiteX49" fmla="*/ 345047 w 2713693"/>
                <a:gd name="connsiteY49" fmla="*/ 2791321 h 3962776"/>
                <a:gd name="connsiteX50" fmla="*/ 298740 w 2713693"/>
                <a:gd name="connsiteY50" fmla="*/ 2962459 h 3962776"/>
                <a:gd name="connsiteX51" fmla="*/ 268513 w 2713693"/>
                <a:gd name="connsiteY51" fmla="*/ 3080438 h 3962776"/>
                <a:gd name="connsiteX52" fmla="*/ 214966 w 2713693"/>
                <a:gd name="connsiteY52" fmla="*/ 3278488 h 3962776"/>
                <a:gd name="connsiteX53" fmla="*/ 166338 w 2713693"/>
                <a:gd name="connsiteY53" fmla="*/ 3459629 h 3962776"/>
                <a:gd name="connsiteX54" fmla="*/ 173301 w 2713693"/>
                <a:gd name="connsiteY54" fmla="*/ 3485656 h 3962776"/>
                <a:gd name="connsiteX55" fmla="*/ 217729 w 2713693"/>
                <a:gd name="connsiteY55" fmla="*/ 3499526 h 3962776"/>
                <a:gd name="connsiteX56" fmla="*/ 424621 w 2713693"/>
                <a:gd name="connsiteY56" fmla="*/ 3558653 h 3962776"/>
                <a:gd name="connsiteX57" fmla="*/ 665441 w 2713693"/>
                <a:gd name="connsiteY57" fmla="*/ 3627507 h 3962776"/>
                <a:gd name="connsiteX58" fmla="*/ 683953 w 2713693"/>
                <a:gd name="connsiteY58" fmla="*/ 3647234 h 3962776"/>
                <a:gd name="connsiteX59" fmla="*/ 680924 w 2713693"/>
                <a:gd name="connsiteY59" fmla="*/ 3819055 h 3962776"/>
                <a:gd name="connsiteX60" fmla="*/ 1510749 w 2713693"/>
                <a:gd name="connsiteY60" fmla="*/ 3962462 h 3962776"/>
                <a:gd name="connsiteX61" fmla="*/ 2473470 w 2713693"/>
                <a:gd name="connsiteY61" fmla="*/ 3770439 h 3962776"/>
                <a:gd name="connsiteX62" fmla="*/ 2446012 w 2713693"/>
                <a:gd name="connsiteY62" fmla="*/ 3575010 h 3962776"/>
                <a:gd name="connsiteX63" fmla="*/ 2430263 w 2713693"/>
                <a:gd name="connsiteY63" fmla="*/ 3460899 h 3962776"/>
                <a:gd name="connsiteX64" fmla="*/ 2417111 w 2713693"/>
                <a:gd name="connsiteY64" fmla="*/ 3353420 h 3962776"/>
                <a:gd name="connsiteX65" fmla="*/ 2394897 w 2713693"/>
                <a:gd name="connsiteY65" fmla="*/ 3178358 h 3962776"/>
                <a:gd name="connsiteX66" fmla="*/ 2378374 w 2713693"/>
                <a:gd name="connsiteY66" fmla="*/ 3050266 h 3962776"/>
                <a:gd name="connsiteX67" fmla="*/ 2362128 w 2713693"/>
                <a:gd name="connsiteY67" fmla="*/ 2925546 h 3962776"/>
                <a:gd name="connsiteX68" fmla="*/ 2351518 w 2713693"/>
                <a:gd name="connsiteY68" fmla="*/ 2839065 h 3962776"/>
                <a:gd name="connsiteX69" fmla="*/ 2334664 w 2713693"/>
                <a:gd name="connsiteY69" fmla="*/ 2711581 h 3962776"/>
                <a:gd name="connsiteX70" fmla="*/ 2323115 w 2713693"/>
                <a:gd name="connsiteY70" fmla="*/ 2630792 h 3962776"/>
                <a:gd name="connsiteX71" fmla="*/ 2309963 w 2713693"/>
                <a:gd name="connsiteY71" fmla="*/ 2521489 h 3962776"/>
                <a:gd name="connsiteX72" fmla="*/ 2293551 w 2713693"/>
                <a:gd name="connsiteY72" fmla="*/ 2394945 h 3962776"/>
                <a:gd name="connsiteX73" fmla="*/ 2274763 w 2713693"/>
                <a:gd name="connsiteY73" fmla="*/ 2254807 h 3962776"/>
                <a:gd name="connsiteX74" fmla="*/ 2249067 w 2713693"/>
                <a:gd name="connsiteY74" fmla="*/ 2055486 h 3962776"/>
                <a:gd name="connsiteX75" fmla="*/ 2240004 w 2713693"/>
                <a:gd name="connsiteY75" fmla="*/ 1984422 h 3962776"/>
                <a:gd name="connsiteX76" fmla="*/ 2259235 w 2713693"/>
                <a:gd name="connsiteY76" fmla="*/ 1956295 h 3962776"/>
                <a:gd name="connsiteX77" fmla="*/ 2303829 w 2713693"/>
                <a:gd name="connsiteY77" fmla="*/ 1940823 h 3962776"/>
                <a:gd name="connsiteX78" fmla="*/ 2323115 w 2713693"/>
                <a:gd name="connsiteY78" fmla="*/ 1933307 h 3962776"/>
                <a:gd name="connsiteX79" fmla="*/ 2365664 w 2713693"/>
                <a:gd name="connsiteY79" fmla="*/ 1923360 h 3962776"/>
                <a:gd name="connsiteX80" fmla="*/ 2597036 w 2713693"/>
                <a:gd name="connsiteY80" fmla="*/ 1849313 h 3962776"/>
                <a:gd name="connsiteX81" fmla="*/ 2694734 w 2713693"/>
                <a:gd name="connsiteY81" fmla="*/ 1817815 h 3962776"/>
                <a:gd name="connsiteX82" fmla="*/ 2713136 w 2713693"/>
                <a:gd name="connsiteY82" fmla="*/ 1790517 h 3962776"/>
                <a:gd name="connsiteX0" fmla="*/ 2713136 w 2713693"/>
                <a:gd name="connsiteY0" fmla="*/ 1790517 h 3962776"/>
                <a:gd name="connsiteX1" fmla="*/ 2700316 w 2713693"/>
                <a:gd name="connsiteY1" fmla="*/ 1718569 h 3962776"/>
                <a:gd name="connsiteX2" fmla="*/ 2682798 w 2713693"/>
                <a:gd name="connsiteY2" fmla="*/ 1633138 h 3962776"/>
                <a:gd name="connsiteX3" fmla="*/ 2634225 w 2713693"/>
                <a:gd name="connsiteY3" fmla="*/ 1400938 h 3962776"/>
                <a:gd name="connsiteX4" fmla="*/ 2601512 w 2713693"/>
                <a:gd name="connsiteY4" fmla="*/ 1382813 h 3962776"/>
                <a:gd name="connsiteX5" fmla="*/ 2505416 w 2713693"/>
                <a:gd name="connsiteY5" fmla="*/ 1400606 h 3962776"/>
                <a:gd name="connsiteX6" fmla="*/ 2349915 w 2713693"/>
                <a:gd name="connsiteY6" fmla="*/ 1433541 h 3962776"/>
                <a:gd name="connsiteX7" fmla="*/ 2324828 w 2713693"/>
                <a:gd name="connsiteY7" fmla="*/ 1444703 h 3962776"/>
                <a:gd name="connsiteX8" fmla="*/ 2262053 w 2713693"/>
                <a:gd name="connsiteY8" fmla="*/ 1459071 h 3962776"/>
                <a:gd name="connsiteX9" fmla="*/ 2142692 w 2713693"/>
                <a:gd name="connsiteY9" fmla="*/ 1484379 h 3962776"/>
                <a:gd name="connsiteX10" fmla="*/ 2115505 w 2713693"/>
                <a:gd name="connsiteY10" fmla="*/ 1469736 h 3962776"/>
                <a:gd name="connsiteX11" fmla="*/ 2042175 w 2713693"/>
                <a:gd name="connsiteY11" fmla="*/ 1249085 h 3962776"/>
                <a:gd name="connsiteX12" fmla="*/ 1975477 w 2713693"/>
                <a:gd name="connsiteY12" fmla="*/ 1052085 h 3962776"/>
                <a:gd name="connsiteX13" fmla="*/ 1901043 w 2713693"/>
                <a:gd name="connsiteY13" fmla="*/ 828284 h 3962776"/>
                <a:gd name="connsiteX14" fmla="*/ 1826885 w 2713693"/>
                <a:gd name="connsiteY14" fmla="*/ 607909 h 3962776"/>
                <a:gd name="connsiteX15" fmla="*/ 1792900 w 2713693"/>
                <a:gd name="connsiteY15" fmla="*/ 542482 h 3962776"/>
                <a:gd name="connsiteX16" fmla="*/ 1602697 w 2713693"/>
                <a:gd name="connsiteY16" fmla="*/ 414059 h 3962776"/>
                <a:gd name="connsiteX17" fmla="*/ 1591756 w 2713693"/>
                <a:gd name="connsiteY17" fmla="*/ 414280 h 3962776"/>
                <a:gd name="connsiteX18" fmla="*/ 1591756 w 2713693"/>
                <a:gd name="connsiteY18" fmla="*/ 414280 h 3962776"/>
                <a:gd name="connsiteX19" fmla="*/ 1580869 w 2713693"/>
                <a:gd name="connsiteY19" fmla="*/ 360292 h 3962776"/>
                <a:gd name="connsiteX20" fmla="*/ 1566999 w 2713693"/>
                <a:gd name="connsiteY20" fmla="*/ 309453 h 3962776"/>
                <a:gd name="connsiteX21" fmla="*/ 1478474 w 2713693"/>
                <a:gd name="connsiteY21" fmla="*/ 331004 h 3962776"/>
                <a:gd name="connsiteX22" fmla="*/ 1466040 w 2713693"/>
                <a:gd name="connsiteY22" fmla="*/ 325589 h 3962776"/>
                <a:gd name="connsiteX23" fmla="*/ 1356737 w 2713693"/>
                <a:gd name="connsiteY23" fmla="*/ 248502 h 3962776"/>
                <a:gd name="connsiteX24" fmla="*/ 1100775 w 2713693"/>
                <a:gd name="connsiteY24" fmla="*/ 71064 h 3962776"/>
                <a:gd name="connsiteX25" fmla="*/ 1055739 w 2713693"/>
                <a:gd name="connsiteY25" fmla="*/ 0 h 3962776"/>
                <a:gd name="connsiteX26" fmla="*/ 1026893 w 2713693"/>
                <a:gd name="connsiteY26" fmla="*/ 28459 h 3962776"/>
                <a:gd name="connsiteX27" fmla="*/ 1026893 w 2713693"/>
                <a:gd name="connsiteY27" fmla="*/ 28459 h 3962776"/>
                <a:gd name="connsiteX28" fmla="*/ 1001916 w 2713693"/>
                <a:gd name="connsiteY28" fmla="*/ 25751 h 3962776"/>
                <a:gd name="connsiteX29" fmla="*/ 866144 w 2713693"/>
                <a:gd name="connsiteY29" fmla="*/ 190313 h 3962776"/>
                <a:gd name="connsiteX30" fmla="*/ 827683 w 2713693"/>
                <a:gd name="connsiteY30" fmla="*/ 210815 h 3962776"/>
                <a:gd name="connsiteX31" fmla="*/ 682240 w 2713693"/>
                <a:gd name="connsiteY31" fmla="*/ 237118 h 3962776"/>
                <a:gd name="connsiteX32" fmla="*/ 483693 w 2713693"/>
                <a:gd name="connsiteY32" fmla="*/ 320947 h 3962776"/>
                <a:gd name="connsiteX33" fmla="*/ 249724 w 2713693"/>
                <a:gd name="connsiteY33" fmla="*/ 647365 h 3962776"/>
                <a:gd name="connsiteX34" fmla="*/ 205020 w 2713693"/>
                <a:gd name="connsiteY34" fmla="*/ 786231 h 3962776"/>
                <a:gd name="connsiteX35" fmla="*/ 172859 w 2713693"/>
                <a:gd name="connsiteY35" fmla="*/ 912057 h 3962776"/>
                <a:gd name="connsiteX36" fmla="*/ 149208 w 2713693"/>
                <a:gd name="connsiteY36" fmla="*/ 1029926 h 3962776"/>
                <a:gd name="connsiteX37" fmla="*/ 123291 w 2713693"/>
                <a:gd name="connsiteY37" fmla="*/ 1164924 h 3962776"/>
                <a:gd name="connsiteX38" fmla="*/ 99861 w 2713693"/>
                <a:gd name="connsiteY38" fmla="*/ 1316446 h 3962776"/>
                <a:gd name="connsiteX39" fmla="*/ 74994 w 2713693"/>
                <a:gd name="connsiteY39" fmla="*/ 1481616 h 3962776"/>
                <a:gd name="connsiteX40" fmla="*/ 45817 w 2713693"/>
                <a:gd name="connsiteY40" fmla="*/ 1720669 h 3962776"/>
                <a:gd name="connsiteX41" fmla="*/ 40015 w 2713693"/>
                <a:gd name="connsiteY41" fmla="*/ 1772723 h 3962776"/>
                <a:gd name="connsiteX42" fmla="*/ 25537 w 2713693"/>
                <a:gd name="connsiteY42" fmla="*/ 1901091 h 3962776"/>
                <a:gd name="connsiteX43" fmla="*/ 15369 w 2713693"/>
                <a:gd name="connsiteY43" fmla="*/ 2010560 h 3962776"/>
                <a:gd name="connsiteX44" fmla="*/ 339 w 2713693"/>
                <a:gd name="connsiteY44" fmla="*/ 2151140 h 3962776"/>
                <a:gd name="connsiteX45" fmla="*/ 5864 w 2713693"/>
                <a:gd name="connsiteY45" fmla="*/ 2172249 h 3962776"/>
                <a:gd name="connsiteX46" fmla="*/ 184187 w 2713693"/>
                <a:gd name="connsiteY46" fmla="*/ 2398758 h 3962776"/>
                <a:gd name="connsiteX47" fmla="*/ 373948 w 2713693"/>
                <a:gd name="connsiteY47" fmla="*/ 2640794 h 3962776"/>
                <a:gd name="connsiteX48" fmla="*/ 381242 w 2713693"/>
                <a:gd name="connsiteY48" fmla="*/ 2659306 h 3962776"/>
                <a:gd name="connsiteX49" fmla="*/ 345047 w 2713693"/>
                <a:gd name="connsiteY49" fmla="*/ 2791321 h 3962776"/>
                <a:gd name="connsiteX50" fmla="*/ 298740 w 2713693"/>
                <a:gd name="connsiteY50" fmla="*/ 2962459 h 3962776"/>
                <a:gd name="connsiteX51" fmla="*/ 268513 w 2713693"/>
                <a:gd name="connsiteY51" fmla="*/ 3080438 h 3962776"/>
                <a:gd name="connsiteX52" fmla="*/ 214966 w 2713693"/>
                <a:gd name="connsiteY52" fmla="*/ 3278488 h 3962776"/>
                <a:gd name="connsiteX53" fmla="*/ 166338 w 2713693"/>
                <a:gd name="connsiteY53" fmla="*/ 3459629 h 3962776"/>
                <a:gd name="connsiteX54" fmla="*/ 173301 w 2713693"/>
                <a:gd name="connsiteY54" fmla="*/ 3485656 h 3962776"/>
                <a:gd name="connsiteX55" fmla="*/ 217729 w 2713693"/>
                <a:gd name="connsiteY55" fmla="*/ 3499526 h 3962776"/>
                <a:gd name="connsiteX56" fmla="*/ 424621 w 2713693"/>
                <a:gd name="connsiteY56" fmla="*/ 3558653 h 3962776"/>
                <a:gd name="connsiteX57" fmla="*/ 665441 w 2713693"/>
                <a:gd name="connsiteY57" fmla="*/ 3627507 h 3962776"/>
                <a:gd name="connsiteX58" fmla="*/ 683953 w 2713693"/>
                <a:gd name="connsiteY58" fmla="*/ 3647234 h 3962776"/>
                <a:gd name="connsiteX59" fmla="*/ 680924 w 2713693"/>
                <a:gd name="connsiteY59" fmla="*/ 3819055 h 3962776"/>
                <a:gd name="connsiteX60" fmla="*/ 1510749 w 2713693"/>
                <a:gd name="connsiteY60" fmla="*/ 3962462 h 3962776"/>
                <a:gd name="connsiteX61" fmla="*/ 2473470 w 2713693"/>
                <a:gd name="connsiteY61" fmla="*/ 3770439 h 3962776"/>
                <a:gd name="connsiteX62" fmla="*/ 2446012 w 2713693"/>
                <a:gd name="connsiteY62" fmla="*/ 3575010 h 3962776"/>
                <a:gd name="connsiteX63" fmla="*/ 2430263 w 2713693"/>
                <a:gd name="connsiteY63" fmla="*/ 3460899 h 3962776"/>
                <a:gd name="connsiteX64" fmla="*/ 2417111 w 2713693"/>
                <a:gd name="connsiteY64" fmla="*/ 3353420 h 3962776"/>
                <a:gd name="connsiteX65" fmla="*/ 2394897 w 2713693"/>
                <a:gd name="connsiteY65" fmla="*/ 3178358 h 3962776"/>
                <a:gd name="connsiteX66" fmla="*/ 2378374 w 2713693"/>
                <a:gd name="connsiteY66" fmla="*/ 3050266 h 3962776"/>
                <a:gd name="connsiteX67" fmla="*/ 2362128 w 2713693"/>
                <a:gd name="connsiteY67" fmla="*/ 2925546 h 3962776"/>
                <a:gd name="connsiteX68" fmla="*/ 2351518 w 2713693"/>
                <a:gd name="connsiteY68" fmla="*/ 2839065 h 3962776"/>
                <a:gd name="connsiteX69" fmla="*/ 2334664 w 2713693"/>
                <a:gd name="connsiteY69" fmla="*/ 2711581 h 3962776"/>
                <a:gd name="connsiteX70" fmla="*/ 2323115 w 2713693"/>
                <a:gd name="connsiteY70" fmla="*/ 2630792 h 3962776"/>
                <a:gd name="connsiteX71" fmla="*/ 2309963 w 2713693"/>
                <a:gd name="connsiteY71" fmla="*/ 2521489 h 3962776"/>
                <a:gd name="connsiteX72" fmla="*/ 2293551 w 2713693"/>
                <a:gd name="connsiteY72" fmla="*/ 2394945 h 3962776"/>
                <a:gd name="connsiteX73" fmla="*/ 2274763 w 2713693"/>
                <a:gd name="connsiteY73" fmla="*/ 2254807 h 3962776"/>
                <a:gd name="connsiteX74" fmla="*/ 2249067 w 2713693"/>
                <a:gd name="connsiteY74" fmla="*/ 2055486 h 3962776"/>
                <a:gd name="connsiteX75" fmla="*/ 2240004 w 2713693"/>
                <a:gd name="connsiteY75" fmla="*/ 1984422 h 3962776"/>
                <a:gd name="connsiteX76" fmla="*/ 2259235 w 2713693"/>
                <a:gd name="connsiteY76" fmla="*/ 1956295 h 3962776"/>
                <a:gd name="connsiteX77" fmla="*/ 2303829 w 2713693"/>
                <a:gd name="connsiteY77" fmla="*/ 1940823 h 3962776"/>
                <a:gd name="connsiteX78" fmla="*/ 2323115 w 2713693"/>
                <a:gd name="connsiteY78" fmla="*/ 1933307 h 3962776"/>
                <a:gd name="connsiteX79" fmla="*/ 2365664 w 2713693"/>
                <a:gd name="connsiteY79" fmla="*/ 1923360 h 3962776"/>
                <a:gd name="connsiteX80" fmla="*/ 2597036 w 2713693"/>
                <a:gd name="connsiteY80" fmla="*/ 1849313 h 3962776"/>
                <a:gd name="connsiteX81" fmla="*/ 2694734 w 2713693"/>
                <a:gd name="connsiteY81" fmla="*/ 1817815 h 3962776"/>
                <a:gd name="connsiteX82" fmla="*/ 2713136 w 2713693"/>
                <a:gd name="connsiteY82" fmla="*/ 1790517 h 3962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713693" h="3962776">
                  <a:moveTo>
                    <a:pt x="2713136" y="1790517"/>
                  </a:moveTo>
                  <a:cubicBezTo>
                    <a:pt x="2710649" y="1766258"/>
                    <a:pt x="2704018" y="1742662"/>
                    <a:pt x="2700316" y="1718569"/>
                  </a:cubicBezTo>
                  <a:cubicBezTo>
                    <a:pt x="2692414" y="1690497"/>
                    <a:pt x="2689153" y="1661486"/>
                    <a:pt x="2682798" y="1633138"/>
                  </a:cubicBezTo>
                  <a:cubicBezTo>
                    <a:pt x="2665392" y="1555996"/>
                    <a:pt x="2651356" y="1478135"/>
                    <a:pt x="2634225" y="1400938"/>
                  </a:cubicBezTo>
                  <a:cubicBezTo>
                    <a:pt x="2625826" y="1378502"/>
                    <a:pt x="2625163" y="1378171"/>
                    <a:pt x="2601512" y="1382813"/>
                  </a:cubicBezTo>
                  <a:cubicBezTo>
                    <a:pt x="2569572" y="1389167"/>
                    <a:pt x="2537134" y="1392815"/>
                    <a:pt x="2505416" y="1400606"/>
                  </a:cubicBezTo>
                  <a:cubicBezTo>
                    <a:pt x="2453914" y="1413205"/>
                    <a:pt x="2401859" y="1423041"/>
                    <a:pt x="2349915" y="1433541"/>
                  </a:cubicBezTo>
                  <a:cubicBezTo>
                    <a:pt x="2340521" y="1435420"/>
                    <a:pt x="2331901" y="1437961"/>
                    <a:pt x="2324828" y="1444703"/>
                  </a:cubicBezTo>
                  <a:lnTo>
                    <a:pt x="2262053" y="1459071"/>
                  </a:lnTo>
                  <a:cubicBezTo>
                    <a:pt x="2222266" y="1467470"/>
                    <a:pt x="2181871" y="1473770"/>
                    <a:pt x="2142692" y="1484379"/>
                  </a:cubicBezTo>
                  <a:cubicBezTo>
                    <a:pt x="2125341" y="1489076"/>
                    <a:pt x="2120147" y="1483937"/>
                    <a:pt x="2115505" y="1469736"/>
                  </a:cubicBezTo>
                  <a:cubicBezTo>
                    <a:pt x="2091301" y="1396130"/>
                    <a:pt x="2066821" y="1322580"/>
                    <a:pt x="2042175" y="1249085"/>
                  </a:cubicBezTo>
                  <a:cubicBezTo>
                    <a:pt x="2020127" y="1183381"/>
                    <a:pt x="1997526" y="1117788"/>
                    <a:pt x="1975477" y="1052085"/>
                  </a:cubicBezTo>
                  <a:cubicBezTo>
                    <a:pt x="1950500" y="977540"/>
                    <a:pt x="1925910" y="902884"/>
                    <a:pt x="1901043" y="828284"/>
                  </a:cubicBezTo>
                  <a:cubicBezTo>
                    <a:pt x="1876563" y="754734"/>
                    <a:pt x="1852746" y="680962"/>
                    <a:pt x="1826885" y="607909"/>
                  </a:cubicBezTo>
                  <a:cubicBezTo>
                    <a:pt x="1818762" y="585032"/>
                    <a:pt x="1818098" y="558728"/>
                    <a:pt x="1792900" y="542482"/>
                  </a:cubicBezTo>
                  <a:cubicBezTo>
                    <a:pt x="1728633" y="501037"/>
                    <a:pt x="1665914" y="457106"/>
                    <a:pt x="1602697" y="414059"/>
                  </a:cubicBezTo>
                  <a:cubicBezTo>
                    <a:pt x="1598608" y="411296"/>
                    <a:pt x="1595292" y="407759"/>
                    <a:pt x="1591756" y="414280"/>
                  </a:cubicBezTo>
                  <a:lnTo>
                    <a:pt x="1591756" y="414280"/>
                  </a:lnTo>
                  <a:cubicBezTo>
                    <a:pt x="1583798" y="397150"/>
                    <a:pt x="1587059" y="377643"/>
                    <a:pt x="1580869" y="360292"/>
                  </a:cubicBezTo>
                  <a:cubicBezTo>
                    <a:pt x="1574902" y="343658"/>
                    <a:pt x="1579599" y="324207"/>
                    <a:pt x="1566999" y="309453"/>
                  </a:cubicBezTo>
                  <a:cubicBezTo>
                    <a:pt x="1539480" y="324870"/>
                    <a:pt x="1508535" y="326252"/>
                    <a:pt x="1478474" y="331004"/>
                  </a:cubicBezTo>
                  <a:cubicBezTo>
                    <a:pt x="1473556" y="331778"/>
                    <a:pt x="1469964" y="328352"/>
                    <a:pt x="1466040" y="325589"/>
                  </a:cubicBezTo>
                  <a:lnTo>
                    <a:pt x="1356737" y="248502"/>
                  </a:lnTo>
                  <a:lnTo>
                    <a:pt x="1100775" y="71064"/>
                  </a:lnTo>
                  <a:cubicBezTo>
                    <a:pt x="1075798" y="53712"/>
                    <a:pt x="1046124" y="39234"/>
                    <a:pt x="1055739" y="0"/>
                  </a:cubicBezTo>
                  <a:cubicBezTo>
                    <a:pt x="1043582" y="6907"/>
                    <a:pt x="1037559" y="20059"/>
                    <a:pt x="1026893" y="28459"/>
                  </a:cubicBezTo>
                  <a:lnTo>
                    <a:pt x="1026893" y="28459"/>
                  </a:lnTo>
                  <a:cubicBezTo>
                    <a:pt x="1019544" y="12212"/>
                    <a:pt x="1013576" y="11660"/>
                    <a:pt x="1001916" y="25751"/>
                  </a:cubicBezTo>
                  <a:cubicBezTo>
                    <a:pt x="956603" y="80568"/>
                    <a:pt x="910959" y="135054"/>
                    <a:pt x="866144" y="190313"/>
                  </a:cubicBezTo>
                  <a:cubicBezTo>
                    <a:pt x="855755" y="203134"/>
                    <a:pt x="842935" y="209323"/>
                    <a:pt x="827683" y="210815"/>
                  </a:cubicBezTo>
                  <a:cubicBezTo>
                    <a:pt x="778502" y="215678"/>
                    <a:pt x="730095" y="224906"/>
                    <a:pt x="682240" y="237118"/>
                  </a:cubicBezTo>
                  <a:cubicBezTo>
                    <a:pt x="611895" y="255022"/>
                    <a:pt x="544092" y="279005"/>
                    <a:pt x="483693" y="320947"/>
                  </a:cubicBezTo>
                  <a:cubicBezTo>
                    <a:pt x="366819" y="402012"/>
                    <a:pt x="302166" y="520489"/>
                    <a:pt x="249724" y="647365"/>
                  </a:cubicBezTo>
                  <a:cubicBezTo>
                    <a:pt x="231157" y="692346"/>
                    <a:pt x="218779" y="739482"/>
                    <a:pt x="205020" y="786231"/>
                  </a:cubicBezTo>
                  <a:cubicBezTo>
                    <a:pt x="192807" y="827842"/>
                    <a:pt x="183745" y="870171"/>
                    <a:pt x="172859" y="912057"/>
                  </a:cubicBezTo>
                  <a:cubicBezTo>
                    <a:pt x="162801" y="950794"/>
                    <a:pt x="156889" y="990581"/>
                    <a:pt x="149208" y="1029926"/>
                  </a:cubicBezTo>
                  <a:cubicBezTo>
                    <a:pt x="140421" y="1074907"/>
                    <a:pt x="130972" y="1119778"/>
                    <a:pt x="123291" y="1164924"/>
                  </a:cubicBezTo>
                  <a:cubicBezTo>
                    <a:pt x="114726" y="1215321"/>
                    <a:pt x="109034" y="1266160"/>
                    <a:pt x="99861" y="1316446"/>
                  </a:cubicBezTo>
                  <a:cubicBezTo>
                    <a:pt x="89859" y="1371263"/>
                    <a:pt x="83559" y="1426633"/>
                    <a:pt x="74994" y="1481616"/>
                  </a:cubicBezTo>
                  <a:cubicBezTo>
                    <a:pt x="62726" y="1560914"/>
                    <a:pt x="55266" y="1640929"/>
                    <a:pt x="45817" y="1720669"/>
                  </a:cubicBezTo>
                  <a:cubicBezTo>
                    <a:pt x="43772" y="1738020"/>
                    <a:pt x="42004" y="1755372"/>
                    <a:pt x="40015" y="1772723"/>
                  </a:cubicBezTo>
                  <a:cubicBezTo>
                    <a:pt x="35207" y="1815494"/>
                    <a:pt x="29958" y="1858265"/>
                    <a:pt x="25537" y="1901091"/>
                  </a:cubicBezTo>
                  <a:cubicBezTo>
                    <a:pt x="21779" y="1937562"/>
                    <a:pt x="20785" y="1974365"/>
                    <a:pt x="15369" y="2010560"/>
                  </a:cubicBezTo>
                  <a:cubicBezTo>
                    <a:pt x="8351" y="2057254"/>
                    <a:pt x="6749" y="2104446"/>
                    <a:pt x="339" y="2151140"/>
                  </a:cubicBezTo>
                  <a:cubicBezTo>
                    <a:pt x="-711" y="2158766"/>
                    <a:pt x="560" y="2165563"/>
                    <a:pt x="5864" y="2172249"/>
                  </a:cubicBezTo>
                  <a:lnTo>
                    <a:pt x="184187" y="2398758"/>
                  </a:lnTo>
                  <a:lnTo>
                    <a:pt x="373948" y="2640794"/>
                  </a:lnTo>
                  <a:cubicBezTo>
                    <a:pt x="378037" y="2646044"/>
                    <a:pt x="383563" y="2650962"/>
                    <a:pt x="381242" y="2659306"/>
                  </a:cubicBezTo>
                  <a:cubicBezTo>
                    <a:pt x="369030" y="2703237"/>
                    <a:pt x="357038" y="2747279"/>
                    <a:pt x="345047" y="2791321"/>
                  </a:cubicBezTo>
                  <a:cubicBezTo>
                    <a:pt x="329519" y="2848349"/>
                    <a:pt x="313881" y="2905321"/>
                    <a:pt x="298740" y="2962459"/>
                  </a:cubicBezTo>
                  <a:cubicBezTo>
                    <a:pt x="288296" y="3001694"/>
                    <a:pt x="279012" y="3041204"/>
                    <a:pt x="268513" y="3080438"/>
                  </a:cubicBezTo>
                  <a:cubicBezTo>
                    <a:pt x="250885" y="3146529"/>
                    <a:pt x="232097" y="3212287"/>
                    <a:pt x="214966" y="3278488"/>
                  </a:cubicBezTo>
                  <a:cubicBezTo>
                    <a:pt x="199273" y="3338997"/>
                    <a:pt x="183082" y="3399396"/>
                    <a:pt x="166338" y="3459629"/>
                  </a:cubicBezTo>
                  <a:cubicBezTo>
                    <a:pt x="164072" y="3467862"/>
                    <a:pt x="157054" y="3480738"/>
                    <a:pt x="173301" y="3485656"/>
                  </a:cubicBezTo>
                  <a:cubicBezTo>
                    <a:pt x="188165" y="3490187"/>
                    <a:pt x="202699" y="3495768"/>
                    <a:pt x="217729" y="3499526"/>
                  </a:cubicBezTo>
                  <a:cubicBezTo>
                    <a:pt x="287356" y="3516933"/>
                    <a:pt x="355657" y="3538981"/>
                    <a:pt x="424621" y="3558653"/>
                  </a:cubicBezTo>
                  <a:lnTo>
                    <a:pt x="665441" y="3627507"/>
                  </a:lnTo>
                  <a:cubicBezTo>
                    <a:pt x="675167" y="3630325"/>
                    <a:pt x="682959" y="3634801"/>
                    <a:pt x="683953" y="3647234"/>
                  </a:cubicBezTo>
                  <a:cubicBezTo>
                    <a:pt x="688374" y="3699952"/>
                    <a:pt x="678934" y="3766061"/>
                    <a:pt x="680924" y="3819055"/>
                  </a:cubicBezTo>
                  <a:cubicBezTo>
                    <a:pt x="688494" y="3819221"/>
                    <a:pt x="1211991" y="3970565"/>
                    <a:pt x="1510749" y="3962462"/>
                  </a:cubicBezTo>
                  <a:cubicBezTo>
                    <a:pt x="1809507" y="3954359"/>
                    <a:pt x="2151570" y="3904190"/>
                    <a:pt x="2473470" y="3770439"/>
                  </a:cubicBezTo>
                  <a:cubicBezTo>
                    <a:pt x="2472547" y="3710477"/>
                    <a:pt x="2451980" y="3624799"/>
                    <a:pt x="2446012" y="3575010"/>
                  </a:cubicBezTo>
                  <a:cubicBezTo>
                    <a:pt x="2441480" y="3536881"/>
                    <a:pt x="2435844" y="3498918"/>
                    <a:pt x="2430263" y="3460899"/>
                  </a:cubicBezTo>
                  <a:cubicBezTo>
                    <a:pt x="2425013" y="3425257"/>
                    <a:pt x="2421974" y="3389173"/>
                    <a:pt x="2417111" y="3353420"/>
                  </a:cubicBezTo>
                  <a:cubicBezTo>
                    <a:pt x="2409154" y="3295121"/>
                    <a:pt x="2403296" y="3236602"/>
                    <a:pt x="2394897" y="3178358"/>
                  </a:cubicBezTo>
                  <a:cubicBezTo>
                    <a:pt x="2388763" y="3135808"/>
                    <a:pt x="2384121" y="3092927"/>
                    <a:pt x="2378374" y="3050266"/>
                  </a:cubicBezTo>
                  <a:cubicBezTo>
                    <a:pt x="2372848" y="3008712"/>
                    <a:pt x="2369090" y="2966935"/>
                    <a:pt x="2362128" y="2925546"/>
                  </a:cubicBezTo>
                  <a:cubicBezTo>
                    <a:pt x="2360249" y="2896535"/>
                    <a:pt x="2355055" y="2867910"/>
                    <a:pt x="2351518" y="2839065"/>
                  </a:cubicBezTo>
                  <a:cubicBezTo>
                    <a:pt x="2346268" y="2796515"/>
                    <a:pt x="2341129" y="2753965"/>
                    <a:pt x="2334664" y="2711581"/>
                  </a:cubicBezTo>
                  <a:cubicBezTo>
                    <a:pt x="2330575" y="2684670"/>
                    <a:pt x="2322451" y="2658367"/>
                    <a:pt x="2323115" y="2630792"/>
                  </a:cubicBezTo>
                  <a:cubicBezTo>
                    <a:pt x="2319412" y="2594266"/>
                    <a:pt x="2314163" y="2557960"/>
                    <a:pt x="2309963" y="2521489"/>
                  </a:cubicBezTo>
                  <a:cubicBezTo>
                    <a:pt x="2305045" y="2479215"/>
                    <a:pt x="2299574" y="2436997"/>
                    <a:pt x="2293551" y="2394945"/>
                  </a:cubicBezTo>
                  <a:cubicBezTo>
                    <a:pt x="2286864" y="2348306"/>
                    <a:pt x="2280952" y="2301556"/>
                    <a:pt x="2274763" y="2254807"/>
                  </a:cubicBezTo>
                  <a:cubicBezTo>
                    <a:pt x="2265976" y="2188385"/>
                    <a:pt x="2259235" y="2121742"/>
                    <a:pt x="2249067" y="2055486"/>
                  </a:cubicBezTo>
                  <a:cubicBezTo>
                    <a:pt x="2245475" y="2031945"/>
                    <a:pt x="2243596" y="2008073"/>
                    <a:pt x="2240004" y="1984422"/>
                  </a:cubicBezTo>
                  <a:cubicBezTo>
                    <a:pt x="2237739" y="1969502"/>
                    <a:pt x="2243873" y="1960274"/>
                    <a:pt x="2259235" y="1956295"/>
                  </a:cubicBezTo>
                  <a:cubicBezTo>
                    <a:pt x="2274431" y="1952372"/>
                    <a:pt x="2289738" y="1948227"/>
                    <a:pt x="2303829" y="1940823"/>
                  </a:cubicBezTo>
                  <a:cubicBezTo>
                    <a:pt x="2309576" y="1936457"/>
                    <a:pt x="2316097" y="1934689"/>
                    <a:pt x="2323115" y="1933307"/>
                  </a:cubicBezTo>
                  <a:cubicBezTo>
                    <a:pt x="2337372" y="1930489"/>
                    <a:pt x="2351628" y="1927726"/>
                    <a:pt x="2365664" y="1923360"/>
                  </a:cubicBezTo>
                  <a:lnTo>
                    <a:pt x="2597036" y="1849313"/>
                  </a:lnTo>
                  <a:lnTo>
                    <a:pt x="2694734" y="1817815"/>
                  </a:lnTo>
                  <a:cubicBezTo>
                    <a:pt x="2712915" y="1812344"/>
                    <a:pt x="2715015" y="1809084"/>
                    <a:pt x="2713136" y="1790517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431">
              <a:extLst>
                <a:ext uri="{FF2B5EF4-FFF2-40B4-BE49-F238E27FC236}">
                  <a16:creationId xmlns:a16="http://schemas.microsoft.com/office/drawing/2014/main" id="{2C24EAB2-725F-4B01-902E-5A541A678232}"/>
                </a:ext>
              </a:extLst>
            </p:cNvPr>
            <p:cNvSpPr/>
            <p:nvPr/>
          </p:nvSpPr>
          <p:spPr>
            <a:xfrm>
              <a:off x="4896539" y="3053386"/>
              <a:ext cx="1150722" cy="2845579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432">
              <a:extLst>
                <a:ext uri="{FF2B5EF4-FFF2-40B4-BE49-F238E27FC236}">
                  <a16:creationId xmlns:a16="http://schemas.microsoft.com/office/drawing/2014/main" id="{673AF3D2-E1C5-4978-AE7D-3F66C3AEC7F6}"/>
                </a:ext>
              </a:extLst>
            </p:cNvPr>
            <p:cNvSpPr/>
            <p:nvPr/>
          </p:nvSpPr>
          <p:spPr>
            <a:xfrm>
              <a:off x="4874000" y="2133319"/>
              <a:ext cx="900533" cy="125535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433">
              <a:extLst>
                <a:ext uri="{FF2B5EF4-FFF2-40B4-BE49-F238E27FC236}">
                  <a16:creationId xmlns:a16="http://schemas.microsoft.com/office/drawing/2014/main" id="{76035160-B71C-4D0C-9DB0-CB8BCD795D17}"/>
                </a:ext>
              </a:extLst>
            </p:cNvPr>
            <p:cNvSpPr/>
            <p:nvPr/>
          </p:nvSpPr>
          <p:spPr>
            <a:xfrm>
              <a:off x="4905101" y="1818430"/>
              <a:ext cx="897671" cy="820668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434">
              <a:extLst>
                <a:ext uri="{FF2B5EF4-FFF2-40B4-BE49-F238E27FC236}">
                  <a16:creationId xmlns:a16="http://schemas.microsoft.com/office/drawing/2014/main" id="{01DB5117-2CEC-4926-950E-EA4E1DD20389}"/>
                </a:ext>
              </a:extLst>
            </p:cNvPr>
            <p:cNvSpPr/>
            <p:nvPr/>
          </p:nvSpPr>
          <p:spPr>
            <a:xfrm>
              <a:off x="5347377" y="3430151"/>
              <a:ext cx="699829" cy="2317160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435">
              <a:extLst>
                <a:ext uri="{FF2B5EF4-FFF2-40B4-BE49-F238E27FC236}">
                  <a16:creationId xmlns:a16="http://schemas.microsoft.com/office/drawing/2014/main" id="{8164C20B-D912-4579-A3A0-5FE21A3769A3}"/>
                </a:ext>
              </a:extLst>
            </p:cNvPr>
            <p:cNvSpPr/>
            <p:nvPr/>
          </p:nvSpPr>
          <p:spPr>
            <a:xfrm>
              <a:off x="4881905" y="5988733"/>
              <a:ext cx="545331" cy="438581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436">
              <a:extLst>
                <a:ext uri="{FF2B5EF4-FFF2-40B4-BE49-F238E27FC236}">
                  <a16:creationId xmlns:a16="http://schemas.microsoft.com/office/drawing/2014/main" id="{B875D274-7B51-413C-BE6C-C04E085A81DA}"/>
                </a:ext>
              </a:extLst>
            </p:cNvPr>
            <p:cNvSpPr/>
            <p:nvPr/>
          </p:nvSpPr>
          <p:spPr>
            <a:xfrm>
              <a:off x="4740533" y="5918605"/>
              <a:ext cx="359027" cy="314527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437">
              <a:extLst>
                <a:ext uri="{FF2B5EF4-FFF2-40B4-BE49-F238E27FC236}">
                  <a16:creationId xmlns:a16="http://schemas.microsoft.com/office/drawing/2014/main" id="{8F06A096-3BC7-4BB1-8BB0-3D99CD481979}"/>
                </a:ext>
              </a:extLst>
            </p:cNvPr>
            <p:cNvSpPr/>
            <p:nvPr/>
          </p:nvSpPr>
          <p:spPr>
            <a:xfrm>
              <a:off x="6516433" y="4432365"/>
              <a:ext cx="81312" cy="340916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438">
              <a:extLst>
                <a:ext uri="{FF2B5EF4-FFF2-40B4-BE49-F238E27FC236}">
                  <a16:creationId xmlns:a16="http://schemas.microsoft.com/office/drawing/2014/main" id="{7414E77F-EE6B-4FF3-A292-DC1B05AF5536}"/>
                </a:ext>
              </a:extLst>
            </p:cNvPr>
            <p:cNvSpPr/>
            <p:nvPr/>
          </p:nvSpPr>
          <p:spPr>
            <a:xfrm>
              <a:off x="5505517" y="3544588"/>
              <a:ext cx="63990" cy="131287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439">
              <a:extLst>
                <a:ext uri="{FF2B5EF4-FFF2-40B4-BE49-F238E27FC236}">
                  <a16:creationId xmlns:a16="http://schemas.microsoft.com/office/drawing/2014/main" id="{86797661-EB0B-450F-9CE7-03E5655B9F97}"/>
                </a:ext>
              </a:extLst>
            </p:cNvPr>
            <p:cNvSpPr/>
            <p:nvPr/>
          </p:nvSpPr>
          <p:spPr>
            <a:xfrm>
              <a:off x="5561881" y="3671850"/>
              <a:ext cx="19230" cy="21164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440">
              <a:extLst>
                <a:ext uri="{FF2B5EF4-FFF2-40B4-BE49-F238E27FC236}">
                  <a16:creationId xmlns:a16="http://schemas.microsoft.com/office/drawing/2014/main" id="{475C6E54-8D2A-4036-B148-1756F1AC7885}"/>
                </a:ext>
              </a:extLst>
            </p:cNvPr>
            <p:cNvSpPr/>
            <p:nvPr/>
          </p:nvSpPr>
          <p:spPr>
            <a:xfrm>
              <a:off x="6516477" y="4102751"/>
              <a:ext cx="617622" cy="565128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Isosceles Triangle 41">
            <a:extLst>
              <a:ext uri="{FF2B5EF4-FFF2-40B4-BE49-F238E27FC236}">
                <a16:creationId xmlns:a16="http://schemas.microsoft.com/office/drawing/2014/main" id="{791D89B5-C292-4317-B6AB-695455E4D9AC}"/>
              </a:ext>
            </a:extLst>
          </p:cNvPr>
          <p:cNvSpPr/>
          <p:nvPr/>
        </p:nvSpPr>
        <p:spPr>
          <a:xfrm>
            <a:off x="4630742" y="2107123"/>
            <a:ext cx="260292" cy="373892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Isosceles Triangle 22">
            <a:extLst>
              <a:ext uri="{FF2B5EF4-FFF2-40B4-BE49-F238E27FC236}">
                <a16:creationId xmlns:a16="http://schemas.microsoft.com/office/drawing/2014/main" id="{AA8DD313-3889-47F0-976F-9B339FD7D64B}"/>
              </a:ext>
            </a:extLst>
          </p:cNvPr>
          <p:cNvSpPr/>
          <p:nvPr/>
        </p:nvSpPr>
        <p:spPr>
          <a:xfrm rot="19800000">
            <a:off x="4572760" y="5510666"/>
            <a:ext cx="421175" cy="42110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Freeform 39">
            <a:extLst>
              <a:ext uri="{FF2B5EF4-FFF2-40B4-BE49-F238E27FC236}">
                <a16:creationId xmlns:a16="http://schemas.microsoft.com/office/drawing/2014/main" id="{26CBF198-C506-42CE-AF3E-70FA1C252133}"/>
              </a:ext>
            </a:extLst>
          </p:cNvPr>
          <p:cNvSpPr>
            <a:spLocks noChangeAspect="1"/>
          </p:cNvSpPr>
          <p:nvPr/>
        </p:nvSpPr>
        <p:spPr>
          <a:xfrm rot="8580000">
            <a:off x="5171461" y="3799463"/>
            <a:ext cx="391245" cy="390206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4" name="Group 63">
            <a:extLst>
              <a:ext uri="{FF2B5EF4-FFF2-40B4-BE49-F238E27FC236}">
                <a16:creationId xmlns:a16="http://schemas.microsoft.com/office/drawing/2014/main" id="{8219C830-3BF2-4D19-AF48-6595E63FEA47}"/>
              </a:ext>
            </a:extLst>
          </p:cNvPr>
          <p:cNvGrpSpPr/>
          <p:nvPr/>
        </p:nvGrpSpPr>
        <p:grpSpPr>
          <a:xfrm>
            <a:off x="5372530" y="1860658"/>
            <a:ext cx="2416086" cy="918329"/>
            <a:chOff x="6457218" y="1772816"/>
            <a:chExt cx="2291246" cy="918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EF32641-D3F7-4ECA-97C6-61D746B476CF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1A5B307-AEE0-4978-A683-44E38DAFEC08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66">
            <a:extLst>
              <a:ext uri="{FF2B5EF4-FFF2-40B4-BE49-F238E27FC236}">
                <a16:creationId xmlns:a16="http://schemas.microsoft.com/office/drawing/2014/main" id="{796C0FFC-DCD8-4510-B62A-916B131F431F}"/>
              </a:ext>
            </a:extLst>
          </p:cNvPr>
          <p:cNvGrpSpPr/>
          <p:nvPr/>
        </p:nvGrpSpPr>
        <p:grpSpPr>
          <a:xfrm>
            <a:off x="5991549" y="3561355"/>
            <a:ext cx="2416086" cy="918329"/>
            <a:chOff x="6889266" y="3284984"/>
            <a:chExt cx="1998238" cy="918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0290A8E-88BE-48E8-8F62-4C15F5426BF6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815A3B5-2E23-4A46-BEBF-E6DD826170ED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69">
            <a:extLst>
              <a:ext uri="{FF2B5EF4-FFF2-40B4-BE49-F238E27FC236}">
                <a16:creationId xmlns:a16="http://schemas.microsoft.com/office/drawing/2014/main" id="{A1573850-C7E1-46C1-BB1D-3FBB72C71C88}"/>
              </a:ext>
            </a:extLst>
          </p:cNvPr>
          <p:cNvGrpSpPr/>
          <p:nvPr/>
        </p:nvGrpSpPr>
        <p:grpSpPr>
          <a:xfrm>
            <a:off x="5372530" y="5262051"/>
            <a:ext cx="2416086" cy="918329"/>
            <a:chOff x="6673242" y="5020022"/>
            <a:chExt cx="2291246" cy="918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5F506D-0A8B-4601-B940-112EDDA28508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6D56146-75C7-4BA5-9056-FD915C11EE82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62F892AB-96D7-423B-AF51-D43C2C1B1FF8}"/>
              </a:ext>
            </a:extLst>
          </p:cNvPr>
          <p:cNvSpPr txBox="1"/>
          <p:nvPr/>
        </p:nvSpPr>
        <p:spPr>
          <a:xfrm>
            <a:off x="8763536" y="2064566"/>
            <a:ext cx="2643767" cy="923330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</a:t>
            </a: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Create</a:t>
            </a:r>
          </a:p>
          <a:p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Quality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Professional 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3AF6B68-E427-4722-88FD-8708C856BC63}"/>
              </a:ext>
            </a:extLst>
          </p:cNvPr>
          <p:cNvSpPr txBox="1"/>
          <p:nvPr/>
        </p:nvSpPr>
        <p:spPr>
          <a:xfrm>
            <a:off x="9203796" y="3260526"/>
            <a:ext cx="22035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E796B685-B1E6-4894-BA92-4DF411FD96D7}"/>
              </a:ext>
            </a:extLst>
          </p:cNvPr>
          <p:cNvSpPr txBox="1">
            <a:spLocks/>
          </p:cNvSpPr>
          <p:nvPr/>
        </p:nvSpPr>
        <p:spPr>
          <a:xfrm>
            <a:off x="511834" y="53863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69773BC4-F14F-4882-B871-BEAF879D9FE6}"/>
              </a:ext>
            </a:extLst>
          </p:cNvPr>
          <p:cNvSpPr txBox="1">
            <a:spLocks/>
          </p:cNvSpPr>
          <p:nvPr/>
        </p:nvSpPr>
        <p:spPr>
          <a:xfrm>
            <a:off x="511834" y="5663335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4" name="Text Placeholder 30">
            <a:extLst>
              <a:ext uri="{FF2B5EF4-FFF2-40B4-BE49-F238E27FC236}">
                <a16:creationId xmlns:a16="http://schemas.microsoft.com/office/drawing/2014/main" id="{7EDF29C8-E5FC-4BBD-B078-324603586A1F}"/>
              </a:ext>
            </a:extLst>
          </p:cNvPr>
          <p:cNvSpPr txBox="1">
            <a:spLocks/>
          </p:cNvSpPr>
          <p:nvPr/>
        </p:nvSpPr>
        <p:spPr>
          <a:xfrm>
            <a:off x="3503327" y="53863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 Placeholder 31">
            <a:extLst>
              <a:ext uri="{FF2B5EF4-FFF2-40B4-BE49-F238E27FC236}">
                <a16:creationId xmlns:a16="http://schemas.microsoft.com/office/drawing/2014/main" id="{E3966E01-4883-4DB0-870C-8E22B9BE82E7}"/>
              </a:ext>
            </a:extLst>
          </p:cNvPr>
          <p:cNvSpPr txBox="1">
            <a:spLocks/>
          </p:cNvSpPr>
          <p:nvPr/>
        </p:nvSpPr>
        <p:spPr>
          <a:xfrm>
            <a:off x="3503327" y="5663335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6" name="Oval 19">
            <a:extLst>
              <a:ext uri="{FF2B5EF4-FFF2-40B4-BE49-F238E27FC236}">
                <a16:creationId xmlns:a16="http://schemas.microsoft.com/office/drawing/2014/main" id="{EF214CBA-C8AC-4C12-B12D-AFC2A9CFD760}"/>
              </a:ext>
            </a:extLst>
          </p:cNvPr>
          <p:cNvSpPr/>
          <p:nvPr/>
        </p:nvSpPr>
        <p:spPr>
          <a:xfrm>
            <a:off x="4223057" y="4531945"/>
            <a:ext cx="754393" cy="754393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7" name="Oval 20">
            <a:extLst>
              <a:ext uri="{FF2B5EF4-FFF2-40B4-BE49-F238E27FC236}">
                <a16:creationId xmlns:a16="http://schemas.microsoft.com/office/drawing/2014/main" id="{B233CAF4-46AD-4CBC-9810-FB92CB61FB56}"/>
              </a:ext>
            </a:extLst>
          </p:cNvPr>
          <p:cNvSpPr/>
          <p:nvPr/>
        </p:nvSpPr>
        <p:spPr>
          <a:xfrm>
            <a:off x="1231564" y="4531945"/>
            <a:ext cx="754393" cy="754393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B6EE998-E73E-4BA8-9709-51926C784B14}"/>
              </a:ext>
            </a:extLst>
          </p:cNvPr>
          <p:cNvSpPr txBox="1">
            <a:spLocks/>
          </p:cNvSpPr>
          <p:nvPr/>
        </p:nvSpPr>
        <p:spPr>
          <a:xfrm>
            <a:off x="9486313" y="53863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D2BB5AF6-E110-48CA-BA6A-7B1E640C36E4}"/>
              </a:ext>
            </a:extLst>
          </p:cNvPr>
          <p:cNvSpPr txBox="1">
            <a:spLocks/>
          </p:cNvSpPr>
          <p:nvPr/>
        </p:nvSpPr>
        <p:spPr>
          <a:xfrm>
            <a:off x="9486313" y="5663335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0" name="Text Placeholder 30">
            <a:extLst>
              <a:ext uri="{FF2B5EF4-FFF2-40B4-BE49-F238E27FC236}">
                <a16:creationId xmlns:a16="http://schemas.microsoft.com/office/drawing/2014/main" id="{863734B3-B5AE-4BEB-9F5E-F3D2A5070E15}"/>
              </a:ext>
            </a:extLst>
          </p:cNvPr>
          <p:cNvSpPr txBox="1">
            <a:spLocks/>
          </p:cNvSpPr>
          <p:nvPr/>
        </p:nvSpPr>
        <p:spPr>
          <a:xfrm>
            <a:off x="6494820" y="53863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CD54A315-0CA5-44C8-A0DA-5EF394C69B5D}"/>
              </a:ext>
            </a:extLst>
          </p:cNvPr>
          <p:cNvSpPr txBox="1">
            <a:spLocks/>
          </p:cNvSpPr>
          <p:nvPr/>
        </p:nvSpPr>
        <p:spPr>
          <a:xfrm>
            <a:off x="6494820" y="5663335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2" name="Oval 18">
            <a:extLst>
              <a:ext uri="{FF2B5EF4-FFF2-40B4-BE49-F238E27FC236}">
                <a16:creationId xmlns:a16="http://schemas.microsoft.com/office/drawing/2014/main" id="{FC73B578-61DD-4D67-B7DE-23EE814F19D2}"/>
              </a:ext>
            </a:extLst>
          </p:cNvPr>
          <p:cNvSpPr/>
          <p:nvPr/>
        </p:nvSpPr>
        <p:spPr>
          <a:xfrm>
            <a:off x="10206043" y="4531945"/>
            <a:ext cx="754393" cy="754393"/>
          </a:xfrm>
          <a:prstGeom prst="ellipse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3" name="Oval 19">
            <a:extLst>
              <a:ext uri="{FF2B5EF4-FFF2-40B4-BE49-F238E27FC236}">
                <a16:creationId xmlns:a16="http://schemas.microsoft.com/office/drawing/2014/main" id="{E4816E1C-ADDA-4BE2-BD56-A05C3167EA9B}"/>
              </a:ext>
            </a:extLst>
          </p:cNvPr>
          <p:cNvSpPr/>
          <p:nvPr/>
        </p:nvSpPr>
        <p:spPr>
          <a:xfrm>
            <a:off x="7214550" y="4531945"/>
            <a:ext cx="754393" cy="754393"/>
          </a:xfrm>
          <a:prstGeom prst="ellipse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4" name="Donut 8">
            <a:extLst>
              <a:ext uri="{FF2B5EF4-FFF2-40B4-BE49-F238E27FC236}">
                <a16:creationId xmlns:a16="http://schemas.microsoft.com/office/drawing/2014/main" id="{3F4FF74C-3C7F-4896-8300-E0B2B35058D0}"/>
              </a:ext>
            </a:extLst>
          </p:cNvPr>
          <p:cNvSpPr/>
          <p:nvPr/>
        </p:nvSpPr>
        <p:spPr>
          <a:xfrm>
            <a:off x="4429546" y="4705092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Donut 39">
            <a:extLst>
              <a:ext uri="{FF2B5EF4-FFF2-40B4-BE49-F238E27FC236}">
                <a16:creationId xmlns:a16="http://schemas.microsoft.com/office/drawing/2014/main" id="{DC201EB5-AF42-4A00-B2C4-EF92A84AC297}"/>
              </a:ext>
            </a:extLst>
          </p:cNvPr>
          <p:cNvSpPr/>
          <p:nvPr/>
        </p:nvSpPr>
        <p:spPr>
          <a:xfrm>
            <a:off x="10399460" y="4717935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ardrop 6">
            <a:extLst>
              <a:ext uri="{FF2B5EF4-FFF2-40B4-BE49-F238E27FC236}">
                <a16:creationId xmlns:a16="http://schemas.microsoft.com/office/drawing/2014/main" id="{EB082A4B-E320-4777-80B7-9FC0C685D1E4}"/>
              </a:ext>
            </a:extLst>
          </p:cNvPr>
          <p:cNvSpPr/>
          <p:nvPr/>
        </p:nvSpPr>
        <p:spPr>
          <a:xfrm rot="8100000">
            <a:off x="7445174" y="4751362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id="{5F519424-9AE8-4AA1-934A-12B56F7D74C1}"/>
              </a:ext>
            </a:extLst>
          </p:cNvPr>
          <p:cNvSpPr>
            <a:spLocks noChangeAspect="1"/>
          </p:cNvSpPr>
          <p:nvPr/>
        </p:nvSpPr>
        <p:spPr>
          <a:xfrm>
            <a:off x="1439530" y="4740989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46F65E-3C62-466E-A379-E716559AFF4C}"/>
              </a:ext>
            </a:extLst>
          </p:cNvPr>
          <p:cNvSpPr txBox="1"/>
          <p:nvPr/>
        </p:nvSpPr>
        <p:spPr>
          <a:xfrm>
            <a:off x="648882" y="2323901"/>
            <a:ext cx="2854447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rPr>
              <a:t>ALLPPT Layout</a:t>
            </a:r>
          </a:p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rPr>
              <a:t>Clean Text Slide for your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7309A7-5C40-4448-82F3-9CAFE714365E}"/>
              </a:ext>
            </a:extLst>
          </p:cNvPr>
          <p:cNvSpPr txBox="1"/>
          <p:nvPr/>
        </p:nvSpPr>
        <p:spPr>
          <a:xfrm>
            <a:off x="648882" y="771015"/>
            <a:ext cx="2854445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Create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Quality Professional 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PPT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401585-62F7-4BAC-ACD7-578BB15A7DEC}"/>
              </a:ext>
            </a:extLst>
          </p:cNvPr>
          <p:cNvSpPr txBox="1"/>
          <p:nvPr/>
        </p:nvSpPr>
        <p:spPr>
          <a:xfrm>
            <a:off x="648882" y="3111786"/>
            <a:ext cx="285444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9325ADC3-1FE3-4C9F-AA05-D9A8BCF95BE3}"/>
              </a:ext>
            </a:extLst>
          </p:cNvPr>
          <p:cNvSpPr txBox="1">
            <a:spLocks/>
          </p:cNvSpPr>
          <p:nvPr/>
        </p:nvSpPr>
        <p:spPr>
          <a:xfrm>
            <a:off x="664234" y="55387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 Placeholder 30">
            <a:extLst>
              <a:ext uri="{FF2B5EF4-FFF2-40B4-BE49-F238E27FC236}">
                <a16:creationId xmlns:a16="http://schemas.microsoft.com/office/drawing/2014/main" id="{BF39283C-1ACD-4513-9540-2D1C18563922}"/>
              </a:ext>
            </a:extLst>
          </p:cNvPr>
          <p:cNvSpPr txBox="1">
            <a:spLocks/>
          </p:cNvSpPr>
          <p:nvPr/>
        </p:nvSpPr>
        <p:spPr>
          <a:xfrm>
            <a:off x="3655727" y="55387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37D0AD97-42CB-46FB-B87B-872E925C05D7}"/>
              </a:ext>
            </a:extLst>
          </p:cNvPr>
          <p:cNvSpPr txBox="1">
            <a:spLocks/>
          </p:cNvSpPr>
          <p:nvPr/>
        </p:nvSpPr>
        <p:spPr>
          <a:xfrm>
            <a:off x="9638713" y="55387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 Placeholder 30">
            <a:extLst>
              <a:ext uri="{FF2B5EF4-FFF2-40B4-BE49-F238E27FC236}">
                <a16:creationId xmlns:a16="http://schemas.microsoft.com/office/drawing/2014/main" id="{38151176-5B0F-4C01-984F-DAAB43093362}"/>
              </a:ext>
            </a:extLst>
          </p:cNvPr>
          <p:cNvSpPr txBox="1">
            <a:spLocks/>
          </p:cNvSpPr>
          <p:nvPr/>
        </p:nvSpPr>
        <p:spPr>
          <a:xfrm>
            <a:off x="6647220" y="55387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그림 개체 틀 25">
            <a:extLst>
              <a:ext uri="{FF2B5EF4-FFF2-40B4-BE49-F238E27FC236}">
                <a16:creationId xmlns:a16="http://schemas.microsoft.com/office/drawing/2014/main" id="{72C27AE9-4372-4EB4-A4C6-4051388A5CD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2762B722-4DDF-4BFE-B8D1-F2967EEAF334}"/>
              </a:ext>
            </a:extLst>
          </p:cNvPr>
          <p:cNvGrpSpPr/>
          <p:nvPr/>
        </p:nvGrpSpPr>
        <p:grpSpPr>
          <a:xfrm>
            <a:off x="990168" y="2176044"/>
            <a:ext cx="10211664" cy="3802676"/>
            <a:chOff x="539552" y="1664813"/>
            <a:chExt cx="8043192" cy="2995169"/>
          </a:xfrm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48101BF0-A145-48C3-ABD3-A5F38578578A}"/>
                </a:ext>
              </a:extLst>
            </p:cNvPr>
            <p:cNvSpPr/>
            <p:nvPr/>
          </p:nvSpPr>
          <p:spPr>
            <a:xfrm>
              <a:off x="4581165" y="3809320"/>
              <a:ext cx="3384376" cy="6406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  <p:sp>
          <p:nvSpPr>
            <p:cNvPr id="5" name="Block Arc 3">
              <a:extLst>
                <a:ext uri="{FF2B5EF4-FFF2-40B4-BE49-F238E27FC236}">
                  <a16:creationId xmlns:a16="http://schemas.microsoft.com/office/drawing/2014/main" id="{636EEC8A-6401-4119-8250-150885411EC7}"/>
                </a:ext>
              </a:extLst>
            </p:cNvPr>
            <p:cNvSpPr/>
            <p:nvPr/>
          </p:nvSpPr>
          <p:spPr>
            <a:xfrm rot="10800000">
              <a:off x="3275856" y="1879355"/>
              <a:ext cx="2570584" cy="2570584"/>
            </a:xfrm>
            <a:prstGeom prst="blockArc">
              <a:avLst>
                <a:gd name="adj1" fmla="val 5399885"/>
                <a:gd name="adj2" fmla="val 16270511"/>
                <a:gd name="adj3" fmla="val 2549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6" name="Block Arc 4">
              <a:extLst>
                <a:ext uri="{FF2B5EF4-FFF2-40B4-BE49-F238E27FC236}">
                  <a16:creationId xmlns:a16="http://schemas.microsoft.com/office/drawing/2014/main" id="{5FF6E72B-ADD7-4658-88D0-F78B4554C9E3}"/>
                </a:ext>
              </a:extLst>
            </p:cNvPr>
            <p:cNvSpPr/>
            <p:nvPr/>
          </p:nvSpPr>
          <p:spPr>
            <a:xfrm>
              <a:off x="3275856" y="1879356"/>
              <a:ext cx="2570584" cy="2570584"/>
            </a:xfrm>
            <a:prstGeom prst="blockArc">
              <a:avLst>
                <a:gd name="adj1" fmla="val 5399885"/>
                <a:gd name="adj2" fmla="val 16270511"/>
                <a:gd name="adj3" fmla="val 2549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7" name="Isosceles Triangle 5">
              <a:extLst>
                <a:ext uri="{FF2B5EF4-FFF2-40B4-BE49-F238E27FC236}">
                  <a16:creationId xmlns:a16="http://schemas.microsoft.com/office/drawing/2014/main" id="{DAC7D872-7D75-4DF8-A30F-D0C7BA6F30CB}"/>
                </a:ext>
              </a:extLst>
            </p:cNvPr>
            <p:cNvSpPr/>
            <p:nvPr/>
          </p:nvSpPr>
          <p:spPr>
            <a:xfrm rot="5400000">
              <a:off x="4487996" y="1737965"/>
              <a:ext cx="1060704" cy="9144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F8BB114B-D6C0-41EC-BCD4-236E46914F08}"/>
                </a:ext>
              </a:extLst>
            </p:cNvPr>
            <p:cNvSpPr/>
            <p:nvPr/>
          </p:nvSpPr>
          <p:spPr>
            <a:xfrm>
              <a:off x="1194068" y="3809320"/>
              <a:ext cx="3384376" cy="6406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  <p:sp>
          <p:nvSpPr>
            <p:cNvPr id="9" name="Isosceles Triangle 7">
              <a:extLst>
                <a:ext uri="{FF2B5EF4-FFF2-40B4-BE49-F238E27FC236}">
                  <a16:creationId xmlns:a16="http://schemas.microsoft.com/office/drawing/2014/main" id="{C6C9E830-A1A8-47BA-ABCD-1F45AF554AAC}"/>
                </a:ext>
              </a:extLst>
            </p:cNvPr>
            <p:cNvSpPr/>
            <p:nvPr/>
          </p:nvSpPr>
          <p:spPr>
            <a:xfrm rot="5400000">
              <a:off x="7595192" y="3672430"/>
              <a:ext cx="1060704" cy="9144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  <p:sp>
          <p:nvSpPr>
            <p:cNvPr id="10" name="Isosceles Triangle 8">
              <a:extLst>
                <a:ext uri="{FF2B5EF4-FFF2-40B4-BE49-F238E27FC236}">
                  <a16:creationId xmlns:a16="http://schemas.microsoft.com/office/drawing/2014/main" id="{F0ED6457-113D-4CCB-AE98-5DC2FC5E8F62}"/>
                </a:ext>
              </a:extLst>
            </p:cNvPr>
            <p:cNvSpPr/>
            <p:nvPr/>
          </p:nvSpPr>
          <p:spPr>
            <a:xfrm rot="16200000">
              <a:off x="466400" y="3672430"/>
              <a:ext cx="1060704" cy="9144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F6848DD-A00F-4DB3-ADC5-F738E619DEBA}"/>
              </a:ext>
            </a:extLst>
          </p:cNvPr>
          <p:cNvSpPr txBox="1"/>
          <p:nvPr/>
        </p:nvSpPr>
        <p:spPr>
          <a:xfrm>
            <a:off x="2073150" y="5004435"/>
            <a:ext cx="10678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a typeface="+mj-ea"/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ACC0D9-3632-467A-9225-87C6FEBCEBC4}"/>
              </a:ext>
            </a:extLst>
          </p:cNvPr>
          <p:cNvSpPr txBox="1"/>
          <p:nvPr/>
        </p:nvSpPr>
        <p:spPr>
          <a:xfrm>
            <a:off x="9170088" y="5004435"/>
            <a:ext cx="10678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a typeface="+mj-ea"/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grpSp>
        <p:nvGrpSpPr>
          <p:cNvPr id="13" name="Group 11">
            <a:extLst>
              <a:ext uri="{FF2B5EF4-FFF2-40B4-BE49-F238E27FC236}">
                <a16:creationId xmlns:a16="http://schemas.microsoft.com/office/drawing/2014/main" id="{C7C59BA1-00F7-4975-8103-7A4D0814D504}"/>
              </a:ext>
            </a:extLst>
          </p:cNvPr>
          <p:cNvGrpSpPr/>
          <p:nvPr/>
        </p:nvGrpSpPr>
        <p:grpSpPr>
          <a:xfrm>
            <a:off x="603357" y="1926681"/>
            <a:ext cx="3404827" cy="1391766"/>
            <a:chOff x="300361" y="1376682"/>
            <a:chExt cx="2936827" cy="104382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5CA3B20-3DB2-42EE-BF4E-6183717B24D8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761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FBD96F7-0D59-4B24-BA86-5F94521790C6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3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3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6" name="Group 14">
            <a:extLst>
              <a:ext uri="{FF2B5EF4-FFF2-40B4-BE49-F238E27FC236}">
                <a16:creationId xmlns:a16="http://schemas.microsoft.com/office/drawing/2014/main" id="{1582E59A-0886-4702-968C-890324F5A1BA}"/>
              </a:ext>
            </a:extLst>
          </p:cNvPr>
          <p:cNvGrpSpPr/>
          <p:nvPr/>
        </p:nvGrpSpPr>
        <p:grpSpPr>
          <a:xfrm>
            <a:off x="8135193" y="1926681"/>
            <a:ext cx="3404827" cy="1391766"/>
            <a:chOff x="300361" y="1376682"/>
            <a:chExt cx="2936827" cy="104382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A08D44D-B357-4068-A0F8-15D49667AE2B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761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E70A53-7178-490B-A4BE-4AF5733A28BC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BA7C82F-AC54-443B-B714-1EBB13022200}"/>
              </a:ext>
            </a:extLst>
          </p:cNvPr>
          <p:cNvGrpSpPr/>
          <p:nvPr/>
        </p:nvGrpSpPr>
        <p:grpSpPr>
          <a:xfrm rot="5400000">
            <a:off x="5021866" y="-1178701"/>
            <a:ext cx="351774" cy="10450326"/>
            <a:chOff x="5706126" y="1518062"/>
            <a:chExt cx="288032" cy="5064514"/>
          </a:xfrm>
          <a:solidFill>
            <a:schemeClr val="accent2"/>
          </a:solidFill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9220BCF8-A78D-4378-ACBE-C1AE2AF3E599}"/>
                </a:ext>
              </a:extLst>
            </p:cNvPr>
            <p:cNvSpPr/>
            <p:nvPr/>
          </p:nvSpPr>
          <p:spPr>
            <a:xfrm>
              <a:off x="5796137" y="1619371"/>
              <a:ext cx="108012" cy="49632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Flowchart: Extract 5">
              <a:extLst>
                <a:ext uri="{FF2B5EF4-FFF2-40B4-BE49-F238E27FC236}">
                  <a16:creationId xmlns:a16="http://schemas.microsoft.com/office/drawing/2014/main" id="{AA132612-3999-4A37-AEC0-9F3FA5DF2BED}"/>
                </a:ext>
              </a:extLst>
            </p:cNvPr>
            <p:cNvSpPr/>
            <p:nvPr/>
          </p:nvSpPr>
          <p:spPr>
            <a:xfrm>
              <a:off x="5706126" y="1518062"/>
              <a:ext cx="288032" cy="182746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55C5649-1DAF-4EFB-A65E-8D1ECE6F3DD4}"/>
              </a:ext>
            </a:extLst>
          </p:cNvPr>
          <p:cNvGrpSpPr/>
          <p:nvPr/>
        </p:nvGrpSpPr>
        <p:grpSpPr>
          <a:xfrm rot="5400000">
            <a:off x="4474816" y="-1303957"/>
            <a:ext cx="709244" cy="9709228"/>
            <a:chOff x="5014422" y="1869503"/>
            <a:chExt cx="709244" cy="4705358"/>
          </a:xfrm>
          <a:solidFill>
            <a:schemeClr val="accent1"/>
          </a:solidFill>
        </p:grpSpPr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384ED170-B068-4AE9-B3BA-0052C763B7AE}"/>
                </a:ext>
              </a:extLst>
            </p:cNvPr>
            <p:cNvSpPr/>
            <p:nvPr/>
          </p:nvSpPr>
          <p:spPr>
            <a:xfrm>
              <a:off x="5602891" y="2542257"/>
              <a:ext cx="120775" cy="40326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ent Arrow 6">
              <a:extLst>
                <a:ext uri="{FF2B5EF4-FFF2-40B4-BE49-F238E27FC236}">
                  <a16:creationId xmlns:a16="http://schemas.microsoft.com/office/drawing/2014/main" id="{66B01756-D289-4EF1-9F07-98734B795126}"/>
                </a:ext>
              </a:extLst>
            </p:cNvPr>
            <p:cNvSpPr/>
            <p:nvPr/>
          </p:nvSpPr>
          <p:spPr>
            <a:xfrm flipH="1">
              <a:off x="5023688" y="1869503"/>
              <a:ext cx="699978" cy="911425"/>
            </a:xfrm>
            <a:prstGeom prst="bentArrow">
              <a:avLst>
                <a:gd name="adj1" fmla="val 17749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Bent Arrow 40">
              <a:extLst>
                <a:ext uri="{FF2B5EF4-FFF2-40B4-BE49-F238E27FC236}">
                  <a16:creationId xmlns:a16="http://schemas.microsoft.com/office/drawing/2014/main" id="{51EAD206-EE41-4398-8BE8-FDA410FE305F}"/>
                </a:ext>
              </a:extLst>
            </p:cNvPr>
            <p:cNvSpPr/>
            <p:nvPr/>
          </p:nvSpPr>
          <p:spPr>
            <a:xfrm flipH="1">
              <a:off x="5020912" y="3314020"/>
              <a:ext cx="699978" cy="911425"/>
            </a:xfrm>
            <a:prstGeom prst="bentArrow">
              <a:avLst>
                <a:gd name="adj1" fmla="val 15996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Bent Arrow 41">
              <a:extLst>
                <a:ext uri="{FF2B5EF4-FFF2-40B4-BE49-F238E27FC236}">
                  <a16:creationId xmlns:a16="http://schemas.microsoft.com/office/drawing/2014/main" id="{E176B184-5D09-4CFB-A755-92790BCBB083}"/>
                </a:ext>
              </a:extLst>
            </p:cNvPr>
            <p:cNvSpPr/>
            <p:nvPr/>
          </p:nvSpPr>
          <p:spPr>
            <a:xfrm flipH="1">
              <a:off x="5014422" y="4749823"/>
              <a:ext cx="699978" cy="911425"/>
            </a:xfrm>
            <a:prstGeom prst="bentArrow">
              <a:avLst>
                <a:gd name="adj1" fmla="val 15547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96507D74-0E79-431E-8C92-1B275BC5B4AF}"/>
              </a:ext>
            </a:extLst>
          </p:cNvPr>
          <p:cNvGrpSpPr/>
          <p:nvPr/>
        </p:nvGrpSpPr>
        <p:grpSpPr>
          <a:xfrm>
            <a:off x="8160327" y="2031622"/>
            <a:ext cx="1523727" cy="892552"/>
            <a:chOff x="5210294" y="837292"/>
            <a:chExt cx="1750034" cy="89255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0B374C3-F7EA-4064-B5D9-8C124E9C4538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FE45EBD-A7AE-4F34-A8FE-C048A4BC1AD8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D8FC0F0A-CA4E-49DB-8692-3B0025E6E29E}"/>
              </a:ext>
            </a:extLst>
          </p:cNvPr>
          <p:cNvGrpSpPr/>
          <p:nvPr/>
        </p:nvGrpSpPr>
        <p:grpSpPr>
          <a:xfrm>
            <a:off x="5203093" y="2031622"/>
            <a:ext cx="1523727" cy="892552"/>
            <a:chOff x="5210294" y="837292"/>
            <a:chExt cx="1750034" cy="89255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BE7006B-3A37-4F0B-ADC3-60C11D519EF8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63CD11-0BFC-4AF3-8FCC-9DBA703516C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CA0762F7-113B-4F89-AC28-23B03B415524}"/>
              </a:ext>
            </a:extLst>
          </p:cNvPr>
          <p:cNvGrpSpPr/>
          <p:nvPr/>
        </p:nvGrpSpPr>
        <p:grpSpPr>
          <a:xfrm>
            <a:off x="2245860" y="2031622"/>
            <a:ext cx="1523727" cy="892552"/>
            <a:chOff x="5210294" y="837292"/>
            <a:chExt cx="1750034" cy="89255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FB589A1-7569-474B-AA34-A0879CA7839B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AF08B1A-2A16-48FB-BC8E-E5ED26631C5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B8C02251-7F41-428A-90B6-8C642CEE2CE6}"/>
              </a:ext>
            </a:extLst>
          </p:cNvPr>
          <p:cNvGrpSpPr/>
          <p:nvPr/>
        </p:nvGrpSpPr>
        <p:grpSpPr>
          <a:xfrm>
            <a:off x="8160326" y="5174663"/>
            <a:ext cx="1523727" cy="892552"/>
            <a:chOff x="5210294" y="837292"/>
            <a:chExt cx="1750034" cy="89255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983E2F9-36A6-4027-8F5B-69072564B13B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0FD2EC9-E059-4603-8F1F-337118BAEC99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DD1B42F6-37CD-4564-82FD-ECA6FE7A6E75}"/>
              </a:ext>
            </a:extLst>
          </p:cNvPr>
          <p:cNvGrpSpPr/>
          <p:nvPr/>
        </p:nvGrpSpPr>
        <p:grpSpPr>
          <a:xfrm>
            <a:off x="5099407" y="5174663"/>
            <a:ext cx="1523727" cy="892552"/>
            <a:chOff x="5210294" y="837292"/>
            <a:chExt cx="1750034" cy="89255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C3F31EC-1C86-4354-BA27-5CDCEB5EBE6B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3E10A60-9D3F-472E-B538-F2B4449BB92B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5E0A5ED9-FE2B-4A44-B0DE-71147C84AD03}"/>
              </a:ext>
            </a:extLst>
          </p:cNvPr>
          <p:cNvGrpSpPr/>
          <p:nvPr/>
        </p:nvGrpSpPr>
        <p:grpSpPr>
          <a:xfrm>
            <a:off x="2038488" y="5174663"/>
            <a:ext cx="1523727" cy="892552"/>
            <a:chOff x="5210294" y="837292"/>
            <a:chExt cx="1750034" cy="89255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FEB1A0C-4C1D-4E2C-810E-925FF84460D4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D985C3D-2E8C-4AA8-9CB2-A57B589A858E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41D3F10B-D07B-4BE8-B83B-85D13E51B27E}"/>
              </a:ext>
            </a:extLst>
          </p:cNvPr>
          <p:cNvGrpSpPr/>
          <p:nvPr/>
        </p:nvGrpSpPr>
        <p:grpSpPr>
          <a:xfrm>
            <a:off x="-33225" y="4193791"/>
            <a:ext cx="8518426" cy="700201"/>
            <a:chOff x="722912" y="4193791"/>
            <a:chExt cx="8518426" cy="700201"/>
          </a:xfrm>
          <a:solidFill>
            <a:schemeClr val="accent3"/>
          </a:solidFill>
        </p:grpSpPr>
        <p:sp>
          <p:nvSpPr>
            <p:cNvPr id="30" name="Rectangle 44">
              <a:extLst>
                <a:ext uri="{FF2B5EF4-FFF2-40B4-BE49-F238E27FC236}">
                  <a16:creationId xmlns:a16="http://schemas.microsoft.com/office/drawing/2014/main" id="{3654F17C-2232-4D87-86FA-E9AB0CE7AFCD}"/>
                </a:ext>
              </a:extLst>
            </p:cNvPr>
            <p:cNvSpPr/>
            <p:nvPr/>
          </p:nvSpPr>
          <p:spPr>
            <a:xfrm rot="5400000" flipH="1">
              <a:off x="4183716" y="734145"/>
              <a:ext cx="119272" cy="7040880"/>
            </a:xfrm>
            <a:custGeom>
              <a:avLst/>
              <a:gdLst/>
              <a:ahLst/>
              <a:cxnLst/>
              <a:rect l="l" t="t" r="r" b="b"/>
              <a:pathLst>
                <a:path w="119272" h="3118991">
                  <a:moveTo>
                    <a:pt x="119272" y="0"/>
                  </a:moveTo>
                  <a:lnTo>
                    <a:pt x="0" y="0"/>
                  </a:lnTo>
                  <a:lnTo>
                    <a:pt x="0" y="3118991"/>
                  </a:lnTo>
                  <a:lnTo>
                    <a:pt x="119272" y="3118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Bent Arrow 54">
              <a:extLst>
                <a:ext uri="{FF2B5EF4-FFF2-40B4-BE49-F238E27FC236}">
                  <a16:creationId xmlns:a16="http://schemas.microsoft.com/office/drawing/2014/main" id="{D4FFA817-79B6-45F6-9D62-61AE8386183E}"/>
                </a:ext>
              </a:extLst>
            </p:cNvPr>
            <p:cNvSpPr/>
            <p:nvPr/>
          </p:nvSpPr>
          <p:spPr>
            <a:xfrm rot="5400000">
              <a:off x="7954360" y="3600097"/>
              <a:ext cx="693283" cy="1880672"/>
            </a:xfrm>
            <a:prstGeom prst="bentArrow">
              <a:avLst>
                <a:gd name="adj1" fmla="val 17338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Bent Arrow 55">
              <a:extLst>
                <a:ext uri="{FF2B5EF4-FFF2-40B4-BE49-F238E27FC236}">
                  <a16:creationId xmlns:a16="http://schemas.microsoft.com/office/drawing/2014/main" id="{C2D4CC2B-F5F0-4F0A-B0E8-D751F6DF98DE}"/>
                </a:ext>
              </a:extLst>
            </p:cNvPr>
            <p:cNvSpPr/>
            <p:nvPr/>
          </p:nvSpPr>
          <p:spPr>
            <a:xfrm rot="5400000">
              <a:off x="4855146" y="3603304"/>
              <a:ext cx="693283" cy="1880672"/>
            </a:xfrm>
            <a:prstGeom prst="bentArrow">
              <a:avLst>
                <a:gd name="adj1" fmla="val 16886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Bent Arrow 41">
              <a:extLst>
                <a:ext uri="{FF2B5EF4-FFF2-40B4-BE49-F238E27FC236}">
                  <a16:creationId xmlns:a16="http://schemas.microsoft.com/office/drawing/2014/main" id="{67582F36-D53F-433C-995E-935B432A3881}"/>
                </a:ext>
              </a:extLst>
            </p:cNvPr>
            <p:cNvSpPr/>
            <p:nvPr/>
          </p:nvSpPr>
          <p:spPr>
            <a:xfrm rot="16200000" flipH="1" flipV="1">
              <a:off x="1889096" y="3603667"/>
              <a:ext cx="699978" cy="1880672"/>
            </a:xfrm>
            <a:prstGeom prst="bentArrow">
              <a:avLst>
                <a:gd name="adj1" fmla="val 17343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4" name="직사각형 113">
            <a:extLst>
              <a:ext uri="{FF2B5EF4-FFF2-40B4-BE49-F238E27FC236}">
                <a16:creationId xmlns:a16="http://schemas.microsoft.com/office/drawing/2014/main" id="{07F28634-9895-4265-BA1F-C0A780059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5857" y="3293941"/>
            <a:ext cx="8404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2022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4D87605-12AB-45FB-9203-F4D06602059D}"/>
              </a:ext>
            </a:extLst>
          </p:cNvPr>
          <p:cNvSpPr txBox="1"/>
          <p:nvPr/>
        </p:nvSpPr>
        <p:spPr>
          <a:xfrm>
            <a:off x="7248003" y="439048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2025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E39658D-5C2F-4267-AA2B-00E9AFFA97A8}"/>
              </a:ext>
            </a:extLst>
          </p:cNvPr>
          <p:cNvSpPr txBox="1"/>
          <p:nvPr/>
        </p:nvSpPr>
        <p:spPr>
          <a:xfrm>
            <a:off x="4218178" y="439048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ACDD8E9-F31F-4362-A195-022506D531DC}"/>
              </a:ext>
            </a:extLst>
          </p:cNvPr>
          <p:cNvSpPr txBox="1"/>
          <p:nvPr/>
        </p:nvSpPr>
        <p:spPr>
          <a:xfrm>
            <a:off x="5488920" y="3293941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38EC958-484F-45A3-BE0F-A319C95DDA60}"/>
              </a:ext>
            </a:extLst>
          </p:cNvPr>
          <p:cNvSpPr txBox="1"/>
          <p:nvPr/>
        </p:nvSpPr>
        <p:spPr>
          <a:xfrm>
            <a:off x="8484559" y="3293941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C5D21F8-837C-428A-8B10-223F4D07D157}"/>
              </a:ext>
            </a:extLst>
          </p:cNvPr>
          <p:cNvSpPr txBox="1"/>
          <p:nvPr/>
        </p:nvSpPr>
        <p:spPr>
          <a:xfrm>
            <a:off x="1188353" y="439048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ABDC979-5B6E-4675-90EE-B2FE97FE48F5}"/>
              </a:ext>
            </a:extLst>
          </p:cNvPr>
          <p:cNvSpPr txBox="1"/>
          <p:nvPr/>
        </p:nvSpPr>
        <p:spPr>
          <a:xfrm>
            <a:off x="9192790" y="421534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2027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Freeform 55">
            <a:extLst>
              <a:ext uri="{FF2B5EF4-FFF2-40B4-BE49-F238E27FC236}">
                <a16:creationId xmlns:a16="http://schemas.microsoft.com/office/drawing/2014/main" id="{EA5DE351-FCC0-4936-8185-E55E52CBD72F}"/>
              </a:ext>
            </a:extLst>
          </p:cNvPr>
          <p:cNvSpPr/>
          <p:nvPr/>
        </p:nvSpPr>
        <p:spPr>
          <a:xfrm rot="2806036">
            <a:off x="10854015" y="3330228"/>
            <a:ext cx="467099" cy="114455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2" name="Group 42">
            <a:extLst>
              <a:ext uri="{FF2B5EF4-FFF2-40B4-BE49-F238E27FC236}">
                <a16:creationId xmlns:a16="http://schemas.microsoft.com/office/drawing/2014/main" id="{7D6FF5A6-BB48-49F3-B83E-8A787F3933B6}"/>
              </a:ext>
            </a:extLst>
          </p:cNvPr>
          <p:cNvGrpSpPr/>
          <p:nvPr/>
        </p:nvGrpSpPr>
        <p:grpSpPr>
          <a:xfrm>
            <a:off x="10241783" y="4497555"/>
            <a:ext cx="1523727" cy="892552"/>
            <a:chOff x="5210294" y="837292"/>
            <a:chExt cx="1750034" cy="89255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0807FBE-BCB8-44AB-ABC2-14848C4D4582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DF899B1-C131-4237-87D9-35D07545D44C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0" name="Group 35">
            <a:extLst>
              <a:ext uri="{FF2B5EF4-FFF2-40B4-BE49-F238E27FC236}">
                <a16:creationId xmlns:a16="http://schemas.microsoft.com/office/drawing/2014/main" id="{C3DD97F5-F694-4890-B7D9-A57517B3A277}"/>
              </a:ext>
            </a:extLst>
          </p:cNvPr>
          <p:cNvGrpSpPr/>
          <p:nvPr/>
        </p:nvGrpSpPr>
        <p:grpSpPr>
          <a:xfrm>
            <a:off x="6045884" y="1619771"/>
            <a:ext cx="5652880" cy="738664"/>
            <a:chOff x="3017859" y="4283314"/>
            <a:chExt cx="1847919" cy="738664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2EF2C5CF-4290-46D4-BD88-D68E271DF668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FD48423-9729-4F10-94B8-AD60A2A37716}"/>
                </a:ext>
              </a:extLst>
            </p:cNvPr>
            <p:cNvSpPr txBox="1"/>
            <p:nvPr/>
          </p:nvSpPr>
          <p:spPr>
            <a:xfrm>
              <a:off x="3017859" y="4283314"/>
              <a:ext cx="18479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38">
            <a:extLst>
              <a:ext uri="{FF2B5EF4-FFF2-40B4-BE49-F238E27FC236}">
                <a16:creationId xmlns:a16="http://schemas.microsoft.com/office/drawing/2014/main" id="{253AF5C2-1D86-4D7A-AEF0-DE3201DB82EE}"/>
              </a:ext>
            </a:extLst>
          </p:cNvPr>
          <p:cNvGrpSpPr/>
          <p:nvPr/>
        </p:nvGrpSpPr>
        <p:grpSpPr>
          <a:xfrm>
            <a:off x="7275927" y="2789413"/>
            <a:ext cx="4422837" cy="923330"/>
            <a:chOff x="3017859" y="4283314"/>
            <a:chExt cx="1847919" cy="923330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5D6A946B-4802-44FB-8D00-C3FC9118128B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70AF46F6-2021-4094-B437-7D501F6F5F19}"/>
                </a:ext>
              </a:extLst>
            </p:cNvPr>
            <p:cNvSpPr txBox="1"/>
            <p:nvPr/>
          </p:nvSpPr>
          <p:spPr>
            <a:xfrm>
              <a:off x="3017859" y="4283314"/>
              <a:ext cx="18479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41">
            <a:extLst>
              <a:ext uri="{FF2B5EF4-FFF2-40B4-BE49-F238E27FC236}">
                <a16:creationId xmlns:a16="http://schemas.microsoft.com/office/drawing/2014/main" id="{04300575-D5E1-4086-8547-EC6FD150B8A7}"/>
              </a:ext>
            </a:extLst>
          </p:cNvPr>
          <p:cNvGrpSpPr/>
          <p:nvPr/>
        </p:nvGrpSpPr>
        <p:grpSpPr>
          <a:xfrm>
            <a:off x="8321946" y="4143720"/>
            <a:ext cx="3376818" cy="923330"/>
            <a:chOff x="3017859" y="4283314"/>
            <a:chExt cx="1847919" cy="923330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90C92F0-B6E0-47F6-A74B-66E916844E4D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9CD72B0-754A-488D-B40D-26AA2246DAAC}"/>
                </a:ext>
              </a:extLst>
            </p:cNvPr>
            <p:cNvSpPr txBox="1"/>
            <p:nvPr/>
          </p:nvSpPr>
          <p:spPr>
            <a:xfrm>
              <a:off x="3017859" y="4283314"/>
              <a:ext cx="18479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AC8AFD90-2091-49DC-BC77-8BD0F5DF4343}"/>
              </a:ext>
            </a:extLst>
          </p:cNvPr>
          <p:cNvSpPr txBox="1"/>
          <p:nvPr/>
        </p:nvSpPr>
        <p:spPr>
          <a:xfrm>
            <a:off x="6427346" y="5608624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9" name="Group 2">
            <a:extLst>
              <a:ext uri="{FF2B5EF4-FFF2-40B4-BE49-F238E27FC236}">
                <a16:creationId xmlns:a16="http://schemas.microsoft.com/office/drawing/2014/main" id="{4804E13A-2D89-4EFF-91B3-CB4CF0952F35}"/>
              </a:ext>
            </a:extLst>
          </p:cNvPr>
          <p:cNvGrpSpPr/>
          <p:nvPr/>
        </p:nvGrpSpPr>
        <p:grpSpPr>
          <a:xfrm>
            <a:off x="606153" y="3121117"/>
            <a:ext cx="5172808" cy="3115104"/>
            <a:chOff x="4098364" y="1571764"/>
            <a:chExt cx="7301609" cy="4397082"/>
          </a:xfrm>
        </p:grpSpPr>
        <p:grpSp>
          <p:nvGrpSpPr>
            <p:cNvPr id="50" name="Graphic 55">
              <a:extLst>
                <a:ext uri="{FF2B5EF4-FFF2-40B4-BE49-F238E27FC236}">
                  <a16:creationId xmlns:a16="http://schemas.microsoft.com/office/drawing/2014/main" id="{6061E9DC-D0DF-43CA-9FDD-6B169A4A79EB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75" name="Freeform: Shape 29">
                <a:extLst>
                  <a:ext uri="{FF2B5EF4-FFF2-40B4-BE49-F238E27FC236}">
                    <a16:creationId xmlns:a16="http://schemas.microsoft.com/office/drawing/2014/main" id="{C5746BD5-1C20-499E-877F-05030E980550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/>
              </a:p>
            </p:txBody>
          </p:sp>
          <p:sp>
            <p:nvSpPr>
              <p:cNvPr id="76" name="Freeform: Shape 30">
                <a:extLst>
                  <a:ext uri="{FF2B5EF4-FFF2-40B4-BE49-F238E27FC236}">
                    <a16:creationId xmlns:a16="http://schemas.microsoft.com/office/drawing/2014/main" id="{C610FA93-D130-49BF-BE47-F25EE163EA0A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/>
              </a:p>
            </p:txBody>
          </p:sp>
        </p:grpSp>
        <p:sp>
          <p:nvSpPr>
            <p:cNvPr id="51" name="Freeform: Shape 5">
              <a:extLst>
                <a:ext uri="{FF2B5EF4-FFF2-40B4-BE49-F238E27FC236}">
                  <a16:creationId xmlns:a16="http://schemas.microsoft.com/office/drawing/2014/main" id="{63B0A5DF-74C2-4C1E-8761-608C31B39611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52" name="Freeform: Shape 6">
              <a:extLst>
                <a:ext uri="{FF2B5EF4-FFF2-40B4-BE49-F238E27FC236}">
                  <a16:creationId xmlns:a16="http://schemas.microsoft.com/office/drawing/2014/main" id="{AF7D4C6F-673D-4CDE-BDC7-3D68239E02FE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53" name="Freeform: Shape 7">
              <a:extLst>
                <a:ext uri="{FF2B5EF4-FFF2-40B4-BE49-F238E27FC236}">
                  <a16:creationId xmlns:a16="http://schemas.microsoft.com/office/drawing/2014/main" id="{263507A5-66E9-4BD9-B963-0DDCA22C31C4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54" name="Freeform: Shape 8">
              <a:extLst>
                <a:ext uri="{FF2B5EF4-FFF2-40B4-BE49-F238E27FC236}">
                  <a16:creationId xmlns:a16="http://schemas.microsoft.com/office/drawing/2014/main" id="{F8289D38-E6A6-4F5D-937F-F4F0C77770A7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55" name="Freeform: Shape 9">
              <a:extLst>
                <a:ext uri="{FF2B5EF4-FFF2-40B4-BE49-F238E27FC236}">
                  <a16:creationId xmlns:a16="http://schemas.microsoft.com/office/drawing/2014/main" id="{3E2E9683-4F3C-460C-B14F-873B92520789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56" name="Freeform: Shape 10">
              <a:extLst>
                <a:ext uri="{FF2B5EF4-FFF2-40B4-BE49-F238E27FC236}">
                  <a16:creationId xmlns:a16="http://schemas.microsoft.com/office/drawing/2014/main" id="{E82E2D2B-1BB4-4676-803B-3E82DF45C4FE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57" name="Freeform: Shape 11">
              <a:extLst>
                <a:ext uri="{FF2B5EF4-FFF2-40B4-BE49-F238E27FC236}">
                  <a16:creationId xmlns:a16="http://schemas.microsoft.com/office/drawing/2014/main" id="{CF73CBB2-F54D-4E9A-9C80-5885F58CE331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58" name="Freeform: Shape 12">
              <a:extLst>
                <a:ext uri="{FF2B5EF4-FFF2-40B4-BE49-F238E27FC236}">
                  <a16:creationId xmlns:a16="http://schemas.microsoft.com/office/drawing/2014/main" id="{4035339F-079D-43F9-A4E0-1EFE6DD38EB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59" name="Freeform: Shape 13">
              <a:extLst>
                <a:ext uri="{FF2B5EF4-FFF2-40B4-BE49-F238E27FC236}">
                  <a16:creationId xmlns:a16="http://schemas.microsoft.com/office/drawing/2014/main" id="{9BF9B91F-1541-4DB4-9578-304CC3D97C23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60" name="Freeform: Shape 14">
              <a:extLst>
                <a:ext uri="{FF2B5EF4-FFF2-40B4-BE49-F238E27FC236}">
                  <a16:creationId xmlns:a16="http://schemas.microsoft.com/office/drawing/2014/main" id="{65172722-7427-471F-8088-DA2C7DE9FF15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61" name="Freeform: Shape 15">
              <a:extLst>
                <a:ext uri="{FF2B5EF4-FFF2-40B4-BE49-F238E27FC236}">
                  <a16:creationId xmlns:a16="http://schemas.microsoft.com/office/drawing/2014/main" id="{69E4A1C9-0B6D-4F47-9DB3-E5F66A6AE08B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62" name="Freeform: Shape 16">
              <a:extLst>
                <a:ext uri="{FF2B5EF4-FFF2-40B4-BE49-F238E27FC236}">
                  <a16:creationId xmlns:a16="http://schemas.microsoft.com/office/drawing/2014/main" id="{C3A9384C-5E9E-418A-9C9B-D6DA0AE11584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63" name="Freeform: Shape 17">
              <a:extLst>
                <a:ext uri="{FF2B5EF4-FFF2-40B4-BE49-F238E27FC236}">
                  <a16:creationId xmlns:a16="http://schemas.microsoft.com/office/drawing/2014/main" id="{E4153CD8-9A57-4C60-95FD-E1FA5B791465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 dirty="0"/>
            </a:p>
          </p:txBody>
        </p:sp>
        <p:grpSp>
          <p:nvGrpSpPr>
            <p:cNvPr id="64" name="Group 18">
              <a:extLst>
                <a:ext uri="{FF2B5EF4-FFF2-40B4-BE49-F238E27FC236}">
                  <a16:creationId xmlns:a16="http://schemas.microsoft.com/office/drawing/2014/main" id="{97C4A0D1-A570-4A37-B3A2-171ADE0F8D36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71" name="Rectangle 25">
                <a:extLst>
                  <a:ext uri="{FF2B5EF4-FFF2-40B4-BE49-F238E27FC236}">
                    <a16:creationId xmlns:a16="http://schemas.microsoft.com/office/drawing/2014/main" id="{30ED13B4-B8E2-48B8-91ED-E8BDCAD706D0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72" name="Rectangle 26">
                <a:extLst>
                  <a:ext uri="{FF2B5EF4-FFF2-40B4-BE49-F238E27FC236}">
                    <a16:creationId xmlns:a16="http://schemas.microsoft.com/office/drawing/2014/main" id="{CE21F440-5DEC-4103-9FC0-F311639FD362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73" name="Rectangle 27">
                <a:extLst>
                  <a:ext uri="{FF2B5EF4-FFF2-40B4-BE49-F238E27FC236}">
                    <a16:creationId xmlns:a16="http://schemas.microsoft.com/office/drawing/2014/main" id="{C9EB3658-C661-4C59-BFBB-C4AAA18495B0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74" name="Rectangle 28">
                <a:extLst>
                  <a:ext uri="{FF2B5EF4-FFF2-40B4-BE49-F238E27FC236}">
                    <a16:creationId xmlns:a16="http://schemas.microsoft.com/office/drawing/2014/main" id="{CB717D57-A581-4045-85E2-7B68DB530E75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</p:grpSp>
        <p:grpSp>
          <p:nvGrpSpPr>
            <p:cNvPr id="65" name="Group 19">
              <a:extLst>
                <a:ext uri="{FF2B5EF4-FFF2-40B4-BE49-F238E27FC236}">
                  <a16:creationId xmlns:a16="http://schemas.microsoft.com/office/drawing/2014/main" id="{BF13F500-8B58-4FFE-85BA-92DD860771A6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68" name="Oval 22">
                <a:extLst>
                  <a:ext uri="{FF2B5EF4-FFF2-40B4-BE49-F238E27FC236}">
                    <a16:creationId xmlns:a16="http://schemas.microsoft.com/office/drawing/2014/main" id="{960E14FC-657D-46AE-8294-1832371C3973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69" name="Oval 23">
                <a:extLst>
                  <a:ext uri="{FF2B5EF4-FFF2-40B4-BE49-F238E27FC236}">
                    <a16:creationId xmlns:a16="http://schemas.microsoft.com/office/drawing/2014/main" id="{DD2B2FCE-315A-4961-9D4F-5CA0C7BC3B20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70" name="Oval 24">
                <a:extLst>
                  <a:ext uri="{FF2B5EF4-FFF2-40B4-BE49-F238E27FC236}">
                    <a16:creationId xmlns:a16="http://schemas.microsoft.com/office/drawing/2014/main" id="{362E8BFD-E9CC-48E9-8C2A-AEFA808428BB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</p:grpSp>
        <p:sp>
          <p:nvSpPr>
            <p:cNvPr id="66" name="Rectangle: Rounded Corners 20">
              <a:extLst>
                <a:ext uri="{FF2B5EF4-FFF2-40B4-BE49-F238E27FC236}">
                  <a16:creationId xmlns:a16="http://schemas.microsoft.com/office/drawing/2014/main" id="{C1D1486F-B026-4CFE-934E-06886A1FEB8A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67" name="Oval 21">
              <a:extLst>
                <a:ext uri="{FF2B5EF4-FFF2-40B4-BE49-F238E27FC236}">
                  <a16:creationId xmlns:a16="http://schemas.microsoft.com/office/drawing/2014/main" id="{E29D0A60-6CAD-492D-9CA3-815EA291B993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</p:grpSp>
      <p:sp>
        <p:nvSpPr>
          <p:cNvPr id="77" name="Freeform: Shape 31">
            <a:extLst>
              <a:ext uri="{FF2B5EF4-FFF2-40B4-BE49-F238E27FC236}">
                <a16:creationId xmlns:a16="http://schemas.microsoft.com/office/drawing/2014/main" id="{7E8AEA7A-5525-4CB4-B387-46FE42276FC4}"/>
              </a:ext>
            </a:extLst>
          </p:cNvPr>
          <p:cNvSpPr/>
          <p:nvPr/>
        </p:nvSpPr>
        <p:spPr>
          <a:xfrm rot="2400000">
            <a:off x="2586176" y="1245575"/>
            <a:ext cx="1510060" cy="5186250"/>
          </a:xfrm>
          <a:custGeom>
            <a:avLst/>
            <a:gdLst>
              <a:gd name="connsiteX0" fmla="*/ 857009 w 1714017"/>
              <a:gd name="connsiteY0" fmla="*/ 0 h 5886734"/>
              <a:gd name="connsiteX1" fmla="*/ 1714017 w 1714017"/>
              <a:gd name="connsiteY1" fmla="*/ 1202537 h 5886734"/>
              <a:gd name="connsiteX2" fmla="*/ 1315422 w 1714017"/>
              <a:gd name="connsiteY2" fmla="*/ 1202537 h 5886734"/>
              <a:gd name="connsiteX3" fmla="*/ 1315422 w 1714017"/>
              <a:gd name="connsiteY3" fmla="*/ 5117424 h 5886734"/>
              <a:gd name="connsiteX4" fmla="*/ 398595 w 1714017"/>
              <a:gd name="connsiteY4" fmla="*/ 5886734 h 5886734"/>
              <a:gd name="connsiteX5" fmla="*/ 398595 w 1714017"/>
              <a:gd name="connsiteY5" fmla="*/ 1202537 h 5886734"/>
              <a:gd name="connsiteX6" fmla="*/ 0 w 1714017"/>
              <a:gd name="connsiteY6" fmla="*/ 1202537 h 588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4017" h="5886734">
                <a:moveTo>
                  <a:pt x="857009" y="0"/>
                </a:moveTo>
                <a:lnTo>
                  <a:pt x="1714017" y="1202537"/>
                </a:lnTo>
                <a:lnTo>
                  <a:pt x="1315422" y="1202537"/>
                </a:lnTo>
                <a:lnTo>
                  <a:pt x="1315422" y="5117424"/>
                </a:lnTo>
                <a:lnTo>
                  <a:pt x="398595" y="5886734"/>
                </a:lnTo>
                <a:lnTo>
                  <a:pt x="398595" y="1202537"/>
                </a:lnTo>
                <a:lnTo>
                  <a:pt x="0" y="12025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8" name="Freeform: Shape 32">
            <a:extLst>
              <a:ext uri="{FF2B5EF4-FFF2-40B4-BE49-F238E27FC236}">
                <a16:creationId xmlns:a16="http://schemas.microsoft.com/office/drawing/2014/main" id="{A4C2D1A8-3F91-4D8B-B539-7BE322DF55BA}"/>
              </a:ext>
            </a:extLst>
          </p:cNvPr>
          <p:cNvSpPr/>
          <p:nvPr/>
        </p:nvSpPr>
        <p:spPr>
          <a:xfrm rot="3167894">
            <a:off x="3460040" y="1766622"/>
            <a:ext cx="1510060" cy="5136207"/>
          </a:xfrm>
          <a:custGeom>
            <a:avLst/>
            <a:gdLst>
              <a:gd name="connsiteX0" fmla="*/ 857009 w 1714017"/>
              <a:gd name="connsiteY0" fmla="*/ 0 h 5829931"/>
              <a:gd name="connsiteX1" fmla="*/ 1714017 w 1714017"/>
              <a:gd name="connsiteY1" fmla="*/ 1202537 h 5829931"/>
              <a:gd name="connsiteX2" fmla="*/ 1315422 w 1714017"/>
              <a:gd name="connsiteY2" fmla="*/ 1202537 h 5829931"/>
              <a:gd name="connsiteX3" fmla="*/ 1315422 w 1714017"/>
              <a:gd name="connsiteY3" fmla="*/ 4622133 h 5829931"/>
              <a:gd name="connsiteX4" fmla="*/ 398595 w 1714017"/>
              <a:gd name="connsiteY4" fmla="*/ 5829931 h 5829931"/>
              <a:gd name="connsiteX5" fmla="*/ 398595 w 1714017"/>
              <a:gd name="connsiteY5" fmla="*/ 1202537 h 5829931"/>
              <a:gd name="connsiteX6" fmla="*/ 0 w 1714017"/>
              <a:gd name="connsiteY6" fmla="*/ 1202537 h 582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4017" h="5829931">
                <a:moveTo>
                  <a:pt x="857009" y="0"/>
                </a:moveTo>
                <a:lnTo>
                  <a:pt x="1714017" y="1202537"/>
                </a:lnTo>
                <a:lnTo>
                  <a:pt x="1315422" y="1202537"/>
                </a:lnTo>
                <a:lnTo>
                  <a:pt x="1315422" y="4622133"/>
                </a:lnTo>
                <a:lnTo>
                  <a:pt x="398595" y="5829931"/>
                </a:lnTo>
                <a:lnTo>
                  <a:pt x="398595" y="1202537"/>
                </a:lnTo>
                <a:lnTo>
                  <a:pt x="0" y="12025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Freeform: Shape 33">
            <a:extLst>
              <a:ext uri="{FF2B5EF4-FFF2-40B4-BE49-F238E27FC236}">
                <a16:creationId xmlns:a16="http://schemas.microsoft.com/office/drawing/2014/main" id="{989C1FAE-2B4C-43CA-859B-40A6D45AF352}"/>
              </a:ext>
            </a:extLst>
          </p:cNvPr>
          <p:cNvSpPr/>
          <p:nvPr/>
        </p:nvSpPr>
        <p:spPr>
          <a:xfrm rot="4181743">
            <a:off x="4057628" y="2416067"/>
            <a:ext cx="1510060" cy="5239001"/>
          </a:xfrm>
          <a:custGeom>
            <a:avLst/>
            <a:gdLst>
              <a:gd name="connsiteX0" fmla="*/ 0 w 1714017"/>
              <a:gd name="connsiteY0" fmla="*/ 1202537 h 5946609"/>
              <a:gd name="connsiteX1" fmla="*/ 857009 w 1714017"/>
              <a:gd name="connsiteY1" fmla="*/ 0 h 5946609"/>
              <a:gd name="connsiteX2" fmla="*/ 1714017 w 1714017"/>
              <a:gd name="connsiteY2" fmla="*/ 1202537 h 5946609"/>
              <a:gd name="connsiteX3" fmla="*/ 1315422 w 1714017"/>
              <a:gd name="connsiteY3" fmla="*/ 1202537 h 5946609"/>
              <a:gd name="connsiteX4" fmla="*/ 1315422 w 1714017"/>
              <a:gd name="connsiteY4" fmla="*/ 3468673 h 5946609"/>
              <a:gd name="connsiteX5" fmla="*/ 398595 w 1714017"/>
              <a:gd name="connsiteY5" fmla="*/ 5946609 h 5946609"/>
              <a:gd name="connsiteX6" fmla="*/ 398595 w 1714017"/>
              <a:gd name="connsiteY6" fmla="*/ 1202537 h 5946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4017" h="5946609">
                <a:moveTo>
                  <a:pt x="0" y="1202537"/>
                </a:moveTo>
                <a:lnTo>
                  <a:pt x="857009" y="0"/>
                </a:lnTo>
                <a:lnTo>
                  <a:pt x="1714017" y="1202537"/>
                </a:lnTo>
                <a:lnTo>
                  <a:pt x="1315422" y="1202537"/>
                </a:lnTo>
                <a:lnTo>
                  <a:pt x="1315422" y="3468673"/>
                </a:lnTo>
                <a:lnTo>
                  <a:pt x="398595" y="5946609"/>
                </a:lnTo>
                <a:lnTo>
                  <a:pt x="398595" y="120253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0" name="Rounded Rectangle 10">
            <a:extLst>
              <a:ext uri="{FF2B5EF4-FFF2-40B4-BE49-F238E27FC236}">
                <a16:creationId xmlns:a16="http://schemas.microsoft.com/office/drawing/2014/main" id="{16B5D89E-44C6-4986-88DC-4EFD43945F52}"/>
              </a:ext>
            </a:extLst>
          </p:cNvPr>
          <p:cNvSpPr/>
          <p:nvPr/>
        </p:nvSpPr>
        <p:spPr>
          <a:xfrm>
            <a:off x="5514871" y="3013431"/>
            <a:ext cx="327883" cy="43391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Rounded Rectangle 5">
            <a:extLst>
              <a:ext uri="{FF2B5EF4-FFF2-40B4-BE49-F238E27FC236}">
                <a16:creationId xmlns:a16="http://schemas.microsoft.com/office/drawing/2014/main" id="{F5A57EDC-E98D-4483-9705-3FFB766F8892}"/>
              </a:ext>
            </a:extLst>
          </p:cNvPr>
          <p:cNvSpPr/>
          <p:nvPr/>
        </p:nvSpPr>
        <p:spPr>
          <a:xfrm flipH="1">
            <a:off x="4328621" y="2222820"/>
            <a:ext cx="444585" cy="36675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ectangle 130">
            <a:extLst>
              <a:ext uri="{FF2B5EF4-FFF2-40B4-BE49-F238E27FC236}">
                <a16:creationId xmlns:a16="http://schemas.microsoft.com/office/drawing/2014/main" id="{0B3DA0BC-F273-4C5A-8F2F-7DD12D62707F}"/>
              </a:ext>
            </a:extLst>
          </p:cNvPr>
          <p:cNvSpPr/>
          <p:nvPr/>
        </p:nvSpPr>
        <p:spPr>
          <a:xfrm>
            <a:off x="6317465" y="4143720"/>
            <a:ext cx="479776" cy="48195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858337F3-C128-4D38-9535-4A7C6090D450}"/>
              </a:ext>
            </a:extLst>
          </p:cNvPr>
          <p:cNvSpPr txBox="1"/>
          <p:nvPr/>
        </p:nvSpPr>
        <p:spPr>
          <a:xfrm rot="20429782">
            <a:off x="3823624" y="4779889"/>
            <a:ext cx="2415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CB7D507-4BEF-4D8E-95B7-EE7B9D8E0547}"/>
              </a:ext>
            </a:extLst>
          </p:cNvPr>
          <p:cNvSpPr txBox="1"/>
          <p:nvPr/>
        </p:nvSpPr>
        <p:spPr>
          <a:xfrm rot="19373789">
            <a:off x="3158356" y="4051799"/>
            <a:ext cx="2415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BEE437C-EA34-4A54-928B-9855A01FA936}"/>
              </a:ext>
            </a:extLst>
          </p:cNvPr>
          <p:cNvSpPr txBox="1"/>
          <p:nvPr/>
        </p:nvSpPr>
        <p:spPr>
          <a:xfrm rot="18599937">
            <a:off x="2293940" y="3476358"/>
            <a:ext cx="2415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22995" y="526162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DC5273-44F6-4314-ACB2-534B83454E2B}"/>
              </a:ext>
            </a:extLst>
          </p:cNvPr>
          <p:cNvSpPr txBox="1"/>
          <p:nvPr/>
        </p:nvSpPr>
        <p:spPr>
          <a:xfrm>
            <a:off x="4716581" y="3228954"/>
            <a:ext cx="290405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2F3950-EC44-4DF1-AD0E-0684C4F9F5F2}"/>
              </a:ext>
            </a:extLst>
          </p:cNvPr>
          <p:cNvSpPr txBox="1"/>
          <p:nvPr/>
        </p:nvSpPr>
        <p:spPr>
          <a:xfrm>
            <a:off x="4716580" y="2468132"/>
            <a:ext cx="290405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FCA184-5553-4EF4-925C-51FEE147FD0F}"/>
              </a:ext>
            </a:extLst>
          </p:cNvPr>
          <p:cNvSpPr txBox="1"/>
          <p:nvPr/>
        </p:nvSpPr>
        <p:spPr>
          <a:xfrm>
            <a:off x="4716580" y="526162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2AFCBC-340A-4CEA-9207-6DB20BA16B27}"/>
              </a:ext>
            </a:extLst>
          </p:cNvPr>
          <p:cNvSpPr txBox="1"/>
          <p:nvPr/>
        </p:nvSpPr>
        <p:spPr>
          <a:xfrm>
            <a:off x="4716580" y="1512293"/>
            <a:ext cx="6522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B0ECAB-0E41-4E40-890C-E05871FE6104}"/>
              </a:ext>
            </a:extLst>
          </p:cNvPr>
          <p:cNvSpPr txBox="1"/>
          <p:nvPr/>
        </p:nvSpPr>
        <p:spPr>
          <a:xfrm>
            <a:off x="4716580" y="3759255"/>
            <a:ext cx="2904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373074-382B-4375-BDEE-92916F11EC0F}"/>
              </a:ext>
            </a:extLst>
          </p:cNvPr>
          <p:cNvSpPr txBox="1"/>
          <p:nvPr/>
        </p:nvSpPr>
        <p:spPr>
          <a:xfrm>
            <a:off x="8069381" y="3228954"/>
            <a:ext cx="290405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638553-71BB-43F8-B5DE-D3EB0E3DFCB7}"/>
              </a:ext>
            </a:extLst>
          </p:cNvPr>
          <p:cNvSpPr txBox="1"/>
          <p:nvPr/>
        </p:nvSpPr>
        <p:spPr>
          <a:xfrm>
            <a:off x="8069380" y="2468132"/>
            <a:ext cx="290405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A43489-243F-44FB-AED8-347F8B9B6162}"/>
              </a:ext>
            </a:extLst>
          </p:cNvPr>
          <p:cNvSpPr txBox="1"/>
          <p:nvPr/>
        </p:nvSpPr>
        <p:spPr>
          <a:xfrm>
            <a:off x="8069380" y="3759255"/>
            <a:ext cx="2904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6076950" y="4204114"/>
            <a:ext cx="252611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8F48B3E6-81DC-45A6-A818-61626F56BEAF}"/>
              </a:ext>
            </a:extLst>
          </p:cNvPr>
          <p:cNvGrpSpPr/>
          <p:nvPr/>
        </p:nvGrpSpPr>
        <p:grpSpPr>
          <a:xfrm>
            <a:off x="789842" y="530227"/>
            <a:ext cx="4989842" cy="5797545"/>
            <a:chOff x="616188" y="494673"/>
            <a:chExt cx="5306159" cy="5797545"/>
          </a:xfrm>
          <a:noFill/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3C7C207-F3A6-4941-A2F2-7846DBAC6378}"/>
                </a:ext>
              </a:extLst>
            </p:cNvPr>
            <p:cNvSpPr txBox="1"/>
            <p:nvPr/>
          </p:nvSpPr>
          <p:spPr>
            <a:xfrm>
              <a:off x="616188" y="494673"/>
              <a:ext cx="5306159" cy="523220"/>
            </a:xfrm>
            <a:prstGeom prst="rect">
              <a:avLst/>
            </a:prstGeom>
            <a:grp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2CDD90B-57A1-4BA5-A2F6-9927150F11FD}"/>
                </a:ext>
              </a:extLst>
            </p:cNvPr>
            <p:cNvSpPr txBox="1"/>
            <p:nvPr/>
          </p:nvSpPr>
          <p:spPr>
            <a:xfrm>
              <a:off x="616188" y="1135169"/>
              <a:ext cx="5306159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87564C-4965-464B-BFDF-8659AA271B53}"/>
                </a:ext>
              </a:extLst>
            </p:cNvPr>
            <p:cNvSpPr txBox="1"/>
            <p:nvPr/>
          </p:nvSpPr>
          <p:spPr>
            <a:xfrm>
              <a:off x="616188" y="3528064"/>
              <a:ext cx="5306159" cy="523220"/>
            </a:xfrm>
            <a:prstGeom prst="rect">
              <a:avLst/>
            </a:prstGeom>
            <a:grp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2CAE7C2-961C-4CB5-824E-7F39389B3AC8}"/>
                </a:ext>
              </a:extLst>
            </p:cNvPr>
            <p:cNvSpPr txBox="1"/>
            <p:nvPr/>
          </p:nvSpPr>
          <p:spPr>
            <a:xfrm>
              <a:off x="616188" y="4168560"/>
              <a:ext cx="5306159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17E529E-D449-457B-9E25-9BE33EC51F03}"/>
              </a:ext>
            </a:extLst>
          </p:cNvPr>
          <p:cNvSpPr txBox="1"/>
          <p:nvPr/>
        </p:nvSpPr>
        <p:spPr>
          <a:xfrm>
            <a:off x="6412318" y="530227"/>
            <a:ext cx="498984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619C71-1FDE-4A4B-A7A3-5FB924785EC4}"/>
              </a:ext>
            </a:extLst>
          </p:cNvPr>
          <p:cNvSpPr txBox="1"/>
          <p:nvPr/>
        </p:nvSpPr>
        <p:spPr>
          <a:xfrm>
            <a:off x="6412318" y="1170723"/>
            <a:ext cx="498984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F0E490AE-1C86-4D83-89F1-9FD8B7B375EB}"/>
              </a:ext>
            </a:extLst>
          </p:cNvPr>
          <p:cNvGrpSpPr/>
          <p:nvPr/>
        </p:nvGrpSpPr>
        <p:grpSpPr>
          <a:xfrm>
            <a:off x="1" y="4965035"/>
            <a:ext cx="12191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624E4E2-A6DA-4855-B58E-39D6071F06EB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44534CE-C47B-4796-9AE4-0EEDA00FC2FF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85" name="Group 19">
            <a:extLst>
              <a:ext uri="{FF2B5EF4-FFF2-40B4-BE49-F238E27FC236}">
                <a16:creationId xmlns:a16="http://schemas.microsoft.com/office/drawing/2014/main" id="{331C3AB9-A1C9-429B-A609-F12F7D027E17}"/>
              </a:ext>
            </a:extLst>
          </p:cNvPr>
          <p:cNvGrpSpPr/>
          <p:nvPr/>
        </p:nvGrpSpPr>
        <p:grpSpPr>
          <a:xfrm>
            <a:off x="5423971" y="1268538"/>
            <a:ext cx="2357011" cy="2134946"/>
            <a:chOff x="2197972" y="1937479"/>
            <a:chExt cx="5474490" cy="4958712"/>
          </a:xfrm>
        </p:grpSpPr>
        <p:sp>
          <p:nvSpPr>
            <p:cNvPr id="86" name="Freeform: Shape 20">
              <a:extLst>
                <a:ext uri="{FF2B5EF4-FFF2-40B4-BE49-F238E27FC236}">
                  <a16:creationId xmlns:a16="http://schemas.microsoft.com/office/drawing/2014/main" id="{A076BB06-4F8E-411E-821E-557DFD5168AA}"/>
                </a:ext>
              </a:extLst>
            </p:cNvPr>
            <p:cNvSpPr/>
            <p:nvPr/>
          </p:nvSpPr>
          <p:spPr>
            <a:xfrm>
              <a:off x="3517530" y="1945225"/>
              <a:ext cx="2892291" cy="2101103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21">
              <a:extLst>
                <a:ext uri="{FF2B5EF4-FFF2-40B4-BE49-F238E27FC236}">
                  <a16:creationId xmlns:a16="http://schemas.microsoft.com/office/drawing/2014/main" id="{16373C09-DE33-4BB2-A4AE-28D2EE70AAFC}"/>
                </a:ext>
              </a:extLst>
            </p:cNvPr>
            <p:cNvSpPr/>
            <p:nvPr/>
          </p:nvSpPr>
          <p:spPr>
            <a:xfrm>
              <a:off x="2197972" y="3226710"/>
              <a:ext cx="2333722" cy="3658098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  <a:gd name="connsiteX0" fmla="*/ 1636072 w 1744918"/>
                <a:gd name="connsiteY0" fmla="*/ 2744463 h 2744463"/>
                <a:gd name="connsiteX1" fmla="*/ 1568014 w 1744918"/>
                <a:gd name="connsiteY1" fmla="*/ 1801842 h 2744463"/>
                <a:gd name="connsiteX2" fmla="*/ 1413265 w 1744918"/>
                <a:gd name="connsiteY2" fmla="*/ 1809677 h 2744463"/>
                <a:gd name="connsiteX3" fmla="*/ 1019146 w 1744918"/>
                <a:gd name="connsiteY3" fmla="*/ 1807718 h 2744463"/>
                <a:gd name="connsiteX4" fmla="*/ 959989 w 1744918"/>
                <a:gd name="connsiteY4" fmla="*/ 1806935 h 2744463"/>
                <a:gd name="connsiteX5" fmla="*/ 964691 w 1744918"/>
                <a:gd name="connsiteY5" fmla="*/ 1694889 h 2744463"/>
                <a:gd name="connsiteX6" fmla="*/ 820912 w 1744918"/>
                <a:gd name="connsiteY6" fmla="*/ 1613793 h 2744463"/>
                <a:gd name="connsiteX7" fmla="*/ 395452 w 1744918"/>
                <a:gd name="connsiteY7" fmla="*/ 1453168 h 2744463"/>
                <a:gd name="connsiteX8" fmla="*/ 390359 w 1744918"/>
                <a:gd name="connsiteY8" fmla="*/ 1451601 h 2744463"/>
                <a:gd name="connsiteX9" fmla="*/ 196042 w 1744918"/>
                <a:gd name="connsiteY9" fmla="*/ 1350133 h 2744463"/>
                <a:gd name="connsiteX10" fmla="*/ 51871 w 1744918"/>
                <a:gd name="connsiteY10" fmla="*/ 1191859 h 2744463"/>
                <a:gd name="connsiteX11" fmla="*/ 6034 w 1744918"/>
                <a:gd name="connsiteY11" fmla="*/ 1120557 h 2744463"/>
                <a:gd name="connsiteX12" fmla="*/ 107502 w 1744918"/>
                <a:gd name="connsiteY12" fmla="*/ 827515 h 2744463"/>
                <a:gd name="connsiteX13" fmla="*/ 401720 w 1744918"/>
                <a:gd name="connsiteY13" fmla="*/ 469830 h 2744463"/>
                <a:gd name="connsiteX14" fmla="*/ 805241 w 1744918"/>
                <a:gd name="connsiteY14" fmla="*/ 8328 h 2744463"/>
                <a:gd name="connsiteX15" fmla="*/ 830314 w 1744918"/>
                <a:gd name="connsiteY15" fmla="*/ 8719 h 2744463"/>
                <a:gd name="connsiteX16" fmla="*/ 952546 w 1744918"/>
                <a:gd name="connsiteY16" fmla="*/ 125466 h 2744463"/>
                <a:gd name="connsiteX17" fmla="*/ 1092799 w 1744918"/>
                <a:gd name="connsiteY17" fmla="*/ 242605 h 2744463"/>
                <a:gd name="connsiteX18" fmla="*/ 1126099 w 1744918"/>
                <a:gd name="connsiteY18" fmla="*/ 282957 h 2744463"/>
                <a:gd name="connsiteX19" fmla="*/ 979578 w 1744918"/>
                <a:gd name="connsiteY19" fmla="*/ 589711 h 2744463"/>
                <a:gd name="connsiteX20" fmla="*/ 869883 w 1744918"/>
                <a:gd name="connsiteY20" fmla="*/ 706067 h 2744463"/>
                <a:gd name="connsiteX21" fmla="*/ 790354 w 1744918"/>
                <a:gd name="connsiteY21" fmla="*/ 860423 h 2744463"/>
                <a:gd name="connsiteX22" fmla="*/ 797406 w 1744918"/>
                <a:gd name="connsiteY22" fmla="*/ 874527 h 2744463"/>
                <a:gd name="connsiteX23" fmla="*/ 848727 w 1744918"/>
                <a:gd name="connsiteY23" fmla="*/ 846711 h 2744463"/>
                <a:gd name="connsiteX24" fmla="*/ 902791 w 1744918"/>
                <a:gd name="connsiteY24" fmla="*/ 688829 h 2744463"/>
                <a:gd name="connsiteX25" fmla="*/ 952154 w 1744918"/>
                <a:gd name="connsiteY25" fmla="*/ 665323 h 2744463"/>
                <a:gd name="connsiteX26" fmla="*/ 1325117 w 1744918"/>
                <a:gd name="connsiteY26" fmla="*/ 734666 h 2744463"/>
                <a:gd name="connsiteX27" fmla="*/ 1413265 w 1744918"/>
                <a:gd name="connsiteY27" fmla="*/ 771884 h 2744463"/>
                <a:gd name="connsiteX28" fmla="*/ 1421101 w 1744918"/>
                <a:gd name="connsiteY28" fmla="*/ 748769 h 2744463"/>
                <a:gd name="connsiteX29" fmla="*/ 1453225 w 1744918"/>
                <a:gd name="connsiteY29" fmla="*/ 714685 h 2744463"/>
                <a:gd name="connsiteX30" fmla="*/ 1633831 w 1744918"/>
                <a:gd name="connsiteY30" fmla="*/ 551710 h 2744463"/>
                <a:gd name="connsiteX31" fmla="*/ 1703174 w 1744918"/>
                <a:gd name="connsiteY31" fmla="*/ 509791 h 2744463"/>
                <a:gd name="connsiteX32" fmla="*/ 1711009 w 1744918"/>
                <a:gd name="connsiteY32" fmla="*/ 633981 h 2744463"/>
                <a:gd name="connsiteX33" fmla="*/ 1743917 w 1744918"/>
                <a:gd name="connsiteY33" fmla="*/ 795782 h 2744463"/>
                <a:gd name="connsiteX34" fmla="*/ 1721978 w 1744918"/>
                <a:gd name="connsiteY34" fmla="*/ 957973 h 2744463"/>
                <a:gd name="connsiteX35" fmla="*/ 1660862 w 1744918"/>
                <a:gd name="connsiteY35" fmla="*/ 1311348 h 2744463"/>
                <a:gd name="connsiteX36" fmla="*/ 1618552 w 1744918"/>
                <a:gd name="connsiteY36" fmla="*/ 1567565 h 2744463"/>
                <a:gd name="connsiteX37" fmla="*/ 1597396 w 1744918"/>
                <a:gd name="connsiteY37" fmla="*/ 1695673 h 2744463"/>
                <a:gd name="connsiteX38" fmla="*/ 1636072 w 1744918"/>
                <a:gd name="connsiteY38" fmla="*/ 2744463 h 2744463"/>
                <a:gd name="connsiteX0" fmla="*/ 1636072 w 1744918"/>
                <a:gd name="connsiteY0" fmla="*/ 2744463 h 2744796"/>
                <a:gd name="connsiteX1" fmla="*/ 1413265 w 1744918"/>
                <a:gd name="connsiteY1" fmla="*/ 1809677 h 2744796"/>
                <a:gd name="connsiteX2" fmla="*/ 1019146 w 1744918"/>
                <a:gd name="connsiteY2" fmla="*/ 1807718 h 2744796"/>
                <a:gd name="connsiteX3" fmla="*/ 959989 w 1744918"/>
                <a:gd name="connsiteY3" fmla="*/ 1806935 h 2744796"/>
                <a:gd name="connsiteX4" fmla="*/ 964691 w 1744918"/>
                <a:gd name="connsiteY4" fmla="*/ 1694889 h 2744796"/>
                <a:gd name="connsiteX5" fmla="*/ 820912 w 1744918"/>
                <a:gd name="connsiteY5" fmla="*/ 1613793 h 2744796"/>
                <a:gd name="connsiteX6" fmla="*/ 395452 w 1744918"/>
                <a:gd name="connsiteY6" fmla="*/ 1453168 h 2744796"/>
                <a:gd name="connsiteX7" fmla="*/ 390359 w 1744918"/>
                <a:gd name="connsiteY7" fmla="*/ 1451601 h 2744796"/>
                <a:gd name="connsiteX8" fmla="*/ 196042 w 1744918"/>
                <a:gd name="connsiteY8" fmla="*/ 1350133 h 2744796"/>
                <a:gd name="connsiteX9" fmla="*/ 51871 w 1744918"/>
                <a:gd name="connsiteY9" fmla="*/ 1191859 h 2744796"/>
                <a:gd name="connsiteX10" fmla="*/ 6034 w 1744918"/>
                <a:gd name="connsiteY10" fmla="*/ 1120557 h 2744796"/>
                <a:gd name="connsiteX11" fmla="*/ 107502 w 1744918"/>
                <a:gd name="connsiteY11" fmla="*/ 827515 h 2744796"/>
                <a:gd name="connsiteX12" fmla="*/ 401720 w 1744918"/>
                <a:gd name="connsiteY12" fmla="*/ 469830 h 2744796"/>
                <a:gd name="connsiteX13" fmla="*/ 805241 w 1744918"/>
                <a:gd name="connsiteY13" fmla="*/ 8328 h 2744796"/>
                <a:gd name="connsiteX14" fmla="*/ 830314 w 1744918"/>
                <a:gd name="connsiteY14" fmla="*/ 8719 h 2744796"/>
                <a:gd name="connsiteX15" fmla="*/ 952546 w 1744918"/>
                <a:gd name="connsiteY15" fmla="*/ 125466 h 2744796"/>
                <a:gd name="connsiteX16" fmla="*/ 1092799 w 1744918"/>
                <a:gd name="connsiteY16" fmla="*/ 242605 h 2744796"/>
                <a:gd name="connsiteX17" fmla="*/ 1126099 w 1744918"/>
                <a:gd name="connsiteY17" fmla="*/ 282957 h 2744796"/>
                <a:gd name="connsiteX18" fmla="*/ 979578 w 1744918"/>
                <a:gd name="connsiteY18" fmla="*/ 589711 h 2744796"/>
                <a:gd name="connsiteX19" fmla="*/ 869883 w 1744918"/>
                <a:gd name="connsiteY19" fmla="*/ 706067 h 2744796"/>
                <a:gd name="connsiteX20" fmla="*/ 790354 w 1744918"/>
                <a:gd name="connsiteY20" fmla="*/ 860423 h 2744796"/>
                <a:gd name="connsiteX21" fmla="*/ 797406 w 1744918"/>
                <a:gd name="connsiteY21" fmla="*/ 874527 h 2744796"/>
                <a:gd name="connsiteX22" fmla="*/ 848727 w 1744918"/>
                <a:gd name="connsiteY22" fmla="*/ 846711 h 2744796"/>
                <a:gd name="connsiteX23" fmla="*/ 902791 w 1744918"/>
                <a:gd name="connsiteY23" fmla="*/ 688829 h 2744796"/>
                <a:gd name="connsiteX24" fmla="*/ 952154 w 1744918"/>
                <a:gd name="connsiteY24" fmla="*/ 665323 h 2744796"/>
                <a:gd name="connsiteX25" fmla="*/ 1325117 w 1744918"/>
                <a:gd name="connsiteY25" fmla="*/ 734666 h 2744796"/>
                <a:gd name="connsiteX26" fmla="*/ 1413265 w 1744918"/>
                <a:gd name="connsiteY26" fmla="*/ 771884 h 2744796"/>
                <a:gd name="connsiteX27" fmla="*/ 1421101 w 1744918"/>
                <a:gd name="connsiteY27" fmla="*/ 748769 h 2744796"/>
                <a:gd name="connsiteX28" fmla="*/ 1453225 w 1744918"/>
                <a:gd name="connsiteY28" fmla="*/ 714685 h 2744796"/>
                <a:gd name="connsiteX29" fmla="*/ 1633831 w 1744918"/>
                <a:gd name="connsiteY29" fmla="*/ 551710 h 2744796"/>
                <a:gd name="connsiteX30" fmla="*/ 1703174 w 1744918"/>
                <a:gd name="connsiteY30" fmla="*/ 509791 h 2744796"/>
                <a:gd name="connsiteX31" fmla="*/ 1711009 w 1744918"/>
                <a:gd name="connsiteY31" fmla="*/ 633981 h 2744796"/>
                <a:gd name="connsiteX32" fmla="*/ 1743917 w 1744918"/>
                <a:gd name="connsiteY32" fmla="*/ 795782 h 2744796"/>
                <a:gd name="connsiteX33" fmla="*/ 1721978 w 1744918"/>
                <a:gd name="connsiteY33" fmla="*/ 957973 h 2744796"/>
                <a:gd name="connsiteX34" fmla="*/ 1660862 w 1744918"/>
                <a:gd name="connsiteY34" fmla="*/ 1311348 h 2744796"/>
                <a:gd name="connsiteX35" fmla="*/ 1618552 w 1744918"/>
                <a:gd name="connsiteY35" fmla="*/ 1567565 h 2744796"/>
                <a:gd name="connsiteX36" fmla="*/ 1597396 w 1744918"/>
                <a:gd name="connsiteY36" fmla="*/ 1695673 h 2744796"/>
                <a:gd name="connsiteX37" fmla="*/ 1636072 w 1744918"/>
                <a:gd name="connsiteY37" fmla="*/ 2744463 h 2744796"/>
                <a:gd name="connsiteX0" fmla="*/ 1636072 w 1744918"/>
                <a:gd name="connsiteY0" fmla="*/ 2744463 h 2744785"/>
                <a:gd name="connsiteX1" fmla="*/ 1019146 w 1744918"/>
                <a:gd name="connsiteY1" fmla="*/ 1807718 h 2744785"/>
                <a:gd name="connsiteX2" fmla="*/ 959989 w 1744918"/>
                <a:gd name="connsiteY2" fmla="*/ 1806935 h 2744785"/>
                <a:gd name="connsiteX3" fmla="*/ 964691 w 1744918"/>
                <a:gd name="connsiteY3" fmla="*/ 1694889 h 2744785"/>
                <a:gd name="connsiteX4" fmla="*/ 820912 w 1744918"/>
                <a:gd name="connsiteY4" fmla="*/ 1613793 h 2744785"/>
                <a:gd name="connsiteX5" fmla="*/ 395452 w 1744918"/>
                <a:gd name="connsiteY5" fmla="*/ 1453168 h 2744785"/>
                <a:gd name="connsiteX6" fmla="*/ 390359 w 1744918"/>
                <a:gd name="connsiteY6" fmla="*/ 1451601 h 2744785"/>
                <a:gd name="connsiteX7" fmla="*/ 196042 w 1744918"/>
                <a:gd name="connsiteY7" fmla="*/ 1350133 h 2744785"/>
                <a:gd name="connsiteX8" fmla="*/ 51871 w 1744918"/>
                <a:gd name="connsiteY8" fmla="*/ 1191859 h 2744785"/>
                <a:gd name="connsiteX9" fmla="*/ 6034 w 1744918"/>
                <a:gd name="connsiteY9" fmla="*/ 1120557 h 2744785"/>
                <a:gd name="connsiteX10" fmla="*/ 107502 w 1744918"/>
                <a:gd name="connsiteY10" fmla="*/ 827515 h 2744785"/>
                <a:gd name="connsiteX11" fmla="*/ 401720 w 1744918"/>
                <a:gd name="connsiteY11" fmla="*/ 469830 h 2744785"/>
                <a:gd name="connsiteX12" fmla="*/ 805241 w 1744918"/>
                <a:gd name="connsiteY12" fmla="*/ 8328 h 2744785"/>
                <a:gd name="connsiteX13" fmla="*/ 830314 w 1744918"/>
                <a:gd name="connsiteY13" fmla="*/ 8719 h 2744785"/>
                <a:gd name="connsiteX14" fmla="*/ 952546 w 1744918"/>
                <a:gd name="connsiteY14" fmla="*/ 125466 h 2744785"/>
                <a:gd name="connsiteX15" fmla="*/ 1092799 w 1744918"/>
                <a:gd name="connsiteY15" fmla="*/ 242605 h 2744785"/>
                <a:gd name="connsiteX16" fmla="*/ 1126099 w 1744918"/>
                <a:gd name="connsiteY16" fmla="*/ 282957 h 2744785"/>
                <a:gd name="connsiteX17" fmla="*/ 979578 w 1744918"/>
                <a:gd name="connsiteY17" fmla="*/ 589711 h 2744785"/>
                <a:gd name="connsiteX18" fmla="*/ 869883 w 1744918"/>
                <a:gd name="connsiteY18" fmla="*/ 706067 h 2744785"/>
                <a:gd name="connsiteX19" fmla="*/ 790354 w 1744918"/>
                <a:gd name="connsiteY19" fmla="*/ 860423 h 2744785"/>
                <a:gd name="connsiteX20" fmla="*/ 797406 w 1744918"/>
                <a:gd name="connsiteY20" fmla="*/ 874527 h 2744785"/>
                <a:gd name="connsiteX21" fmla="*/ 848727 w 1744918"/>
                <a:gd name="connsiteY21" fmla="*/ 846711 h 2744785"/>
                <a:gd name="connsiteX22" fmla="*/ 902791 w 1744918"/>
                <a:gd name="connsiteY22" fmla="*/ 688829 h 2744785"/>
                <a:gd name="connsiteX23" fmla="*/ 952154 w 1744918"/>
                <a:gd name="connsiteY23" fmla="*/ 665323 h 2744785"/>
                <a:gd name="connsiteX24" fmla="*/ 1325117 w 1744918"/>
                <a:gd name="connsiteY24" fmla="*/ 734666 h 2744785"/>
                <a:gd name="connsiteX25" fmla="*/ 1413265 w 1744918"/>
                <a:gd name="connsiteY25" fmla="*/ 771884 h 2744785"/>
                <a:gd name="connsiteX26" fmla="*/ 1421101 w 1744918"/>
                <a:gd name="connsiteY26" fmla="*/ 748769 h 2744785"/>
                <a:gd name="connsiteX27" fmla="*/ 1453225 w 1744918"/>
                <a:gd name="connsiteY27" fmla="*/ 714685 h 2744785"/>
                <a:gd name="connsiteX28" fmla="*/ 1633831 w 1744918"/>
                <a:gd name="connsiteY28" fmla="*/ 551710 h 2744785"/>
                <a:gd name="connsiteX29" fmla="*/ 1703174 w 1744918"/>
                <a:gd name="connsiteY29" fmla="*/ 509791 h 2744785"/>
                <a:gd name="connsiteX30" fmla="*/ 1711009 w 1744918"/>
                <a:gd name="connsiteY30" fmla="*/ 633981 h 2744785"/>
                <a:gd name="connsiteX31" fmla="*/ 1743917 w 1744918"/>
                <a:gd name="connsiteY31" fmla="*/ 795782 h 2744785"/>
                <a:gd name="connsiteX32" fmla="*/ 1721978 w 1744918"/>
                <a:gd name="connsiteY32" fmla="*/ 957973 h 2744785"/>
                <a:gd name="connsiteX33" fmla="*/ 1660862 w 1744918"/>
                <a:gd name="connsiteY33" fmla="*/ 1311348 h 2744785"/>
                <a:gd name="connsiteX34" fmla="*/ 1618552 w 1744918"/>
                <a:gd name="connsiteY34" fmla="*/ 1567565 h 2744785"/>
                <a:gd name="connsiteX35" fmla="*/ 1597396 w 1744918"/>
                <a:gd name="connsiteY35" fmla="*/ 1695673 h 2744785"/>
                <a:gd name="connsiteX36" fmla="*/ 1636072 w 1744918"/>
                <a:gd name="connsiteY36" fmla="*/ 2744463 h 2744785"/>
                <a:gd name="connsiteX0" fmla="*/ 1636072 w 1744918"/>
                <a:gd name="connsiteY0" fmla="*/ 2744463 h 2744787"/>
                <a:gd name="connsiteX1" fmla="*/ 959989 w 1744918"/>
                <a:gd name="connsiteY1" fmla="*/ 1806935 h 2744787"/>
                <a:gd name="connsiteX2" fmla="*/ 964691 w 1744918"/>
                <a:gd name="connsiteY2" fmla="*/ 1694889 h 2744787"/>
                <a:gd name="connsiteX3" fmla="*/ 820912 w 1744918"/>
                <a:gd name="connsiteY3" fmla="*/ 1613793 h 2744787"/>
                <a:gd name="connsiteX4" fmla="*/ 395452 w 1744918"/>
                <a:gd name="connsiteY4" fmla="*/ 1453168 h 2744787"/>
                <a:gd name="connsiteX5" fmla="*/ 390359 w 1744918"/>
                <a:gd name="connsiteY5" fmla="*/ 1451601 h 2744787"/>
                <a:gd name="connsiteX6" fmla="*/ 196042 w 1744918"/>
                <a:gd name="connsiteY6" fmla="*/ 1350133 h 2744787"/>
                <a:gd name="connsiteX7" fmla="*/ 51871 w 1744918"/>
                <a:gd name="connsiteY7" fmla="*/ 1191859 h 2744787"/>
                <a:gd name="connsiteX8" fmla="*/ 6034 w 1744918"/>
                <a:gd name="connsiteY8" fmla="*/ 1120557 h 2744787"/>
                <a:gd name="connsiteX9" fmla="*/ 107502 w 1744918"/>
                <a:gd name="connsiteY9" fmla="*/ 827515 h 2744787"/>
                <a:gd name="connsiteX10" fmla="*/ 401720 w 1744918"/>
                <a:gd name="connsiteY10" fmla="*/ 469830 h 2744787"/>
                <a:gd name="connsiteX11" fmla="*/ 805241 w 1744918"/>
                <a:gd name="connsiteY11" fmla="*/ 8328 h 2744787"/>
                <a:gd name="connsiteX12" fmla="*/ 830314 w 1744918"/>
                <a:gd name="connsiteY12" fmla="*/ 8719 h 2744787"/>
                <a:gd name="connsiteX13" fmla="*/ 952546 w 1744918"/>
                <a:gd name="connsiteY13" fmla="*/ 125466 h 2744787"/>
                <a:gd name="connsiteX14" fmla="*/ 1092799 w 1744918"/>
                <a:gd name="connsiteY14" fmla="*/ 242605 h 2744787"/>
                <a:gd name="connsiteX15" fmla="*/ 1126099 w 1744918"/>
                <a:gd name="connsiteY15" fmla="*/ 282957 h 2744787"/>
                <a:gd name="connsiteX16" fmla="*/ 979578 w 1744918"/>
                <a:gd name="connsiteY16" fmla="*/ 589711 h 2744787"/>
                <a:gd name="connsiteX17" fmla="*/ 869883 w 1744918"/>
                <a:gd name="connsiteY17" fmla="*/ 706067 h 2744787"/>
                <a:gd name="connsiteX18" fmla="*/ 790354 w 1744918"/>
                <a:gd name="connsiteY18" fmla="*/ 860423 h 2744787"/>
                <a:gd name="connsiteX19" fmla="*/ 797406 w 1744918"/>
                <a:gd name="connsiteY19" fmla="*/ 874527 h 2744787"/>
                <a:gd name="connsiteX20" fmla="*/ 848727 w 1744918"/>
                <a:gd name="connsiteY20" fmla="*/ 846711 h 2744787"/>
                <a:gd name="connsiteX21" fmla="*/ 902791 w 1744918"/>
                <a:gd name="connsiteY21" fmla="*/ 688829 h 2744787"/>
                <a:gd name="connsiteX22" fmla="*/ 952154 w 1744918"/>
                <a:gd name="connsiteY22" fmla="*/ 665323 h 2744787"/>
                <a:gd name="connsiteX23" fmla="*/ 1325117 w 1744918"/>
                <a:gd name="connsiteY23" fmla="*/ 734666 h 2744787"/>
                <a:gd name="connsiteX24" fmla="*/ 1413265 w 1744918"/>
                <a:gd name="connsiteY24" fmla="*/ 771884 h 2744787"/>
                <a:gd name="connsiteX25" fmla="*/ 1421101 w 1744918"/>
                <a:gd name="connsiteY25" fmla="*/ 748769 h 2744787"/>
                <a:gd name="connsiteX26" fmla="*/ 1453225 w 1744918"/>
                <a:gd name="connsiteY26" fmla="*/ 714685 h 2744787"/>
                <a:gd name="connsiteX27" fmla="*/ 1633831 w 1744918"/>
                <a:gd name="connsiteY27" fmla="*/ 551710 h 2744787"/>
                <a:gd name="connsiteX28" fmla="*/ 1703174 w 1744918"/>
                <a:gd name="connsiteY28" fmla="*/ 509791 h 2744787"/>
                <a:gd name="connsiteX29" fmla="*/ 1711009 w 1744918"/>
                <a:gd name="connsiteY29" fmla="*/ 633981 h 2744787"/>
                <a:gd name="connsiteX30" fmla="*/ 1743917 w 1744918"/>
                <a:gd name="connsiteY30" fmla="*/ 795782 h 2744787"/>
                <a:gd name="connsiteX31" fmla="*/ 1721978 w 1744918"/>
                <a:gd name="connsiteY31" fmla="*/ 957973 h 2744787"/>
                <a:gd name="connsiteX32" fmla="*/ 1660862 w 1744918"/>
                <a:gd name="connsiteY32" fmla="*/ 1311348 h 2744787"/>
                <a:gd name="connsiteX33" fmla="*/ 1618552 w 1744918"/>
                <a:gd name="connsiteY33" fmla="*/ 1567565 h 2744787"/>
                <a:gd name="connsiteX34" fmla="*/ 1597396 w 1744918"/>
                <a:gd name="connsiteY34" fmla="*/ 1695673 h 2744787"/>
                <a:gd name="connsiteX35" fmla="*/ 1636072 w 1744918"/>
                <a:gd name="connsiteY35" fmla="*/ 2744463 h 2744787"/>
                <a:gd name="connsiteX0" fmla="*/ 1636072 w 1744918"/>
                <a:gd name="connsiteY0" fmla="*/ 2744463 h 2800429"/>
                <a:gd name="connsiteX1" fmla="*/ 969485 w 1744918"/>
                <a:gd name="connsiteY1" fmla="*/ 2705866 h 2800429"/>
                <a:gd name="connsiteX2" fmla="*/ 964691 w 1744918"/>
                <a:gd name="connsiteY2" fmla="*/ 1694889 h 2800429"/>
                <a:gd name="connsiteX3" fmla="*/ 820912 w 1744918"/>
                <a:gd name="connsiteY3" fmla="*/ 1613793 h 2800429"/>
                <a:gd name="connsiteX4" fmla="*/ 395452 w 1744918"/>
                <a:gd name="connsiteY4" fmla="*/ 1453168 h 2800429"/>
                <a:gd name="connsiteX5" fmla="*/ 390359 w 1744918"/>
                <a:gd name="connsiteY5" fmla="*/ 1451601 h 2800429"/>
                <a:gd name="connsiteX6" fmla="*/ 196042 w 1744918"/>
                <a:gd name="connsiteY6" fmla="*/ 1350133 h 2800429"/>
                <a:gd name="connsiteX7" fmla="*/ 51871 w 1744918"/>
                <a:gd name="connsiteY7" fmla="*/ 1191859 h 2800429"/>
                <a:gd name="connsiteX8" fmla="*/ 6034 w 1744918"/>
                <a:gd name="connsiteY8" fmla="*/ 1120557 h 2800429"/>
                <a:gd name="connsiteX9" fmla="*/ 107502 w 1744918"/>
                <a:gd name="connsiteY9" fmla="*/ 827515 h 2800429"/>
                <a:gd name="connsiteX10" fmla="*/ 401720 w 1744918"/>
                <a:gd name="connsiteY10" fmla="*/ 469830 h 2800429"/>
                <a:gd name="connsiteX11" fmla="*/ 805241 w 1744918"/>
                <a:gd name="connsiteY11" fmla="*/ 8328 h 2800429"/>
                <a:gd name="connsiteX12" fmla="*/ 830314 w 1744918"/>
                <a:gd name="connsiteY12" fmla="*/ 8719 h 2800429"/>
                <a:gd name="connsiteX13" fmla="*/ 952546 w 1744918"/>
                <a:gd name="connsiteY13" fmla="*/ 125466 h 2800429"/>
                <a:gd name="connsiteX14" fmla="*/ 1092799 w 1744918"/>
                <a:gd name="connsiteY14" fmla="*/ 242605 h 2800429"/>
                <a:gd name="connsiteX15" fmla="*/ 1126099 w 1744918"/>
                <a:gd name="connsiteY15" fmla="*/ 282957 h 2800429"/>
                <a:gd name="connsiteX16" fmla="*/ 979578 w 1744918"/>
                <a:gd name="connsiteY16" fmla="*/ 589711 h 2800429"/>
                <a:gd name="connsiteX17" fmla="*/ 869883 w 1744918"/>
                <a:gd name="connsiteY17" fmla="*/ 706067 h 2800429"/>
                <a:gd name="connsiteX18" fmla="*/ 790354 w 1744918"/>
                <a:gd name="connsiteY18" fmla="*/ 860423 h 2800429"/>
                <a:gd name="connsiteX19" fmla="*/ 797406 w 1744918"/>
                <a:gd name="connsiteY19" fmla="*/ 874527 h 2800429"/>
                <a:gd name="connsiteX20" fmla="*/ 848727 w 1744918"/>
                <a:gd name="connsiteY20" fmla="*/ 846711 h 2800429"/>
                <a:gd name="connsiteX21" fmla="*/ 902791 w 1744918"/>
                <a:gd name="connsiteY21" fmla="*/ 688829 h 2800429"/>
                <a:gd name="connsiteX22" fmla="*/ 952154 w 1744918"/>
                <a:gd name="connsiteY22" fmla="*/ 665323 h 2800429"/>
                <a:gd name="connsiteX23" fmla="*/ 1325117 w 1744918"/>
                <a:gd name="connsiteY23" fmla="*/ 734666 h 2800429"/>
                <a:gd name="connsiteX24" fmla="*/ 1413265 w 1744918"/>
                <a:gd name="connsiteY24" fmla="*/ 771884 h 2800429"/>
                <a:gd name="connsiteX25" fmla="*/ 1421101 w 1744918"/>
                <a:gd name="connsiteY25" fmla="*/ 748769 h 2800429"/>
                <a:gd name="connsiteX26" fmla="*/ 1453225 w 1744918"/>
                <a:gd name="connsiteY26" fmla="*/ 714685 h 2800429"/>
                <a:gd name="connsiteX27" fmla="*/ 1633831 w 1744918"/>
                <a:gd name="connsiteY27" fmla="*/ 551710 h 2800429"/>
                <a:gd name="connsiteX28" fmla="*/ 1703174 w 1744918"/>
                <a:gd name="connsiteY28" fmla="*/ 509791 h 2800429"/>
                <a:gd name="connsiteX29" fmla="*/ 1711009 w 1744918"/>
                <a:gd name="connsiteY29" fmla="*/ 633981 h 2800429"/>
                <a:gd name="connsiteX30" fmla="*/ 1743917 w 1744918"/>
                <a:gd name="connsiteY30" fmla="*/ 795782 h 2800429"/>
                <a:gd name="connsiteX31" fmla="*/ 1721978 w 1744918"/>
                <a:gd name="connsiteY31" fmla="*/ 957973 h 2800429"/>
                <a:gd name="connsiteX32" fmla="*/ 1660862 w 1744918"/>
                <a:gd name="connsiteY32" fmla="*/ 1311348 h 2800429"/>
                <a:gd name="connsiteX33" fmla="*/ 1618552 w 1744918"/>
                <a:gd name="connsiteY33" fmla="*/ 1567565 h 2800429"/>
                <a:gd name="connsiteX34" fmla="*/ 1597396 w 1744918"/>
                <a:gd name="connsiteY34" fmla="*/ 1695673 h 2800429"/>
                <a:gd name="connsiteX35" fmla="*/ 1636072 w 1744918"/>
                <a:gd name="connsiteY35" fmla="*/ 2744463 h 2800429"/>
                <a:gd name="connsiteX0" fmla="*/ 1636072 w 1744918"/>
                <a:gd name="connsiteY0" fmla="*/ 2744463 h 2748763"/>
                <a:gd name="connsiteX1" fmla="*/ 969485 w 1744918"/>
                <a:gd name="connsiteY1" fmla="*/ 2705866 h 2748763"/>
                <a:gd name="connsiteX2" fmla="*/ 964691 w 1744918"/>
                <a:gd name="connsiteY2" fmla="*/ 1694889 h 2748763"/>
                <a:gd name="connsiteX3" fmla="*/ 820912 w 1744918"/>
                <a:gd name="connsiteY3" fmla="*/ 1613793 h 2748763"/>
                <a:gd name="connsiteX4" fmla="*/ 395452 w 1744918"/>
                <a:gd name="connsiteY4" fmla="*/ 1453168 h 2748763"/>
                <a:gd name="connsiteX5" fmla="*/ 390359 w 1744918"/>
                <a:gd name="connsiteY5" fmla="*/ 1451601 h 2748763"/>
                <a:gd name="connsiteX6" fmla="*/ 196042 w 1744918"/>
                <a:gd name="connsiteY6" fmla="*/ 1350133 h 2748763"/>
                <a:gd name="connsiteX7" fmla="*/ 51871 w 1744918"/>
                <a:gd name="connsiteY7" fmla="*/ 1191859 h 2748763"/>
                <a:gd name="connsiteX8" fmla="*/ 6034 w 1744918"/>
                <a:gd name="connsiteY8" fmla="*/ 1120557 h 2748763"/>
                <a:gd name="connsiteX9" fmla="*/ 107502 w 1744918"/>
                <a:gd name="connsiteY9" fmla="*/ 827515 h 2748763"/>
                <a:gd name="connsiteX10" fmla="*/ 401720 w 1744918"/>
                <a:gd name="connsiteY10" fmla="*/ 469830 h 2748763"/>
                <a:gd name="connsiteX11" fmla="*/ 805241 w 1744918"/>
                <a:gd name="connsiteY11" fmla="*/ 8328 h 2748763"/>
                <a:gd name="connsiteX12" fmla="*/ 830314 w 1744918"/>
                <a:gd name="connsiteY12" fmla="*/ 8719 h 2748763"/>
                <a:gd name="connsiteX13" fmla="*/ 952546 w 1744918"/>
                <a:gd name="connsiteY13" fmla="*/ 125466 h 2748763"/>
                <a:gd name="connsiteX14" fmla="*/ 1092799 w 1744918"/>
                <a:gd name="connsiteY14" fmla="*/ 242605 h 2748763"/>
                <a:gd name="connsiteX15" fmla="*/ 1126099 w 1744918"/>
                <a:gd name="connsiteY15" fmla="*/ 282957 h 2748763"/>
                <a:gd name="connsiteX16" fmla="*/ 979578 w 1744918"/>
                <a:gd name="connsiteY16" fmla="*/ 589711 h 2748763"/>
                <a:gd name="connsiteX17" fmla="*/ 869883 w 1744918"/>
                <a:gd name="connsiteY17" fmla="*/ 706067 h 2748763"/>
                <a:gd name="connsiteX18" fmla="*/ 790354 w 1744918"/>
                <a:gd name="connsiteY18" fmla="*/ 860423 h 2748763"/>
                <a:gd name="connsiteX19" fmla="*/ 797406 w 1744918"/>
                <a:gd name="connsiteY19" fmla="*/ 874527 h 2748763"/>
                <a:gd name="connsiteX20" fmla="*/ 848727 w 1744918"/>
                <a:gd name="connsiteY20" fmla="*/ 846711 h 2748763"/>
                <a:gd name="connsiteX21" fmla="*/ 902791 w 1744918"/>
                <a:gd name="connsiteY21" fmla="*/ 688829 h 2748763"/>
                <a:gd name="connsiteX22" fmla="*/ 952154 w 1744918"/>
                <a:gd name="connsiteY22" fmla="*/ 665323 h 2748763"/>
                <a:gd name="connsiteX23" fmla="*/ 1325117 w 1744918"/>
                <a:gd name="connsiteY23" fmla="*/ 734666 h 2748763"/>
                <a:gd name="connsiteX24" fmla="*/ 1413265 w 1744918"/>
                <a:gd name="connsiteY24" fmla="*/ 771884 h 2748763"/>
                <a:gd name="connsiteX25" fmla="*/ 1421101 w 1744918"/>
                <a:gd name="connsiteY25" fmla="*/ 748769 h 2748763"/>
                <a:gd name="connsiteX26" fmla="*/ 1453225 w 1744918"/>
                <a:gd name="connsiteY26" fmla="*/ 714685 h 2748763"/>
                <a:gd name="connsiteX27" fmla="*/ 1633831 w 1744918"/>
                <a:gd name="connsiteY27" fmla="*/ 551710 h 2748763"/>
                <a:gd name="connsiteX28" fmla="*/ 1703174 w 1744918"/>
                <a:gd name="connsiteY28" fmla="*/ 509791 h 2748763"/>
                <a:gd name="connsiteX29" fmla="*/ 1711009 w 1744918"/>
                <a:gd name="connsiteY29" fmla="*/ 633981 h 2748763"/>
                <a:gd name="connsiteX30" fmla="*/ 1743917 w 1744918"/>
                <a:gd name="connsiteY30" fmla="*/ 795782 h 2748763"/>
                <a:gd name="connsiteX31" fmla="*/ 1721978 w 1744918"/>
                <a:gd name="connsiteY31" fmla="*/ 957973 h 2748763"/>
                <a:gd name="connsiteX32" fmla="*/ 1660862 w 1744918"/>
                <a:gd name="connsiteY32" fmla="*/ 1311348 h 2748763"/>
                <a:gd name="connsiteX33" fmla="*/ 1618552 w 1744918"/>
                <a:gd name="connsiteY33" fmla="*/ 1567565 h 2748763"/>
                <a:gd name="connsiteX34" fmla="*/ 1597396 w 1744918"/>
                <a:gd name="connsiteY34" fmla="*/ 1695673 h 2748763"/>
                <a:gd name="connsiteX35" fmla="*/ 1636072 w 1744918"/>
                <a:gd name="connsiteY35" fmla="*/ 2744463 h 2748763"/>
                <a:gd name="connsiteX0" fmla="*/ 1632907 w 1744918"/>
                <a:gd name="connsiteY0" fmla="*/ 2725471 h 2731694"/>
                <a:gd name="connsiteX1" fmla="*/ 969485 w 1744918"/>
                <a:gd name="connsiteY1" fmla="*/ 2705866 h 2731694"/>
                <a:gd name="connsiteX2" fmla="*/ 964691 w 1744918"/>
                <a:gd name="connsiteY2" fmla="*/ 1694889 h 2731694"/>
                <a:gd name="connsiteX3" fmla="*/ 820912 w 1744918"/>
                <a:gd name="connsiteY3" fmla="*/ 1613793 h 2731694"/>
                <a:gd name="connsiteX4" fmla="*/ 395452 w 1744918"/>
                <a:gd name="connsiteY4" fmla="*/ 1453168 h 2731694"/>
                <a:gd name="connsiteX5" fmla="*/ 390359 w 1744918"/>
                <a:gd name="connsiteY5" fmla="*/ 1451601 h 2731694"/>
                <a:gd name="connsiteX6" fmla="*/ 196042 w 1744918"/>
                <a:gd name="connsiteY6" fmla="*/ 1350133 h 2731694"/>
                <a:gd name="connsiteX7" fmla="*/ 51871 w 1744918"/>
                <a:gd name="connsiteY7" fmla="*/ 1191859 h 2731694"/>
                <a:gd name="connsiteX8" fmla="*/ 6034 w 1744918"/>
                <a:gd name="connsiteY8" fmla="*/ 1120557 h 2731694"/>
                <a:gd name="connsiteX9" fmla="*/ 107502 w 1744918"/>
                <a:gd name="connsiteY9" fmla="*/ 827515 h 2731694"/>
                <a:gd name="connsiteX10" fmla="*/ 401720 w 1744918"/>
                <a:gd name="connsiteY10" fmla="*/ 469830 h 2731694"/>
                <a:gd name="connsiteX11" fmla="*/ 805241 w 1744918"/>
                <a:gd name="connsiteY11" fmla="*/ 8328 h 2731694"/>
                <a:gd name="connsiteX12" fmla="*/ 830314 w 1744918"/>
                <a:gd name="connsiteY12" fmla="*/ 8719 h 2731694"/>
                <a:gd name="connsiteX13" fmla="*/ 952546 w 1744918"/>
                <a:gd name="connsiteY13" fmla="*/ 125466 h 2731694"/>
                <a:gd name="connsiteX14" fmla="*/ 1092799 w 1744918"/>
                <a:gd name="connsiteY14" fmla="*/ 242605 h 2731694"/>
                <a:gd name="connsiteX15" fmla="*/ 1126099 w 1744918"/>
                <a:gd name="connsiteY15" fmla="*/ 282957 h 2731694"/>
                <a:gd name="connsiteX16" fmla="*/ 979578 w 1744918"/>
                <a:gd name="connsiteY16" fmla="*/ 589711 h 2731694"/>
                <a:gd name="connsiteX17" fmla="*/ 869883 w 1744918"/>
                <a:gd name="connsiteY17" fmla="*/ 706067 h 2731694"/>
                <a:gd name="connsiteX18" fmla="*/ 790354 w 1744918"/>
                <a:gd name="connsiteY18" fmla="*/ 860423 h 2731694"/>
                <a:gd name="connsiteX19" fmla="*/ 797406 w 1744918"/>
                <a:gd name="connsiteY19" fmla="*/ 874527 h 2731694"/>
                <a:gd name="connsiteX20" fmla="*/ 848727 w 1744918"/>
                <a:gd name="connsiteY20" fmla="*/ 846711 h 2731694"/>
                <a:gd name="connsiteX21" fmla="*/ 902791 w 1744918"/>
                <a:gd name="connsiteY21" fmla="*/ 688829 h 2731694"/>
                <a:gd name="connsiteX22" fmla="*/ 952154 w 1744918"/>
                <a:gd name="connsiteY22" fmla="*/ 665323 h 2731694"/>
                <a:gd name="connsiteX23" fmla="*/ 1325117 w 1744918"/>
                <a:gd name="connsiteY23" fmla="*/ 734666 h 2731694"/>
                <a:gd name="connsiteX24" fmla="*/ 1413265 w 1744918"/>
                <a:gd name="connsiteY24" fmla="*/ 771884 h 2731694"/>
                <a:gd name="connsiteX25" fmla="*/ 1421101 w 1744918"/>
                <a:gd name="connsiteY25" fmla="*/ 748769 h 2731694"/>
                <a:gd name="connsiteX26" fmla="*/ 1453225 w 1744918"/>
                <a:gd name="connsiteY26" fmla="*/ 714685 h 2731694"/>
                <a:gd name="connsiteX27" fmla="*/ 1633831 w 1744918"/>
                <a:gd name="connsiteY27" fmla="*/ 551710 h 2731694"/>
                <a:gd name="connsiteX28" fmla="*/ 1703174 w 1744918"/>
                <a:gd name="connsiteY28" fmla="*/ 509791 h 2731694"/>
                <a:gd name="connsiteX29" fmla="*/ 1711009 w 1744918"/>
                <a:gd name="connsiteY29" fmla="*/ 633981 h 2731694"/>
                <a:gd name="connsiteX30" fmla="*/ 1743917 w 1744918"/>
                <a:gd name="connsiteY30" fmla="*/ 795782 h 2731694"/>
                <a:gd name="connsiteX31" fmla="*/ 1721978 w 1744918"/>
                <a:gd name="connsiteY31" fmla="*/ 957973 h 2731694"/>
                <a:gd name="connsiteX32" fmla="*/ 1660862 w 1744918"/>
                <a:gd name="connsiteY32" fmla="*/ 1311348 h 2731694"/>
                <a:gd name="connsiteX33" fmla="*/ 1618552 w 1744918"/>
                <a:gd name="connsiteY33" fmla="*/ 1567565 h 2731694"/>
                <a:gd name="connsiteX34" fmla="*/ 1597396 w 1744918"/>
                <a:gd name="connsiteY34" fmla="*/ 1695673 h 2731694"/>
                <a:gd name="connsiteX35" fmla="*/ 1632907 w 1744918"/>
                <a:gd name="connsiteY35" fmla="*/ 2725471 h 2731694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597396 w 1744918"/>
                <a:gd name="connsiteY34" fmla="*/ 1695673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635379 w 1744918"/>
                <a:gd name="connsiteY34" fmla="*/ 2097660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744918" h="2735151">
                  <a:moveTo>
                    <a:pt x="1632907" y="2725471"/>
                  </a:moveTo>
                  <a:cubicBezTo>
                    <a:pt x="1526672" y="2744015"/>
                    <a:pt x="1236479" y="2732029"/>
                    <a:pt x="966320" y="2721693"/>
                  </a:cubicBezTo>
                  <a:cubicBezTo>
                    <a:pt x="985769" y="2576131"/>
                    <a:pt x="1012366" y="2295444"/>
                    <a:pt x="1012095" y="2124310"/>
                  </a:cubicBezTo>
                  <a:cubicBezTo>
                    <a:pt x="1002328" y="2019646"/>
                    <a:pt x="986532" y="1782085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lnTo>
                    <a:pt x="1660862" y="1311348"/>
                  </a:lnTo>
                  <a:cubicBezTo>
                    <a:pt x="1646367" y="1396754"/>
                    <a:pt x="1632655" y="1482159"/>
                    <a:pt x="1618552" y="1567565"/>
                  </a:cubicBezTo>
                  <a:lnTo>
                    <a:pt x="1635379" y="2097660"/>
                  </a:lnTo>
                  <a:cubicBezTo>
                    <a:pt x="1631461" y="2125084"/>
                    <a:pt x="1657196" y="2704707"/>
                    <a:pt x="1632907" y="2725471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22">
              <a:extLst>
                <a:ext uri="{FF2B5EF4-FFF2-40B4-BE49-F238E27FC236}">
                  <a16:creationId xmlns:a16="http://schemas.microsoft.com/office/drawing/2014/main" id="{E27A0CA9-90CE-46D4-8254-C38A2C328399}"/>
                </a:ext>
              </a:extLst>
            </p:cNvPr>
            <p:cNvSpPr/>
            <p:nvPr/>
          </p:nvSpPr>
          <p:spPr>
            <a:xfrm>
              <a:off x="5368635" y="3276678"/>
              <a:ext cx="2303827" cy="3590130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  <a:gd name="connsiteX0" fmla="*/ 782411 w 1722566"/>
                <a:gd name="connsiteY0" fmla="*/ 1769183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2411 w 1722566"/>
                <a:gd name="connsiteY44" fmla="*/ 1769183 h 2684332"/>
                <a:gd name="connsiteX0" fmla="*/ 788742 w 1722566"/>
                <a:gd name="connsiteY0" fmla="*/ 1930611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715750"/>
                <a:gd name="connsiteX1" fmla="*/ 795819 w 1722566"/>
                <a:gd name="connsiteY1" fmla="*/ 2260188 h 2715750"/>
                <a:gd name="connsiteX2" fmla="*/ 876181 w 1722566"/>
                <a:gd name="connsiteY2" fmla="*/ 2684333 h 2715750"/>
                <a:gd name="connsiteX3" fmla="*/ 393598 w 1722566"/>
                <a:gd name="connsiteY3" fmla="*/ 2684332 h 2715750"/>
                <a:gd name="connsiteX4" fmla="*/ 283690 w 1722566"/>
                <a:gd name="connsiteY4" fmla="*/ 1751553 h 2715750"/>
                <a:gd name="connsiteX5" fmla="*/ 215130 w 1722566"/>
                <a:gd name="connsiteY5" fmla="*/ 1500821 h 2715750"/>
                <a:gd name="connsiteX6" fmla="*/ 35309 w 1722566"/>
                <a:gd name="connsiteY6" fmla="*/ 852445 h 2715750"/>
                <a:gd name="connsiteX7" fmla="*/ 4751 w 1722566"/>
                <a:gd name="connsiteY7" fmla="*/ 753720 h 2715750"/>
                <a:gd name="connsiteX8" fmla="*/ 50 w 1722566"/>
                <a:gd name="connsiteY8" fmla="*/ 725904 h 2715750"/>
                <a:gd name="connsiteX9" fmla="*/ 50 w 1722566"/>
                <a:gd name="connsiteY9" fmla="*/ 482224 h 2715750"/>
                <a:gd name="connsiteX10" fmla="*/ 1617 w 1722566"/>
                <a:gd name="connsiteY10" fmla="*/ 467337 h 2715750"/>
                <a:gd name="connsiteX11" fmla="*/ 15329 w 1722566"/>
                <a:gd name="connsiteY11" fmla="*/ 466945 h 2715750"/>
                <a:gd name="connsiteX12" fmla="*/ 34525 w 1722566"/>
                <a:gd name="connsiteY12" fmla="*/ 484183 h 2715750"/>
                <a:gd name="connsiteX13" fmla="*/ 158324 w 1722566"/>
                <a:gd name="connsiteY13" fmla="*/ 602497 h 2715750"/>
                <a:gd name="connsiteX14" fmla="*/ 184181 w 1722566"/>
                <a:gd name="connsiteY14" fmla="*/ 631488 h 2715750"/>
                <a:gd name="connsiteX15" fmla="*/ 214739 w 1722566"/>
                <a:gd name="connsiteY15" fmla="*/ 624828 h 2715750"/>
                <a:gd name="connsiteX16" fmla="*/ 316598 w 1722566"/>
                <a:gd name="connsiteY16" fmla="*/ 603281 h 2715750"/>
                <a:gd name="connsiteX17" fmla="*/ 494461 w 1722566"/>
                <a:gd name="connsiteY17" fmla="*/ 579383 h 2715750"/>
                <a:gd name="connsiteX18" fmla="*/ 634714 w 1722566"/>
                <a:gd name="connsiteY18" fmla="*/ 540598 h 2715750"/>
                <a:gd name="connsiteX19" fmla="*/ 749894 w 1722566"/>
                <a:gd name="connsiteY19" fmla="*/ 584084 h 2715750"/>
                <a:gd name="connsiteX20" fmla="*/ 801215 w 1722566"/>
                <a:gd name="connsiteY20" fmla="*/ 721203 h 2715750"/>
                <a:gd name="connsiteX21" fmla="*/ 805525 w 1722566"/>
                <a:gd name="connsiteY21" fmla="*/ 738441 h 2715750"/>
                <a:gd name="connsiteX22" fmla="*/ 828247 w 1722566"/>
                <a:gd name="connsiteY22" fmla="*/ 761947 h 2715750"/>
                <a:gd name="connsiteX23" fmla="*/ 892106 w 1722566"/>
                <a:gd name="connsiteY23" fmla="*/ 799165 h 2715750"/>
                <a:gd name="connsiteX24" fmla="*/ 929715 w 1722566"/>
                <a:gd name="connsiteY24" fmla="*/ 808959 h 2715750"/>
                <a:gd name="connsiteX25" fmla="*/ 951654 w 1722566"/>
                <a:gd name="connsiteY25" fmla="*/ 800732 h 2715750"/>
                <a:gd name="connsiteX26" fmla="*/ 936375 w 1722566"/>
                <a:gd name="connsiteY26" fmla="*/ 781927 h 2715750"/>
                <a:gd name="connsiteX27" fmla="*/ 744801 w 1722566"/>
                <a:gd name="connsiteY27" fmla="*/ 493194 h 2715750"/>
                <a:gd name="connsiteX28" fmla="*/ 619043 w 1722566"/>
                <a:gd name="connsiteY28" fmla="*/ 278505 h 2715750"/>
                <a:gd name="connsiteX29" fmla="*/ 632363 w 1722566"/>
                <a:gd name="connsiteY29" fmla="*/ 248731 h 2715750"/>
                <a:gd name="connsiteX30" fmla="*/ 821196 w 1722566"/>
                <a:gd name="connsiteY30" fmla="*/ 168418 h 2715750"/>
                <a:gd name="connsiteX31" fmla="*/ 884270 w 1722566"/>
                <a:gd name="connsiteY31" fmla="*/ 53238 h 2715750"/>
                <a:gd name="connsiteX32" fmla="*/ 913261 w 1722566"/>
                <a:gd name="connsiteY32" fmla="*/ 9752 h 2715750"/>
                <a:gd name="connsiteX33" fmla="*/ 971634 w 1722566"/>
                <a:gd name="connsiteY33" fmla="*/ 64991 h 2715750"/>
                <a:gd name="connsiteX34" fmla="*/ 1198077 w 1722566"/>
                <a:gd name="connsiteY34" fmla="*/ 294567 h 2715750"/>
                <a:gd name="connsiteX35" fmla="*/ 1428828 w 1722566"/>
                <a:gd name="connsiteY35" fmla="*/ 554701 h 2715750"/>
                <a:gd name="connsiteX36" fmla="*/ 1704632 w 1722566"/>
                <a:gd name="connsiteY36" fmla="*/ 927665 h 2715750"/>
                <a:gd name="connsiteX37" fmla="*/ 1718736 w 1722566"/>
                <a:gd name="connsiteY37" fmla="*/ 1061649 h 2715750"/>
                <a:gd name="connsiteX38" fmla="*/ 1661930 w 1722566"/>
                <a:gd name="connsiteY38" fmla="*/ 1210521 h 2715750"/>
                <a:gd name="connsiteX39" fmla="*/ 1510707 w 1722566"/>
                <a:gd name="connsiteY39" fmla="*/ 1304545 h 2715750"/>
                <a:gd name="connsiteX40" fmla="*/ 1153807 w 1722566"/>
                <a:gd name="connsiteY40" fmla="*/ 1446366 h 2715750"/>
                <a:gd name="connsiteX41" fmla="*/ 968500 w 1722566"/>
                <a:gd name="connsiteY41" fmla="*/ 1505914 h 2715750"/>
                <a:gd name="connsiteX42" fmla="*/ 817670 w 1722566"/>
                <a:gd name="connsiteY42" fmla="*/ 1537256 h 2715750"/>
                <a:gd name="connsiteX43" fmla="*/ 791029 w 1722566"/>
                <a:gd name="connsiteY43" fmla="*/ 1627362 h 2715750"/>
                <a:gd name="connsiteX44" fmla="*/ 788742 w 1722566"/>
                <a:gd name="connsiteY44" fmla="*/ 1930611 h 2715750"/>
                <a:gd name="connsiteX0" fmla="*/ 788742 w 1722566"/>
                <a:gd name="connsiteY0" fmla="*/ 1930611 h 2689022"/>
                <a:gd name="connsiteX1" fmla="*/ 795819 w 1722566"/>
                <a:gd name="connsiteY1" fmla="*/ 2260188 h 2689022"/>
                <a:gd name="connsiteX2" fmla="*/ 876181 w 1722566"/>
                <a:gd name="connsiteY2" fmla="*/ 2684333 h 2689022"/>
                <a:gd name="connsiteX3" fmla="*/ 393598 w 1722566"/>
                <a:gd name="connsiteY3" fmla="*/ 2684332 h 2689022"/>
                <a:gd name="connsiteX4" fmla="*/ 283690 w 1722566"/>
                <a:gd name="connsiteY4" fmla="*/ 1751553 h 2689022"/>
                <a:gd name="connsiteX5" fmla="*/ 215130 w 1722566"/>
                <a:gd name="connsiteY5" fmla="*/ 1500821 h 2689022"/>
                <a:gd name="connsiteX6" fmla="*/ 35309 w 1722566"/>
                <a:gd name="connsiteY6" fmla="*/ 852445 h 2689022"/>
                <a:gd name="connsiteX7" fmla="*/ 4751 w 1722566"/>
                <a:gd name="connsiteY7" fmla="*/ 753720 h 2689022"/>
                <a:gd name="connsiteX8" fmla="*/ 50 w 1722566"/>
                <a:gd name="connsiteY8" fmla="*/ 725904 h 2689022"/>
                <a:gd name="connsiteX9" fmla="*/ 50 w 1722566"/>
                <a:gd name="connsiteY9" fmla="*/ 482224 h 2689022"/>
                <a:gd name="connsiteX10" fmla="*/ 1617 w 1722566"/>
                <a:gd name="connsiteY10" fmla="*/ 467337 h 2689022"/>
                <a:gd name="connsiteX11" fmla="*/ 15329 w 1722566"/>
                <a:gd name="connsiteY11" fmla="*/ 466945 h 2689022"/>
                <a:gd name="connsiteX12" fmla="*/ 34525 w 1722566"/>
                <a:gd name="connsiteY12" fmla="*/ 484183 h 2689022"/>
                <a:gd name="connsiteX13" fmla="*/ 158324 w 1722566"/>
                <a:gd name="connsiteY13" fmla="*/ 602497 h 2689022"/>
                <a:gd name="connsiteX14" fmla="*/ 184181 w 1722566"/>
                <a:gd name="connsiteY14" fmla="*/ 631488 h 2689022"/>
                <a:gd name="connsiteX15" fmla="*/ 214739 w 1722566"/>
                <a:gd name="connsiteY15" fmla="*/ 624828 h 2689022"/>
                <a:gd name="connsiteX16" fmla="*/ 316598 w 1722566"/>
                <a:gd name="connsiteY16" fmla="*/ 603281 h 2689022"/>
                <a:gd name="connsiteX17" fmla="*/ 494461 w 1722566"/>
                <a:gd name="connsiteY17" fmla="*/ 579383 h 2689022"/>
                <a:gd name="connsiteX18" fmla="*/ 634714 w 1722566"/>
                <a:gd name="connsiteY18" fmla="*/ 540598 h 2689022"/>
                <a:gd name="connsiteX19" fmla="*/ 749894 w 1722566"/>
                <a:gd name="connsiteY19" fmla="*/ 584084 h 2689022"/>
                <a:gd name="connsiteX20" fmla="*/ 801215 w 1722566"/>
                <a:gd name="connsiteY20" fmla="*/ 721203 h 2689022"/>
                <a:gd name="connsiteX21" fmla="*/ 805525 w 1722566"/>
                <a:gd name="connsiteY21" fmla="*/ 738441 h 2689022"/>
                <a:gd name="connsiteX22" fmla="*/ 828247 w 1722566"/>
                <a:gd name="connsiteY22" fmla="*/ 761947 h 2689022"/>
                <a:gd name="connsiteX23" fmla="*/ 892106 w 1722566"/>
                <a:gd name="connsiteY23" fmla="*/ 799165 h 2689022"/>
                <a:gd name="connsiteX24" fmla="*/ 929715 w 1722566"/>
                <a:gd name="connsiteY24" fmla="*/ 808959 h 2689022"/>
                <a:gd name="connsiteX25" fmla="*/ 951654 w 1722566"/>
                <a:gd name="connsiteY25" fmla="*/ 800732 h 2689022"/>
                <a:gd name="connsiteX26" fmla="*/ 936375 w 1722566"/>
                <a:gd name="connsiteY26" fmla="*/ 781927 h 2689022"/>
                <a:gd name="connsiteX27" fmla="*/ 744801 w 1722566"/>
                <a:gd name="connsiteY27" fmla="*/ 493194 h 2689022"/>
                <a:gd name="connsiteX28" fmla="*/ 619043 w 1722566"/>
                <a:gd name="connsiteY28" fmla="*/ 278505 h 2689022"/>
                <a:gd name="connsiteX29" fmla="*/ 632363 w 1722566"/>
                <a:gd name="connsiteY29" fmla="*/ 248731 h 2689022"/>
                <a:gd name="connsiteX30" fmla="*/ 821196 w 1722566"/>
                <a:gd name="connsiteY30" fmla="*/ 168418 h 2689022"/>
                <a:gd name="connsiteX31" fmla="*/ 884270 w 1722566"/>
                <a:gd name="connsiteY31" fmla="*/ 53238 h 2689022"/>
                <a:gd name="connsiteX32" fmla="*/ 913261 w 1722566"/>
                <a:gd name="connsiteY32" fmla="*/ 9752 h 2689022"/>
                <a:gd name="connsiteX33" fmla="*/ 971634 w 1722566"/>
                <a:gd name="connsiteY33" fmla="*/ 64991 h 2689022"/>
                <a:gd name="connsiteX34" fmla="*/ 1198077 w 1722566"/>
                <a:gd name="connsiteY34" fmla="*/ 294567 h 2689022"/>
                <a:gd name="connsiteX35" fmla="*/ 1428828 w 1722566"/>
                <a:gd name="connsiteY35" fmla="*/ 554701 h 2689022"/>
                <a:gd name="connsiteX36" fmla="*/ 1704632 w 1722566"/>
                <a:gd name="connsiteY36" fmla="*/ 927665 h 2689022"/>
                <a:gd name="connsiteX37" fmla="*/ 1718736 w 1722566"/>
                <a:gd name="connsiteY37" fmla="*/ 1061649 h 2689022"/>
                <a:gd name="connsiteX38" fmla="*/ 1661930 w 1722566"/>
                <a:gd name="connsiteY38" fmla="*/ 1210521 h 2689022"/>
                <a:gd name="connsiteX39" fmla="*/ 1510707 w 1722566"/>
                <a:gd name="connsiteY39" fmla="*/ 1304545 h 2689022"/>
                <a:gd name="connsiteX40" fmla="*/ 1153807 w 1722566"/>
                <a:gd name="connsiteY40" fmla="*/ 1446366 h 2689022"/>
                <a:gd name="connsiteX41" fmla="*/ 968500 w 1722566"/>
                <a:gd name="connsiteY41" fmla="*/ 1505914 h 2689022"/>
                <a:gd name="connsiteX42" fmla="*/ 817670 w 1722566"/>
                <a:gd name="connsiteY42" fmla="*/ 1537256 h 2689022"/>
                <a:gd name="connsiteX43" fmla="*/ 791029 w 1722566"/>
                <a:gd name="connsiteY43" fmla="*/ 1627362 h 2689022"/>
                <a:gd name="connsiteX44" fmla="*/ 788742 w 1722566"/>
                <a:gd name="connsiteY44" fmla="*/ 1930611 h 2689022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684333"/>
                <a:gd name="connsiteX1" fmla="*/ 795819 w 1722566"/>
                <a:gd name="connsiteY1" fmla="*/ 2260188 h 2684333"/>
                <a:gd name="connsiteX2" fmla="*/ 876181 w 1722566"/>
                <a:gd name="connsiteY2" fmla="*/ 2684333 h 2684333"/>
                <a:gd name="connsiteX3" fmla="*/ 393598 w 1722566"/>
                <a:gd name="connsiteY3" fmla="*/ 2684332 h 2684333"/>
                <a:gd name="connsiteX4" fmla="*/ 283690 w 1722566"/>
                <a:gd name="connsiteY4" fmla="*/ 1751553 h 2684333"/>
                <a:gd name="connsiteX5" fmla="*/ 215130 w 1722566"/>
                <a:gd name="connsiteY5" fmla="*/ 1500821 h 2684333"/>
                <a:gd name="connsiteX6" fmla="*/ 35309 w 1722566"/>
                <a:gd name="connsiteY6" fmla="*/ 852445 h 2684333"/>
                <a:gd name="connsiteX7" fmla="*/ 4751 w 1722566"/>
                <a:gd name="connsiteY7" fmla="*/ 753720 h 2684333"/>
                <a:gd name="connsiteX8" fmla="*/ 50 w 1722566"/>
                <a:gd name="connsiteY8" fmla="*/ 725904 h 2684333"/>
                <a:gd name="connsiteX9" fmla="*/ 50 w 1722566"/>
                <a:gd name="connsiteY9" fmla="*/ 482224 h 2684333"/>
                <a:gd name="connsiteX10" fmla="*/ 1617 w 1722566"/>
                <a:gd name="connsiteY10" fmla="*/ 467337 h 2684333"/>
                <a:gd name="connsiteX11" fmla="*/ 15329 w 1722566"/>
                <a:gd name="connsiteY11" fmla="*/ 466945 h 2684333"/>
                <a:gd name="connsiteX12" fmla="*/ 34525 w 1722566"/>
                <a:gd name="connsiteY12" fmla="*/ 484183 h 2684333"/>
                <a:gd name="connsiteX13" fmla="*/ 158324 w 1722566"/>
                <a:gd name="connsiteY13" fmla="*/ 602497 h 2684333"/>
                <a:gd name="connsiteX14" fmla="*/ 184181 w 1722566"/>
                <a:gd name="connsiteY14" fmla="*/ 631488 h 2684333"/>
                <a:gd name="connsiteX15" fmla="*/ 214739 w 1722566"/>
                <a:gd name="connsiteY15" fmla="*/ 624828 h 2684333"/>
                <a:gd name="connsiteX16" fmla="*/ 316598 w 1722566"/>
                <a:gd name="connsiteY16" fmla="*/ 603281 h 2684333"/>
                <a:gd name="connsiteX17" fmla="*/ 494461 w 1722566"/>
                <a:gd name="connsiteY17" fmla="*/ 579383 h 2684333"/>
                <a:gd name="connsiteX18" fmla="*/ 634714 w 1722566"/>
                <a:gd name="connsiteY18" fmla="*/ 540598 h 2684333"/>
                <a:gd name="connsiteX19" fmla="*/ 749894 w 1722566"/>
                <a:gd name="connsiteY19" fmla="*/ 584084 h 2684333"/>
                <a:gd name="connsiteX20" fmla="*/ 801215 w 1722566"/>
                <a:gd name="connsiteY20" fmla="*/ 721203 h 2684333"/>
                <a:gd name="connsiteX21" fmla="*/ 805525 w 1722566"/>
                <a:gd name="connsiteY21" fmla="*/ 738441 h 2684333"/>
                <a:gd name="connsiteX22" fmla="*/ 828247 w 1722566"/>
                <a:gd name="connsiteY22" fmla="*/ 761947 h 2684333"/>
                <a:gd name="connsiteX23" fmla="*/ 892106 w 1722566"/>
                <a:gd name="connsiteY23" fmla="*/ 799165 h 2684333"/>
                <a:gd name="connsiteX24" fmla="*/ 929715 w 1722566"/>
                <a:gd name="connsiteY24" fmla="*/ 808959 h 2684333"/>
                <a:gd name="connsiteX25" fmla="*/ 951654 w 1722566"/>
                <a:gd name="connsiteY25" fmla="*/ 800732 h 2684333"/>
                <a:gd name="connsiteX26" fmla="*/ 936375 w 1722566"/>
                <a:gd name="connsiteY26" fmla="*/ 781927 h 2684333"/>
                <a:gd name="connsiteX27" fmla="*/ 744801 w 1722566"/>
                <a:gd name="connsiteY27" fmla="*/ 493194 h 2684333"/>
                <a:gd name="connsiteX28" fmla="*/ 619043 w 1722566"/>
                <a:gd name="connsiteY28" fmla="*/ 278505 h 2684333"/>
                <a:gd name="connsiteX29" fmla="*/ 632363 w 1722566"/>
                <a:gd name="connsiteY29" fmla="*/ 248731 h 2684333"/>
                <a:gd name="connsiteX30" fmla="*/ 821196 w 1722566"/>
                <a:gd name="connsiteY30" fmla="*/ 168418 h 2684333"/>
                <a:gd name="connsiteX31" fmla="*/ 884270 w 1722566"/>
                <a:gd name="connsiteY31" fmla="*/ 53238 h 2684333"/>
                <a:gd name="connsiteX32" fmla="*/ 913261 w 1722566"/>
                <a:gd name="connsiteY32" fmla="*/ 9752 h 2684333"/>
                <a:gd name="connsiteX33" fmla="*/ 971634 w 1722566"/>
                <a:gd name="connsiteY33" fmla="*/ 64991 h 2684333"/>
                <a:gd name="connsiteX34" fmla="*/ 1198077 w 1722566"/>
                <a:gd name="connsiteY34" fmla="*/ 294567 h 2684333"/>
                <a:gd name="connsiteX35" fmla="*/ 1428828 w 1722566"/>
                <a:gd name="connsiteY35" fmla="*/ 554701 h 2684333"/>
                <a:gd name="connsiteX36" fmla="*/ 1704632 w 1722566"/>
                <a:gd name="connsiteY36" fmla="*/ 927665 h 2684333"/>
                <a:gd name="connsiteX37" fmla="*/ 1718736 w 1722566"/>
                <a:gd name="connsiteY37" fmla="*/ 1061649 h 2684333"/>
                <a:gd name="connsiteX38" fmla="*/ 1661930 w 1722566"/>
                <a:gd name="connsiteY38" fmla="*/ 1210521 h 2684333"/>
                <a:gd name="connsiteX39" fmla="*/ 1510707 w 1722566"/>
                <a:gd name="connsiteY39" fmla="*/ 1304545 h 2684333"/>
                <a:gd name="connsiteX40" fmla="*/ 1153807 w 1722566"/>
                <a:gd name="connsiteY40" fmla="*/ 1446366 h 2684333"/>
                <a:gd name="connsiteX41" fmla="*/ 968500 w 1722566"/>
                <a:gd name="connsiteY41" fmla="*/ 1505914 h 2684333"/>
                <a:gd name="connsiteX42" fmla="*/ 817670 w 1722566"/>
                <a:gd name="connsiteY42" fmla="*/ 1537256 h 2684333"/>
                <a:gd name="connsiteX43" fmla="*/ 791029 w 1722566"/>
                <a:gd name="connsiteY43" fmla="*/ 1627362 h 2684333"/>
                <a:gd name="connsiteX44" fmla="*/ 788742 w 1722566"/>
                <a:gd name="connsiteY44" fmla="*/ 1930611 h 2684333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66585 w 1722566"/>
                <a:gd name="connsiteY0" fmla="*/ 1974925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66585 w 1722566"/>
                <a:gd name="connsiteY44" fmla="*/ 1974925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788742 w 1722566"/>
                <a:gd name="connsiteY0" fmla="*/ 196543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65430 h 268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22566" h="2684332">
                  <a:moveTo>
                    <a:pt x="788742" y="1965430"/>
                  </a:moveTo>
                  <a:cubicBezTo>
                    <a:pt x="787268" y="2103823"/>
                    <a:pt x="791797" y="2141426"/>
                    <a:pt x="795819" y="2260188"/>
                  </a:cubicBezTo>
                  <a:cubicBezTo>
                    <a:pt x="799841" y="2378950"/>
                    <a:pt x="805512" y="2559162"/>
                    <a:pt x="812876" y="2678002"/>
                  </a:cubicBezTo>
                  <a:lnTo>
                    <a:pt x="393598" y="2684332"/>
                  </a:lnTo>
                  <a:cubicBezTo>
                    <a:pt x="387721" y="2679631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lnTo>
                    <a:pt x="50" y="482224"/>
                  </a:ln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lnTo>
                    <a:pt x="494461" y="579383"/>
                  </a:ln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777460" y="1838191"/>
                    <a:pt x="788742" y="19654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23">
              <a:extLst>
                <a:ext uri="{FF2B5EF4-FFF2-40B4-BE49-F238E27FC236}">
                  <a16:creationId xmlns:a16="http://schemas.microsoft.com/office/drawing/2014/main" id="{92A6F693-5898-4419-B12D-8F2F376D0AAE}"/>
                </a:ext>
              </a:extLst>
            </p:cNvPr>
            <p:cNvSpPr/>
            <p:nvPr/>
          </p:nvSpPr>
          <p:spPr>
            <a:xfrm>
              <a:off x="3296416" y="3059452"/>
              <a:ext cx="539685" cy="503006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24">
              <a:extLst>
                <a:ext uri="{FF2B5EF4-FFF2-40B4-BE49-F238E27FC236}">
                  <a16:creationId xmlns:a16="http://schemas.microsoft.com/office/drawing/2014/main" id="{F756CF52-4B21-4E3C-9C8F-4EC21FE7915F}"/>
                </a:ext>
              </a:extLst>
            </p:cNvPr>
            <p:cNvSpPr/>
            <p:nvPr/>
          </p:nvSpPr>
          <p:spPr>
            <a:xfrm>
              <a:off x="6090696" y="3171358"/>
              <a:ext cx="466330" cy="440131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25">
              <a:extLst>
                <a:ext uri="{FF2B5EF4-FFF2-40B4-BE49-F238E27FC236}">
                  <a16:creationId xmlns:a16="http://schemas.microsoft.com/office/drawing/2014/main" id="{F19E95CC-219A-4614-93E1-A4AE9DF4C010}"/>
                </a:ext>
              </a:extLst>
            </p:cNvPr>
            <p:cNvSpPr/>
            <p:nvPr/>
          </p:nvSpPr>
          <p:spPr>
            <a:xfrm>
              <a:off x="4611570" y="2120230"/>
              <a:ext cx="5240" cy="5240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26">
              <a:extLst>
                <a:ext uri="{FF2B5EF4-FFF2-40B4-BE49-F238E27FC236}">
                  <a16:creationId xmlns:a16="http://schemas.microsoft.com/office/drawing/2014/main" id="{DD544F64-B468-428E-B72F-DCA8C39F5639}"/>
                </a:ext>
              </a:extLst>
            </p:cNvPr>
            <p:cNvSpPr/>
            <p:nvPr/>
          </p:nvSpPr>
          <p:spPr>
            <a:xfrm>
              <a:off x="4488903" y="3457246"/>
              <a:ext cx="895981" cy="586841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27">
              <a:extLst>
                <a:ext uri="{FF2B5EF4-FFF2-40B4-BE49-F238E27FC236}">
                  <a16:creationId xmlns:a16="http://schemas.microsoft.com/office/drawing/2014/main" id="{5EC7C4FD-BBEF-4E1B-AC0C-B112E205E81E}"/>
                </a:ext>
              </a:extLst>
            </p:cNvPr>
            <p:cNvSpPr/>
            <p:nvPr/>
          </p:nvSpPr>
          <p:spPr>
            <a:xfrm>
              <a:off x="5419001" y="2579746"/>
              <a:ext cx="303899" cy="356297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28">
              <a:extLst>
                <a:ext uri="{FF2B5EF4-FFF2-40B4-BE49-F238E27FC236}">
                  <a16:creationId xmlns:a16="http://schemas.microsoft.com/office/drawing/2014/main" id="{3BCF3EA6-4DE4-49B2-9AA3-8F7D9C07D551}"/>
                </a:ext>
              </a:extLst>
            </p:cNvPr>
            <p:cNvSpPr/>
            <p:nvPr/>
          </p:nvSpPr>
          <p:spPr>
            <a:xfrm>
              <a:off x="4117469" y="2594419"/>
              <a:ext cx="78595" cy="220066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29">
              <a:extLst>
                <a:ext uri="{FF2B5EF4-FFF2-40B4-BE49-F238E27FC236}">
                  <a16:creationId xmlns:a16="http://schemas.microsoft.com/office/drawing/2014/main" id="{97D380D2-11BD-41A5-9CE9-E4C97E6316B8}"/>
                </a:ext>
              </a:extLst>
            </p:cNvPr>
            <p:cNvSpPr/>
            <p:nvPr/>
          </p:nvSpPr>
          <p:spPr>
            <a:xfrm>
              <a:off x="4155058" y="2142712"/>
              <a:ext cx="1514262" cy="639239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30">
              <a:extLst>
                <a:ext uri="{FF2B5EF4-FFF2-40B4-BE49-F238E27FC236}">
                  <a16:creationId xmlns:a16="http://schemas.microsoft.com/office/drawing/2014/main" id="{21D09FC3-7DEE-4E87-AEFA-A95888822F2E}"/>
                </a:ext>
              </a:extLst>
            </p:cNvPr>
            <p:cNvSpPr/>
            <p:nvPr/>
          </p:nvSpPr>
          <p:spPr>
            <a:xfrm>
              <a:off x="4213881" y="2262748"/>
              <a:ext cx="372015" cy="37201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31">
              <a:extLst>
                <a:ext uri="{FF2B5EF4-FFF2-40B4-BE49-F238E27FC236}">
                  <a16:creationId xmlns:a16="http://schemas.microsoft.com/office/drawing/2014/main" id="{AD48F4D9-3CF4-49A7-9C90-ACCC42E4E8E9}"/>
                </a:ext>
              </a:extLst>
            </p:cNvPr>
            <p:cNvSpPr/>
            <p:nvPr/>
          </p:nvSpPr>
          <p:spPr>
            <a:xfrm>
              <a:off x="5241377" y="2216114"/>
              <a:ext cx="372015" cy="37201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32">
              <a:extLst>
                <a:ext uri="{FF2B5EF4-FFF2-40B4-BE49-F238E27FC236}">
                  <a16:creationId xmlns:a16="http://schemas.microsoft.com/office/drawing/2014/main" id="{98E483F4-04B4-4E4D-967E-D6E509F34656}"/>
                </a:ext>
              </a:extLst>
            </p:cNvPr>
            <p:cNvSpPr/>
            <p:nvPr/>
          </p:nvSpPr>
          <p:spPr>
            <a:xfrm>
              <a:off x="4368643" y="3764956"/>
              <a:ext cx="1513702" cy="3118218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  <a:gd name="connsiteX0" fmla="*/ 886613 w 1061343"/>
                <a:gd name="connsiteY0" fmla="*/ 763556 h 2318072"/>
                <a:gd name="connsiteX1" fmla="*/ 774568 w 1061343"/>
                <a:gd name="connsiteY1" fmla="*/ 377665 h 2318072"/>
                <a:gd name="connsiteX2" fmla="*/ 773392 w 1061343"/>
                <a:gd name="connsiteY2" fmla="*/ 364344 h 2318072"/>
                <a:gd name="connsiteX3" fmla="*/ 773392 w 1061343"/>
                <a:gd name="connsiteY3" fmla="*/ 209204 h 2318072"/>
                <a:gd name="connsiteX4" fmla="*/ 774176 w 1061343"/>
                <a:gd name="connsiteY4" fmla="*/ 99117 h 2318072"/>
                <a:gd name="connsiteX5" fmla="*/ 776526 w 1061343"/>
                <a:gd name="connsiteY5" fmla="*/ 63075 h 2318072"/>
                <a:gd name="connsiteX6" fmla="*/ 772217 w 1061343"/>
                <a:gd name="connsiteY6" fmla="*/ 46620 h 2318072"/>
                <a:gd name="connsiteX7" fmla="*/ 738133 w 1061343"/>
                <a:gd name="connsiteY7" fmla="*/ 14104 h 2318072"/>
                <a:gd name="connsiteX8" fmla="*/ 729123 w 1061343"/>
                <a:gd name="connsiteY8" fmla="*/ 24290 h 2318072"/>
                <a:gd name="connsiteX9" fmla="*/ 723638 w 1061343"/>
                <a:gd name="connsiteY9" fmla="*/ 50930 h 2318072"/>
                <a:gd name="connsiteX10" fmla="*/ 688379 w 1061343"/>
                <a:gd name="connsiteY10" fmla="*/ 101860 h 2318072"/>
                <a:gd name="connsiteX11" fmla="*/ 554786 w 1061343"/>
                <a:gd name="connsiteY11" fmla="*/ 184523 h 2318072"/>
                <a:gd name="connsiteX12" fmla="*/ 545775 w 1061343"/>
                <a:gd name="connsiteY12" fmla="*/ 191183 h 2318072"/>
                <a:gd name="connsiteX13" fmla="*/ 526578 w 1061343"/>
                <a:gd name="connsiteY13" fmla="*/ 205678 h 2318072"/>
                <a:gd name="connsiteX14" fmla="*/ 492495 w 1061343"/>
                <a:gd name="connsiteY14" fmla="*/ 208812 h 2318072"/>
                <a:gd name="connsiteX15" fmla="*/ 487010 w 1061343"/>
                <a:gd name="connsiteY15" fmla="*/ 202152 h 2318072"/>
                <a:gd name="connsiteX16" fmla="*/ 459194 w 1061343"/>
                <a:gd name="connsiteY16" fmla="*/ 189224 h 2318072"/>
                <a:gd name="connsiteX17" fmla="*/ 438822 w 1061343"/>
                <a:gd name="connsiteY17" fmla="*/ 179822 h 2318072"/>
                <a:gd name="connsiteX18" fmla="*/ 375748 w 1061343"/>
                <a:gd name="connsiteY18" fmla="*/ 147697 h 2318072"/>
                <a:gd name="connsiteX19" fmla="*/ 372222 w 1061343"/>
                <a:gd name="connsiteY19" fmla="*/ 146130 h 2318072"/>
                <a:gd name="connsiteX20" fmla="*/ 360861 w 1061343"/>
                <a:gd name="connsiteY20" fmla="*/ 139469 h 2318072"/>
                <a:gd name="connsiteX21" fmla="*/ 209246 w 1061343"/>
                <a:gd name="connsiteY21" fmla="*/ 64250 h 2318072"/>
                <a:gd name="connsiteX22" fmla="*/ 153223 w 1061343"/>
                <a:gd name="connsiteY22" fmla="*/ 36435 h 2318072"/>
                <a:gd name="connsiteX23" fmla="*/ 138728 w 1061343"/>
                <a:gd name="connsiteY23" fmla="*/ 18021 h 2318072"/>
                <a:gd name="connsiteX24" fmla="*/ 130893 w 1061343"/>
                <a:gd name="connsiteY24" fmla="*/ 0 h 2318072"/>
                <a:gd name="connsiteX25" fmla="*/ 109737 w 1061343"/>
                <a:gd name="connsiteY25" fmla="*/ 24681 h 2318072"/>
                <a:gd name="connsiteX26" fmla="*/ 100726 w 1061343"/>
                <a:gd name="connsiteY26" fmla="*/ 81880 h 2318072"/>
                <a:gd name="connsiteX27" fmla="*/ 100726 w 1061343"/>
                <a:gd name="connsiteY27" fmla="*/ 103035 h 2318072"/>
                <a:gd name="connsiteX28" fmla="*/ 97984 w 1061343"/>
                <a:gd name="connsiteY28" fmla="*/ 121840 h 2318072"/>
                <a:gd name="connsiteX29" fmla="*/ 92891 w 1061343"/>
                <a:gd name="connsiteY29" fmla="*/ 167285 h 2318072"/>
                <a:gd name="connsiteX30" fmla="*/ 134419 w 1061343"/>
                <a:gd name="connsiteY30" fmla="*/ 363561 h 2318072"/>
                <a:gd name="connsiteX31" fmla="*/ 142254 w 1061343"/>
                <a:gd name="connsiteY31" fmla="*/ 408614 h 2318072"/>
                <a:gd name="connsiteX32" fmla="*/ 95634 w 1061343"/>
                <a:gd name="connsiteY32" fmla="*/ 680110 h 2318072"/>
                <a:gd name="connsiteX33" fmla="*/ 47838 w 1061343"/>
                <a:gd name="connsiteY33" fmla="*/ 958265 h 2318072"/>
                <a:gd name="connsiteX34" fmla="*/ 42 w 1061343"/>
                <a:gd name="connsiteY34" fmla="*/ 1234853 h 2318072"/>
                <a:gd name="connsiteX35" fmla="*/ 37913 w 1061343"/>
                <a:gd name="connsiteY35" fmla="*/ 2318072 h 2318072"/>
                <a:gd name="connsiteX36" fmla="*/ 298569 w 1061343"/>
                <a:gd name="connsiteY36" fmla="*/ 1403313 h 2318072"/>
                <a:gd name="connsiteX37" fmla="*/ 437255 w 1061343"/>
                <a:gd name="connsiteY37" fmla="*/ 1403313 h 2318072"/>
                <a:gd name="connsiteX38" fmla="*/ 747927 w 1061343"/>
                <a:gd name="connsiteY38" fmla="*/ 1403313 h 2318072"/>
                <a:gd name="connsiteX39" fmla="*/ 862715 w 1061343"/>
                <a:gd name="connsiteY39" fmla="*/ 1403313 h 2318072"/>
                <a:gd name="connsiteX40" fmla="*/ 1061342 w 1061343"/>
                <a:gd name="connsiteY40" fmla="*/ 1403313 h 2318072"/>
                <a:gd name="connsiteX41" fmla="*/ 886613 w 1061343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15129 w 1039216"/>
                <a:gd name="connsiteY37" fmla="*/ 1403313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75268 w 1039216"/>
                <a:gd name="connsiteY37" fmla="*/ 1634376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22159"/>
                <a:gd name="connsiteX1" fmla="*/ 752442 w 1039216"/>
                <a:gd name="connsiteY1" fmla="*/ 377665 h 2322159"/>
                <a:gd name="connsiteX2" fmla="*/ 751266 w 1039216"/>
                <a:gd name="connsiteY2" fmla="*/ 364344 h 2322159"/>
                <a:gd name="connsiteX3" fmla="*/ 751266 w 1039216"/>
                <a:gd name="connsiteY3" fmla="*/ 209204 h 2322159"/>
                <a:gd name="connsiteX4" fmla="*/ 752050 w 1039216"/>
                <a:gd name="connsiteY4" fmla="*/ 99117 h 2322159"/>
                <a:gd name="connsiteX5" fmla="*/ 754400 w 1039216"/>
                <a:gd name="connsiteY5" fmla="*/ 63075 h 2322159"/>
                <a:gd name="connsiteX6" fmla="*/ 750091 w 1039216"/>
                <a:gd name="connsiteY6" fmla="*/ 46620 h 2322159"/>
                <a:gd name="connsiteX7" fmla="*/ 716007 w 1039216"/>
                <a:gd name="connsiteY7" fmla="*/ 14104 h 2322159"/>
                <a:gd name="connsiteX8" fmla="*/ 706997 w 1039216"/>
                <a:gd name="connsiteY8" fmla="*/ 24290 h 2322159"/>
                <a:gd name="connsiteX9" fmla="*/ 701512 w 1039216"/>
                <a:gd name="connsiteY9" fmla="*/ 50930 h 2322159"/>
                <a:gd name="connsiteX10" fmla="*/ 666253 w 1039216"/>
                <a:gd name="connsiteY10" fmla="*/ 101860 h 2322159"/>
                <a:gd name="connsiteX11" fmla="*/ 532660 w 1039216"/>
                <a:gd name="connsiteY11" fmla="*/ 184523 h 2322159"/>
                <a:gd name="connsiteX12" fmla="*/ 523649 w 1039216"/>
                <a:gd name="connsiteY12" fmla="*/ 191183 h 2322159"/>
                <a:gd name="connsiteX13" fmla="*/ 504452 w 1039216"/>
                <a:gd name="connsiteY13" fmla="*/ 205678 h 2322159"/>
                <a:gd name="connsiteX14" fmla="*/ 470369 w 1039216"/>
                <a:gd name="connsiteY14" fmla="*/ 208812 h 2322159"/>
                <a:gd name="connsiteX15" fmla="*/ 464884 w 1039216"/>
                <a:gd name="connsiteY15" fmla="*/ 202152 h 2322159"/>
                <a:gd name="connsiteX16" fmla="*/ 437068 w 1039216"/>
                <a:gd name="connsiteY16" fmla="*/ 189224 h 2322159"/>
                <a:gd name="connsiteX17" fmla="*/ 416696 w 1039216"/>
                <a:gd name="connsiteY17" fmla="*/ 179822 h 2322159"/>
                <a:gd name="connsiteX18" fmla="*/ 353622 w 1039216"/>
                <a:gd name="connsiteY18" fmla="*/ 147697 h 2322159"/>
                <a:gd name="connsiteX19" fmla="*/ 350096 w 1039216"/>
                <a:gd name="connsiteY19" fmla="*/ 146130 h 2322159"/>
                <a:gd name="connsiteX20" fmla="*/ 338735 w 1039216"/>
                <a:gd name="connsiteY20" fmla="*/ 139469 h 2322159"/>
                <a:gd name="connsiteX21" fmla="*/ 187120 w 1039216"/>
                <a:gd name="connsiteY21" fmla="*/ 64250 h 2322159"/>
                <a:gd name="connsiteX22" fmla="*/ 131097 w 1039216"/>
                <a:gd name="connsiteY22" fmla="*/ 36435 h 2322159"/>
                <a:gd name="connsiteX23" fmla="*/ 116602 w 1039216"/>
                <a:gd name="connsiteY23" fmla="*/ 18021 h 2322159"/>
                <a:gd name="connsiteX24" fmla="*/ 108767 w 1039216"/>
                <a:gd name="connsiteY24" fmla="*/ 0 h 2322159"/>
                <a:gd name="connsiteX25" fmla="*/ 87611 w 1039216"/>
                <a:gd name="connsiteY25" fmla="*/ 24681 h 2322159"/>
                <a:gd name="connsiteX26" fmla="*/ 78600 w 1039216"/>
                <a:gd name="connsiteY26" fmla="*/ 81880 h 2322159"/>
                <a:gd name="connsiteX27" fmla="*/ 78600 w 1039216"/>
                <a:gd name="connsiteY27" fmla="*/ 103035 h 2322159"/>
                <a:gd name="connsiteX28" fmla="*/ 75858 w 1039216"/>
                <a:gd name="connsiteY28" fmla="*/ 121840 h 2322159"/>
                <a:gd name="connsiteX29" fmla="*/ 70765 w 1039216"/>
                <a:gd name="connsiteY29" fmla="*/ 167285 h 2322159"/>
                <a:gd name="connsiteX30" fmla="*/ 112293 w 1039216"/>
                <a:gd name="connsiteY30" fmla="*/ 363561 h 2322159"/>
                <a:gd name="connsiteX31" fmla="*/ 120128 w 1039216"/>
                <a:gd name="connsiteY31" fmla="*/ 408614 h 2322159"/>
                <a:gd name="connsiteX32" fmla="*/ 73508 w 1039216"/>
                <a:gd name="connsiteY32" fmla="*/ 680110 h 2322159"/>
                <a:gd name="connsiteX33" fmla="*/ 25712 w 1039216"/>
                <a:gd name="connsiteY33" fmla="*/ 958265 h 2322159"/>
                <a:gd name="connsiteX34" fmla="*/ 73 w 1039216"/>
                <a:gd name="connsiteY34" fmla="*/ 1282332 h 2322159"/>
                <a:gd name="connsiteX35" fmla="*/ 15787 w 1039216"/>
                <a:gd name="connsiteY35" fmla="*/ 2318072 h 2322159"/>
                <a:gd name="connsiteX36" fmla="*/ 475268 w 1039216"/>
                <a:gd name="connsiteY36" fmla="*/ 1634376 h 2322159"/>
                <a:gd name="connsiteX37" fmla="*/ 725801 w 1039216"/>
                <a:gd name="connsiteY37" fmla="*/ 1403313 h 2322159"/>
                <a:gd name="connsiteX38" fmla="*/ 840589 w 1039216"/>
                <a:gd name="connsiteY38" fmla="*/ 1403313 h 2322159"/>
                <a:gd name="connsiteX39" fmla="*/ 1039216 w 1039216"/>
                <a:gd name="connsiteY39" fmla="*/ 1403313 h 2322159"/>
                <a:gd name="connsiteX40" fmla="*/ 864487 w 1039216"/>
                <a:gd name="connsiteY40" fmla="*/ 763556 h 2322159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725801 w 1039216"/>
                <a:gd name="connsiteY36" fmla="*/ 1403313 h 2318454"/>
                <a:gd name="connsiteX37" fmla="*/ 840589 w 1039216"/>
                <a:gd name="connsiteY37" fmla="*/ 1403313 h 2318454"/>
                <a:gd name="connsiteX38" fmla="*/ 1039216 w 1039216"/>
                <a:gd name="connsiteY38" fmla="*/ 1403313 h 2318454"/>
                <a:gd name="connsiteX39" fmla="*/ 864487 w 1039216"/>
                <a:gd name="connsiteY39" fmla="*/ 763556 h 2318454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840589 w 1039216"/>
                <a:gd name="connsiteY36" fmla="*/ 1403313 h 2318454"/>
                <a:gd name="connsiteX37" fmla="*/ 1039216 w 1039216"/>
                <a:gd name="connsiteY37" fmla="*/ 1403313 h 2318454"/>
                <a:gd name="connsiteX38" fmla="*/ 864487 w 1039216"/>
                <a:gd name="connsiteY38" fmla="*/ 763556 h 2318454"/>
                <a:gd name="connsiteX0" fmla="*/ 864487 w 1131793"/>
                <a:gd name="connsiteY0" fmla="*/ 763556 h 2388302"/>
                <a:gd name="connsiteX1" fmla="*/ 752442 w 1131793"/>
                <a:gd name="connsiteY1" fmla="*/ 377665 h 2388302"/>
                <a:gd name="connsiteX2" fmla="*/ 751266 w 1131793"/>
                <a:gd name="connsiteY2" fmla="*/ 364344 h 2388302"/>
                <a:gd name="connsiteX3" fmla="*/ 751266 w 1131793"/>
                <a:gd name="connsiteY3" fmla="*/ 209204 h 2388302"/>
                <a:gd name="connsiteX4" fmla="*/ 752050 w 1131793"/>
                <a:gd name="connsiteY4" fmla="*/ 99117 h 2388302"/>
                <a:gd name="connsiteX5" fmla="*/ 754400 w 1131793"/>
                <a:gd name="connsiteY5" fmla="*/ 63075 h 2388302"/>
                <a:gd name="connsiteX6" fmla="*/ 750091 w 1131793"/>
                <a:gd name="connsiteY6" fmla="*/ 46620 h 2388302"/>
                <a:gd name="connsiteX7" fmla="*/ 716007 w 1131793"/>
                <a:gd name="connsiteY7" fmla="*/ 14104 h 2388302"/>
                <a:gd name="connsiteX8" fmla="*/ 706997 w 1131793"/>
                <a:gd name="connsiteY8" fmla="*/ 24290 h 2388302"/>
                <a:gd name="connsiteX9" fmla="*/ 701512 w 1131793"/>
                <a:gd name="connsiteY9" fmla="*/ 50930 h 2388302"/>
                <a:gd name="connsiteX10" fmla="*/ 666253 w 1131793"/>
                <a:gd name="connsiteY10" fmla="*/ 101860 h 2388302"/>
                <a:gd name="connsiteX11" fmla="*/ 532660 w 1131793"/>
                <a:gd name="connsiteY11" fmla="*/ 184523 h 2388302"/>
                <a:gd name="connsiteX12" fmla="*/ 523649 w 1131793"/>
                <a:gd name="connsiteY12" fmla="*/ 191183 h 2388302"/>
                <a:gd name="connsiteX13" fmla="*/ 504452 w 1131793"/>
                <a:gd name="connsiteY13" fmla="*/ 205678 h 2388302"/>
                <a:gd name="connsiteX14" fmla="*/ 470369 w 1131793"/>
                <a:gd name="connsiteY14" fmla="*/ 208812 h 2388302"/>
                <a:gd name="connsiteX15" fmla="*/ 464884 w 1131793"/>
                <a:gd name="connsiteY15" fmla="*/ 202152 h 2388302"/>
                <a:gd name="connsiteX16" fmla="*/ 437068 w 1131793"/>
                <a:gd name="connsiteY16" fmla="*/ 189224 h 2388302"/>
                <a:gd name="connsiteX17" fmla="*/ 416696 w 1131793"/>
                <a:gd name="connsiteY17" fmla="*/ 179822 h 2388302"/>
                <a:gd name="connsiteX18" fmla="*/ 353622 w 1131793"/>
                <a:gd name="connsiteY18" fmla="*/ 147697 h 2388302"/>
                <a:gd name="connsiteX19" fmla="*/ 350096 w 1131793"/>
                <a:gd name="connsiteY19" fmla="*/ 146130 h 2388302"/>
                <a:gd name="connsiteX20" fmla="*/ 338735 w 1131793"/>
                <a:gd name="connsiteY20" fmla="*/ 139469 h 2388302"/>
                <a:gd name="connsiteX21" fmla="*/ 187120 w 1131793"/>
                <a:gd name="connsiteY21" fmla="*/ 64250 h 2388302"/>
                <a:gd name="connsiteX22" fmla="*/ 131097 w 1131793"/>
                <a:gd name="connsiteY22" fmla="*/ 36435 h 2388302"/>
                <a:gd name="connsiteX23" fmla="*/ 116602 w 1131793"/>
                <a:gd name="connsiteY23" fmla="*/ 18021 h 2388302"/>
                <a:gd name="connsiteX24" fmla="*/ 108767 w 1131793"/>
                <a:gd name="connsiteY24" fmla="*/ 0 h 2388302"/>
                <a:gd name="connsiteX25" fmla="*/ 87611 w 1131793"/>
                <a:gd name="connsiteY25" fmla="*/ 24681 h 2388302"/>
                <a:gd name="connsiteX26" fmla="*/ 78600 w 1131793"/>
                <a:gd name="connsiteY26" fmla="*/ 81880 h 2388302"/>
                <a:gd name="connsiteX27" fmla="*/ 78600 w 1131793"/>
                <a:gd name="connsiteY27" fmla="*/ 103035 h 2388302"/>
                <a:gd name="connsiteX28" fmla="*/ 75858 w 1131793"/>
                <a:gd name="connsiteY28" fmla="*/ 121840 h 2388302"/>
                <a:gd name="connsiteX29" fmla="*/ 70765 w 1131793"/>
                <a:gd name="connsiteY29" fmla="*/ 167285 h 2388302"/>
                <a:gd name="connsiteX30" fmla="*/ 112293 w 1131793"/>
                <a:gd name="connsiteY30" fmla="*/ 363561 h 2388302"/>
                <a:gd name="connsiteX31" fmla="*/ 120128 w 1131793"/>
                <a:gd name="connsiteY31" fmla="*/ 408614 h 2388302"/>
                <a:gd name="connsiteX32" fmla="*/ 73508 w 1131793"/>
                <a:gd name="connsiteY32" fmla="*/ 680110 h 2388302"/>
                <a:gd name="connsiteX33" fmla="*/ 25712 w 1131793"/>
                <a:gd name="connsiteY33" fmla="*/ 958265 h 2388302"/>
                <a:gd name="connsiteX34" fmla="*/ 73 w 1131793"/>
                <a:gd name="connsiteY34" fmla="*/ 1282332 h 2388302"/>
                <a:gd name="connsiteX35" fmla="*/ 15787 w 1131793"/>
                <a:gd name="connsiteY35" fmla="*/ 2318072 h 2388302"/>
                <a:gd name="connsiteX36" fmla="*/ 1131793 w 1131793"/>
                <a:gd name="connsiteY36" fmla="*/ 2314905 h 2388302"/>
                <a:gd name="connsiteX37" fmla="*/ 1039216 w 1131793"/>
                <a:gd name="connsiteY37" fmla="*/ 1403313 h 2388302"/>
                <a:gd name="connsiteX38" fmla="*/ 864487 w 1131793"/>
                <a:gd name="connsiteY38" fmla="*/ 763556 h 2388302"/>
                <a:gd name="connsiteX0" fmla="*/ 864487 w 1131793"/>
                <a:gd name="connsiteY0" fmla="*/ 763556 h 2331483"/>
                <a:gd name="connsiteX1" fmla="*/ 752442 w 1131793"/>
                <a:gd name="connsiteY1" fmla="*/ 377665 h 2331483"/>
                <a:gd name="connsiteX2" fmla="*/ 751266 w 1131793"/>
                <a:gd name="connsiteY2" fmla="*/ 364344 h 2331483"/>
                <a:gd name="connsiteX3" fmla="*/ 751266 w 1131793"/>
                <a:gd name="connsiteY3" fmla="*/ 209204 h 2331483"/>
                <a:gd name="connsiteX4" fmla="*/ 752050 w 1131793"/>
                <a:gd name="connsiteY4" fmla="*/ 99117 h 2331483"/>
                <a:gd name="connsiteX5" fmla="*/ 754400 w 1131793"/>
                <a:gd name="connsiteY5" fmla="*/ 63075 h 2331483"/>
                <a:gd name="connsiteX6" fmla="*/ 750091 w 1131793"/>
                <a:gd name="connsiteY6" fmla="*/ 46620 h 2331483"/>
                <a:gd name="connsiteX7" fmla="*/ 716007 w 1131793"/>
                <a:gd name="connsiteY7" fmla="*/ 14104 h 2331483"/>
                <a:gd name="connsiteX8" fmla="*/ 706997 w 1131793"/>
                <a:gd name="connsiteY8" fmla="*/ 24290 h 2331483"/>
                <a:gd name="connsiteX9" fmla="*/ 701512 w 1131793"/>
                <a:gd name="connsiteY9" fmla="*/ 50930 h 2331483"/>
                <a:gd name="connsiteX10" fmla="*/ 666253 w 1131793"/>
                <a:gd name="connsiteY10" fmla="*/ 101860 h 2331483"/>
                <a:gd name="connsiteX11" fmla="*/ 532660 w 1131793"/>
                <a:gd name="connsiteY11" fmla="*/ 184523 h 2331483"/>
                <a:gd name="connsiteX12" fmla="*/ 523649 w 1131793"/>
                <a:gd name="connsiteY12" fmla="*/ 191183 h 2331483"/>
                <a:gd name="connsiteX13" fmla="*/ 504452 w 1131793"/>
                <a:gd name="connsiteY13" fmla="*/ 205678 h 2331483"/>
                <a:gd name="connsiteX14" fmla="*/ 470369 w 1131793"/>
                <a:gd name="connsiteY14" fmla="*/ 208812 h 2331483"/>
                <a:gd name="connsiteX15" fmla="*/ 464884 w 1131793"/>
                <a:gd name="connsiteY15" fmla="*/ 202152 h 2331483"/>
                <a:gd name="connsiteX16" fmla="*/ 437068 w 1131793"/>
                <a:gd name="connsiteY16" fmla="*/ 189224 h 2331483"/>
                <a:gd name="connsiteX17" fmla="*/ 416696 w 1131793"/>
                <a:gd name="connsiteY17" fmla="*/ 179822 h 2331483"/>
                <a:gd name="connsiteX18" fmla="*/ 353622 w 1131793"/>
                <a:gd name="connsiteY18" fmla="*/ 147697 h 2331483"/>
                <a:gd name="connsiteX19" fmla="*/ 350096 w 1131793"/>
                <a:gd name="connsiteY19" fmla="*/ 146130 h 2331483"/>
                <a:gd name="connsiteX20" fmla="*/ 338735 w 1131793"/>
                <a:gd name="connsiteY20" fmla="*/ 139469 h 2331483"/>
                <a:gd name="connsiteX21" fmla="*/ 187120 w 1131793"/>
                <a:gd name="connsiteY21" fmla="*/ 64250 h 2331483"/>
                <a:gd name="connsiteX22" fmla="*/ 131097 w 1131793"/>
                <a:gd name="connsiteY22" fmla="*/ 36435 h 2331483"/>
                <a:gd name="connsiteX23" fmla="*/ 116602 w 1131793"/>
                <a:gd name="connsiteY23" fmla="*/ 18021 h 2331483"/>
                <a:gd name="connsiteX24" fmla="*/ 108767 w 1131793"/>
                <a:gd name="connsiteY24" fmla="*/ 0 h 2331483"/>
                <a:gd name="connsiteX25" fmla="*/ 87611 w 1131793"/>
                <a:gd name="connsiteY25" fmla="*/ 24681 h 2331483"/>
                <a:gd name="connsiteX26" fmla="*/ 78600 w 1131793"/>
                <a:gd name="connsiteY26" fmla="*/ 81880 h 2331483"/>
                <a:gd name="connsiteX27" fmla="*/ 78600 w 1131793"/>
                <a:gd name="connsiteY27" fmla="*/ 103035 h 2331483"/>
                <a:gd name="connsiteX28" fmla="*/ 75858 w 1131793"/>
                <a:gd name="connsiteY28" fmla="*/ 121840 h 2331483"/>
                <a:gd name="connsiteX29" fmla="*/ 70765 w 1131793"/>
                <a:gd name="connsiteY29" fmla="*/ 167285 h 2331483"/>
                <a:gd name="connsiteX30" fmla="*/ 112293 w 1131793"/>
                <a:gd name="connsiteY30" fmla="*/ 363561 h 2331483"/>
                <a:gd name="connsiteX31" fmla="*/ 120128 w 1131793"/>
                <a:gd name="connsiteY31" fmla="*/ 408614 h 2331483"/>
                <a:gd name="connsiteX32" fmla="*/ 73508 w 1131793"/>
                <a:gd name="connsiteY32" fmla="*/ 680110 h 2331483"/>
                <a:gd name="connsiteX33" fmla="*/ 25712 w 1131793"/>
                <a:gd name="connsiteY33" fmla="*/ 958265 h 2331483"/>
                <a:gd name="connsiteX34" fmla="*/ 73 w 1131793"/>
                <a:gd name="connsiteY34" fmla="*/ 1282332 h 2331483"/>
                <a:gd name="connsiteX35" fmla="*/ 15787 w 1131793"/>
                <a:gd name="connsiteY35" fmla="*/ 2318072 h 2331483"/>
                <a:gd name="connsiteX36" fmla="*/ 1131793 w 1131793"/>
                <a:gd name="connsiteY36" fmla="*/ 2314905 h 2331483"/>
                <a:gd name="connsiteX37" fmla="*/ 1039216 w 1131793"/>
                <a:gd name="connsiteY37" fmla="*/ 1403313 h 2331483"/>
                <a:gd name="connsiteX38" fmla="*/ 864487 w 1131793"/>
                <a:gd name="connsiteY38" fmla="*/ 763556 h 2331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31793" h="2331483">
                  <a:moveTo>
                    <a:pt x="864487" y="763556"/>
                  </a:moveTo>
                  <a:cubicBezTo>
                    <a:pt x="828836" y="634664"/>
                    <a:pt x="795144" y="504597"/>
                    <a:pt x="752442" y="377665"/>
                  </a:cubicBezTo>
                  <a:cubicBezTo>
                    <a:pt x="750875" y="372963"/>
                    <a:pt x="751266" y="368654"/>
                    <a:pt x="751266" y="364344"/>
                  </a:cubicBezTo>
                  <a:lnTo>
                    <a:pt x="751266" y="209204"/>
                  </a:lnTo>
                  <a:cubicBezTo>
                    <a:pt x="751266" y="172378"/>
                    <a:pt x="751658" y="135944"/>
                    <a:pt x="752050" y="99117"/>
                  </a:cubicBezTo>
                  <a:cubicBezTo>
                    <a:pt x="757143" y="87364"/>
                    <a:pt x="754009" y="75220"/>
                    <a:pt x="754400" y="63075"/>
                  </a:cubicBezTo>
                  <a:cubicBezTo>
                    <a:pt x="754792" y="57198"/>
                    <a:pt x="754009" y="50930"/>
                    <a:pt x="750091" y="46620"/>
                  </a:cubicBezTo>
                  <a:cubicBezTo>
                    <a:pt x="739513" y="35259"/>
                    <a:pt x="729327" y="22723"/>
                    <a:pt x="716007" y="14104"/>
                  </a:cubicBezTo>
                  <a:cubicBezTo>
                    <a:pt x="709347" y="14104"/>
                    <a:pt x="707780" y="18805"/>
                    <a:pt x="706997" y="24290"/>
                  </a:cubicBezTo>
                  <a:cubicBezTo>
                    <a:pt x="706213" y="33300"/>
                    <a:pt x="702687" y="41919"/>
                    <a:pt x="701512" y="50930"/>
                  </a:cubicBezTo>
                  <a:cubicBezTo>
                    <a:pt x="698769" y="74044"/>
                    <a:pt x="690542" y="93633"/>
                    <a:pt x="666253" y="101860"/>
                  </a:cubicBezTo>
                  <a:lnTo>
                    <a:pt x="532660" y="184523"/>
                  </a:lnTo>
                  <a:cubicBezTo>
                    <a:pt x="529917" y="186873"/>
                    <a:pt x="526783" y="189224"/>
                    <a:pt x="523649" y="191183"/>
                  </a:cubicBezTo>
                  <a:cubicBezTo>
                    <a:pt x="518164" y="197059"/>
                    <a:pt x="508370" y="198235"/>
                    <a:pt x="504452" y="205678"/>
                  </a:cubicBezTo>
                  <a:cubicBezTo>
                    <a:pt x="493483" y="210771"/>
                    <a:pt x="482122" y="209596"/>
                    <a:pt x="470369" y="208812"/>
                  </a:cubicBezTo>
                  <a:cubicBezTo>
                    <a:pt x="472327" y="204895"/>
                    <a:pt x="467626" y="203328"/>
                    <a:pt x="464884" y="202152"/>
                  </a:cubicBezTo>
                  <a:cubicBezTo>
                    <a:pt x="455481" y="198235"/>
                    <a:pt x="446862" y="192750"/>
                    <a:pt x="437068" y="189224"/>
                  </a:cubicBezTo>
                  <a:cubicBezTo>
                    <a:pt x="429625" y="187265"/>
                    <a:pt x="422181" y="186090"/>
                    <a:pt x="416696" y="179822"/>
                  </a:cubicBezTo>
                  <a:cubicBezTo>
                    <a:pt x="396324" y="167677"/>
                    <a:pt x="374385" y="158666"/>
                    <a:pt x="353622" y="147697"/>
                  </a:cubicBezTo>
                  <a:cubicBezTo>
                    <a:pt x="352446" y="146913"/>
                    <a:pt x="351271" y="146521"/>
                    <a:pt x="350096" y="146130"/>
                  </a:cubicBezTo>
                  <a:cubicBezTo>
                    <a:pt x="346178" y="144563"/>
                    <a:pt x="342260" y="142212"/>
                    <a:pt x="338735" y="139469"/>
                  </a:cubicBezTo>
                  <a:lnTo>
                    <a:pt x="187120" y="64250"/>
                  </a:lnTo>
                  <a:cubicBezTo>
                    <a:pt x="167924" y="55631"/>
                    <a:pt x="150294" y="45053"/>
                    <a:pt x="131097" y="36435"/>
                  </a:cubicBezTo>
                  <a:cubicBezTo>
                    <a:pt x="122870" y="32517"/>
                    <a:pt x="118953" y="26640"/>
                    <a:pt x="116602" y="18021"/>
                  </a:cubicBezTo>
                  <a:cubicBezTo>
                    <a:pt x="115035" y="11753"/>
                    <a:pt x="115818" y="4309"/>
                    <a:pt x="108767" y="0"/>
                  </a:cubicBezTo>
                  <a:cubicBezTo>
                    <a:pt x="95838" y="3134"/>
                    <a:pt x="89570" y="12145"/>
                    <a:pt x="87611" y="24681"/>
                  </a:cubicBezTo>
                  <a:cubicBezTo>
                    <a:pt x="84477" y="43878"/>
                    <a:pt x="80951" y="62683"/>
                    <a:pt x="78600" y="81880"/>
                  </a:cubicBezTo>
                  <a:cubicBezTo>
                    <a:pt x="77817" y="88931"/>
                    <a:pt x="76642" y="95983"/>
                    <a:pt x="78600" y="103035"/>
                  </a:cubicBezTo>
                  <a:cubicBezTo>
                    <a:pt x="77817" y="109303"/>
                    <a:pt x="76250" y="115572"/>
                    <a:pt x="75858" y="121840"/>
                  </a:cubicBezTo>
                  <a:cubicBezTo>
                    <a:pt x="75075" y="137119"/>
                    <a:pt x="67631" y="152006"/>
                    <a:pt x="70765" y="167285"/>
                  </a:cubicBezTo>
                  <a:cubicBezTo>
                    <a:pt x="84477" y="232710"/>
                    <a:pt x="98972" y="298136"/>
                    <a:pt x="112293" y="363561"/>
                  </a:cubicBezTo>
                  <a:cubicBezTo>
                    <a:pt x="115427" y="378448"/>
                    <a:pt x="122479" y="393727"/>
                    <a:pt x="120128" y="408614"/>
                  </a:cubicBezTo>
                  <a:cubicBezTo>
                    <a:pt x="105241" y="499113"/>
                    <a:pt x="89178" y="589611"/>
                    <a:pt x="73508" y="680110"/>
                  </a:cubicBezTo>
                  <a:cubicBezTo>
                    <a:pt x="57445" y="772958"/>
                    <a:pt x="41774" y="865416"/>
                    <a:pt x="25712" y="958265"/>
                  </a:cubicBezTo>
                  <a:cubicBezTo>
                    <a:pt x="9649" y="1050330"/>
                    <a:pt x="1660" y="1055698"/>
                    <a:pt x="73" y="1282332"/>
                  </a:cubicBezTo>
                  <a:cubicBezTo>
                    <a:pt x="-1581" y="1518462"/>
                    <a:pt x="25190" y="2262050"/>
                    <a:pt x="15787" y="2318072"/>
                  </a:cubicBezTo>
                  <a:cubicBezTo>
                    <a:pt x="155873" y="2338235"/>
                    <a:pt x="910578" y="2334424"/>
                    <a:pt x="1131793" y="2314905"/>
                  </a:cubicBezTo>
                  <a:lnTo>
                    <a:pt x="1039216" y="1403313"/>
                  </a:lnTo>
                  <a:cubicBezTo>
                    <a:pt x="981626" y="1190583"/>
                    <a:pt x="923644" y="977070"/>
                    <a:pt x="864487" y="76355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33">
              <a:extLst>
                <a:ext uri="{FF2B5EF4-FFF2-40B4-BE49-F238E27FC236}">
                  <a16:creationId xmlns:a16="http://schemas.microsoft.com/office/drawing/2014/main" id="{70DA5066-93B2-4FC1-A49B-832A9381D6AB}"/>
                </a:ext>
              </a:extLst>
            </p:cNvPr>
            <p:cNvSpPr/>
            <p:nvPr/>
          </p:nvSpPr>
          <p:spPr>
            <a:xfrm>
              <a:off x="4801956" y="4049861"/>
              <a:ext cx="616115" cy="2846330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  <a:gd name="connsiteX0" fmla="*/ 98537 w 372040"/>
                <a:gd name="connsiteY0" fmla="*/ 2129196 h 2129213"/>
                <a:gd name="connsiteX1" fmla="*/ 49615 w 372040"/>
                <a:gd name="connsiteY1" fmla="*/ 373064 h 2129213"/>
                <a:gd name="connsiteX2" fmla="*/ 55883 w 372040"/>
                <a:gd name="connsiteY2" fmla="*/ 340155 h 2129213"/>
                <a:gd name="connsiteX3" fmla="*/ 103287 w 372040"/>
                <a:gd name="connsiteY3" fmla="*/ 224975 h 2129213"/>
                <a:gd name="connsiteX4" fmla="*/ 1819 w 372040"/>
                <a:gd name="connsiteY4" fmla="*/ 97651 h 2129213"/>
                <a:gd name="connsiteX5" fmla="*/ 116999 w 372040"/>
                <a:gd name="connsiteY5" fmla="*/ 6369 h 2129213"/>
                <a:gd name="connsiteX6" fmla="*/ 151475 w 372040"/>
                <a:gd name="connsiteY6" fmla="*/ 2843 h 2129213"/>
                <a:gd name="connsiteX7" fmla="*/ 308574 w 372040"/>
                <a:gd name="connsiteY7" fmla="*/ 104311 h 2129213"/>
                <a:gd name="connsiteX8" fmla="*/ 229045 w 372040"/>
                <a:gd name="connsiteY8" fmla="*/ 224584 h 2129213"/>
                <a:gd name="connsiteX9" fmla="*/ 282717 w 372040"/>
                <a:gd name="connsiteY9" fmla="*/ 331536 h 2129213"/>
                <a:gd name="connsiteX10" fmla="*/ 298780 w 372040"/>
                <a:gd name="connsiteY10" fmla="*/ 378940 h 2129213"/>
                <a:gd name="connsiteX11" fmla="*/ 372040 w 372040"/>
                <a:gd name="connsiteY11" fmla="*/ 1190684 h 2129213"/>
                <a:gd name="connsiteX12" fmla="*/ 98537 w 372040"/>
                <a:gd name="connsiteY12" fmla="*/ 2129196 h 2129213"/>
                <a:gd name="connsiteX0" fmla="*/ 98537 w 460667"/>
                <a:gd name="connsiteY0" fmla="*/ 2129196 h 2130772"/>
                <a:gd name="connsiteX1" fmla="*/ 49615 w 460667"/>
                <a:gd name="connsiteY1" fmla="*/ 373064 h 2130772"/>
                <a:gd name="connsiteX2" fmla="*/ 55883 w 460667"/>
                <a:gd name="connsiteY2" fmla="*/ 340155 h 2130772"/>
                <a:gd name="connsiteX3" fmla="*/ 103287 w 460667"/>
                <a:gd name="connsiteY3" fmla="*/ 224975 h 2130772"/>
                <a:gd name="connsiteX4" fmla="*/ 1819 w 460667"/>
                <a:gd name="connsiteY4" fmla="*/ 97651 h 2130772"/>
                <a:gd name="connsiteX5" fmla="*/ 116999 w 460667"/>
                <a:gd name="connsiteY5" fmla="*/ 6369 h 2130772"/>
                <a:gd name="connsiteX6" fmla="*/ 151475 w 460667"/>
                <a:gd name="connsiteY6" fmla="*/ 2843 h 2130772"/>
                <a:gd name="connsiteX7" fmla="*/ 308574 w 460667"/>
                <a:gd name="connsiteY7" fmla="*/ 104311 h 2130772"/>
                <a:gd name="connsiteX8" fmla="*/ 229045 w 460667"/>
                <a:gd name="connsiteY8" fmla="*/ 224584 h 2130772"/>
                <a:gd name="connsiteX9" fmla="*/ 282717 w 460667"/>
                <a:gd name="connsiteY9" fmla="*/ 331536 h 2130772"/>
                <a:gd name="connsiteX10" fmla="*/ 298780 w 460667"/>
                <a:gd name="connsiteY10" fmla="*/ 378940 h 2130772"/>
                <a:gd name="connsiteX11" fmla="*/ 460667 w 460667"/>
                <a:gd name="connsiteY11" fmla="*/ 2121268 h 2130772"/>
                <a:gd name="connsiteX12" fmla="*/ 98537 w 460667"/>
                <a:gd name="connsiteY12" fmla="*/ 2129196 h 2130772"/>
                <a:gd name="connsiteX0" fmla="*/ 95371 w 460667"/>
                <a:gd name="connsiteY0" fmla="*/ 2126030 h 2128193"/>
                <a:gd name="connsiteX1" fmla="*/ 49615 w 460667"/>
                <a:gd name="connsiteY1" fmla="*/ 373064 h 2128193"/>
                <a:gd name="connsiteX2" fmla="*/ 55883 w 460667"/>
                <a:gd name="connsiteY2" fmla="*/ 340155 h 2128193"/>
                <a:gd name="connsiteX3" fmla="*/ 103287 w 460667"/>
                <a:gd name="connsiteY3" fmla="*/ 224975 h 2128193"/>
                <a:gd name="connsiteX4" fmla="*/ 1819 w 460667"/>
                <a:gd name="connsiteY4" fmla="*/ 97651 h 2128193"/>
                <a:gd name="connsiteX5" fmla="*/ 116999 w 460667"/>
                <a:gd name="connsiteY5" fmla="*/ 6369 h 2128193"/>
                <a:gd name="connsiteX6" fmla="*/ 151475 w 460667"/>
                <a:gd name="connsiteY6" fmla="*/ 2843 h 2128193"/>
                <a:gd name="connsiteX7" fmla="*/ 308574 w 460667"/>
                <a:gd name="connsiteY7" fmla="*/ 104311 h 2128193"/>
                <a:gd name="connsiteX8" fmla="*/ 229045 w 460667"/>
                <a:gd name="connsiteY8" fmla="*/ 224584 h 2128193"/>
                <a:gd name="connsiteX9" fmla="*/ 282717 w 460667"/>
                <a:gd name="connsiteY9" fmla="*/ 331536 h 2128193"/>
                <a:gd name="connsiteX10" fmla="*/ 298780 w 460667"/>
                <a:gd name="connsiteY10" fmla="*/ 378940 h 2128193"/>
                <a:gd name="connsiteX11" fmla="*/ 460667 w 460667"/>
                <a:gd name="connsiteY11" fmla="*/ 2121268 h 2128193"/>
                <a:gd name="connsiteX12" fmla="*/ 95371 w 460667"/>
                <a:gd name="connsiteY12" fmla="*/ 2126030 h 212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0667" h="2128193">
                  <a:moveTo>
                    <a:pt x="95371" y="2126030"/>
                  </a:moveTo>
                  <a:cubicBezTo>
                    <a:pt x="88711" y="2069223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456358" y="2069946"/>
                    <a:pt x="460667" y="2121268"/>
                  </a:cubicBezTo>
                  <a:cubicBezTo>
                    <a:pt x="400335" y="2127144"/>
                    <a:pt x="172941" y="2130731"/>
                    <a:pt x="95371" y="21260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34">
              <a:extLst>
                <a:ext uri="{FF2B5EF4-FFF2-40B4-BE49-F238E27FC236}">
                  <a16:creationId xmlns:a16="http://schemas.microsoft.com/office/drawing/2014/main" id="{26FD309A-9D10-4B06-8ECE-E827C652D1EC}"/>
                </a:ext>
              </a:extLst>
            </p:cNvPr>
            <p:cNvSpPr/>
            <p:nvPr/>
          </p:nvSpPr>
          <p:spPr>
            <a:xfrm>
              <a:off x="4590789" y="1937479"/>
              <a:ext cx="818792" cy="263183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Graphic 124">
              <a:extLst>
                <a:ext uri="{FF2B5EF4-FFF2-40B4-BE49-F238E27FC236}">
                  <a16:creationId xmlns:a16="http://schemas.microsoft.com/office/drawing/2014/main" id="{5977A944-AECA-435F-96B7-EC6FA83CE706}"/>
                </a:ext>
              </a:extLst>
            </p:cNvPr>
            <p:cNvSpPr/>
            <p:nvPr/>
          </p:nvSpPr>
          <p:spPr>
            <a:xfrm>
              <a:off x="4101477" y="2612266"/>
              <a:ext cx="294726" cy="285062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707328E8-AEDF-4F6E-9503-05947013A681}"/>
              </a:ext>
            </a:extLst>
          </p:cNvPr>
          <p:cNvGrpSpPr/>
          <p:nvPr/>
        </p:nvGrpSpPr>
        <p:grpSpPr>
          <a:xfrm>
            <a:off x="1778891" y="2567002"/>
            <a:ext cx="2234689" cy="2656775"/>
            <a:chOff x="4604562" y="1825590"/>
            <a:chExt cx="3583129" cy="4259907"/>
          </a:xfrm>
        </p:grpSpPr>
        <p:sp>
          <p:nvSpPr>
            <p:cNvPr id="4" name="화살표: 위쪽 3">
              <a:extLst>
                <a:ext uri="{FF2B5EF4-FFF2-40B4-BE49-F238E27FC236}">
                  <a16:creationId xmlns:a16="http://schemas.microsoft.com/office/drawing/2014/main" id="{F00A06FA-B383-4FCF-AC72-6E3C96F9FA3C}"/>
                </a:ext>
              </a:extLst>
            </p:cNvPr>
            <p:cNvSpPr/>
            <p:nvPr/>
          </p:nvSpPr>
          <p:spPr>
            <a:xfrm rot="10800000">
              <a:off x="5558792" y="2989513"/>
              <a:ext cx="2628899" cy="3095984"/>
            </a:xfrm>
            <a:prstGeom prst="upArrow">
              <a:avLst>
                <a:gd name="adj1" fmla="val 61729"/>
                <a:gd name="adj2" fmla="val 4449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화살표: 위쪽 4">
              <a:extLst>
                <a:ext uri="{FF2B5EF4-FFF2-40B4-BE49-F238E27FC236}">
                  <a16:creationId xmlns:a16="http://schemas.microsoft.com/office/drawing/2014/main" id="{18E81A46-080C-4E87-A6D9-46DD3C2B385E}"/>
                </a:ext>
              </a:extLst>
            </p:cNvPr>
            <p:cNvSpPr/>
            <p:nvPr/>
          </p:nvSpPr>
          <p:spPr>
            <a:xfrm>
              <a:off x="4604562" y="1825590"/>
              <a:ext cx="2628899" cy="3095984"/>
            </a:xfrm>
            <a:prstGeom prst="upArrow">
              <a:avLst>
                <a:gd name="adj1" fmla="val 61729"/>
                <a:gd name="adj2" fmla="val 4449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8F372E13-4119-4C87-B59D-6C7F6B136CE1}"/>
                </a:ext>
              </a:extLst>
            </p:cNvPr>
            <p:cNvSpPr/>
            <p:nvPr/>
          </p:nvSpPr>
          <p:spPr>
            <a:xfrm>
              <a:off x="6070155" y="2989513"/>
              <a:ext cx="662305" cy="19280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" name="Group 239">
              <a:extLst>
                <a:ext uri="{FF2B5EF4-FFF2-40B4-BE49-F238E27FC236}">
                  <a16:creationId xmlns:a16="http://schemas.microsoft.com/office/drawing/2014/main" id="{DCCD67CF-94A9-40C6-A0BA-05138DC58B17}"/>
                </a:ext>
              </a:extLst>
            </p:cNvPr>
            <p:cNvGrpSpPr/>
            <p:nvPr/>
          </p:nvGrpSpPr>
          <p:grpSpPr>
            <a:xfrm>
              <a:off x="5899520" y="3192110"/>
              <a:ext cx="801990" cy="1747936"/>
              <a:chOff x="2158202" y="277708"/>
              <a:chExt cx="1111725" cy="2423002"/>
            </a:xfrm>
          </p:grpSpPr>
          <p:sp>
            <p:nvSpPr>
              <p:cNvPr id="10" name="Freeform: Shape 240">
                <a:extLst>
                  <a:ext uri="{FF2B5EF4-FFF2-40B4-BE49-F238E27FC236}">
                    <a16:creationId xmlns:a16="http://schemas.microsoft.com/office/drawing/2014/main" id="{4685DC76-1D8B-48B5-AF44-09D0AE8E8377}"/>
                  </a:ext>
                </a:extLst>
              </p:cNvPr>
              <p:cNvSpPr/>
              <p:nvPr/>
            </p:nvSpPr>
            <p:spPr>
              <a:xfrm>
                <a:off x="2506740" y="277708"/>
                <a:ext cx="265549" cy="257669"/>
              </a:xfrm>
              <a:custGeom>
                <a:avLst/>
                <a:gdLst>
                  <a:gd name="connsiteX0" fmla="*/ 330535 w 457961"/>
                  <a:gd name="connsiteY0" fmla="*/ 38606 h 444372"/>
                  <a:gd name="connsiteX1" fmla="*/ 411688 w 457961"/>
                  <a:gd name="connsiteY1" fmla="*/ 107713 h 444372"/>
                  <a:gd name="connsiteX2" fmla="*/ 452265 w 457961"/>
                  <a:gd name="connsiteY2" fmla="*/ 262412 h 444372"/>
                  <a:gd name="connsiteX3" fmla="*/ 369843 w 457961"/>
                  <a:gd name="connsiteY3" fmla="*/ 444372 h 444372"/>
                  <a:gd name="connsiteX4" fmla="*/ 293762 w 457961"/>
                  <a:gd name="connsiteY4" fmla="*/ 432326 h 444372"/>
                  <a:gd name="connsiteX5" fmla="*/ 269670 w 457961"/>
                  <a:gd name="connsiteY5" fmla="*/ 425352 h 444372"/>
                  <a:gd name="connsiteX6" fmla="*/ 187883 w 457961"/>
                  <a:gd name="connsiteY6" fmla="*/ 386678 h 444372"/>
                  <a:gd name="connsiteX7" fmla="*/ 125750 w 457961"/>
                  <a:gd name="connsiteY7" fmla="*/ 313766 h 444372"/>
                  <a:gd name="connsiteX8" fmla="*/ 112436 w 457961"/>
                  <a:gd name="connsiteY8" fmla="*/ 258608 h 444372"/>
                  <a:gd name="connsiteX9" fmla="*/ 94049 w 457961"/>
                  <a:gd name="connsiteY9" fmla="*/ 239587 h 444372"/>
                  <a:gd name="connsiteX10" fmla="*/ 79467 w 457961"/>
                  <a:gd name="connsiteY10" fmla="*/ 261144 h 444372"/>
                  <a:gd name="connsiteX11" fmla="*/ 72493 w 457961"/>
                  <a:gd name="connsiteY11" fmla="*/ 308060 h 444372"/>
                  <a:gd name="connsiteX12" fmla="*/ 49035 w 457961"/>
                  <a:gd name="connsiteY12" fmla="*/ 333421 h 444372"/>
                  <a:gd name="connsiteX13" fmla="*/ 30648 w 457961"/>
                  <a:gd name="connsiteY13" fmla="*/ 307426 h 444372"/>
                  <a:gd name="connsiteX14" fmla="*/ 10360 w 457961"/>
                  <a:gd name="connsiteY14" fmla="*/ 280798 h 444372"/>
                  <a:gd name="connsiteX15" fmla="*/ 216 w 457961"/>
                  <a:gd name="connsiteY15" fmla="*/ 262412 h 444372"/>
                  <a:gd name="connsiteX16" fmla="*/ 24942 w 457961"/>
                  <a:gd name="connsiteY16" fmla="*/ 153362 h 444372"/>
                  <a:gd name="connsiteX17" fmla="*/ 43328 w 457961"/>
                  <a:gd name="connsiteY17" fmla="*/ 114054 h 444372"/>
                  <a:gd name="connsiteX18" fmla="*/ 194857 w 457961"/>
                  <a:gd name="connsiteY18" fmla="*/ 5004 h 444372"/>
                  <a:gd name="connsiteX19" fmla="*/ 330535 w 457961"/>
                  <a:gd name="connsiteY19" fmla="*/ 38606 h 444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57961" h="444372">
                    <a:moveTo>
                      <a:pt x="330535" y="38606"/>
                    </a:moveTo>
                    <a:cubicBezTo>
                      <a:pt x="357163" y="62699"/>
                      <a:pt x="388230" y="80451"/>
                      <a:pt x="411688" y="107713"/>
                    </a:cubicBezTo>
                    <a:cubicBezTo>
                      <a:pt x="451631" y="152728"/>
                      <a:pt x="467481" y="203449"/>
                      <a:pt x="452265" y="262412"/>
                    </a:cubicBezTo>
                    <a:cubicBezTo>
                      <a:pt x="435780" y="328349"/>
                      <a:pt x="407884" y="388580"/>
                      <a:pt x="369843" y="444372"/>
                    </a:cubicBezTo>
                    <a:cubicBezTo>
                      <a:pt x="345117" y="434862"/>
                      <a:pt x="321025" y="425986"/>
                      <a:pt x="293762" y="432326"/>
                    </a:cubicBezTo>
                    <a:cubicBezTo>
                      <a:pt x="285520" y="434228"/>
                      <a:pt x="276010" y="431058"/>
                      <a:pt x="269670" y="425352"/>
                    </a:cubicBezTo>
                    <a:cubicBezTo>
                      <a:pt x="246846" y="402528"/>
                      <a:pt x="217047" y="396822"/>
                      <a:pt x="187883" y="386678"/>
                    </a:cubicBezTo>
                    <a:cubicBezTo>
                      <a:pt x="153646" y="375265"/>
                      <a:pt x="130188" y="352441"/>
                      <a:pt x="125750" y="313766"/>
                    </a:cubicBezTo>
                    <a:cubicBezTo>
                      <a:pt x="123848" y="294746"/>
                      <a:pt x="120044" y="275726"/>
                      <a:pt x="112436" y="258608"/>
                    </a:cubicBezTo>
                    <a:cubicBezTo>
                      <a:pt x="108631" y="250366"/>
                      <a:pt x="104827" y="238953"/>
                      <a:pt x="94049" y="239587"/>
                    </a:cubicBezTo>
                    <a:cubicBezTo>
                      <a:pt x="82003" y="240221"/>
                      <a:pt x="82003" y="252268"/>
                      <a:pt x="79467" y="261144"/>
                    </a:cubicBezTo>
                    <a:cubicBezTo>
                      <a:pt x="75029" y="276360"/>
                      <a:pt x="76931" y="292844"/>
                      <a:pt x="72493" y="308060"/>
                    </a:cubicBezTo>
                    <a:cubicBezTo>
                      <a:pt x="68689" y="320107"/>
                      <a:pt x="65519" y="334055"/>
                      <a:pt x="49035" y="333421"/>
                    </a:cubicBezTo>
                    <a:cubicBezTo>
                      <a:pt x="33818" y="332787"/>
                      <a:pt x="32550" y="318839"/>
                      <a:pt x="30648" y="307426"/>
                    </a:cubicBezTo>
                    <a:cubicBezTo>
                      <a:pt x="28746" y="294746"/>
                      <a:pt x="28112" y="281432"/>
                      <a:pt x="10360" y="280798"/>
                    </a:cubicBezTo>
                    <a:cubicBezTo>
                      <a:pt x="3386" y="276360"/>
                      <a:pt x="-1052" y="268752"/>
                      <a:pt x="216" y="262412"/>
                    </a:cubicBezTo>
                    <a:cubicBezTo>
                      <a:pt x="9726" y="226273"/>
                      <a:pt x="2752" y="186331"/>
                      <a:pt x="24942" y="153362"/>
                    </a:cubicBezTo>
                    <a:cubicBezTo>
                      <a:pt x="33184" y="141316"/>
                      <a:pt x="36355" y="126734"/>
                      <a:pt x="43328" y="114054"/>
                    </a:cubicBezTo>
                    <a:cubicBezTo>
                      <a:pt x="76931" y="52555"/>
                      <a:pt x="127652" y="20854"/>
                      <a:pt x="194857" y="5004"/>
                    </a:cubicBezTo>
                    <a:cubicBezTo>
                      <a:pt x="248748" y="-8310"/>
                      <a:pt x="290592" y="5638"/>
                      <a:pt x="330535" y="38606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287">
                <a:extLst>
                  <a:ext uri="{FF2B5EF4-FFF2-40B4-BE49-F238E27FC236}">
                    <a16:creationId xmlns:a16="http://schemas.microsoft.com/office/drawing/2014/main" id="{101BAEE5-68B6-4B70-92CE-53A47CC01B62}"/>
                  </a:ext>
                </a:extLst>
              </p:cNvPr>
              <p:cNvSpPr/>
              <p:nvPr/>
            </p:nvSpPr>
            <p:spPr>
              <a:xfrm>
                <a:off x="2510703" y="406224"/>
                <a:ext cx="210491" cy="205989"/>
              </a:xfrm>
              <a:custGeom>
                <a:avLst/>
                <a:gdLst>
                  <a:gd name="connsiteX0" fmla="*/ 46005 w 363009"/>
                  <a:gd name="connsiteY0" fmla="*/ 355245 h 355244"/>
                  <a:gd name="connsiteX1" fmla="*/ 20011 w 363009"/>
                  <a:gd name="connsiteY1" fmla="*/ 236051 h 355244"/>
                  <a:gd name="connsiteX2" fmla="*/ 6696 w 363009"/>
                  <a:gd name="connsiteY2" fmla="*/ 57894 h 355244"/>
                  <a:gd name="connsiteX3" fmla="*/ 26351 w 363009"/>
                  <a:gd name="connsiteY3" fmla="*/ 54724 h 355244"/>
                  <a:gd name="connsiteX4" fmla="*/ 32691 w 363009"/>
                  <a:gd name="connsiteY4" fmla="*/ 91497 h 355244"/>
                  <a:gd name="connsiteX5" fmla="*/ 40933 w 363009"/>
                  <a:gd name="connsiteY5" fmla="*/ 107981 h 355244"/>
                  <a:gd name="connsiteX6" fmla="*/ 54881 w 363009"/>
                  <a:gd name="connsiteY6" fmla="*/ 92131 h 355244"/>
                  <a:gd name="connsiteX7" fmla="*/ 63757 w 363009"/>
                  <a:gd name="connsiteY7" fmla="*/ 26828 h 355244"/>
                  <a:gd name="connsiteX8" fmla="*/ 82143 w 363009"/>
                  <a:gd name="connsiteY8" fmla="*/ 200 h 355244"/>
                  <a:gd name="connsiteX9" fmla="*/ 110674 w 363009"/>
                  <a:gd name="connsiteY9" fmla="*/ 21122 h 355244"/>
                  <a:gd name="connsiteX10" fmla="*/ 128426 w 363009"/>
                  <a:gd name="connsiteY10" fmla="*/ 84523 h 355244"/>
                  <a:gd name="connsiteX11" fmla="*/ 197533 w 363009"/>
                  <a:gd name="connsiteY11" fmla="*/ 160604 h 355244"/>
                  <a:gd name="connsiteX12" fmla="*/ 262202 w 363009"/>
                  <a:gd name="connsiteY12" fmla="*/ 192938 h 355244"/>
                  <a:gd name="connsiteX13" fmla="*/ 297073 w 363009"/>
                  <a:gd name="connsiteY13" fmla="*/ 200547 h 355244"/>
                  <a:gd name="connsiteX14" fmla="*/ 363009 w 363009"/>
                  <a:gd name="connsiteY14" fmla="*/ 222737 h 355244"/>
                  <a:gd name="connsiteX15" fmla="*/ 361741 w 363009"/>
                  <a:gd name="connsiteY15" fmla="*/ 260143 h 355244"/>
                  <a:gd name="connsiteX16" fmla="*/ 346525 w 363009"/>
                  <a:gd name="connsiteY16" fmla="*/ 291210 h 355244"/>
                  <a:gd name="connsiteX17" fmla="*/ 168369 w 363009"/>
                  <a:gd name="connsiteY17" fmla="*/ 256339 h 355244"/>
                  <a:gd name="connsiteX18" fmla="*/ 114478 w 363009"/>
                  <a:gd name="connsiteY18" fmla="*/ 283602 h 355244"/>
                  <a:gd name="connsiteX19" fmla="*/ 46005 w 363009"/>
                  <a:gd name="connsiteY19" fmla="*/ 355245 h 355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63009" h="355244">
                    <a:moveTo>
                      <a:pt x="46005" y="355245"/>
                    </a:moveTo>
                    <a:cubicBezTo>
                      <a:pt x="26351" y="317838"/>
                      <a:pt x="39031" y="274092"/>
                      <a:pt x="20011" y="236051"/>
                    </a:cubicBezTo>
                    <a:cubicBezTo>
                      <a:pt x="-9154" y="178356"/>
                      <a:pt x="356" y="118125"/>
                      <a:pt x="6696" y="57894"/>
                    </a:cubicBezTo>
                    <a:cubicBezTo>
                      <a:pt x="9866" y="38240"/>
                      <a:pt x="18109" y="44580"/>
                      <a:pt x="26351" y="54724"/>
                    </a:cubicBezTo>
                    <a:cubicBezTo>
                      <a:pt x="35227" y="65503"/>
                      <a:pt x="31423" y="78817"/>
                      <a:pt x="32691" y="91497"/>
                    </a:cubicBezTo>
                    <a:cubicBezTo>
                      <a:pt x="33325" y="97837"/>
                      <a:pt x="28253" y="107347"/>
                      <a:pt x="40933" y="107981"/>
                    </a:cubicBezTo>
                    <a:cubicBezTo>
                      <a:pt x="52979" y="108615"/>
                      <a:pt x="53613" y="101641"/>
                      <a:pt x="54881" y="92131"/>
                    </a:cubicBezTo>
                    <a:cubicBezTo>
                      <a:pt x="57417" y="69941"/>
                      <a:pt x="59319" y="48384"/>
                      <a:pt x="63757" y="26828"/>
                    </a:cubicBezTo>
                    <a:cubicBezTo>
                      <a:pt x="65659" y="16050"/>
                      <a:pt x="68195" y="2102"/>
                      <a:pt x="82143" y="200"/>
                    </a:cubicBezTo>
                    <a:cubicBezTo>
                      <a:pt x="97360" y="-1702"/>
                      <a:pt x="104334" y="10344"/>
                      <a:pt x="110674" y="21122"/>
                    </a:cubicBezTo>
                    <a:cubicBezTo>
                      <a:pt x="122086" y="40776"/>
                      <a:pt x="125890" y="62333"/>
                      <a:pt x="128426" y="84523"/>
                    </a:cubicBezTo>
                    <a:cubicBezTo>
                      <a:pt x="134132" y="127636"/>
                      <a:pt x="154421" y="151728"/>
                      <a:pt x="197533" y="160604"/>
                    </a:cubicBezTo>
                    <a:cubicBezTo>
                      <a:pt x="222259" y="165676"/>
                      <a:pt x="246986" y="168212"/>
                      <a:pt x="262202" y="192938"/>
                    </a:cubicBezTo>
                    <a:cubicBezTo>
                      <a:pt x="269176" y="204351"/>
                      <a:pt x="284393" y="204985"/>
                      <a:pt x="297073" y="200547"/>
                    </a:cubicBezTo>
                    <a:cubicBezTo>
                      <a:pt x="324969" y="191036"/>
                      <a:pt x="346525" y="199279"/>
                      <a:pt x="363009" y="222737"/>
                    </a:cubicBezTo>
                    <a:cubicBezTo>
                      <a:pt x="362376" y="235417"/>
                      <a:pt x="362376" y="248097"/>
                      <a:pt x="361741" y="260143"/>
                    </a:cubicBezTo>
                    <a:cubicBezTo>
                      <a:pt x="361108" y="295648"/>
                      <a:pt x="363009" y="300086"/>
                      <a:pt x="346525" y="291210"/>
                    </a:cubicBezTo>
                    <a:cubicBezTo>
                      <a:pt x="297707" y="265216"/>
                      <a:pt x="220992" y="245561"/>
                      <a:pt x="168369" y="256339"/>
                    </a:cubicBezTo>
                    <a:cubicBezTo>
                      <a:pt x="148714" y="260143"/>
                      <a:pt x="126524" y="263314"/>
                      <a:pt x="114478" y="283602"/>
                    </a:cubicBezTo>
                    <a:cubicBezTo>
                      <a:pt x="90385" y="306426"/>
                      <a:pt x="75803" y="338761"/>
                      <a:pt x="46005" y="355245"/>
                    </a:cubicBezTo>
                    <a:close/>
                  </a:path>
                </a:pathLst>
              </a:custGeom>
              <a:solidFill>
                <a:srgbClr val="FDDDAD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288">
                <a:extLst>
                  <a:ext uri="{FF2B5EF4-FFF2-40B4-BE49-F238E27FC236}">
                    <a16:creationId xmlns:a16="http://schemas.microsoft.com/office/drawing/2014/main" id="{51C2209E-FBF9-43B8-9398-39CE917DB905}"/>
                  </a:ext>
                </a:extLst>
              </p:cNvPr>
              <p:cNvSpPr/>
              <p:nvPr/>
            </p:nvSpPr>
            <p:spPr>
              <a:xfrm>
                <a:off x="3000962" y="1441220"/>
                <a:ext cx="114650" cy="113230"/>
              </a:xfrm>
              <a:custGeom>
                <a:avLst/>
                <a:gdLst>
                  <a:gd name="connsiteX0" fmla="*/ 39943 w 197724"/>
                  <a:gd name="connsiteY0" fmla="*/ 184497 h 195274"/>
                  <a:gd name="connsiteX1" fmla="*/ 57061 w 197724"/>
                  <a:gd name="connsiteY1" fmla="*/ 148358 h 195274"/>
                  <a:gd name="connsiteX2" fmla="*/ 1902 w 197724"/>
                  <a:gd name="connsiteY2" fmla="*/ 156600 h 195274"/>
                  <a:gd name="connsiteX3" fmla="*/ 0 w 197724"/>
                  <a:gd name="connsiteY3" fmla="*/ 62133 h 195274"/>
                  <a:gd name="connsiteX4" fmla="*/ 125534 w 197724"/>
                  <a:gd name="connsiteY4" fmla="*/ 0 h 195274"/>
                  <a:gd name="connsiteX5" fmla="*/ 184497 w 197724"/>
                  <a:gd name="connsiteY5" fmla="*/ 63401 h 195274"/>
                  <a:gd name="connsiteX6" fmla="*/ 175620 w 197724"/>
                  <a:gd name="connsiteY6" fmla="*/ 171183 h 195274"/>
                  <a:gd name="connsiteX7" fmla="*/ 117292 w 197724"/>
                  <a:gd name="connsiteY7" fmla="*/ 195275 h 195274"/>
                  <a:gd name="connsiteX8" fmla="*/ 39943 w 197724"/>
                  <a:gd name="connsiteY8" fmla="*/ 184497 h 195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724" h="195274">
                    <a:moveTo>
                      <a:pt x="39943" y="184497"/>
                    </a:moveTo>
                    <a:cubicBezTo>
                      <a:pt x="45015" y="173084"/>
                      <a:pt x="50721" y="162306"/>
                      <a:pt x="57061" y="148358"/>
                    </a:cubicBezTo>
                    <a:cubicBezTo>
                      <a:pt x="36772" y="147090"/>
                      <a:pt x="17752" y="136946"/>
                      <a:pt x="1902" y="156600"/>
                    </a:cubicBezTo>
                    <a:cubicBezTo>
                      <a:pt x="1268" y="124900"/>
                      <a:pt x="634" y="93833"/>
                      <a:pt x="0" y="62133"/>
                    </a:cubicBezTo>
                    <a:cubicBezTo>
                      <a:pt x="56427" y="71009"/>
                      <a:pt x="91297" y="36139"/>
                      <a:pt x="125534" y="0"/>
                    </a:cubicBezTo>
                    <a:cubicBezTo>
                      <a:pt x="147090" y="19654"/>
                      <a:pt x="169914" y="38675"/>
                      <a:pt x="184497" y="63401"/>
                    </a:cubicBezTo>
                    <a:cubicBezTo>
                      <a:pt x="206687" y="100173"/>
                      <a:pt x="199079" y="136946"/>
                      <a:pt x="175620" y="171183"/>
                    </a:cubicBezTo>
                    <a:cubicBezTo>
                      <a:pt x="157234" y="181961"/>
                      <a:pt x="138848" y="192105"/>
                      <a:pt x="117292" y="195275"/>
                    </a:cubicBezTo>
                    <a:cubicBezTo>
                      <a:pt x="93199" y="192105"/>
                      <a:pt x="77349" y="190203"/>
                      <a:pt x="39943" y="184497"/>
                    </a:cubicBezTo>
                    <a:close/>
                  </a:path>
                </a:pathLst>
              </a:custGeom>
              <a:solidFill>
                <a:srgbClr val="FBDDAE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289">
                <a:extLst>
                  <a:ext uri="{FF2B5EF4-FFF2-40B4-BE49-F238E27FC236}">
                    <a16:creationId xmlns:a16="http://schemas.microsoft.com/office/drawing/2014/main" id="{67AF34D5-6D71-4400-9607-E36AC8C02393}"/>
                  </a:ext>
                </a:extLst>
              </p:cNvPr>
              <p:cNvSpPr/>
              <p:nvPr/>
            </p:nvSpPr>
            <p:spPr>
              <a:xfrm>
                <a:off x="2569653" y="547741"/>
                <a:ext cx="151489" cy="44987"/>
              </a:xfrm>
              <a:custGeom>
                <a:avLst/>
                <a:gdLst>
                  <a:gd name="connsiteX0" fmla="*/ 132 w 261256"/>
                  <a:gd name="connsiteY0" fmla="*/ 43348 h 77584"/>
                  <a:gd name="connsiteX1" fmla="*/ 31833 w 261256"/>
                  <a:gd name="connsiteY1" fmla="*/ 12915 h 77584"/>
                  <a:gd name="connsiteX2" fmla="*/ 211258 w 261256"/>
                  <a:gd name="connsiteY2" fmla="*/ 15451 h 77584"/>
                  <a:gd name="connsiteX3" fmla="*/ 256272 w 261256"/>
                  <a:gd name="connsiteY3" fmla="*/ 38910 h 77584"/>
                  <a:gd name="connsiteX4" fmla="*/ 260710 w 261256"/>
                  <a:gd name="connsiteY4" fmla="*/ 77584 h 77584"/>
                  <a:gd name="connsiteX5" fmla="*/ 132 w 261256"/>
                  <a:gd name="connsiteY5" fmla="*/ 43348 h 77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256" h="77584">
                    <a:moveTo>
                      <a:pt x="132" y="43348"/>
                    </a:moveTo>
                    <a:cubicBezTo>
                      <a:pt x="-1770" y="28132"/>
                      <a:pt x="17250" y="17987"/>
                      <a:pt x="31833" y="12915"/>
                    </a:cubicBezTo>
                    <a:cubicBezTo>
                      <a:pt x="97770" y="-9275"/>
                      <a:pt x="171315" y="869"/>
                      <a:pt x="211258" y="15451"/>
                    </a:cubicBezTo>
                    <a:cubicBezTo>
                      <a:pt x="233448" y="22425"/>
                      <a:pt x="250566" y="26229"/>
                      <a:pt x="256272" y="38910"/>
                    </a:cubicBezTo>
                    <a:cubicBezTo>
                      <a:pt x="262612" y="59198"/>
                      <a:pt x="261344" y="59832"/>
                      <a:pt x="260710" y="77584"/>
                    </a:cubicBezTo>
                    <a:cubicBezTo>
                      <a:pt x="226474" y="26863"/>
                      <a:pt x="74311" y="-4203"/>
                      <a:pt x="132" y="43348"/>
                    </a:cubicBezTo>
                    <a:close/>
                  </a:path>
                </a:pathLst>
              </a:custGeom>
              <a:solidFill>
                <a:srgbClr val="9EACC6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290">
                <a:extLst>
                  <a:ext uri="{FF2B5EF4-FFF2-40B4-BE49-F238E27FC236}">
                    <a16:creationId xmlns:a16="http://schemas.microsoft.com/office/drawing/2014/main" id="{5D999792-3F79-44FD-B792-A07E8E36AC16}"/>
                  </a:ext>
                </a:extLst>
              </p:cNvPr>
              <p:cNvSpPr/>
              <p:nvPr/>
            </p:nvSpPr>
            <p:spPr>
              <a:xfrm>
                <a:off x="2183809" y="1429427"/>
                <a:ext cx="133530" cy="173165"/>
              </a:xfrm>
              <a:custGeom>
                <a:avLst/>
                <a:gdLst>
                  <a:gd name="connsiteX0" fmla="*/ 158979 w 230284"/>
                  <a:gd name="connsiteY0" fmla="*/ 49 h 298637"/>
                  <a:gd name="connsiteX1" fmla="*/ 214771 w 230284"/>
                  <a:gd name="connsiteY1" fmla="*/ 85641 h 298637"/>
                  <a:gd name="connsiteX2" fmla="*/ 227451 w 230284"/>
                  <a:gd name="connsiteY2" fmla="*/ 147139 h 298637"/>
                  <a:gd name="connsiteX3" fmla="*/ 228720 w 230284"/>
                  <a:gd name="connsiteY3" fmla="*/ 211174 h 298637"/>
                  <a:gd name="connsiteX4" fmla="*/ 214137 w 230284"/>
                  <a:gd name="connsiteY4" fmla="*/ 236535 h 298637"/>
                  <a:gd name="connsiteX5" fmla="*/ 190045 w 230284"/>
                  <a:gd name="connsiteY5" fmla="*/ 216881 h 298637"/>
                  <a:gd name="connsiteX6" fmla="*/ 177999 w 230284"/>
                  <a:gd name="connsiteY6" fmla="*/ 161722 h 298637"/>
                  <a:gd name="connsiteX7" fmla="*/ 156442 w 230284"/>
                  <a:gd name="connsiteY7" fmla="*/ 131923 h 298637"/>
                  <a:gd name="connsiteX8" fmla="*/ 139324 w 230284"/>
                  <a:gd name="connsiteY8" fmla="*/ 164892 h 298637"/>
                  <a:gd name="connsiteX9" fmla="*/ 166587 w 230284"/>
                  <a:gd name="connsiteY9" fmla="*/ 212442 h 298637"/>
                  <a:gd name="connsiteX10" fmla="*/ 177999 w 230284"/>
                  <a:gd name="connsiteY10" fmla="*/ 233365 h 298637"/>
                  <a:gd name="connsiteX11" fmla="*/ 165319 w 230284"/>
                  <a:gd name="connsiteY11" fmla="*/ 246045 h 298637"/>
                  <a:gd name="connsiteX12" fmla="*/ 169123 w 230284"/>
                  <a:gd name="connsiteY12" fmla="*/ 273307 h 298637"/>
                  <a:gd name="connsiteX13" fmla="*/ 172927 w 230284"/>
                  <a:gd name="connsiteY13" fmla="*/ 294864 h 298637"/>
                  <a:gd name="connsiteX14" fmla="*/ 147566 w 230284"/>
                  <a:gd name="connsiteY14" fmla="*/ 291060 h 298637"/>
                  <a:gd name="connsiteX15" fmla="*/ 67047 w 230284"/>
                  <a:gd name="connsiteY15" fmla="*/ 237803 h 298637"/>
                  <a:gd name="connsiteX16" fmla="*/ 4914 w 230284"/>
                  <a:gd name="connsiteY16" fmla="*/ 79300 h 298637"/>
                  <a:gd name="connsiteX17" fmla="*/ 17594 w 230284"/>
                  <a:gd name="connsiteY17" fmla="*/ 4487 h 298637"/>
                  <a:gd name="connsiteX18" fmla="*/ 158979 w 230284"/>
                  <a:gd name="connsiteY18" fmla="*/ 49 h 29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0284" h="298637">
                    <a:moveTo>
                      <a:pt x="158979" y="49"/>
                    </a:moveTo>
                    <a:cubicBezTo>
                      <a:pt x="175463" y="7657"/>
                      <a:pt x="211601" y="59646"/>
                      <a:pt x="214771" y="85641"/>
                    </a:cubicBezTo>
                    <a:cubicBezTo>
                      <a:pt x="226818" y="126217"/>
                      <a:pt x="223013" y="119243"/>
                      <a:pt x="227451" y="147139"/>
                    </a:cubicBezTo>
                    <a:cubicBezTo>
                      <a:pt x="230621" y="164892"/>
                      <a:pt x="231255" y="193422"/>
                      <a:pt x="228720" y="211174"/>
                    </a:cubicBezTo>
                    <a:cubicBezTo>
                      <a:pt x="227451" y="221953"/>
                      <a:pt x="226183" y="233999"/>
                      <a:pt x="214137" y="236535"/>
                    </a:cubicBezTo>
                    <a:cubicBezTo>
                      <a:pt x="200189" y="239071"/>
                      <a:pt x="194483" y="227659"/>
                      <a:pt x="190045" y="216881"/>
                    </a:cubicBezTo>
                    <a:cubicBezTo>
                      <a:pt x="183705" y="199128"/>
                      <a:pt x="177365" y="181376"/>
                      <a:pt x="177999" y="161722"/>
                    </a:cubicBezTo>
                    <a:cubicBezTo>
                      <a:pt x="178633" y="147139"/>
                      <a:pt x="179267" y="130655"/>
                      <a:pt x="156442" y="131923"/>
                    </a:cubicBezTo>
                    <a:cubicBezTo>
                      <a:pt x="132350" y="133191"/>
                      <a:pt x="139324" y="150944"/>
                      <a:pt x="139324" y="164892"/>
                    </a:cubicBezTo>
                    <a:cubicBezTo>
                      <a:pt x="139324" y="185814"/>
                      <a:pt x="142494" y="204834"/>
                      <a:pt x="166587" y="212442"/>
                    </a:cubicBezTo>
                    <a:cubicBezTo>
                      <a:pt x="174829" y="215612"/>
                      <a:pt x="177999" y="223855"/>
                      <a:pt x="177999" y="233365"/>
                    </a:cubicBezTo>
                    <a:cubicBezTo>
                      <a:pt x="176731" y="240973"/>
                      <a:pt x="172927" y="245411"/>
                      <a:pt x="165319" y="246045"/>
                    </a:cubicBezTo>
                    <a:cubicBezTo>
                      <a:pt x="153272" y="256823"/>
                      <a:pt x="166587" y="264431"/>
                      <a:pt x="169123" y="273307"/>
                    </a:cubicBezTo>
                    <a:cubicBezTo>
                      <a:pt x="171024" y="280916"/>
                      <a:pt x="182437" y="287890"/>
                      <a:pt x="172927" y="294864"/>
                    </a:cubicBezTo>
                    <a:cubicBezTo>
                      <a:pt x="164684" y="301204"/>
                      <a:pt x="151370" y="299302"/>
                      <a:pt x="147566" y="291060"/>
                    </a:cubicBezTo>
                    <a:cubicBezTo>
                      <a:pt x="131082" y="256823"/>
                      <a:pt x="97480" y="251117"/>
                      <a:pt x="67047" y="237803"/>
                    </a:cubicBezTo>
                    <a:cubicBezTo>
                      <a:pt x="-792" y="208638"/>
                      <a:pt x="-7132" y="143335"/>
                      <a:pt x="4914" y="79300"/>
                    </a:cubicBezTo>
                    <a:cubicBezTo>
                      <a:pt x="5548" y="74228"/>
                      <a:pt x="14424" y="26678"/>
                      <a:pt x="17594" y="4487"/>
                    </a:cubicBezTo>
                    <a:cubicBezTo>
                      <a:pt x="65779" y="5121"/>
                      <a:pt x="110160" y="-585"/>
                      <a:pt x="158979" y="49"/>
                    </a:cubicBezTo>
                    <a:close/>
                  </a:path>
                </a:pathLst>
              </a:custGeom>
              <a:solidFill>
                <a:srgbClr val="FBDDAC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291">
                <a:extLst>
                  <a:ext uri="{FF2B5EF4-FFF2-40B4-BE49-F238E27FC236}">
                    <a16:creationId xmlns:a16="http://schemas.microsoft.com/office/drawing/2014/main" id="{1605DC6B-22D2-4287-BF00-BFEED4EECDDF}"/>
                  </a:ext>
                </a:extLst>
              </p:cNvPr>
              <p:cNvSpPr/>
              <p:nvPr/>
            </p:nvSpPr>
            <p:spPr>
              <a:xfrm>
                <a:off x="2456632" y="2378679"/>
                <a:ext cx="124968" cy="273685"/>
              </a:xfrm>
              <a:custGeom>
                <a:avLst/>
                <a:gdLst>
                  <a:gd name="connsiteX0" fmla="*/ 123404 w 215517"/>
                  <a:gd name="connsiteY0" fmla="*/ 459657 h 471992"/>
                  <a:gd name="connsiteX1" fmla="*/ 169686 w 215517"/>
                  <a:gd name="connsiteY1" fmla="*/ 441270 h 471992"/>
                  <a:gd name="connsiteX2" fmla="*/ 210263 w 215517"/>
                  <a:gd name="connsiteY2" fmla="*/ 315103 h 471992"/>
                  <a:gd name="connsiteX3" fmla="*/ 209629 w 215517"/>
                  <a:gd name="connsiteY3" fmla="*/ 290376 h 471992"/>
                  <a:gd name="connsiteX4" fmla="*/ 195047 w 215517"/>
                  <a:gd name="connsiteY4" fmla="*/ 262480 h 471992"/>
                  <a:gd name="connsiteX5" fmla="*/ 158274 w 215517"/>
                  <a:gd name="connsiteY5" fmla="*/ 0 h 471992"/>
                  <a:gd name="connsiteX6" fmla="*/ 152569 w 215517"/>
                  <a:gd name="connsiteY6" fmla="*/ 634 h 471992"/>
                  <a:gd name="connsiteX7" fmla="*/ 53029 w 215517"/>
                  <a:gd name="connsiteY7" fmla="*/ 276428 h 471992"/>
                  <a:gd name="connsiteX8" fmla="*/ 25132 w 215517"/>
                  <a:gd name="connsiteY8" fmla="*/ 291644 h 471992"/>
                  <a:gd name="connsiteX9" fmla="*/ 2942 w 215517"/>
                  <a:gd name="connsiteY9" fmla="*/ 288474 h 471992"/>
                  <a:gd name="connsiteX10" fmla="*/ 4210 w 215517"/>
                  <a:gd name="connsiteY10" fmla="*/ 312567 h 471992"/>
                  <a:gd name="connsiteX11" fmla="*/ 123404 w 215517"/>
                  <a:gd name="connsiteY11" fmla="*/ 459657 h 47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5517" h="471992">
                    <a:moveTo>
                      <a:pt x="123404" y="459657"/>
                    </a:moveTo>
                    <a:cubicBezTo>
                      <a:pt x="155104" y="479945"/>
                      <a:pt x="159542" y="476141"/>
                      <a:pt x="169686" y="441270"/>
                    </a:cubicBezTo>
                    <a:cubicBezTo>
                      <a:pt x="182367" y="398792"/>
                      <a:pt x="196949" y="357581"/>
                      <a:pt x="210263" y="315103"/>
                    </a:cubicBezTo>
                    <a:cubicBezTo>
                      <a:pt x="212799" y="306861"/>
                      <a:pt x="221041" y="294181"/>
                      <a:pt x="209629" y="290376"/>
                    </a:cubicBezTo>
                    <a:cubicBezTo>
                      <a:pt x="193779" y="284670"/>
                      <a:pt x="196949" y="272624"/>
                      <a:pt x="195047" y="262480"/>
                    </a:cubicBezTo>
                    <a:cubicBezTo>
                      <a:pt x="182367" y="174986"/>
                      <a:pt x="170321" y="87493"/>
                      <a:pt x="158274" y="0"/>
                    </a:cubicBezTo>
                    <a:cubicBezTo>
                      <a:pt x="156372" y="0"/>
                      <a:pt x="154470" y="0"/>
                      <a:pt x="152569" y="634"/>
                    </a:cubicBezTo>
                    <a:cubicBezTo>
                      <a:pt x="118966" y="92565"/>
                      <a:pt x="85363" y="183863"/>
                      <a:pt x="53029" y="276428"/>
                    </a:cubicBezTo>
                    <a:cubicBezTo>
                      <a:pt x="47323" y="292278"/>
                      <a:pt x="42885" y="301154"/>
                      <a:pt x="25132" y="291644"/>
                    </a:cubicBezTo>
                    <a:cubicBezTo>
                      <a:pt x="18792" y="288474"/>
                      <a:pt x="9916" y="280232"/>
                      <a:pt x="2942" y="288474"/>
                    </a:cubicBezTo>
                    <a:cubicBezTo>
                      <a:pt x="-2764" y="295448"/>
                      <a:pt x="1040" y="304958"/>
                      <a:pt x="4210" y="312567"/>
                    </a:cubicBezTo>
                    <a:cubicBezTo>
                      <a:pt x="28937" y="373432"/>
                      <a:pt x="67611" y="424152"/>
                      <a:pt x="123404" y="459657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292">
                <a:extLst>
                  <a:ext uri="{FF2B5EF4-FFF2-40B4-BE49-F238E27FC236}">
                    <a16:creationId xmlns:a16="http://schemas.microsoft.com/office/drawing/2014/main" id="{C8B56B0A-5BCC-49FE-A069-F9CBB3DDBFA1}"/>
                  </a:ext>
                </a:extLst>
              </p:cNvPr>
              <p:cNvSpPr/>
              <p:nvPr/>
            </p:nvSpPr>
            <p:spPr>
              <a:xfrm>
                <a:off x="2882584" y="2636755"/>
                <a:ext cx="8822" cy="1470"/>
              </a:xfrm>
              <a:custGeom>
                <a:avLst/>
                <a:gdLst>
                  <a:gd name="connsiteX0" fmla="*/ 15216 w 15215"/>
                  <a:gd name="connsiteY0" fmla="*/ 0 h 2535"/>
                  <a:gd name="connsiteX1" fmla="*/ 0 w 15215"/>
                  <a:gd name="connsiteY1" fmla="*/ 2536 h 2535"/>
                  <a:gd name="connsiteX2" fmla="*/ 15216 w 15215"/>
                  <a:gd name="connsiteY2" fmla="*/ 0 h 2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215" h="2535">
                    <a:moveTo>
                      <a:pt x="15216" y="0"/>
                    </a:moveTo>
                    <a:lnTo>
                      <a:pt x="0" y="2536"/>
                    </a:lnTo>
                    <a:cubicBezTo>
                      <a:pt x="5072" y="2536"/>
                      <a:pt x="10144" y="634"/>
                      <a:pt x="15216" y="0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293">
                <a:extLst>
                  <a:ext uri="{FF2B5EF4-FFF2-40B4-BE49-F238E27FC236}">
                    <a16:creationId xmlns:a16="http://schemas.microsoft.com/office/drawing/2014/main" id="{287E2DB7-3997-4B11-A086-E68AC153ACC1}"/>
                  </a:ext>
                </a:extLst>
              </p:cNvPr>
              <p:cNvSpPr/>
              <p:nvPr/>
            </p:nvSpPr>
            <p:spPr>
              <a:xfrm>
                <a:off x="2665682" y="2657315"/>
                <a:ext cx="41175" cy="12960"/>
              </a:xfrm>
              <a:custGeom>
                <a:avLst/>
                <a:gdLst>
                  <a:gd name="connsiteX0" fmla="*/ 12680 w 71009"/>
                  <a:gd name="connsiteY0" fmla="*/ 22238 h 22350"/>
                  <a:gd name="connsiteX1" fmla="*/ 70375 w 71009"/>
                  <a:gd name="connsiteY1" fmla="*/ 15264 h 22350"/>
                  <a:gd name="connsiteX2" fmla="*/ 71009 w 71009"/>
                  <a:gd name="connsiteY2" fmla="*/ 8924 h 22350"/>
                  <a:gd name="connsiteX3" fmla="*/ 10778 w 71009"/>
                  <a:gd name="connsiteY3" fmla="*/ 48 h 22350"/>
                  <a:gd name="connsiteX4" fmla="*/ 0 w 71009"/>
                  <a:gd name="connsiteY4" fmla="*/ 12728 h 22350"/>
                  <a:gd name="connsiteX5" fmla="*/ 12680 w 71009"/>
                  <a:gd name="connsiteY5" fmla="*/ 22238 h 22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1009" h="22350">
                    <a:moveTo>
                      <a:pt x="12680" y="22238"/>
                    </a:moveTo>
                    <a:cubicBezTo>
                      <a:pt x="31700" y="19703"/>
                      <a:pt x="51355" y="17166"/>
                      <a:pt x="70375" y="15264"/>
                    </a:cubicBezTo>
                    <a:cubicBezTo>
                      <a:pt x="70375" y="13363"/>
                      <a:pt x="70375" y="11460"/>
                      <a:pt x="71009" y="8924"/>
                    </a:cubicBezTo>
                    <a:cubicBezTo>
                      <a:pt x="50721" y="5754"/>
                      <a:pt x="31066" y="2584"/>
                      <a:pt x="10778" y="48"/>
                    </a:cubicBezTo>
                    <a:cubicBezTo>
                      <a:pt x="3170" y="-586"/>
                      <a:pt x="0" y="5120"/>
                      <a:pt x="0" y="12728"/>
                    </a:cubicBezTo>
                    <a:cubicBezTo>
                      <a:pt x="0" y="20970"/>
                      <a:pt x="5706" y="22873"/>
                      <a:pt x="12680" y="22238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294">
                <a:extLst>
                  <a:ext uri="{FF2B5EF4-FFF2-40B4-BE49-F238E27FC236}">
                    <a16:creationId xmlns:a16="http://schemas.microsoft.com/office/drawing/2014/main" id="{D9B8BE8C-0591-4B73-A23E-E8D67AB47791}"/>
                  </a:ext>
                </a:extLst>
              </p:cNvPr>
              <p:cNvSpPr/>
              <p:nvPr/>
            </p:nvSpPr>
            <p:spPr>
              <a:xfrm>
                <a:off x="2337388" y="2687489"/>
                <a:ext cx="57350" cy="735"/>
              </a:xfrm>
              <a:custGeom>
                <a:avLst/>
                <a:gdLst>
                  <a:gd name="connsiteX0" fmla="*/ 63401 w 98905"/>
                  <a:gd name="connsiteY0" fmla="*/ 1268 h 1268"/>
                  <a:gd name="connsiteX1" fmla="*/ 98905 w 98905"/>
                  <a:gd name="connsiteY1" fmla="*/ 0 h 1268"/>
                  <a:gd name="connsiteX2" fmla="*/ 0 w 98905"/>
                  <a:gd name="connsiteY2" fmla="*/ 1268 h 1268"/>
                  <a:gd name="connsiteX3" fmla="*/ 63401 w 98905"/>
                  <a:gd name="connsiteY3" fmla="*/ 1268 h 1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905" h="1268">
                    <a:moveTo>
                      <a:pt x="63401" y="1268"/>
                    </a:moveTo>
                    <a:cubicBezTo>
                      <a:pt x="74179" y="1268"/>
                      <a:pt x="84957" y="634"/>
                      <a:pt x="98905" y="0"/>
                    </a:cubicBezTo>
                    <a:lnTo>
                      <a:pt x="0" y="1268"/>
                    </a:lnTo>
                    <a:cubicBezTo>
                      <a:pt x="20922" y="1268"/>
                      <a:pt x="41844" y="1268"/>
                      <a:pt x="63401" y="1268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295">
                <a:extLst>
                  <a:ext uri="{FF2B5EF4-FFF2-40B4-BE49-F238E27FC236}">
                    <a16:creationId xmlns:a16="http://schemas.microsoft.com/office/drawing/2014/main" id="{22A286FB-6D5D-4721-89F3-7255168DD16D}"/>
                  </a:ext>
                </a:extLst>
              </p:cNvPr>
              <p:cNvSpPr/>
              <p:nvPr/>
            </p:nvSpPr>
            <p:spPr>
              <a:xfrm>
                <a:off x="2158202" y="555135"/>
                <a:ext cx="918093" cy="2145575"/>
              </a:xfrm>
              <a:custGeom>
                <a:avLst/>
                <a:gdLst>
                  <a:gd name="connsiteX0" fmla="*/ 1577675 w 1583326"/>
                  <a:gd name="connsiteY0" fmla="*/ 1482478 h 3700220"/>
                  <a:gd name="connsiteX1" fmla="*/ 1473697 w 1583326"/>
                  <a:gd name="connsiteY1" fmla="*/ 1022821 h 3700220"/>
                  <a:gd name="connsiteX2" fmla="*/ 1300613 w 1583326"/>
                  <a:gd name="connsiteY2" fmla="*/ 258206 h 3700220"/>
                  <a:gd name="connsiteX3" fmla="*/ 1267010 w 1583326"/>
                  <a:gd name="connsiteY3" fmla="*/ 218897 h 3700220"/>
                  <a:gd name="connsiteX4" fmla="*/ 1081880 w 1583326"/>
                  <a:gd name="connsiteY4" fmla="*/ 146620 h 3700220"/>
                  <a:gd name="connsiteX5" fmla="*/ 970294 w 1583326"/>
                  <a:gd name="connsiteY5" fmla="*/ 64199 h 3700220"/>
                  <a:gd name="connsiteX6" fmla="*/ 946202 w 1583326"/>
                  <a:gd name="connsiteY6" fmla="*/ 36303 h 3700220"/>
                  <a:gd name="connsiteX7" fmla="*/ 724298 w 1583326"/>
                  <a:gd name="connsiteY7" fmla="*/ 19185 h 3700220"/>
                  <a:gd name="connsiteX8" fmla="*/ 692598 w 1583326"/>
                  <a:gd name="connsiteY8" fmla="*/ 48349 h 3700220"/>
                  <a:gd name="connsiteX9" fmla="*/ 646315 w 1583326"/>
                  <a:gd name="connsiteY9" fmla="*/ 93364 h 3700220"/>
                  <a:gd name="connsiteX10" fmla="*/ 622857 w 1583326"/>
                  <a:gd name="connsiteY10" fmla="*/ 109214 h 3700220"/>
                  <a:gd name="connsiteX11" fmla="*/ 476401 w 1583326"/>
                  <a:gd name="connsiteY11" fmla="*/ 173883 h 3700220"/>
                  <a:gd name="connsiteX12" fmla="*/ 353403 w 1583326"/>
                  <a:gd name="connsiteY12" fmla="*/ 228408 h 3700220"/>
                  <a:gd name="connsiteX13" fmla="*/ 315996 w 1583326"/>
                  <a:gd name="connsiteY13" fmla="*/ 274056 h 3700220"/>
                  <a:gd name="connsiteX14" fmla="*/ 273518 w 1583326"/>
                  <a:gd name="connsiteY14" fmla="*/ 417976 h 3700220"/>
                  <a:gd name="connsiteX15" fmla="*/ 177148 w 1583326"/>
                  <a:gd name="connsiteY15" fmla="*/ 612617 h 3700220"/>
                  <a:gd name="connsiteX16" fmla="*/ 114381 w 1583326"/>
                  <a:gd name="connsiteY16" fmla="*/ 752733 h 3700220"/>
                  <a:gd name="connsiteX17" fmla="*/ 37032 w 1583326"/>
                  <a:gd name="connsiteY17" fmla="*/ 950544 h 3700220"/>
                  <a:gd name="connsiteX18" fmla="*/ 30058 w 1583326"/>
                  <a:gd name="connsiteY18" fmla="*/ 1046914 h 3700220"/>
                  <a:gd name="connsiteX19" fmla="*/ 16744 w 1583326"/>
                  <a:gd name="connsiteY19" fmla="*/ 1232678 h 3700220"/>
                  <a:gd name="connsiteX20" fmla="*/ 260 w 1583326"/>
                  <a:gd name="connsiteY20" fmla="*/ 1474870 h 3700220"/>
                  <a:gd name="connsiteX21" fmla="*/ 35130 w 1583326"/>
                  <a:gd name="connsiteY21" fmla="*/ 1516081 h 3700220"/>
                  <a:gd name="connsiteX22" fmla="*/ 208215 w 1583326"/>
                  <a:gd name="connsiteY22" fmla="*/ 1514179 h 3700220"/>
                  <a:gd name="connsiteX23" fmla="*/ 227235 w 1583326"/>
                  <a:gd name="connsiteY23" fmla="*/ 1464092 h 3700220"/>
                  <a:gd name="connsiteX24" fmla="*/ 227869 w 1583326"/>
                  <a:gd name="connsiteY24" fmla="*/ 1188298 h 3700220"/>
                  <a:gd name="connsiteX25" fmla="*/ 283028 w 1583326"/>
                  <a:gd name="connsiteY25" fmla="*/ 935328 h 3700220"/>
                  <a:gd name="connsiteX26" fmla="*/ 341990 w 1583326"/>
                  <a:gd name="connsiteY26" fmla="*/ 852273 h 3700220"/>
                  <a:gd name="connsiteX27" fmla="*/ 244353 w 1583326"/>
                  <a:gd name="connsiteY27" fmla="*/ 1533199 h 3700220"/>
                  <a:gd name="connsiteX28" fmla="*/ 236745 w 1583326"/>
                  <a:gd name="connsiteY28" fmla="*/ 1589626 h 3700220"/>
                  <a:gd name="connsiteX29" fmla="*/ 279858 w 1583326"/>
                  <a:gd name="connsiteY29" fmla="*/ 1674583 h 3700220"/>
                  <a:gd name="connsiteX30" fmla="*/ 499225 w 1583326"/>
                  <a:gd name="connsiteY30" fmla="*/ 1706918 h 3700220"/>
                  <a:gd name="connsiteX31" fmla="*/ 532193 w 1583326"/>
                  <a:gd name="connsiteY31" fmla="*/ 1734180 h 3700220"/>
                  <a:gd name="connsiteX32" fmla="*/ 570868 w 1583326"/>
                  <a:gd name="connsiteY32" fmla="*/ 1937063 h 3700220"/>
                  <a:gd name="connsiteX33" fmla="*/ 626661 w 1583326"/>
                  <a:gd name="connsiteY33" fmla="*/ 2262944 h 3700220"/>
                  <a:gd name="connsiteX34" fmla="*/ 631099 w 1583326"/>
                  <a:gd name="connsiteY34" fmla="*/ 2481677 h 3700220"/>
                  <a:gd name="connsiteX35" fmla="*/ 624125 w 1583326"/>
                  <a:gd name="connsiteY35" fmla="*/ 2512109 h 3700220"/>
                  <a:gd name="connsiteX36" fmla="*/ 413634 w 1583326"/>
                  <a:gd name="connsiteY36" fmla="*/ 3006637 h 3700220"/>
                  <a:gd name="connsiteX37" fmla="*/ 277322 w 1583326"/>
                  <a:gd name="connsiteY37" fmla="*/ 3338857 h 3700220"/>
                  <a:gd name="connsiteX38" fmla="*/ 243719 w 1583326"/>
                  <a:gd name="connsiteY38" fmla="*/ 3371826 h 3700220"/>
                  <a:gd name="connsiteX39" fmla="*/ 215189 w 1583326"/>
                  <a:gd name="connsiteY39" fmla="*/ 3390212 h 3700220"/>
                  <a:gd name="connsiteX40" fmla="*/ 139742 w 1583326"/>
                  <a:gd name="connsiteY40" fmla="*/ 3543643 h 3700220"/>
                  <a:gd name="connsiteX41" fmla="*/ 149886 w 1583326"/>
                  <a:gd name="connsiteY41" fmla="*/ 3569003 h 3700220"/>
                  <a:gd name="connsiteX42" fmla="*/ 272884 w 1583326"/>
                  <a:gd name="connsiteY42" fmla="*/ 3618456 h 3700220"/>
                  <a:gd name="connsiteX43" fmla="*/ 361645 w 1583326"/>
                  <a:gd name="connsiteY43" fmla="*/ 3636842 h 3700220"/>
                  <a:gd name="connsiteX44" fmla="*/ 428216 w 1583326"/>
                  <a:gd name="connsiteY44" fmla="*/ 3677419 h 3700220"/>
                  <a:gd name="connsiteX45" fmla="*/ 514441 w 1583326"/>
                  <a:gd name="connsiteY45" fmla="*/ 3696439 h 3700220"/>
                  <a:gd name="connsiteX46" fmla="*/ 659629 w 1583326"/>
                  <a:gd name="connsiteY46" fmla="*/ 3678687 h 3700220"/>
                  <a:gd name="connsiteX47" fmla="*/ 668505 w 1583326"/>
                  <a:gd name="connsiteY47" fmla="*/ 3629868 h 3700220"/>
                  <a:gd name="connsiteX48" fmla="*/ 638073 w 1583326"/>
                  <a:gd name="connsiteY48" fmla="*/ 3605776 h 3700220"/>
                  <a:gd name="connsiteX49" fmla="*/ 518879 w 1583326"/>
                  <a:gd name="connsiteY49" fmla="*/ 3458685 h 3700220"/>
                  <a:gd name="connsiteX50" fmla="*/ 517611 w 1583326"/>
                  <a:gd name="connsiteY50" fmla="*/ 3434593 h 3700220"/>
                  <a:gd name="connsiteX51" fmla="*/ 539801 w 1583326"/>
                  <a:gd name="connsiteY51" fmla="*/ 3437763 h 3700220"/>
                  <a:gd name="connsiteX52" fmla="*/ 567698 w 1583326"/>
                  <a:gd name="connsiteY52" fmla="*/ 3422547 h 3700220"/>
                  <a:gd name="connsiteX53" fmla="*/ 667238 w 1583326"/>
                  <a:gd name="connsiteY53" fmla="*/ 3146753 h 3700220"/>
                  <a:gd name="connsiteX54" fmla="*/ 672943 w 1583326"/>
                  <a:gd name="connsiteY54" fmla="*/ 3146119 h 3700220"/>
                  <a:gd name="connsiteX55" fmla="*/ 709716 w 1583326"/>
                  <a:gd name="connsiteY55" fmla="*/ 3408598 h 3700220"/>
                  <a:gd name="connsiteX56" fmla="*/ 724298 w 1583326"/>
                  <a:gd name="connsiteY56" fmla="*/ 3436495 h 3700220"/>
                  <a:gd name="connsiteX57" fmla="*/ 724932 w 1583326"/>
                  <a:gd name="connsiteY57" fmla="*/ 3461221 h 3700220"/>
                  <a:gd name="connsiteX58" fmla="*/ 684356 w 1583326"/>
                  <a:gd name="connsiteY58" fmla="*/ 3587389 h 3700220"/>
                  <a:gd name="connsiteX59" fmla="*/ 754097 w 1583326"/>
                  <a:gd name="connsiteY59" fmla="*/ 3630502 h 3700220"/>
                  <a:gd name="connsiteX60" fmla="*/ 838420 w 1583326"/>
                  <a:gd name="connsiteY60" fmla="*/ 3638110 h 3700220"/>
                  <a:gd name="connsiteX61" fmla="*/ 884703 w 1583326"/>
                  <a:gd name="connsiteY61" fmla="*/ 3617821 h 3700220"/>
                  <a:gd name="connsiteX62" fmla="*/ 946836 w 1583326"/>
                  <a:gd name="connsiteY62" fmla="*/ 3635574 h 3700220"/>
                  <a:gd name="connsiteX63" fmla="*/ 1230872 w 1583326"/>
                  <a:gd name="connsiteY63" fmla="*/ 3603239 h 3700220"/>
                  <a:gd name="connsiteX64" fmla="*/ 1241650 w 1583326"/>
                  <a:gd name="connsiteY64" fmla="*/ 3574709 h 3700220"/>
                  <a:gd name="connsiteX65" fmla="*/ 1186491 w 1583326"/>
                  <a:gd name="connsiteY65" fmla="*/ 3523354 h 3700220"/>
                  <a:gd name="connsiteX66" fmla="*/ 1088220 w 1583326"/>
                  <a:gd name="connsiteY66" fmla="*/ 3507504 h 3700220"/>
                  <a:gd name="connsiteX67" fmla="*/ 979170 w 1583326"/>
                  <a:gd name="connsiteY67" fmla="*/ 3426351 h 3700220"/>
                  <a:gd name="connsiteX68" fmla="*/ 969026 w 1583326"/>
                  <a:gd name="connsiteY68" fmla="*/ 3400991 h 3700220"/>
                  <a:gd name="connsiteX69" fmla="*/ 921475 w 1583326"/>
                  <a:gd name="connsiteY69" fmla="*/ 3142949 h 3700220"/>
                  <a:gd name="connsiteX70" fmla="*/ 910063 w 1583326"/>
                  <a:gd name="connsiteY70" fmla="*/ 3058626 h 3700220"/>
                  <a:gd name="connsiteX71" fmla="*/ 946836 w 1583326"/>
                  <a:gd name="connsiteY71" fmla="*/ 2600871 h 3700220"/>
                  <a:gd name="connsiteX72" fmla="*/ 992484 w 1583326"/>
                  <a:gd name="connsiteY72" fmla="*/ 2366921 h 3700220"/>
                  <a:gd name="connsiteX73" fmla="*/ 1176981 w 1583326"/>
                  <a:gd name="connsiteY73" fmla="*/ 1760808 h 3700220"/>
                  <a:gd name="connsiteX74" fmla="*/ 1223264 w 1583326"/>
                  <a:gd name="connsiteY74" fmla="*/ 1714525 h 3700220"/>
                  <a:gd name="connsiteX75" fmla="*/ 1250526 w 1583326"/>
                  <a:gd name="connsiteY75" fmla="*/ 1680923 h 3700220"/>
                  <a:gd name="connsiteX76" fmla="*/ 1213753 w 1583326"/>
                  <a:gd name="connsiteY76" fmla="*/ 1153427 h 3700220"/>
                  <a:gd name="connsiteX77" fmla="*/ 1203609 w 1583326"/>
                  <a:gd name="connsiteY77" fmla="*/ 986683 h 3700220"/>
                  <a:gd name="connsiteX78" fmla="*/ 1426781 w 1583326"/>
                  <a:gd name="connsiteY78" fmla="*/ 1562363 h 3700220"/>
                  <a:gd name="connsiteX79" fmla="*/ 1454043 w 1583326"/>
                  <a:gd name="connsiteY79" fmla="*/ 1592162 h 3700220"/>
                  <a:gd name="connsiteX80" fmla="*/ 1579577 w 1583326"/>
                  <a:gd name="connsiteY80" fmla="*/ 1530029 h 3700220"/>
                  <a:gd name="connsiteX81" fmla="*/ 1577675 w 1583326"/>
                  <a:gd name="connsiteY81" fmla="*/ 1482478 h 370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583326" h="3700220">
                    <a:moveTo>
                      <a:pt x="1577675" y="1482478"/>
                    </a:moveTo>
                    <a:cubicBezTo>
                      <a:pt x="1543438" y="1329048"/>
                      <a:pt x="1508568" y="1176252"/>
                      <a:pt x="1473697" y="1022821"/>
                    </a:cubicBezTo>
                    <a:cubicBezTo>
                      <a:pt x="1416003" y="767950"/>
                      <a:pt x="1357674" y="513078"/>
                      <a:pt x="1300613" y="258206"/>
                    </a:cubicBezTo>
                    <a:cubicBezTo>
                      <a:pt x="1295541" y="236016"/>
                      <a:pt x="1286031" y="226506"/>
                      <a:pt x="1267010" y="218897"/>
                    </a:cubicBezTo>
                    <a:cubicBezTo>
                      <a:pt x="1204877" y="195439"/>
                      <a:pt x="1143378" y="170079"/>
                      <a:pt x="1081880" y="146620"/>
                    </a:cubicBezTo>
                    <a:cubicBezTo>
                      <a:pt x="1036865" y="129502"/>
                      <a:pt x="990582" y="114920"/>
                      <a:pt x="970294" y="64199"/>
                    </a:cubicBezTo>
                    <a:cubicBezTo>
                      <a:pt x="963954" y="52787"/>
                      <a:pt x="958248" y="41375"/>
                      <a:pt x="946202" y="36303"/>
                    </a:cubicBezTo>
                    <a:cubicBezTo>
                      <a:pt x="873924" y="6504"/>
                      <a:pt x="801647" y="-18856"/>
                      <a:pt x="724298" y="19185"/>
                    </a:cubicBezTo>
                    <a:cubicBezTo>
                      <a:pt x="710350" y="25525"/>
                      <a:pt x="702108" y="37571"/>
                      <a:pt x="692598" y="48349"/>
                    </a:cubicBezTo>
                    <a:cubicBezTo>
                      <a:pt x="678015" y="64199"/>
                      <a:pt x="667871" y="85121"/>
                      <a:pt x="646315" y="93364"/>
                    </a:cubicBezTo>
                    <a:cubicBezTo>
                      <a:pt x="637439" y="96534"/>
                      <a:pt x="632367" y="106044"/>
                      <a:pt x="622857" y="109214"/>
                    </a:cubicBezTo>
                    <a:cubicBezTo>
                      <a:pt x="572136" y="126332"/>
                      <a:pt x="524585" y="150424"/>
                      <a:pt x="476401" y="173883"/>
                    </a:cubicBezTo>
                    <a:cubicBezTo>
                      <a:pt x="436458" y="193537"/>
                      <a:pt x="393345" y="208119"/>
                      <a:pt x="353403" y="228408"/>
                    </a:cubicBezTo>
                    <a:cubicBezTo>
                      <a:pt x="333748" y="238552"/>
                      <a:pt x="322336" y="249964"/>
                      <a:pt x="315996" y="274056"/>
                    </a:cubicBezTo>
                    <a:cubicBezTo>
                      <a:pt x="303950" y="322241"/>
                      <a:pt x="293172" y="371060"/>
                      <a:pt x="273518" y="417976"/>
                    </a:cubicBezTo>
                    <a:cubicBezTo>
                      <a:pt x="245621" y="485181"/>
                      <a:pt x="206947" y="546680"/>
                      <a:pt x="177148" y="612617"/>
                    </a:cubicBezTo>
                    <a:cubicBezTo>
                      <a:pt x="156226" y="658900"/>
                      <a:pt x="139107" y="707719"/>
                      <a:pt x="114381" y="752733"/>
                    </a:cubicBezTo>
                    <a:cubicBezTo>
                      <a:pt x="80779" y="814866"/>
                      <a:pt x="44640" y="877633"/>
                      <a:pt x="37032" y="950544"/>
                    </a:cubicBezTo>
                    <a:cubicBezTo>
                      <a:pt x="33862" y="982245"/>
                      <a:pt x="33228" y="1014579"/>
                      <a:pt x="30058" y="1046914"/>
                    </a:cubicBezTo>
                    <a:cubicBezTo>
                      <a:pt x="24352" y="1108413"/>
                      <a:pt x="20548" y="1170546"/>
                      <a:pt x="16744" y="1232678"/>
                    </a:cubicBezTo>
                    <a:cubicBezTo>
                      <a:pt x="11672" y="1313198"/>
                      <a:pt x="5332" y="1394351"/>
                      <a:pt x="260" y="1474870"/>
                    </a:cubicBezTo>
                    <a:cubicBezTo>
                      <a:pt x="-1642" y="1503400"/>
                      <a:pt x="6600" y="1512911"/>
                      <a:pt x="35130" y="1516081"/>
                    </a:cubicBezTo>
                    <a:cubicBezTo>
                      <a:pt x="44640" y="1516715"/>
                      <a:pt x="160030" y="1526225"/>
                      <a:pt x="208215" y="1514179"/>
                    </a:cubicBezTo>
                    <a:cubicBezTo>
                      <a:pt x="229137" y="1502766"/>
                      <a:pt x="226601" y="1482478"/>
                      <a:pt x="227235" y="1464092"/>
                    </a:cubicBezTo>
                    <a:cubicBezTo>
                      <a:pt x="227869" y="1372160"/>
                      <a:pt x="227235" y="1280229"/>
                      <a:pt x="227869" y="1188298"/>
                    </a:cubicBezTo>
                    <a:cubicBezTo>
                      <a:pt x="228503" y="1107145"/>
                      <a:pt x="236111" y="1005069"/>
                      <a:pt x="283028" y="935328"/>
                    </a:cubicBezTo>
                    <a:cubicBezTo>
                      <a:pt x="306486" y="900458"/>
                      <a:pt x="321068" y="881437"/>
                      <a:pt x="341990" y="852273"/>
                    </a:cubicBezTo>
                    <a:cubicBezTo>
                      <a:pt x="309656" y="1075444"/>
                      <a:pt x="276688" y="1304322"/>
                      <a:pt x="244353" y="1533199"/>
                    </a:cubicBezTo>
                    <a:cubicBezTo>
                      <a:pt x="240549" y="1551585"/>
                      <a:pt x="238647" y="1570605"/>
                      <a:pt x="236745" y="1589626"/>
                    </a:cubicBezTo>
                    <a:cubicBezTo>
                      <a:pt x="229771" y="1644784"/>
                      <a:pt x="232307" y="1649223"/>
                      <a:pt x="279858" y="1674583"/>
                    </a:cubicBezTo>
                    <a:cubicBezTo>
                      <a:pt x="350867" y="1698041"/>
                      <a:pt x="423778" y="1710721"/>
                      <a:pt x="499225" y="1706918"/>
                    </a:cubicBezTo>
                    <a:cubicBezTo>
                      <a:pt x="520147" y="1705649"/>
                      <a:pt x="531559" y="1712624"/>
                      <a:pt x="532193" y="1734180"/>
                    </a:cubicBezTo>
                    <a:cubicBezTo>
                      <a:pt x="533461" y="1803921"/>
                      <a:pt x="555652" y="1869858"/>
                      <a:pt x="570868" y="1937063"/>
                    </a:cubicBezTo>
                    <a:cubicBezTo>
                      <a:pt x="582280" y="1987150"/>
                      <a:pt x="622857" y="2172914"/>
                      <a:pt x="626661" y="2262944"/>
                    </a:cubicBezTo>
                    <a:cubicBezTo>
                      <a:pt x="627929" y="2335855"/>
                      <a:pt x="629831" y="2408766"/>
                      <a:pt x="631099" y="2481677"/>
                    </a:cubicBezTo>
                    <a:cubicBezTo>
                      <a:pt x="631099" y="2492455"/>
                      <a:pt x="627929" y="2501965"/>
                      <a:pt x="624125" y="2512109"/>
                    </a:cubicBezTo>
                    <a:cubicBezTo>
                      <a:pt x="553750" y="2676952"/>
                      <a:pt x="482107" y="2841160"/>
                      <a:pt x="413634" y="3006637"/>
                    </a:cubicBezTo>
                    <a:cubicBezTo>
                      <a:pt x="367985" y="3116954"/>
                      <a:pt x="313460" y="3224102"/>
                      <a:pt x="277322" y="3338857"/>
                    </a:cubicBezTo>
                    <a:cubicBezTo>
                      <a:pt x="272884" y="3352806"/>
                      <a:pt x="263374" y="3373728"/>
                      <a:pt x="243719" y="3371826"/>
                    </a:cubicBezTo>
                    <a:cubicBezTo>
                      <a:pt x="226601" y="3369924"/>
                      <a:pt x="222163" y="3378800"/>
                      <a:pt x="215189" y="3390212"/>
                    </a:cubicBezTo>
                    <a:cubicBezTo>
                      <a:pt x="186658" y="3439665"/>
                      <a:pt x="163200" y="3491654"/>
                      <a:pt x="139742" y="3543643"/>
                    </a:cubicBezTo>
                    <a:cubicBezTo>
                      <a:pt x="132767" y="3558859"/>
                      <a:pt x="137206" y="3563931"/>
                      <a:pt x="149886" y="3569003"/>
                    </a:cubicBezTo>
                    <a:cubicBezTo>
                      <a:pt x="191096" y="3585487"/>
                      <a:pt x="231039" y="3605141"/>
                      <a:pt x="272884" y="3618456"/>
                    </a:cubicBezTo>
                    <a:cubicBezTo>
                      <a:pt x="300780" y="3627332"/>
                      <a:pt x="324873" y="3650156"/>
                      <a:pt x="361645" y="3636842"/>
                    </a:cubicBezTo>
                    <a:cubicBezTo>
                      <a:pt x="374959" y="3631770"/>
                      <a:pt x="400954" y="3660300"/>
                      <a:pt x="428216" y="3677419"/>
                    </a:cubicBezTo>
                    <a:cubicBezTo>
                      <a:pt x="452308" y="3691367"/>
                      <a:pt x="492251" y="3695805"/>
                      <a:pt x="514441" y="3696439"/>
                    </a:cubicBezTo>
                    <a:cubicBezTo>
                      <a:pt x="553116" y="3697707"/>
                      <a:pt x="616517" y="3711021"/>
                      <a:pt x="659629" y="3678687"/>
                    </a:cubicBezTo>
                    <a:cubicBezTo>
                      <a:pt x="671041" y="3669810"/>
                      <a:pt x="679918" y="3643182"/>
                      <a:pt x="668505" y="3629868"/>
                    </a:cubicBezTo>
                    <a:cubicBezTo>
                      <a:pt x="664701" y="3625430"/>
                      <a:pt x="648217" y="3612749"/>
                      <a:pt x="638073" y="3605776"/>
                    </a:cubicBezTo>
                    <a:cubicBezTo>
                      <a:pt x="582280" y="3570271"/>
                      <a:pt x="543606" y="3519550"/>
                      <a:pt x="518879" y="3458685"/>
                    </a:cubicBezTo>
                    <a:cubicBezTo>
                      <a:pt x="515709" y="3451077"/>
                      <a:pt x="511905" y="3440933"/>
                      <a:pt x="517611" y="3434593"/>
                    </a:cubicBezTo>
                    <a:cubicBezTo>
                      <a:pt x="524585" y="3426351"/>
                      <a:pt x="533461" y="3433959"/>
                      <a:pt x="539801" y="3437763"/>
                    </a:cubicBezTo>
                    <a:cubicBezTo>
                      <a:pt x="558188" y="3447273"/>
                      <a:pt x="561992" y="3438397"/>
                      <a:pt x="567698" y="3422547"/>
                    </a:cubicBezTo>
                    <a:cubicBezTo>
                      <a:pt x="600032" y="3330615"/>
                      <a:pt x="634269" y="3238684"/>
                      <a:pt x="667238" y="3146753"/>
                    </a:cubicBezTo>
                    <a:cubicBezTo>
                      <a:pt x="669140" y="3146753"/>
                      <a:pt x="671041" y="3146753"/>
                      <a:pt x="672943" y="3146119"/>
                    </a:cubicBezTo>
                    <a:cubicBezTo>
                      <a:pt x="684990" y="3233612"/>
                      <a:pt x="697036" y="3321105"/>
                      <a:pt x="709716" y="3408598"/>
                    </a:cubicBezTo>
                    <a:cubicBezTo>
                      <a:pt x="710984" y="3418743"/>
                      <a:pt x="707814" y="3430789"/>
                      <a:pt x="724298" y="3436495"/>
                    </a:cubicBezTo>
                    <a:cubicBezTo>
                      <a:pt x="736344" y="3440299"/>
                      <a:pt x="727468" y="3452979"/>
                      <a:pt x="724932" y="3461221"/>
                    </a:cubicBezTo>
                    <a:cubicBezTo>
                      <a:pt x="711618" y="3503700"/>
                      <a:pt x="698938" y="3545545"/>
                      <a:pt x="684356" y="3587389"/>
                    </a:cubicBezTo>
                    <a:cubicBezTo>
                      <a:pt x="674212" y="3615286"/>
                      <a:pt x="754097" y="3630502"/>
                      <a:pt x="754097" y="3630502"/>
                    </a:cubicBezTo>
                    <a:cubicBezTo>
                      <a:pt x="823204" y="3643182"/>
                      <a:pt x="835884" y="3646986"/>
                      <a:pt x="838420" y="3638110"/>
                    </a:cubicBezTo>
                    <a:cubicBezTo>
                      <a:pt x="839688" y="3631136"/>
                      <a:pt x="877095" y="3617188"/>
                      <a:pt x="884703" y="3617821"/>
                    </a:cubicBezTo>
                    <a:cubicBezTo>
                      <a:pt x="904991" y="3619724"/>
                      <a:pt x="926547" y="3632404"/>
                      <a:pt x="946836" y="3635574"/>
                    </a:cubicBezTo>
                    <a:cubicBezTo>
                      <a:pt x="1024185" y="3648888"/>
                      <a:pt x="1157961" y="3633038"/>
                      <a:pt x="1230872" y="3603239"/>
                    </a:cubicBezTo>
                    <a:cubicBezTo>
                      <a:pt x="1235944" y="3600704"/>
                      <a:pt x="1241016" y="3589291"/>
                      <a:pt x="1241650" y="3574709"/>
                    </a:cubicBezTo>
                    <a:cubicBezTo>
                      <a:pt x="1244186" y="3537936"/>
                      <a:pt x="1224532" y="3522086"/>
                      <a:pt x="1186491" y="3523354"/>
                    </a:cubicBezTo>
                    <a:cubicBezTo>
                      <a:pt x="1152255" y="3524622"/>
                      <a:pt x="1119286" y="3525890"/>
                      <a:pt x="1088220" y="3507504"/>
                    </a:cubicBezTo>
                    <a:cubicBezTo>
                      <a:pt x="1048911" y="3484046"/>
                      <a:pt x="1014675" y="3454247"/>
                      <a:pt x="979170" y="3426351"/>
                    </a:cubicBezTo>
                    <a:cubicBezTo>
                      <a:pt x="970294" y="3419377"/>
                      <a:pt x="970294" y="3410501"/>
                      <a:pt x="969026" y="3400991"/>
                    </a:cubicBezTo>
                    <a:cubicBezTo>
                      <a:pt x="953176" y="3314765"/>
                      <a:pt x="936692" y="3229174"/>
                      <a:pt x="921475" y="3142949"/>
                    </a:cubicBezTo>
                    <a:cubicBezTo>
                      <a:pt x="916403" y="3115052"/>
                      <a:pt x="908161" y="3086522"/>
                      <a:pt x="910063" y="3058626"/>
                    </a:cubicBezTo>
                    <a:cubicBezTo>
                      <a:pt x="920841" y="2905829"/>
                      <a:pt x="934789" y="2753667"/>
                      <a:pt x="946836" y="2600871"/>
                    </a:cubicBezTo>
                    <a:cubicBezTo>
                      <a:pt x="953176" y="2520986"/>
                      <a:pt x="961418" y="2443636"/>
                      <a:pt x="992484" y="2366921"/>
                    </a:cubicBezTo>
                    <a:cubicBezTo>
                      <a:pt x="1071736" y="2170378"/>
                      <a:pt x="1154157" y="1974469"/>
                      <a:pt x="1176981" y="1760808"/>
                    </a:cubicBezTo>
                    <a:cubicBezTo>
                      <a:pt x="1180151" y="1729742"/>
                      <a:pt x="1189027" y="1711990"/>
                      <a:pt x="1223264" y="1714525"/>
                    </a:cubicBezTo>
                    <a:cubicBezTo>
                      <a:pt x="1247356" y="1716428"/>
                      <a:pt x="1251794" y="1703113"/>
                      <a:pt x="1250526" y="1680923"/>
                    </a:cubicBezTo>
                    <a:cubicBezTo>
                      <a:pt x="1237846" y="1505302"/>
                      <a:pt x="1225800" y="1329048"/>
                      <a:pt x="1213753" y="1153427"/>
                    </a:cubicBezTo>
                    <a:cubicBezTo>
                      <a:pt x="1209949" y="1097634"/>
                      <a:pt x="1207413" y="1041842"/>
                      <a:pt x="1203609" y="986683"/>
                    </a:cubicBezTo>
                    <a:cubicBezTo>
                      <a:pt x="1281592" y="1178154"/>
                      <a:pt x="1354504" y="1370259"/>
                      <a:pt x="1426781" y="1562363"/>
                    </a:cubicBezTo>
                    <a:cubicBezTo>
                      <a:pt x="1431853" y="1576312"/>
                      <a:pt x="1427415" y="1587090"/>
                      <a:pt x="1454043" y="1592162"/>
                    </a:cubicBezTo>
                    <a:cubicBezTo>
                      <a:pt x="1513640" y="1598502"/>
                      <a:pt x="1546608" y="1580749"/>
                      <a:pt x="1579577" y="1530029"/>
                    </a:cubicBezTo>
                    <a:cubicBezTo>
                      <a:pt x="1587185" y="1512911"/>
                      <a:pt x="1581479" y="1497060"/>
                      <a:pt x="1577675" y="148247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296">
                <a:extLst>
                  <a:ext uri="{FF2B5EF4-FFF2-40B4-BE49-F238E27FC236}">
                    <a16:creationId xmlns:a16="http://schemas.microsoft.com/office/drawing/2014/main" id="{E34B63B9-8409-4F5D-A7BE-5B5475070D1A}"/>
                  </a:ext>
                </a:extLst>
              </p:cNvPr>
              <p:cNvSpPr/>
              <p:nvPr/>
            </p:nvSpPr>
            <p:spPr>
              <a:xfrm>
                <a:off x="2853246" y="1524534"/>
                <a:ext cx="416681" cy="497805"/>
              </a:xfrm>
              <a:custGeom>
                <a:avLst/>
                <a:gdLst>
                  <a:gd name="connsiteX0" fmla="*/ 717579 w 718600"/>
                  <a:gd name="connsiteY0" fmla="*/ 679263 h 858506"/>
                  <a:gd name="connsiteX1" fmla="*/ 697290 w 718600"/>
                  <a:gd name="connsiteY1" fmla="*/ 548024 h 858506"/>
                  <a:gd name="connsiteX2" fmla="*/ 623111 w 718600"/>
                  <a:gd name="connsiteY2" fmla="*/ 69980 h 858506"/>
                  <a:gd name="connsiteX3" fmla="*/ 595215 w 718600"/>
                  <a:gd name="connsiteY3" fmla="*/ 49692 h 858506"/>
                  <a:gd name="connsiteX4" fmla="*/ 493773 w 718600"/>
                  <a:gd name="connsiteY4" fmla="*/ 72516 h 858506"/>
                  <a:gd name="connsiteX5" fmla="*/ 431640 w 718600"/>
                  <a:gd name="connsiteY5" fmla="*/ 27502 h 858506"/>
                  <a:gd name="connsiteX6" fmla="*/ 373946 w 718600"/>
                  <a:gd name="connsiteY6" fmla="*/ 51594 h 858506"/>
                  <a:gd name="connsiteX7" fmla="*/ 373946 w 718600"/>
                  <a:gd name="connsiteY7" fmla="*/ 52862 h 858506"/>
                  <a:gd name="connsiteX8" fmla="*/ 378384 w 718600"/>
                  <a:gd name="connsiteY8" fmla="*/ 66810 h 858506"/>
                  <a:gd name="connsiteX9" fmla="*/ 354291 w 718600"/>
                  <a:gd name="connsiteY9" fmla="*/ 108021 h 858506"/>
                  <a:gd name="connsiteX10" fmla="*/ 295963 w 718600"/>
                  <a:gd name="connsiteY10" fmla="*/ 117531 h 858506"/>
                  <a:gd name="connsiteX11" fmla="*/ 273772 w 718600"/>
                  <a:gd name="connsiteY11" fmla="*/ 93439 h 858506"/>
                  <a:gd name="connsiteX12" fmla="*/ 294694 w 718600"/>
                  <a:gd name="connsiteY12" fmla="*/ 40816 h 858506"/>
                  <a:gd name="connsiteX13" fmla="*/ 311813 w 718600"/>
                  <a:gd name="connsiteY13" fmla="*/ 4677 h 858506"/>
                  <a:gd name="connsiteX14" fmla="*/ 256654 w 718600"/>
                  <a:gd name="connsiteY14" fmla="*/ 12920 h 858506"/>
                  <a:gd name="connsiteX15" fmla="*/ 256654 w 718600"/>
                  <a:gd name="connsiteY15" fmla="*/ 12920 h 858506"/>
                  <a:gd name="connsiteX16" fmla="*/ 198325 w 718600"/>
                  <a:gd name="connsiteY16" fmla="*/ 121335 h 858506"/>
                  <a:gd name="connsiteX17" fmla="*/ 169795 w 718600"/>
                  <a:gd name="connsiteY17" fmla="*/ 145428 h 858506"/>
                  <a:gd name="connsiteX18" fmla="*/ 30946 w 718600"/>
                  <a:gd name="connsiteY18" fmla="*/ 175860 h 858506"/>
                  <a:gd name="connsiteX19" fmla="*/ 514 w 718600"/>
                  <a:gd name="connsiteY19" fmla="*/ 217705 h 858506"/>
                  <a:gd name="connsiteX20" fmla="*/ 33483 w 718600"/>
                  <a:gd name="connsiteY20" fmla="*/ 595574 h 858506"/>
                  <a:gd name="connsiteX21" fmla="*/ 52503 w 718600"/>
                  <a:gd name="connsiteY21" fmla="*/ 822549 h 858506"/>
                  <a:gd name="connsiteX22" fmla="*/ 67085 w 718600"/>
                  <a:gd name="connsiteY22" fmla="*/ 849812 h 858506"/>
                  <a:gd name="connsiteX23" fmla="*/ 205933 w 718600"/>
                  <a:gd name="connsiteY23" fmla="*/ 852982 h 858506"/>
                  <a:gd name="connsiteX24" fmla="*/ 700460 w 718600"/>
                  <a:gd name="connsiteY24" fmla="*/ 709062 h 858506"/>
                  <a:gd name="connsiteX25" fmla="*/ 717579 w 718600"/>
                  <a:gd name="connsiteY25" fmla="*/ 679263 h 85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18600" h="858506">
                    <a:moveTo>
                      <a:pt x="717579" y="679263"/>
                    </a:moveTo>
                    <a:cubicBezTo>
                      <a:pt x="709336" y="635517"/>
                      <a:pt x="704264" y="591770"/>
                      <a:pt x="697290" y="548024"/>
                    </a:cubicBezTo>
                    <a:cubicBezTo>
                      <a:pt x="672564" y="388887"/>
                      <a:pt x="647204" y="229751"/>
                      <a:pt x="623111" y="69980"/>
                    </a:cubicBezTo>
                    <a:cubicBezTo>
                      <a:pt x="619941" y="50326"/>
                      <a:pt x="614235" y="44620"/>
                      <a:pt x="595215" y="49692"/>
                    </a:cubicBezTo>
                    <a:cubicBezTo>
                      <a:pt x="561612" y="57934"/>
                      <a:pt x="527376" y="64908"/>
                      <a:pt x="493773" y="72516"/>
                    </a:cubicBezTo>
                    <a:cubicBezTo>
                      <a:pt x="437980" y="85831"/>
                      <a:pt x="437980" y="85831"/>
                      <a:pt x="431640" y="27502"/>
                    </a:cubicBezTo>
                    <a:cubicBezTo>
                      <a:pt x="413254" y="38280"/>
                      <a:pt x="395502" y="48424"/>
                      <a:pt x="373946" y="51594"/>
                    </a:cubicBezTo>
                    <a:cubicBezTo>
                      <a:pt x="373946" y="52228"/>
                      <a:pt x="373946" y="52228"/>
                      <a:pt x="373946" y="52862"/>
                    </a:cubicBezTo>
                    <a:cubicBezTo>
                      <a:pt x="375214" y="57300"/>
                      <a:pt x="377116" y="61738"/>
                      <a:pt x="378384" y="66810"/>
                    </a:cubicBezTo>
                    <a:cubicBezTo>
                      <a:pt x="386626" y="87733"/>
                      <a:pt x="388528" y="101047"/>
                      <a:pt x="354291" y="108021"/>
                    </a:cubicBezTo>
                    <a:cubicBezTo>
                      <a:pt x="334003" y="111825"/>
                      <a:pt x="325761" y="111825"/>
                      <a:pt x="295963" y="117531"/>
                    </a:cubicBezTo>
                    <a:cubicBezTo>
                      <a:pt x="270602" y="122603"/>
                      <a:pt x="267432" y="113093"/>
                      <a:pt x="273772" y="93439"/>
                    </a:cubicBezTo>
                    <a:cubicBezTo>
                      <a:pt x="279478" y="75687"/>
                      <a:pt x="287720" y="58568"/>
                      <a:pt x="294694" y="40816"/>
                    </a:cubicBezTo>
                    <a:cubicBezTo>
                      <a:pt x="299766" y="29404"/>
                      <a:pt x="305473" y="18626"/>
                      <a:pt x="311813" y="4677"/>
                    </a:cubicBezTo>
                    <a:cubicBezTo>
                      <a:pt x="290890" y="873"/>
                      <a:pt x="272504" y="-6735"/>
                      <a:pt x="256654" y="12920"/>
                    </a:cubicBezTo>
                    <a:cubicBezTo>
                      <a:pt x="256654" y="12920"/>
                      <a:pt x="256654" y="12920"/>
                      <a:pt x="256654" y="12920"/>
                    </a:cubicBezTo>
                    <a:cubicBezTo>
                      <a:pt x="236999" y="49058"/>
                      <a:pt x="216077" y="83929"/>
                      <a:pt x="198325" y="121335"/>
                    </a:cubicBezTo>
                    <a:cubicBezTo>
                      <a:pt x="191351" y="135283"/>
                      <a:pt x="185011" y="142258"/>
                      <a:pt x="169795" y="145428"/>
                    </a:cubicBezTo>
                    <a:cubicBezTo>
                      <a:pt x="123512" y="154938"/>
                      <a:pt x="77229" y="167618"/>
                      <a:pt x="30946" y="175860"/>
                    </a:cubicBezTo>
                    <a:cubicBezTo>
                      <a:pt x="4318" y="180298"/>
                      <a:pt x="-2022" y="191076"/>
                      <a:pt x="514" y="217705"/>
                    </a:cubicBezTo>
                    <a:cubicBezTo>
                      <a:pt x="12560" y="343872"/>
                      <a:pt x="22704" y="469406"/>
                      <a:pt x="33483" y="595574"/>
                    </a:cubicBezTo>
                    <a:cubicBezTo>
                      <a:pt x="39823" y="671021"/>
                      <a:pt x="45529" y="747102"/>
                      <a:pt x="52503" y="822549"/>
                    </a:cubicBezTo>
                    <a:cubicBezTo>
                      <a:pt x="53137" y="833328"/>
                      <a:pt x="49967" y="848544"/>
                      <a:pt x="67085" y="849812"/>
                    </a:cubicBezTo>
                    <a:cubicBezTo>
                      <a:pt x="113368" y="852982"/>
                      <a:pt x="160918" y="865662"/>
                      <a:pt x="205933" y="852982"/>
                    </a:cubicBezTo>
                    <a:cubicBezTo>
                      <a:pt x="371409" y="807333"/>
                      <a:pt x="535618" y="756613"/>
                      <a:pt x="700460" y="709062"/>
                    </a:cubicBezTo>
                    <a:cubicBezTo>
                      <a:pt x="716945" y="703356"/>
                      <a:pt x="720749" y="695748"/>
                      <a:pt x="717579" y="679263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" name="평행 사변형 7">
              <a:extLst>
                <a:ext uri="{FF2B5EF4-FFF2-40B4-BE49-F238E27FC236}">
                  <a16:creationId xmlns:a16="http://schemas.microsoft.com/office/drawing/2014/main" id="{76E524FF-29D2-4E59-B977-F147169A53D1}"/>
                </a:ext>
              </a:extLst>
            </p:cNvPr>
            <p:cNvSpPr/>
            <p:nvPr/>
          </p:nvSpPr>
          <p:spPr>
            <a:xfrm rot="5400000">
              <a:off x="5951305" y="3770137"/>
              <a:ext cx="2063311" cy="501001"/>
            </a:xfrm>
            <a:prstGeom prst="parallelogram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0C7261EE-1A7E-440D-AB97-9FDB427CEA44}"/>
                </a:ext>
              </a:extLst>
            </p:cNvPr>
            <p:cNvSpPr/>
            <p:nvPr/>
          </p:nvSpPr>
          <p:spPr>
            <a:xfrm>
              <a:off x="7069743" y="4022278"/>
              <a:ext cx="100043" cy="100043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FE8880F5-0D10-4B7E-B39B-89C819897A7B}"/>
              </a:ext>
            </a:extLst>
          </p:cNvPr>
          <p:cNvGrpSpPr/>
          <p:nvPr/>
        </p:nvGrpSpPr>
        <p:grpSpPr>
          <a:xfrm>
            <a:off x="2766258" y="1037574"/>
            <a:ext cx="1531802" cy="1934157"/>
            <a:chOff x="3352118" y="0"/>
            <a:chExt cx="4833321" cy="6187426"/>
          </a:xfrm>
          <a:solidFill>
            <a:schemeClr val="accent1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2A7206E-C117-4179-A3E5-79B5A0E86E1B}"/>
                </a:ext>
              </a:extLst>
            </p:cNvPr>
            <p:cNvSpPr/>
            <p:nvPr/>
          </p:nvSpPr>
          <p:spPr>
            <a:xfrm>
              <a:off x="3352118" y="2481423"/>
              <a:ext cx="858954" cy="68170"/>
            </a:xfrm>
            <a:custGeom>
              <a:avLst/>
              <a:gdLst>
                <a:gd name="connsiteX0" fmla="*/ 824869 w 858954"/>
                <a:gd name="connsiteY0" fmla="*/ 0 h 68170"/>
                <a:gd name="connsiteX1" fmla="*/ 34085 w 858954"/>
                <a:gd name="connsiteY1" fmla="*/ 0 h 68170"/>
                <a:gd name="connsiteX2" fmla="*/ 0 w 858954"/>
                <a:gd name="connsiteY2" fmla="*/ 34085 h 68170"/>
                <a:gd name="connsiteX3" fmla="*/ 0 w 858954"/>
                <a:gd name="connsiteY3" fmla="*/ 34085 h 68170"/>
                <a:gd name="connsiteX4" fmla="*/ 34085 w 858954"/>
                <a:gd name="connsiteY4" fmla="*/ 68171 h 68170"/>
                <a:gd name="connsiteX5" fmla="*/ 824869 w 858954"/>
                <a:gd name="connsiteY5" fmla="*/ 68171 h 68170"/>
                <a:gd name="connsiteX6" fmla="*/ 858954 w 858954"/>
                <a:gd name="connsiteY6" fmla="*/ 34085 h 68170"/>
                <a:gd name="connsiteX7" fmla="*/ 858954 w 858954"/>
                <a:gd name="connsiteY7" fmla="*/ 34085 h 68170"/>
                <a:gd name="connsiteX8" fmla="*/ 824869 w 858954"/>
                <a:gd name="connsiteY8" fmla="*/ 0 h 6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954" h="68170">
                  <a:moveTo>
                    <a:pt x="824869" y="0"/>
                  </a:moveTo>
                  <a:lnTo>
                    <a:pt x="34085" y="0"/>
                  </a:lnTo>
                  <a:cubicBezTo>
                    <a:pt x="15270" y="0"/>
                    <a:pt x="0" y="15270"/>
                    <a:pt x="0" y="34085"/>
                  </a:cubicBezTo>
                  <a:lnTo>
                    <a:pt x="0" y="34085"/>
                  </a:lnTo>
                  <a:cubicBezTo>
                    <a:pt x="0" y="52901"/>
                    <a:pt x="15270" y="68171"/>
                    <a:pt x="34085" y="68171"/>
                  </a:cubicBezTo>
                  <a:lnTo>
                    <a:pt x="824869" y="68171"/>
                  </a:lnTo>
                  <a:cubicBezTo>
                    <a:pt x="843684" y="68171"/>
                    <a:pt x="858954" y="52901"/>
                    <a:pt x="858954" y="34085"/>
                  </a:cubicBezTo>
                  <a:lnTo>
                    <a:pt x="858954" y="34085"/>
                  </a:lnTo>
                  <a:cubicBezTo>
                    <a:pt x="858954" y="15270"/>
                    <a:pt x="843684" y="0"/>
                    <a:pt x="824869" y="0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B0D5E43-BC0D-46D5-99B2-A10F46581688}"/>
                </a:ext>
              </a:extLst>
            </p:cNvPr>
            <p:cNvSpPr/>
            <p:nvPr/>
          </p:nvSpPr>
          <p:spPr>
            <a:xfrm>
              <a:off x="3514794" y="3323968"/>
              <a:ext cx="779017" cy="414506"/>
            </a:xfrm>
            <a:custGeom>
              <a:avLst/>
              <a:gdLst>
                <a:gd name="connsiteX0" fmla="*/ 730023 w 779017"/>
                <a:gd name="connsiteY0" fmla="*/ 3456 h 414506"/>
                <a:gd name="connsiteX1" fmla="*/ 19136 w 779017"/>
                <a:gd name="connsiteY1" fmla="*/ 349833 h 414506"/>
                <a:gd name="connsiteX2" fmla="*/ 3456 w 779017"/>
                <a:gd name="connsiteY2" fmla="*/ 395371 h 414506"/>
                <a:gd name="connsiteX3" fmla="*/ 3456 w 779017"/>
                <a:gd name="connsiteY3" fmla="*/ 395371 h 414506"/>
                <a:gd name="connsiteX4" fmla="*/ 48995 w 779017"/>
                <a:gd name="connsiteY4" fmla="*/ 411051 h 414506"/>
                <a:gd name="connsiteX5" fmla="*/ 759881 w 779017"/>
                <a:gd name="connsiteY5" fmla="*/ 64674 h 414506"/>
                <a:gd name="connsiteX6" fmla="*/ 775561 w 779017"/>
                <a:gd name="connsiteY6" fmla="*/ 19136 h 414506"/>
                <a:gd name="connsiteX7" fmla="*/ 775561 w 779017"/>
                <a:gd name="connsiteY7" fmla="*/ 19136 h 414506"/>
                <a:gd name="connsiteX8" fmla="*/ 730023 w 779017"/>
                <a:gd name="connsiteY8" fmla="*/ 3456 h 41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017" h="414506">
                  <a:moveTo>
                    <a:pt x="730023" y="3456"/>
                  </a:moveTo>
                  <a:lnTo>
                    <a:pt x="19136" y="349833"/>
                  </a:lnTo>
                  <a:cubicBezTo>
                    <a:pt x="2229" y="358082"/>
                    <a:pt x="-4792" y="378465"/>
                    <a:pt x="3456" y="395371"/>
                  </a:cubicBezTo>
                  <a:lnTo>
                    <a:pt x="3456" y="395371"/>
                  </a:lnTo>
                  <a:cubicBezTo>
                    <a:pt x="11705" y="412278"/>
                    <a:pt x="32088" y="419299"/>
                    <a:pt x="48995" y="411051"/>
                  </a:cubicBezTo>
                  <a:lnTo>
                    <a:pt x="759881" y="64674"/>
                  </a:lnTo>
                  <a:cubicBezTo>
                    <a:pt x="776788" y="56425"/>
                    <a:pt x="783809" y="36042"/>
                    <a:pt x="775561" y="19136"/>
                  </a:cubicBezTo>
                  <a:lnTo>
                    <a:pt x="775561" y="19136"/>
                  </a:lnTo>
                  <a:cubicBezTo>
                    <a:pt x="767380" y="2229"/>
                    <a:pt x="746929" y="-4792"/>
                    <a:pt x="730023" y="3456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1667A03-9A3A-4F50-BFE0-4CD56377BB10}"/>
                </a:ext>
              </a:extLst>
            </p:cNvPr>
            <p:cNvSpPr/>
            <p:nvPr/>
          </p:nvSpPr>
          <p:spPr>
            <a:xfrm>
              <a:off x="4240381" y="3918190"/>
              <a:ext cx="585529" cy="666243"/>
            </a:xfrm>
            <a:custGeom>
              <a:avLst/>
              <a:gdLst>
                <a:gd name="connsiteX0" fmla="*/ 525671 w 585529"/>
                <a:gd name="connsiteY0" fmla="*/ 11798 h 666243"/>
                <a:gd name="connsiteX1" fmla="*/ 8321 w 585529"/>
                <a:gd name="connsiteY1" fmla="*/ 609862 h 666243"/>
                <a:gd name="connsiteX2" fmla="*/ 11798 w 585529"/>
                <a:gd name="connsiteY2" fmla="*/ 657923 h 666243"/>
                <a:gd name="connsiteX3" fmla="*/ 11798 w 585529"/>
                <a:gd name="connsiteY3" fmla="*/ 657923 h 666243"/>
                <a:gd name="connsiteX4" fmla="*/ 59858 w 585529"/>
                <a:gd name="connsiteY4" fmla="*/ 654446 h 666243"/>
                <a:gd name="connsiteX5" fmla="*/ 577208 w 585529"/>
                <a:gd name="connsiteY5" fmla="*/ 56382 h 666243"/>
                <a:gd name="connsiteX6" fmla="*/ 573731 w 585529"/>
                <a:gd name="connsiteY6" fmla="*/ 8321 h 666243"/>
                <a:gd name="connsiteX7" fmla="*/ 573731 w 585529"/>
                <a:gd name="connsiteY7" fmla="*/ 8321 h 666243"/>
                <a:gd name="connsiteX8" fmla="*/ 525671 w 585529"/>
                <a:gd name="connsiteY8" fmla="*/ 11798 h 6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5529" h="666243">
                  <a:moveTo>
                    <a:pt x="525671" y="11798"/>
                  </a:moveTo>
                  <a:lnTo>
                    <a:pt x="8321" y="609862"/>
                  </a:lnTo>
                  <a:cubicBezTo>
                    <a:pt x="-4018" y="624110"/>
                    <a:pt x="-2450" y="645652"/>
                    <a:pt x="11798" y="657923"/>
                  </a:cubicBezTo>
                  <a:lnTo>
                    <a:pt x="11798" y="657923"/>
                  </a:lnTo>
                  <a:cubicBezTo>
                    <a:pt x="26046" y="670262"/>
                    <a:pt x="47588" y="668693"/>
                    <a:pt x="59858" y="654446"/>
                  </a:cubicBezTo>
                  <a:lnTo>
                    <a:pt x="577208" y="56382"/>
                  </a:lnTo>
                  <a:cubicBezTo>
                    <a:pt x="589547" y="42134"/>
                    <a:pt x="587979" y="20592"/>
                    <a:pt x="573731" y="8321"/>
                  </a:cubicBezTo>
                  <a:lnTo>
                    <a:pt x="573731" y="8321"/>
                  </a:lnTo>
                  <a:cubicBezTo>
                    <a:pt x="559552" y="-4018"/>
                    <a:pt x="538010" y="-2450"/>
                    <a:pt x="525671" y="11798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AEE66A5-F545-4AD9-BC0D-237E48754AE3}"/>
                </a:ext>
              </a:extLst>
            </p:cNvPr>
            <p:cNvSpPr/>
            <p:nvPr/>
          </p:nvSpPr>
          <p:spPr>
            <a:xfrm>
              <a:off x="5663113" y="0"/>
              <a:ext cx="68170" cy="858954"/>
            </a:xfrm>
            <a:custGeom>
              <a:avLst/>
              <a:gdLst>
                <a:gd name="connsiteX0" fmla="*/ 0 w 68170"/>
                <a:gd name="connsiteY0" fmla="*/ 824869 h 858954"/>
                <a:gd name="connsiteX1" fmla="*/ 0 w 68170"/>
                <a:gd name="connsiteY1" fmla="*/ 34085 h 858954"/>
                <a:gd name="connsiteX2" fmla="*/ 34085 w 68170"/>
                <a:gd name="connsiteY2" fmla="*/ 0 h 858954"/>
                <a:gd name="connsiteX3" fmla="*/ 34085 w 68170"/>
                <a:gd name="connsiteY3" fmla="*/ 0 h 858954"/>
                <a:gd name="connsiteX4" fmla="*/ 68171 w 68170"/>
                <a:gd name="connsiteY4" fmla="*/ 34085 h 858954"/>
                <a:gd name="connsiteX5" fmla="*/ 68171 w 68170"/>
                <a:gd name="connsiteY5" fmla="*/ 824869 h 858954"/>
                <a:gd name="connsiteX6" fmla="*/ 34085 w 68170"/>
                <a:gd name="connsiteY6" fmla="*/ 858954 h 858954"/>
                <a:gd name="connsiteX7" fmla="*/ 34085 w 68170"/>
                <a:gd name="connsiteY7" fmla="*/ 858954 h 858954"/>
                <a:gd name="connsiteX8" fmla="*/ 0 w 68170"/>
                <a:gd name="connsiteY8" fmla="*/ 824869 h 85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170" h="858954">
                  <a:moveTo>
                    <a:pt x="0" y="824869"/>
                  </a:moveTo>
                  <a:lnTo>
                    <a:pt x="0" y="34085"/>
                  </a:lnTo>
                  <a:cubicBezTo>
                    <a:pt x="0" y="15270"/>
                    <a:pt x="15270" y="0"/>
                    <a:pt x="34085" y="0"/>
                  </a:cubicBezTo>
                  <a:lnTo>
                    <a:pt x="34085" y="0"/>
                  </a:lnTo>
                  <a:cubicBezTo>
                    <a:pt x="52901" y="0"/>
                    <a:pt x="68171" y="15270"/>
                    <a:pt x="68171" y="34085"/>
                  </a:cubicBezTo>
                  <a:lnTo>
                    <a:pt x="68171" y="824869"/>
                  </a:lnTo>
                  <a:cubicBezTo>
                    <a:pt x="68171" y="843684"/>
                    <a:pt x="52901" y="858954"/>
                    <a:pt x="34085" y="858954"/>
                  </a:cubicBezTo>
                  <a:lnTo>
                    <a:pt x="34085" y="858954"/>
                  </a:lnTo>
                  <a:cubicBezTo>
                    <a:pt x="15270" y="858954"/>
                    <a:pt x="0" y="843684"/>
                    <a:pt x="0" y="824869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D5AA48C-03D0-4661-84D4-941C079C12D3}"/>
                </a:ext>
              </a:extLst>
            </p:cNvPr>
            <p:cNvSpPr/>
            <p:nvPr/>
          </p:nvSpPr>
          <p:spPr>
            <a:xfrm>
              <a:off x="3514794" y="1306176"/>
              <a:ext cx="779017" cy="414506"/>
            </a:xfrm>
            <a:custGeom>
              <a:avLst/>
              <a:gdLst>
                <a:gd name="connsiteX0" fmla="*/ 730023 w 779017"/>
                <a:gd name="connsiteY0" fmla="*/ 411051 h 414506"/>
                <a:gd name="connsiteX1" fmla="*/ 19136 w 779017"/>
                <a:gd name="connsiteY1" fmla="*/ 64674 h 414506"/>
                <a:gd name="connsiteX2" fmla="*/ 3456 w 779017"/>
                <a:gd name="connsiteY2" fmla="*/ 19136 h 414506"/>
                <a:gd name="connsiteX3" fmla="*/ 3456 w 779017"/>
                <a:gd name="connsiteY3" fmla="*/ 19136 h 414506"/>
                <a:gd name="connsiteX4" fmla="*/ 48995 w 779017"/>
                <a:gd name="connsiteY4" fmla="*/ 3456 h 414506"/>
                <a:gd name="connsiteX5" fmla="*/ 759881 w 779017"/>
                <a:gd name="connsiteY5" fmla="*/ 349833 h 414506"/>
                <a:gd name="connsiteX6" fmla="*/ 775561 w 779017"/>
                <a:gd name="connsiteY6" fmla="*/ 395371 h 414506"/>
                <a:gd name="connsiteX7" fmla="*/ 775561 w 779017"/>
                <a:gd name="connsiteY7" fmla="*/ 395371 h 414506"/>
                <a:gd name="connsiteX8" fmla="*/ 730023 w 779017"/>
                <a:gd name="connsiteY8" fmla="*/ 411051 h 41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017" h="414506">
                  <a:moveTo>
                    <a:pt x="730023" y="411051"/>
                  </a:moveTo>
                  <a:lnTo>
                    <a:pt x="19136" y="64674"/>
                  </a:lnTo>
                  <a:cubicBezTo>
                    <a:pt x="2229" y="56425"/>
                    <a:pt x="-4792" y="36042"/>
                    <a:pt x="3456" y="19136"/>
                  </a:cubicBezTo>
                  <a:lnTo>
                    <a:pt x="3456" y="19136"/>
                  </a:lnTo>
                  <a:cubicBezTo>
                    <a:pt x="11705" y="2229"/>
                    <a:pt x="32088" y="-4792"/>
                    <a:pt x="48995" y="3456"/>
                  </a:cubicBezTo>
                  <a:lnTo>
                    <a:pt x="759881" y="349833"/>
                  </a:lnTo>
                  <a:cubicBezTo>
                    <a:pt x="776788" y="358082"/>
                    <a:pt x="783809" y="378465"/>
                    <a:pt x="775561" y="395371"/>
                  </a:cubicBezTo>
                  <a:lnTo>
                    <a:pt x="775561" y="395371"/>
                  </a:lnTo>
                  <a:cubicBezTo>
                    <a:pt x="767380" y="412278"/>
                    <a:pt x="746929" y="419299"/>
                    <a:pt x="730023" y="411051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A4CD5F15-9D7E-4AEC-B00C-F6DE327D50BF}"/>
                </a:ext>
              </a:extLst>
            </p:cNvPr>
            <p:cNvSpPr/>
            <p:nvPr/>
          </p:nvSpPr>
          <p:spPr>
            <a:xfrm>
              <a:off x="4240381" y="460217"/>
              <a:ext cx="585529" cy="666243"/>
            </a:xfrm>
            <a:custGeom>
              <a:avLst/>
              <a:gdLst>
                <a:gd name="connsiteX0" fmla="*/ 525671 w 585529"/>
                <a:gd name="connsiteY0" fmla="*/ 654446 h 666243"/>
                <a:gd name="connsiteX1" fmla="*/ 8321 w 585529"/>
                <a:gd name="connsiteY1" fmla="*/ 56382 h 666243"/>
                <a:gd name="connsiteX2" fmla="*/ 11798 w 585529"/>
                <a:gd name="connsiteY2" fmla="*/ 8321 h 666243"/>
                <a:gd name="connsiteX3" fmla="*/ 11798 w 585529"/>
                <a:gd name="connsiteY3" fmla="*/ 8321 h 666243"/>
                <a:gd name="connsiteX4" fmla="*/ 59858 w 585529"/>
                <a:gd name="connsiteY4" fmla="*/ 11798 h 666243"/>
                <a:gd name="connsiteX5" fmla="*/ 577208 w 585529"/>
                <a:gd name="connsiteY5" fmla="*/ 609862 h 666243"/>
                <a:gd name="connsiteX6" fmla="*/ 573731 w 585529"/>
                <a:gd name="connsiteY6" fmla="*/ 657923 h 666243"/>
                <a:gd name="connsiteX7" fmla="*/ 573731 w 585529"/>
                <a:gd name="connsiteY7" fmla="*/ 657923 h 666243"/>
                <a:gd name="connsiteX8" fmla="*/ 525671 w 585529"/>
                <a:gd name="connsiteY8" fmla="*/ 654446 h 6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5529" h="666243">
                  <a:moveTo>
                    <a:pt x="525671" y="654446"/>
                  </a:moveTo>
                  <a:lnTo>
                    <a:pt x="8321" y="56382"/>
                  </a:lnTo>
                  <a:cubicBezTo>
                    <a:pt x="-4018" y="42134"/>
                    <a:pt x="-2450" y="20592"/>
                    <a:pt x="11798" y="8321"/>
                  </a:cubicBezTo>
                  <a:lnTo>
                    <a:pt x="11798" y="8321"/>
                  </a:lnTo>
                  <a:cubicBezTo>
                    <a:pt x="26046" y="-4018"/>
                    <a:pt x="47588" y="-2450"/>
                    <a:pt x="59858" y="11798"/>
                  </a:cubicBezTo>
                  <a:lnTo>
                    <a:pt x="577208" y="609862"/>
                  </a:lnTo>
                  <a:cubicBezTo>
                    <a:pt x="589547" y="624110"/>
                    <a:pt x="587979" y="645652"/>
                    <a:pt x="573731" y="657923"/>
                  </a:cubicBezTo>
                  <a:lnTo>
                    <a:pt x="573731" y="657923"/>
                  </a:lnTo>
                  <a:cubicBezTo>
                    <a:pt x="559552" y="670261"/>
                    <a:pt x="538010" y="668694"/>
                    <a:pt x="525671" y="654446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65BBF67F-3B7C-414D-96B6-4BA72A8C0604}"/>
                </a:ext>
              </a:extLst>
            </p:cNvPr>
            <p:cNvSpPr/>
            <p:nvPr/>
          </p:nvSpPr>
          <p:spPr>
            <a:xfrm>
              <a:off x="4441963" y="1155986"/>
              <a:ext cx="2653695" cy="3725656"/>
            </a:xfrm>
            <a:custGeom>
              <a:avLst/>
              <a:gdLst>
                <a:gd name="connsiteX0" fmla="*/ 2645242 w 2653695"/>
                <a:gd name="connsiteY0" fmla="*/ 1167007 h 3725656"/>
                <a:gd name="connsiteX1" fmla="*/ 2517694 w 2653695"/>
                <a:gd name="connsiteY1" fmla="*/ 703376 h 3725656"/>
                <a:gd name="connsiteX2" fmla="*/ 2229945 w 2653695"/>
                <a:gd name="connsiteY2" fmla="*/ 335526 h 3725656"/>
                <a:gd name="connsiteX3" fmla="*/ 1929174 w 2653695"/>
                <a:gd name="connsiteY3" fmla="*/ 157531 h 3725656"/>
                <a:gd name="connsiteX4" fmla="*/ 1439843 w 2653695"/>
                <a:gd name="connsiteY4" fmla="*/ 57 h 3725656"/>
                <a:gd name="connsiteX5" fmla="*/ 596500 w 2653695"/>
                <a:gd name="connsiteY5" fmla="*/ 207092 h 3725656"/>
                <a:gd name="connsiteX6" fmla="*/ 388851 w 2653695"/>
                <a:gd name="connsiteY6" fmla="*/ 371520 h 3725656"/>
                <a:gd name="connsiteX7" fmla="*/ 178067 w 2653695"/>
                <a:gd name="connsiteY7" fmla="*/ 694923 h 3725656"/>
                <a:gd name="connsiteX8" fmla="*/ 33749 w 2653695"/>
                <a:gd name="connsiteY8" fmla="*/ 1064410 h 3725656"/>
                <a:gd name="connsiteX9" fmla="*/ 72333 w 2653695"/>
                <a:gd name="connsiteY9" fmla="*/ 1684698 h 3725656"/>
                <a:gd name="connsiteX10" fmla="*/ 352993 w 2653695"/>
                <a:gd name="connsiteY10" fmla="*/ 2303213 h 3725656"/>
                <a:gd name="connsiteX11" fmla="*/ 714436 w 2653695"/>
                <a:gd name="connsiteY11" fmla="*/ 3532472 h 3725656"/>
                <a:gd name="connsiteX12" fmla="*/ 732637 w 2653695"/>
                <a:gd name="connsiteY12" fmla="*/ 3684630 h 3725656"/>
                <a:gd name="connsiteX13" fmla="*/ 777221 w 2653695"/>
                <a:gd name="connsiteY13" fmla="*/ 3725464 h 3725656"/>
                <a:gd name="connsiteX14" fmla="*/ 794469 w 2653695"/>
                <a:gd name="connsiteY14" fmla="*/ 3725600 h 3725656"/>
                <a:gd name="connsiteX15" fmla="*/ 1430845 w 2653695"/>
                <a:gd name="connsiteY15" fmla="*/ 3714148 h 3725656"/>
                <a:gd name="connsiteX16" fmla="*/ 1744772 w 2653695"/>
                <a:gd name="connsiteY16" fmla="*/ 3708353 h 3725656"/>
                <a:gd name="connsiteX17" fmla="*/ 1974508 w 2653695"/>
                <a:gd name="connsiteY17" fmla="*/ 3669019 h 3725656"/>
                <a:gd name="connsiteX18" fmla="*/ 2077787 w 2653695"/>
                <a:gd name="connsiteY18" fmla="*/ 2902572 h 3725656"/>
                <a:gd name="connsiteX19" fmla="*/ 2387692 w 2653695"/>
                <a:gd name="connsiteY19" fmla="*/ 2287874 h 3725656"/>
                <a:gd name="connsiteX20" fmla="*/ 2548780 w 2653695"/>
                <a:gd name="connsiteY20" fmla="*/ 1927864 h 3725656"/>
                <a:gd name="connsiteX21" fmla="*/ 2645242 w 2653695"/>
                <a:gd name="connsiteY21" fmla="*/ 1167007 h 3725656"/>
                <a:gd name="connsiteX22" fmla="*/ 1574344 w 2653695"/>
                <a:gd name="connsiteY22" fmla="*/ 3659475 h 3725656"/>
                <a:gd name="connsiteX23" fmla="*/ 1392533 w 2653695"/>
                <a:gd name="connsiteY23" fmla="*/ 3662678 h 3725656"/>
                <a:gd name="connsiteX24" fmla="*/ 1197359 w 2653695"/>
                <a:gd name="connsiteY24" fmla="*/ 3666769 h 3725656"/>
                <a:gd name="connsiteX25" fmla="*/ 1179703 w 2653695"/>
                <a:gd name="connsiteY25" fmla="*/ 3647613 h 3725656"/>
                <a:gd name="connsiteX26" fmla="*/ 1191837 w 2653695"/>
                <a:gd name="connsiteY26" fmla="*/ 3294078 h 3725656"/>
                <a:gd name="connsiteX27" fmla="*/ 1220946 w 2653695"/>
                <a:gd name="connsiteY27" fmla="*/ 3139943 h 3725656"/>
                <a:gd name="connsiteX28" fmla="*/ 1458863 w 2653695"/>
                <a:gd name="connsiteY28" fmla="*/ 3067069 h 3725656"/>
                <a:gd name="connsiteX29" fmla="*/ 1543258 w 2653695"/>
                <a:gd name="connsiteY29" fmla="*/ 3190527 h 3725656"/>
                <a:gd name="connsiteX30" fmla="*/ 1585797 w 2653695"/>
                <a:gd name="connsiteY30" fmla="*/ 3521906 h 3725656"/>
                <a:gd name="connsiteX31" fmla="*/ 1593569 w 2653695"/>
                <a:gd name="connsiteY31" fmla="*/ 3638342 h 3725656"/>
                <a:gd name="connsiteX32" fmla="*/ 1574344 w 2653695"/>
                <a:gd name="connsiteY32" fmla="*/ 3659475 h 3725656"/>
                <a:gd name="connsiteX33" fmla="*/ 1019773 w 2653695"/>
                <a:gd name="connsiteY33" fmla="*/ 2267696 h 3725656"/>
                <a:gd name="connsiteX34" fmla="*/ 1073561 w 2653695"/>
                <a:gd name="connsiteY34" fmla="*/ 2294351 h 3725656"/>
                <a:gd name="connsiteX35" fmla="*/ 1128506 w 2653695"/>
                <a:gd name="connsiteY35" fmla="*/ 2287670 h 3725656"/>
                <a:gd name="connsiteX36" fmla="*/ 1196746 w 2653695"/>
                <a:gd name="connsiteY36" fmla="*/ 2235110 h 3725656"/>
                <a:gd name="connsiteX37" fmla="*/ 1222310 w 2653695"/>
                <a:gd name="connsiteY37" fmla="*/ 2233951 h 3725656"/>
                <a:gd name="connsiteX38" fmla="*/ 1374126 w 2653695"/>
                <a:gd name="connsiteY38" fmla="*/ 2240019 h 3725656"/>
                <a:gd name="connsiteX39" fmla="*/ 1432821 w 2653695"/>
                <a:gd name="connsiteY39" fmla="*/ 2211864 h 3725656"/>
                <a:gd name="connsiteX40" fmla="*/ 1451637 w 2653695"/>
                <a:gd name="connsiteY40" fmla="*/ 2216908 h 3725656"/>
                <a:gd name="connsiteX41" fmla="*/ 1503719 w 2653695"/>
                <a:gd name="connsiteY41" fmla="*/ 2285420 h 3725656"/>
                <a:gd name="connsiteX42" fmla="*/ 1552325 w 2653695"/>
                <a:gd name="connsiteY42" fmla="*/ 2294555 h 3725656"/>
                <a:gd name="connsiteX43" fmla="*/ 1630381 w 2653695"/>
                <a:gd name="connsiteY43" fmla="*/ 2246904 h 3725656"/>
                <a:gd name="connsiteX44" fmla="*/ 1614156 w 2653695"/>
                <a:gd name="connsiteY44" fmla="*/ 2335117 h 3725656"/>
                <a:gd name="connsiteX45" fmla="*/ 1468339 w 2653695"/>
                <a:gd name="connsiteY45" fmla="*/ 2995080 h 3725656"/>
                <a:gd name="connsiteX46" fmla="*/ 1453545 w 2653695"/>
                <a:gd name="connsiteY46" fmla="*/ 3004624 h 3725656"/>
                <a:gd name="connsiteX47" fmla="*/ 1326475 w 2653695"/>
                <a:gd name="connsiteY47" fmla="*/ 2989013 h 3725656"/>
                <a:gd name="connsiteX48" fmla="*/ 1275551 w 2653695"/>
                <a:gd name="connsiteY48" fmla="*/ 3002443 h 3725656"/>
                <a:gd name="connsiteX49" fmla="*/ 1259054 w 2653695"/>
                <a:gd name="connsiteY49" fmla="*/ 2995966 h 3725656"/>
                <a:gd name="connsiteX50" fmla="*/ 1019773 w 2653695"/>
                <a:gd name="connsiteY50" fmla="*/ 2267696 h 3725656"/>
                <a:gd name="connsiteX51" fmla="*/ 2568618 w 2653695"/>
                <a:gd name="connsiteY51" fmla="*/ 1661997 h 3725656"/>
                <a:gd name="connsiteX52" fmla="*/ 2516604 w 2653695"/>
                <a:gd name="connsiteY52" fmla="*/ 1855739 h 3725656"/>
                <a:gd name="connsiteX53" fmla="*/ 2043020 w 2653695"/>
                <a:gd name="connsiteY53" fmla="*/ 2856830 h 3725656"/>
                <a:gd name="connsiteX54" fmla="*/ 1916426 w 2653695"/>
                <a:gd name="connsiteY54" fmla="*/ 3649794 h 3725656"/>
                <a:gd name="connsiteX55" fmla="*/ 1642515 w 2653695"/>
                <a:gd name="connsiteY55" fmla="*/ 3651908 h 3725656"/>
                <a:gd name="connsiteX56" fmla="*/ 1516263 w 2653695"/>
                <a:gd name="connsiteY56" fmla="*/ 3017713 h 3725656"/>
                <a:gd name="connsiteX57" fmla="*/ 1694939 w 2653695"/>
                <a:gd name="connsiteY57" fmla="*/ 2204433 h 3725656"/>
                <a:gd name="connsiteX58" fmla="*/ 1681305 w 2653695"/>
                <a:gd name="connsiteY58" fmla="*/ 2160395 h 3725656"/>
                <a:gd name="connsiteX59" fmla="*/ 1659490 w 2653695"/>
                <a:gd name="connsiteY59" fmla="*/ 2166530 h 3725656"/>
                <a:gd name="connsiteX60" fmla="*/ 1530033 w 2653695"/>
                <a:gd name="connsiteY60" fmla="*/ 2238723 h 3725656"/>
                <a:gd name="connsiteX61" fmla="*/ 1422119 w 2653695"/>
                <a:gd name="connsiteY61" fmla="*/ 2167416 h 3725656"/>
                <a:gd name="connsiteX62" fmla="*/ 1271802 w 2653695"/>
                <a:gd name="connsiteY62" fmla="*/ 2197616 h 3725656"/>
                <a:gd name="connsiteX63" fmla="*/ 1198313 w 2653695"/>
                <a:gd name="connsiteY63" fmla="*/ 2178460 h 3725656"/>
                <a:gd name="connsiteX64" fmla="*/ 1083854 w 2653695"/>
                <a:gd name="connsiteY64" fmla="*/ 2238723 h 3725656"/>
                <a:gd name="connsiteX65" fmla="*/ 959442 w 2653695"/>
                <a:gd name="connsiteY65" fmla="*/ 2208115 h 3725656"/>
                <a:gd name="connsiteX66" fmla="*/ 959919 w 2653695"/>
                <a:gd name="connsiteY66" fmla="*/ 2258288 h 3725656"/>
                <a:gd name="connsiteX67" fmla="*/ 1196268 w 2653695"/>
                <a:gd name="connsiteY67" fmla="*/ 2968425 h 3725656"/>
                <a:gd name="connsiteX68" fmla="*/ 1208471 w 2653695"/>
                <a:gd name="connsiteY68" fmla="*/ 3031347 h 3725656"/>
                <a:gd name="connsiteX69" fmla="*/ 1182566 w 2653695"/>
                <a:gd name="connsiteY69" fmla="*/ 3103131 h 3725656"/>
                <a:gd name="connsiteX70" fmla="*/ 1129256 w 2653695"/>
                <a:gd name="connsiteY70" fmla="*/ 3620822 h 3725656"/>
                <a:gd name="connsiteX71" fmla="*/ 1125848 w 2653695"/>
                <a:gd name="connsiteY71" fmla="*/ 3670518 h 3725656"/>
                <a:gd name="connsiteX72" fmla="*/ 1076696 w 2653695"/>
                <a:gd name="connsiteY72" fmla="*/ 3670246 h 3725656"/>
                <a:gd name="connsiteX73" fmla="*/ 793173 w 2653695"/>
                <a:gd name="connsiteY73" fmla="*/ 3672291 h 3725656"/>
                <a:gd name="connsiteX74" fmla="*/ 336905 w 2653695"/>
                <a:gd name="connsiteY74" fmla="*/ 2140353 h 3725656"/>
                <a:gd name="connsiteX75" fmla="*/ 86922 w 2653695"/>
                <a:gd name="connsiteY75" fmla="*/ 1553332 h 3725656"/>
                <a:gd name="connsiteX76" fmla="*/ 51132 w 2653695"/>
                <a:gd name="connsiteY76" fmla="*/ 1225089 h 3725656"/>
                <a:gd name="connsiteX77" fmla="*/ 143913 w 2653695"/>
                <a:gd name="connsiteY77" fmla="*/ 916070 h 3725656"/>
                <a:gd name="connsiteX78" fmla="*/ 274597 w 2653695"/>
                <a:gd name="connsiteY78" fmla="*/ 617413 h 3725656"/>
                <a:gd name="connsiteX79" fmla="*/ 488176 w 2653695"/>
                <a:gd name="connsiteY79" fmla="*/ 362113 h 3725656"/>
                <a:gd name="connsiteX80" fmla="*/ 1339291 w 2653695"/>
                <a:gd name="connsiteY80" fmla="*/ 58479 h 3725656"/>
                <a:gd name="connsiteX81" fmla="*/ 2186315 w 2653695"/>
                <a:gd name="connsiteY81" fmla="*/ 386995 h 3725656"/>
                <a:gd name="connsiteX82" fmla="*/ 2444411 w 2653695"/>
                <a:gd name="connsiteY82" fmla="*/ 685652 h 3725656"/>
                <a:gd name="connsiteX83" fmla="*/ 2577003 w 2653695"/>
                <a:gd name="connsiteY83" fmla="*/ 1069591 h 3725656"/>
                <a:gd name="connsiteX84" fmla="*/ 2568618 w 2653695"/>
                <a:gd name="connsiteY84" fmla="*/ 1661997 h 3725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53695" h="3725656">
                  <a:moveTo>
                    <a:pt x="2645242" y="1167007"/>
                  </a:moveTo>
                  <a:cubicBezTo>
                    <a:pt x="2628676" y="1005988"/>
                    <a:pt x="2587297" y="848376"/>
                    <a:pt x="2517694" y="703376"/>
                  </a:cubicBezTo>
                  <a:cubicBezTo>
                    <a:pt x="2446796" y="555854"/>
                    <a:pt x="2345972" y="447735"/>
                    <a:pt x="2229945" y="335526"/>
                  </a:cubicBezTo>
                  <a:cubicBezTo>
                    <a:pt x="2146163" y="254539"/>
                    <a:pt x="2031908" y="209546"/>
                    <a:pt x="1929174" y="157531"/>
                  </a:cubicBezTo>
                  <a:cubicBezTo>
                    <a:pt x="1775721" y="79885"/>
                    <a:pt x="1614974" y="-2466"/>
                    <a:pt x="1439843" y="57"/>
                  </a:cubicBezTo>
                  <a:cubicBezTo>
                    <a:pt x="1145685" y="4351"/>
                    <a:pt x="849755" y="47708"/>
                    <a:pt x="596500" y="207092"/>
                  </a:cubicBezTo>
                  <a:cubicBezTo>
                    <a:pt x="521648" y="254198"/>
                    <a:pt x="451841" y="309416"/>
                    <a:pt x="388851" y="371520"/>
                  </a:cubicBezTo>
                  <a:cubicBezTo>
                    <a:pt x="296548" y="462665"/>
                    <a:pt x="232672" y="578419"/>
                    <a:pt x="178067" y="694923"/>
                  </a:cubicBezTo>
                  <a:cubicBezTo>
                    <a:pt x="122235" y="814018"/>
                    <a:pt x="65925" y="936521"/>
                    <a:pt x="33749" y="1064410"/>
                  </a:cubicBezTo>
                  <a:cubicBezTo>
                    <a:pt x="-18948" y="1273831"/>
                    <a:pt x="-12744" y="1485911"/>
                    <a:pt x="72333" y="1684698"/>
                  </a:cubicBezTo>
                  <a:cubicBezTo>
                    <a:pt x="161433" y="1892892"/>
                    <a:pt x="266621" y="2093792"/>
                    <a:pt x="352993" y="2303213"/>
                  </a:cubicBezTo>
                  <a:cubicBezTo>
                    <a:pt x="513331" y="2692197"/>
                    <a:pt x="676874" y="3107630"/>
                    <a:pt x="714436" y="3532472"/>
                  </a:cubicBezTo>
                  <a:cubicBezTo>
                    <a:pt x="718935" y="3583328"/>
                    <a:pt x="726366" y="3633910"/>
                    <a:pt x="732637" y="3684630"/>
                  </a:cubicBezTo>
                  <a:cubicBezTo>
                    <a:pt x="736455" y="3715238"/>
                    <a:pt x="746885" y="3724714"/>
                    <a:pt x="777221" y="3725464"/>
                  </a:cubicBezTo>
                  <a:cubicBezTo>
                    <a:pt x="782948" y="3725600"/>
                    <a:pt x="788742" y="3725737"/>
                    <a:pt x="794469" y="3725600"/>
                  </a:cubicBezTo>
                  <a:cubicBezTo>
                    <a:pt x="1006617" y="3721919"/>
                    <a:pt x="1218697" y="3718033"/>
                    <a:pt x="1430845" y="3714148"/>
                  </a:cubicBezTo>
                  <a:cubicBezTo>
                    <a:pt x="1535487" y="3712239"/>
                    <a:pt x="1640129" y="3710330"/>
                    <a:pt x="1744772" y="3708353"/>
                  </a:cubicBezTo>
                  <a:cubicBezTo>
                    <a:pt x="1792628" y="3707467"/>
                    <a:pt x="1974508" y="3732622"/>
                    <a:pt x="1974508" y="3669019"/>
                  </a:cubicBezTo>
                  <a:cubicBezTo>
                    <a:pt x="1974508" y="3413309"/>
                    <a:pt x="2001572" y="3147579"/>
                    <a:pt x="2077787" y="2902572"/>
                  </a:cubicBezTo>
                  <a:cubicBezTo>
                    <a:pt x="2147867" y="2677472"/>
                    <a:pt x="2287481" y="2498250"/>
                    <a:pt x="2387692" y="2287874"/>
                  </a:cubicBezTo>
                  <a:cubicBezTo>
                    <a:pt x="2443933" y="2169802"/>
                    <a:pt x="2504060" y="2051389"/>
                    <a:pt x="2548780" y="1927864"/>
                  </a:cubicBezTo>
                  <a:cubicBezTo>
                    <a:pt x="2634880" y="1690629"/>
                    <a:pt x="2671761" y="1424421"/>
                    <a:pt x="2645242" y="1167007"/>
                  </a:cubicBezTo>
                  <a:close/>
                  <a:moveTo>
                    <a:pt x="1574344" y="3659475"/>
                  </a:moveTo>
                  <a:cubicBezTo>
                    <a:pt x="1513741" y="3657907"/>
                    <a:pt x="1453205" y="3665951"/>
                    <a:pt x="1392533" y="3662678"/>
                  </a:cubicBezTo>
                  <a:cubicBezTo>
                    <a:pt x="1327361" y="3659270"/>
                    <a:pt x="1262462" y="3667791"/>
                    <a:pt x="1197359" y="3666769"/>
                  </a:cubicBezTo>
                  <a:cubicBezTo>
                    <a:pt x="1182634" y="3666564"/>
                    <a:pt x="1179226" y="3661656"/>
                    <a:pt x="1179703" y="3647613"/>
                  </a:cubicBezTo>
                  <a:cubicBezTo>
                    <a:pt x="1183588" y="3529336"/>
                    <a:pt x="1187883" y="3412150"/>
                    <a:pt x="1191837" y="3294078"/>
                  </a:cubicBezTo>
                  <a:cubicBezTo>
                    <a:pt x="1193609" y="3241450"/>
                    <a:pt x="1198927" y="3187731"/>
                    <a:pt x="1220946" y="3139943"/>
                  </a:cubicBezTo>
                  <a:cubicBezTo>
                    <a:pt x="1265394" y="3043345"/>
                    <a:pt x="1367036" y="3014577"/>
                    <a:pt x="1458863" y="3067069"/>
                  </a:cubicBezTo>
                  <a:cubicBezTo>
                    <a:pt x="1503242" y="3092497"/>
                    <a:pt x="1529624" y="3141239"/>
                    <a:pt x="1543258" y="3190527"/>
                  </a:cubicBezTo>
                  <a:cubicBezTo>
                    <a:pt x="1572845" y="3297759"/>
                    <a:pt x="1575912" y="3411809"/>
                    <a:pt x="1585797" y="3521906"/>
                  </a:cubicBezTo>
                  <a:cubicBezTo>
                    <a:pt x="1589274" y="3560558"/>
                    <a:pt x="1589069" y="3599688"/>
                    <a:pt x="1593569" y="3638342"/>
                  </a:cubicBezTo>
                  <a:cubicBezTo>
                    <a:pt x="1595409" y="3654293"/>
                    <a:pt x="1590842" y="3659952"/>
                    <a:pt x="1574344" y="3659475"/>
                  </a:cubicBezTo>
                  <a:close/>
                  <a:moveTo>
                    <a:pt x="1019773" y="2267696"/>
                  </a:moveTo>
                  <a:cubicBezTo>
                    <a:pt x="1040566" y="2277990"/>
                    <a:pt x="1057200" y="2285898"/>
                    <a:pt x="1073561" y="2294351"/>
                  </a:cubicBezTo>
                  <a:cubicBezTo>
                    <a:pt x="1093603" y="2304713"/>
                    <a:pt x="1111259" y="2301509"/>
                    <a:pt x="1128506" y="2287670"/>
                  </a:cubicBezTo>
                  <a:cubicBezTo>
                    <a:pt x="1150866" y="2269741"/>
                    <a:pt x="1174385" y="2253107"/>
                    <a:pt x="1196746" y="2235110"/>
                  </a:cubicBezTo>
                  <a:cubicBezTo>
                    <a:pt x="1205744" y="2227884"/>
                    <a:pt x="1213516" y="2226930"/>
                    <a:pt x="1222310" y="2233951"/>
                  </a:cubicBezTo>
                  <a:cubicBezTo>
                    <a:pt x="1271461" y="2272945"/>
                    <a:pt x="1322044" y="2268718"/>
                    <a:pt x="1374126" y="2240019"/>
                  </a:cubicBezTo>
                  <a:cubicBezTo>
                    <a:pt x="1393078" y="2229588"/>
                    <a:pt x="1413461" y="2221612"/>
                    <a:pt x="1432821" y="2211864"/>
                  </a:cubicBezTo>
                  <a:cubicBezTo>
                    <a:pt x="1441343" y="2207569"/>
                    <a:pt x="1445979" y="2209001"/>
                    <a:pt x="1451637" y="2216908"/>
                  </a:cubicBezTo>
                  <a:cubicBezTo>
                    <a:pt x="1468407" y="2240155"/>
                    <a:pt x="1486063" y="2262856"/>
                    <a:pt x="1503719" y="2285420"/>
                  </a:cubicBezTo>
                  <a:cubicBezTo>
                    <a:pt x="1517899" y="2303554"/>
                    <a:pt x="1531874" y="2306417"/>
                    <a:pt x="1552325" y="2294555"/>
                  </a:cubicBezTo>
                  <a:cubicBezTo>
                    <a:pt x="1577548" y="2279899"/>
                    <a:pt x="1602226" y="2264151"/>
                    <a:pt x="1630381" y="2246904"/>
                  </a:cubicBezTo>
                  <a:cubicBezTo>
                    <a:pt x="1627586" y="2279081"/>
                    <a:pt x="1621996" y="2307576"/>
                    <a:pt x="1614156" y="2335117"/>
                  </a:cubicBezTo>
                  <a:cubicBezTo>
                    <a:pt x="1553348" y="2549855"/>
                    <a:pt x="1503924" y="2774888"/>
                    <a:pt x="1468339" y="2995080"/>
                  </a:cubicBezTo>
                  <a:cubicBezTo>
                    <a:pt x="1466566" y="3005851"/>
                    <a:pt x="1463158" y="3007351"/>
                    <a:pt x="1453545" y="3004624"/>
                  </a:cubicBezTo>
                  <a:cubicBezTo>
                    <a:pt x="1412029" y="2992831"/>
                    <a:pt x="1369082" y="2992285"/>
                    <a:pt x="1326475" y="2989013"/>
                  </a:cubicBezTo>
                  <a:cubicBezTo>
                    <a:pt x="1308137" y="2987581"/>
                    <a:pt x="1290617" y="2991876"/>
                    <a:pt x="1275551" y="3002443"/>
                  </a:cubicBezTo>
                  <a:cubicBezTo>
                    <a:pt x="1265189" y="3009737"/>
                    <a:pt x="1262530" y="3006737"/>
                    <a:pt x="1259054" y="2995966"/>
                  </a:cubicBezTo>
                  <a:cubicBezTo>
                    <a:pt x="1230149" y="2906799"/>
                    <a:pt x="1031226" y="2273354"/>
                    <a:pt x="1019773" y="2267696"/>
                  </a:cubicBezTo>
                  <a:close/>
                  <a:moveTo>
                    <a:pt x="2568618" y="1661997"/>
                  </a:moveTo>
                  <a:cubicBezTo>
                    <a:pt x="2555393" y="1727577"/>
                    <a:pt x="2538009" y="1792340"/>
                    <a:pt x="2516604" y="1855739"/>
                  </a:cubicBezTo>
                  <a:cubicBezTo>
                    <a:pt x="2398259" y="2205933"/>
                    <a:pt x="2161501" y="2506704"/>
                    <a:pt x="2043020" y="2856830"/>
                  </a:cubicBezTo>
                  <a:cubicBezTo>
                    <a:pt x="1956988" y="3111107"/>
                    <a:pt x="1936332" y="3382155"/>
                    <a:pt x="1916426" y="3649794"/>
                  </a:cubicBezTo>
                  <a:cubicBezTo>
                    <a:pt x="1825418" y="3657975"/>
                    <a:pt x="1733660" y="3658725"/>
                    <a:pt x="1642515" y="3651908"/>
                  </a:cubicBezTo>
                  <a:cubicBezTo>
                    <a:pt x="1658536" y="3434306"/>
                    <a:pt x="1614361" y="3212614"/>
                    <a:pt x="1516263" y="3017713"/>
                  </a:cubicBezTo>
                  <a:cubicBezTo>
                    <a:pt x="1575844" y="2746597"/>
                    <a:pt x="1635357" y="2475549"/>
                    <a:pt x="1694939" y="2204433"/>
                  </a:cubicBezTo>
                  <a:cubicBezTo>
                    <a:pt x="1698620" y="2187595"/>
                    <a:pt x="1698143" y="2163803"/>
                    <a:pt x="1681305" y="2160395"/>
                  </a:cubicBezTo>
                  <a:cubicBezTo>
                    <a:pt x="1673738" y="2158827"/>
                    <a:pt x="1666239" y="2162713"/>
                    <a:pt x="1659490" y="2166530"/>
                  </a:cubicBezTo>
                  <a:cubicBezTo>
                    <a:pt x="1616338" y="2190595"/>
                    <a:pt x="1573186" y="2214659"/>
                    <a:pt x="1530033" y="2238723"/>
                  </a:cubicBezTo>
                  <a:cubicBezTo>
                    <a:pt x="1542918" y="2188618"/>
                    <a:pt x="1472701" y="2156577"/>
                    <a:pt x="1422119" y="2167416"/>
                  </a:cubicBezTo>
                  <a:cubicBezTo>
                    <a:pt x="1371536" y="2178256"/>
                    <a:pt x="1322180" y="2209342"/>
                    <a:pt x="1271802" y="2197616"/>
                  </a:cubicBezTo>
                  <a:cubicBezTo>
                    <a:pt x="1246919" y="2191822"/>
                    <a:pt x="1223673" y="2175733"/>
                    <a:pt x="1198313" y="2178460"/>
                  </a:cubicBezTo>
                  <a:cubicBezTo>
                    <a:pt x="1154479" y="2183096"/>
                    <a:pt x="1127825" y="2240973"/>
                    <a:pt x="1083854" y="2238723"/>
                  </a:cubicBezTo>
                  <a:cubicBezTo>
                    <a:pt x="1037362" y="2236405"/>
                    <a:pt x="986642" y="2170280"/>
                    <a:pt x="959442" y="2208115"/>
                  </a:cubicBezTo>
                  <a:cubicBezTo>
                    <a:pt x="949285" y="2222226"/>
                    <a:pt x="954398" y="2241791"/>
                    <a:pt x="959919" y="2258288"/>
                  </a:cubicBezTo>
                  <a:cubicBezTo>
                    <a:pt x="1038725" y="2494978"/>
                    <a:pt x="1117463" y="2731736"/>
                    <a:pt x="1196268" y="2968425"/>
                  </a:cubicBezTo>
                  <a:cubicBezTo>
                    <a:pt x="1203085" y="2988808"/>
                    <a:pt x="1209970" y="3009873"/>
                    <a:pt x="1208471" y="3031347"/>
                  </a:cubicBezTo>
                  <a:cubicBezTo>
                    <a:pt x="1206698" y="3056911"/>
                    <a:pt x="1193405" y="3079885"/>
                    <a:pt x="1182566" y="3103131"/>
                  </a:cubicBezTo>
                  <a:cubicBezTo>
                    <a:pt x="1108669" y="3261492"/>
                    <a:pt x="1146163" y="3446849"/>
                    <a:pt x="1129256" y="3620822"/>
                  </a:cubicBezTo>
                  <a:cubicBezTo>
                    <a:pt x="1127825" y="3635887"/>
                    <a:pt x="1125848" y="3650067"/>
                    <a:pt x="1125848" y="3670518"/>
                  </a:cubicBezTo>
                  <a:cubicBezTo>
                    <a:pt x="1113168" y="3670518"/>
                    <a:pt x="1089376" y="3670109"/>
                    <a:pt x="1076696" y="3670246"/>
                  </a:cubicBezTo>
                  <a:cubicBezTo>
                    <a:pt x="982211" y="3670927"/>
                    <a:pt x="887726" y="3671609"/>
                    <a:pt x="793173" y="3672291"/>
                  </a:cubicBezTo>
                  <a:cubicBezTo>
                    <a:pt x="720162" y="3142398"/>
                    <a:pt x="565687" y="2623821"/>
                    <a:pt x="336905" y="2140353"/>
                  </a:cubicBezTo>
                  <a:cubicBezTo>
                    <a:pt x="245760" y="1947838"/>
                    <a:pt x="142277" y="1759004"/>
                    <a:pt x="86922" y="1553332"/>
                  </a:cubicBezTo>
                  <a:cubicBezTo>
                    <a:pt x="58222" y="1446781"/>
                    <a:pt x="43838" y="1335390"/>
                    <a:pt x="51132" y="1225089"/>
                  </a:cubicBezTo>
                  <a:cubicBezTo>
                    <a:pt x="58767" y="1108994"/>
                    <a:pt x="100352" y="1020235"/>
                    <a:pt x="143913" y="916070"/>
                  </a:cubicBezTo>
                  <a:cubicBezTo>
                    <a:pt x="186656" y="813814"/>
                    <a:pt x="215492" y="713193"/>
                    <a:pt x="274597" y="617413"/>
                  </a:cubicBezTo>
                  <a:cubicBezTo>
                    <a:pt x="333087" y="522655"/>
                    <a:pt x="405076" y="436214"/>
                    <a:pt x="488176" y="362113"/>
                  </a:cubicBezTo>
                  <a:cubicBezTo>
                    <a:pt x="718390" y="156645"/>
                    <a:pt x="1030885" y="49753"/>
                    <a:pt x="1339291" y="58479"/>
                  </a:cubicBezTo>
                  <a:cubicBezTo>
                    <a:pt x="1647696" y="67205"/>
                    <a:pt x="1949625" y="189026"/>
                    <a:pt x="2186315" y="386995"/>
                  </a:cubicBezTo>
                  <a:cubicBezTo>
                    <a:pt x="2287754" y="471868"/>
                    <a:pt x="2378285" y="571125"/>
                    <a:pt x="2444411" y="685652"/>
                  </a:cubicBezTo>
                  <a:cubicBezTo>
                    <a:pt x="2512445" y="803520"/>
                    <a:pt x="2553552" y="935567"/>
                    <a:pt x="2577003" y="1069591"/>
                  </a:cubicBezTo>
                  <a:cubicBezTo>
                    <a:pt x="2611020" y="1265242"/>
                    <a:pt x="2607884" y="1467300"/>
                    <a:pt x="2568618" y="1661997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9A7B15B5-C172-4F98-8C75-F651F6C9800F}"/>
                </a:ext>
              </a:extLst>
            </p:cNvPr>
            <p:cNvSpPr/>
            <p:nvPr/>
          </p:nvSpPr>
          <p:spPr>
            <a:xfrm>
              <a:off x="5222518" y="5048808"/>
              <a:ext cx="1256472" cy="1138618"/>
            </a:xfrm>
            <a:custGeom>
              <a:avLst/>
              <a:gdLst>
                <a:gd name="connsiteX0" fmla="*/ 1240036 w 1256472"/>
                <a:gd name="connsiteY0" fmla="*/ 634333 h 1138618"/>
                <a:gd name="connsiteX1" fmla="*/ 1109012 w 1256472"/>
                <a:gd name="connsiteY1" fmla="*/ 550142 h 1138618"/>
                <a:gd name="connsiteX2" fmla="*/ 1097900 w 1256472"/>
                <a:gd name="connsiteY2" fmla="*/ 545643 h 1138618"/>
                <a:gd name="connsiteX3" fmla="*/ 1145892 w 1256472"/>
                <a:gd name="connsiteY3" fmla="*/ 517488 h 1138618"/>
                <a:gd name="connsiteX4" fmla="*/ 1220608 w 1256472"/>
                <a:gd name="connsiteY4" fmla="*/ 449999 h 1138618"/>
                <a:gd name="connsiteX5" fmla="*/ 1215563 w 1256472"/>
                <a:gd name="connsiteY5" fmla="*/ 356400 h 1138618"/>
                <a:gd name="connsiteX6" fmla="*/ 1167230 w 1256472"/>
                <a:gd name="connsiteY6" fmla="*/ 316179 h 1138618"/>
                <a:gd name="connsiteX7" fmla="*/ 1106558 w 1256472"/>
                <a:gd name="connsiteY7" fmla="*/ 279571 h 1138618"/>
                <a:gd name="connsiteX8" fmla="*/ 1106694 w 1256472"/>
                <a:gd name="connsiteY8" fmla="*/ 258302 h 1138618"/>
                <a:gd name="connsiteX9" fmla="*/ 1141734 w 1256472"/>
                <a:gd name="connsiteY9" fmla="*/ 238600 h 1138618"/>
                <a:gd name="connsiteX10" fmla="*/ 1206701 w 1256472"/>
                <a:gd name="connsiteY10" fmla="*/ 76353 h 1138618"/>
                <a:gd name="connsiteX11" fmla="*/ 1166139 w 1256472"/>
                <a:gd name="connsiteY11" fmla="*/ 38519 h 1138618"/>
                <a:gd name="connsiteX12" fmla="*/ 1066201 w 1256472"/>
                <a:gd name="connsiteY12" fmla="*/ 20930 h 1138618"/>
                <a:gd name="connsiteX13" fmla="*/ 1043909 w 1256472"/>
                <a:gd name="connsiteY13" fmla="*/ 11182 h 1138618"/>
                <a:gd name="connsiteX14" fmla="*/ 1012618 w 1256472"/>
                <a:gd name="connsiteY14" fmla="*/ 2 h 1138618"/>
                <a:gd name="connsiteX15" fmla="*/ 890524 w 1256472"/>
                <a:gd name="connsiteY15" fmla="*/ 3070 h 1138618"/>
                <a:gd name="connsiteX16" fmla="*/ 423621 w 1256472"/>
                <a:gd name="connsiteY16" fmla="*/ 19908 h 1138618"/>
                <a:gd name="connsiteX17" fmla="*/ 138598 w 1256472"/>
                <a:gd name="connsiteY17" fmla="*/ 54743 h 1138618"/>
                <a:gd name="connsiteX18" fmla="*/ 63201 w 1256472"/>
                <a:gd name="connsiteY18" fmla="*/ 101645 h 1138618"/>
                <a:gd name="connsiteX19" fmla="*/ 25843 w 1256472"/>
                <a:gd name="connsiteY19" fmla="*/ 152500 h 1138618"/>
                <a:gd name="connsiteX20" fmla="*/ 20185 w 1256472"/>
                <a:gd name="connsiteY20" fmla="*/ 197016 h 1138618"/>
                <a:gd name="connsiteX21" fmla="*/ 51544 w 1256472"/>
                <a:gd name="connsiteY21" fmla="*/ 249576 h 1138618"/>
                <a:gd name="connsiteX22" fmla="*/ 121010 w 1256472"/>
                <a:gd name="connsiteY22" fmla="*/ 303636 h 1138618"/>
                <a:gd name="connsiteX23" fmla="*/ 171252 w 1256472"/>
                <a:gd name="connsiteY23" fmla="*/ 322860 h 1138618"/>
                <a:gd name="connsiteX24" fmla="*/ 124078 w 1256472"/>
                <a:gd name="connsiteY24" fmla="*/ 344470 h 1138618"/>
                <a:gd name="connsiteX25" fmla="*/ 8119 w 1256472"/>
                <a:gd name="connsiteY25" fmla="*/ 448158 h 1138618"/>
                <a:gd name="connsiteX26" fmla="*/ 13982 w 1256472"/>
                <a:gd name="connsiteY26" fmla="*/ 505831 h 1138618"/>
                <a:gd name="connsiteX27" fmla="*/ 82493 w 1256472"/>
                <a:gd name="connsiteY27" fmla="*/ 571479 h 1138618"/>
                <a:gd name="connsiteX28" fmla="*/ 59247 w 1256472"/>
                <a:gd name="connsiteY28" fmla="*/ 577751 h 1138618"/>
                <a:gd name="connsiteX29" fmla="*/ 20322 w 1256472"/>
                <a:gd name="connsiteY29" fmla="*/ 628334 h 1138618"/>
                <a:gd name="connsiteX30" fmla="*/ 129668 w 1256472"/>
                <a:gd name="connsiteY30" fmla="*/ 810214 h 1138618"/>
                <a:gd name="connsiteX31" fmla="*/ 195180 w 1256472"/>
                <a:gd name="connsiteY31" fmla="*/ 828552 h 1138618"/>
                <a:gd name="connsiteX32" fmla="*/ 258306 w 1256472"/>
                <a:gd name="connsiteY32" fmla="*/ 826439 h 1138618"/>
                <a:gd name="connsiteX33" fmla="*/ 269827 w 1256472"/>
                <a:gd name="connsiteY33" fmla="*/ 844027 h 1138618"/>
                <a:gd name="connsiteX34" fmla="*/ 253262 w 1256472"/>
                <a:gd name="connsiteY34" fmla="*/ 882748 h 1138618"/>
                <a:gd name="connsiteX35" fmla="*/ 259806 w 1256472"/>
                <a:gd name="connsiteY35" fmla="*/ 934421 h 1138618"/>
                <a:gd name="connsiteX36" fmla="*/ 324160 w 1256472"/>
                <a:gd name="connsiteY36" fmla="*/ 1007842 h 1138618"/>
                <a:gd name="connsiteX37" fmla="*/ 488452 w 1256472"/>
                <a:gd name="connsiteY37" fmla="*/ 1113234 h 1138618"/>
                <a:gd name="connsiteX38" fmla="*/ 501200 w 1256472"/>
                <a:gd name="connsiteY38" fmla="*/ 1117256 h 1138618"/>
                <a:gd name="connsiteX39" fmla="*/ 695078 w 1256472"/>
                <a:gd name="connsiteY39" fmla="*/ 1127277 h 1138618"/>
                <a:gd name="connsiteX40" fmla="*/ 948742 w 1256472"/>
                <a:gd name="connsiteY40" fmla="*/ 925968 h 1138618"/>
                <a:gd name="connsiteX41" fmla="*/ 956377 w 1256472"/>
                <a:gd name="connsiteY41" fmla="*/ 867137 h 1138618"/>
                <a:gd name="connsiteX42" fmla="*/ 977578 w 1256472"/>
                <a:gd name="connsiteY42" fmla="*/ 833324 h 1138618"/>
                <a:gd name="connsiteX43" fmla="*/ 1003892 w 1256472"/>
                <a:gd name="connsiteY43" fmla="*/ 828279 h 1138618"/>
                <a:gd name="connsiteX44" fmla="*/ 1148278 w 1256472"/>
                <a:gd name="connsiteY44" fmla="*/ 765767 h 1138618"/>
                <a:gd name="connsiteX45" fmla="*/ 1234106 w 1256472"/>
                <a:gd name="connsiteY45" fmla="*/ 701481 h 1138618"/>
                <a:gd name="connsiteX46" fmla="*/ 1240036 w 1256472"/>
                <a:gd name="connsiteY46" fmla="*/ 634333 h 1138618"/>
                <a:gd name="connsiteX47" fmla="*/ 888274 w 1256472"/>
                <a:gd name="connsiteY47" fmla="*/ 881180 h 1138618"/>
                <a:gd name="connsiteX48" fmla="*/ 380673 w 1256472"/>
                <a:gd name="connsiteY48" fmla="*/ 884589 h 1138618"/>
                <a:gd name="connsiteX49" fmla="*/ 356064 w 1256472"/>
                <a:gd name="connsiteY49" fmla="*/ 887043 h 1138618"/>
                <a:gd name="connsiteX50" fmla="*/ 337794 w 1256472"/>
                <a:gd name="connsiteY50" fmla="*/ 910766 h 1138618"/>
                <a:gd name="connsiteX51" fmla="*/ 358450 w 1256472"/>
                <a:gd name="connsiteY51" fmla="*/ 934830 h 1138618"/>
                <a:gd name="connsiteX52" fmla="*/ 387081 w 1256472"/>
                <a:gd name="connsiteY52" fmla="*/ 936330 h 1138618"/>
                <a:gd name="connsiteX53" fmla="*/ 846826 w 1256472"/>
                <a:gd name="connsiteY53" fmla="*/ 932922 h 1138618"/>
                <a:gd name="connsiteX54" fmla="*/ 867891 w 1256472"/>
                <a:gd name="connsiteY54" fmla="*/ 932990 h 1138618"/>
                <a:gd name="connsiteX55" fmla="*/ 873754 w 1256472"/>
                <a:gd name="connsiteY55" fmla="*/ 945329 h 1138618"/>
                <a:gd name="connsiteX56" fmla="*/ 861824 w 1256472"/>
                <a:gd name="connsiteY56" fmla="*/ 960326 h 1138618"/>
                <a:gd name="connsiteX57" fmla="*/ 721392 w 1256472"/>
                <a:gd name="connsiteY57" fmla="*/ 1062242 h 1138618"/>
                <a:gd name="connsiteX58" fmla="*/ 529286 w 1256472"/>
                <a:gd name="connsiteY58" fmla="*/ 1070695 h 1138618"/>
                <a:gd name="connsiteX59" fmla="*/ 449117 w 1256472"/>
                <a:gd name="connsiteY59" fmla="*/ 1044790 h 1138618"/>
                <a:gd name="connsiteX60" fmla="*/ 400511 w 1256472"/>
                <a:gd name="connsiteY60" fmla="*/ 1011659 h 1138618"/>
                <a:gd name="connsiteX61" fmla="*/ 312025 w 1256472"/>
                <a:gd name="connsiteY61" fmla="*/ 916152 h 1138618"/>
                <a:gd name="connsiteX62" fmla="*/ 307594 w 1256472"/>
                <a:gd name="connsiteY62" fmla="*/ 888747 h 1138618"/>
                <a:gd name="connsiteX63" fmla="*/ 329886 w 1256472"/>
                <a:gd name="connsiteY63" fmla="*/ 837892 h 1138618"/>
                <a:gd name="connsiteX64" fmla="*/ 360222 w 1256472"/>
                <a:gd name="connsiteY64" fmla="*/ 817713 h 1138618"/>
                <a:gd name="connsiteX65" fmla="*/ 668423 w 1256472"/>
                <a:gd name="connsiteY65" fmla="*/ 806260 h 1138618"/>
                <a:gd name="connsiteX66" fmla="*/ 877026 w 1256472"/>
                <a:gd name="connsiteY66" fmla="*/ 797602 h 1138618"/>
                <a:gd name="connsiteX67" fmla="*/ 898977 w 1256472"/>
                <a:gd name="connsiteY67" fmla="*/ 799580 h 1138618"/>
                <a:gd name="connsiteX68" fmla="*/ 901840 w 1256472"/>
                <a:gd name="connsiteY68" fmla="*/ 863796 h 1138618"/>
                <a:gd name="connsiteX69" fmla="*/ 888274 w 1256472"/>
                <a:gd name="connsiteY69" fmla="*/ 881180 h 1138618"/>
                <a:gd name="connsiteX70" fmla="*/ 1187545 w 1256472"/>
                <a:gd name="connsiteY70" fmla="*/ 670464 h 1138618"/>
                <a:gd name="connsiteX71" fmla="*/ 980646 w 1256472"/>
                <a:gd name="connsiteY71" fmla="*/ 779742 h 1138618"/>
                <a:gd name="connsiteX72" fmla="*/ 962376 w 1256472"/>
                <a:gd name="connsiteY72" fmla="*/ 767471 h 1138618"/>
                <a:gd name="connsiteX73" fmla="*/ 928427 w 1256472"/>
                <a:gd name="connsiteY73" fmla="*/ 744293 h 1138618"/>
                <a:gd name="connsiteX74" fmla="*/ 761885 w 1256472"/>
                <a:gd name="connsiteY74" fmla="*/ 748928 h 1138618"/>
                <a:gd name="connsiteX75" fmla="*/ 365812 w 1256472"/>
                <a:gd name="connsiteY75" fmla="*/ 765698 h 1138618"/>
                <a:gd name="connsiteX76" fmla="*/ 209223 w 1256472"/>
                <a:gd name="connsiteY76" fmla="*/ 776129 h 1138618"/>
                <a:gd name="connsiteX77" fmla="*/ 85902 w 1256472"/>
                <a:gd name="connsiteY77" fmla="*/ 685052 h 1138618"/>
                <a:gd name="connsiteX78" fmla="*/ 76154 w 1256472"/>
                <a:gd name="connsiteY78" fmla="*/ 633447 h 1138618"/>
                <a:gd name="connsiteX79" fmla="*/ 121965 w 1256472"/>
                <a:gd name="connsiteY79" fmla="*/ 615790 h 1138618"/>
                <a:gd name="connsiteX80" fmla="*/ 201861 w 1256472"/>
                <a:gd name="connsiteY80" fmla="*/ 612654 h 1138618"/>
                <a:gd name="connsiteX81" fmla="*/ 372288 w 1256472"/>
                <a:gd name="connsiteY81" fmla="*/ 635969 h 1138618"/>
                <a:gd name="connsiteX82" fmla="*/ 539443 w 1256472"/>
                <a:gd name="connsiteY82" fmla="*/ 624653 h 1138618"/>
                <a:gd name="connsiteX83" fmla="*/ 638087 w 1256472"/>
                <a:gd name="connsiteY83" fmla="*/ 600656 h 1138618"/>
                <a:gd name="connsiteX84" fmla="*/ 666514 w 1256472"/>
                <a:gd name="connsiteY84" fmla="*/ 566844 h 1138618"/>
                <a:gd name="connsiteX85" fmla="*/ 625543 w 1256472"/>
                <a:gd name="connsiteY85" fmla="*/ 550073 h 1138618"/>
                <a:gd name="connsiteX86" fmla="*/ 586481 w 1256472"/>
                <a:gd name="connsiteY86" fmla="*/ 559618 h 1138618"/>
                <a:gd name="connsiteX87" fmla="*/ 304254 w 1256472"/>
                <a:gd name="connsiteY87" fmla="*/ 578092 h 1138618"/>
                <a:gd name="connsiteX88" fmla="*/ 114193 w 1256472"/>
                <a:gd name="connsiteY88" fmla="*/ 527850 h 1138618"/>
                <a:gd name="connsiteX89" fmla="*/ 58906 w 1256472"/>
                <a:gd name="connsiteY89" fmla="*/ 476721 h 1138618"/>
                <a:gd name="connsiteX90" fmla="*/ 61838 w 1256472"/>
                <a:gd name="connsiteY90" fmla="*/ 459338 h 1138618"/>
                <a:gd name="connsiteX91" fmla="*/ 123123 w 1256472"/>
                <a:gd name="connsiteY91" fmla="*/ 403097 h 1138618"/>
                <a:gd name="connsiteX92" fmla="*/ 223062 w 1256472"/>
                <a:gd name="connsiteY92" fmla="*/ 354696 h 1138618"/>
                <a:gd name="connsiteX93" fmla="*/ 249990 w 1256472"/>
                <a:gd name="connsiteY93" fmla="*/ 334176 h 1138618"/>
                <a:gd name="connsiteX94" fmla="*/ 276031 w 1256472"/>
                <a:gd name="connsiteY94" fmla="*/ 325927 h 1138618"/>
                <a:gd name="connsiteX95" fmla="*/ 511562 w 1256472"/>
                <a:gd name="connsiteY95" fmla="*/ 322383 h 1138618"/>
                <a:gd name="connsiteX96" fmla="*/ 750910 w 1256472"/>
                <a:gd name="connsiteY96" fmla="*/ 318224 h 1138618"/>
                <a:gd name="connsiteX97" fmla="*/ 785609 w 1256472"/>
                <a:gd name="connsiteY97" fmla="*/ 291228 h 1138618"/>
                <a:gd name="connsiteX98" fmla="*/ 751046 w 1256472"/>
                <a:gd name="connsiteY98" fmla="*/ 266278 h 1138618"/>
                <a:gd name="connsiteX99" fmla="*/ 461865 w 1256472"/>
                <a:gd name="connsiteY99" fmla="*/ 270641 h 1138618"/>
                <a:gd name="connsiteX100" fmla="*/ 375697 w 1256472"/>
                <a:gd name="connsiteY100" fmla="*/ 272890 h 1138618"/>
                <a:gd name="connsiteX101" fmla="*/ 220676 w 1256472"/>
                <a:gd name="connsiteY101" fmla="*/ 276708 h 1138618"/>
                <a:gd name="connsiteX102" fmla="*/ 76017 w 1256472"/>
                <a:gd name="connsiteY102" fmla="*/ 191017 h 1138618"/>
                <a:gd name="connsiteX103" fmla="*/ 77994 w 1256472"/>
                <a:gd name="connsiteY103" fmla="*/ 169816 h 1138618"/>
                <a:gd name="connsiteX104" fmla="*/ 114875 w 1256472"/>
                <a:gd name="connsiteY104" fmla="*/ 120937 h 1138618"/>
                <a:gd name="connsiteX105" fmla="*/ 149233 w 1256472"/>
                <a:gd name="connsiteY105" fmla="*/ 106144 h 1138618"/>
                <a:gd name="connsiteX106" fmla="*/ 472568 w 1256472"/>
                <a:gd name="connsiteY106" fmla="*/ 69127 h 1138618"/>
                <a:gd name="connsiteX107" fmla="*/ 677285 w 1256472"/>
                <a:gd name="connsiteY107" fmla="*/ 59788 h 1138618"/>
                <a:gd name="connsiteX108" fmla="*/ 951196 w 1256472"/>
                <a:gd name="connsiteY108" fmla="*/ 55970 h 1138618"/>
                <a:gd name="connsiteX109" fmla="*/ 1038114 w 1256472"/>
                <a:gd name="connsiteY109" fmla="*/ 69059 h 1138618"/>
                <a:gd name="connsiteX110" fmla="*/ 1139962 w 1256472"/>
                <a:gd name="connsiteY110" fmla="*/ 86852 h 1138618"/>
                <a:gd name="connsiteX111" fmla="*/ 1160004 w 1256472"/>
                <a:gd name="connsiteY111" fmla="*/ 105667 h 1138618"/>
                <a:gd name="connsiteX112" fmla="*/ 1128236 w 1256472"/>
                <a:gd name="connsiteY112" fmla="*/ 185359 h 1138618"/>
                <a:gd name="connsiteX113" fmla="*/ 1049567 w 1256472"/>
                <a:gd name="connsiteY113" fmla="*/ 228920 h 1138618"/>
                <a:gd name="connsiteX114" fmla="*/ 1017390 w 1256472"/>
                <a:gd name="connsiteY114" fmla="*/ 260824 h 1138618"/>
                <a:gd name="connsiteX115" fmla="*/ 1043704 w 1256472"/>
                <a:gd name="connsiteY115" fmla="*/ 299750 h 1138618"/>
                <a:gd name="connsiteX116" fmla="*/ 1143984 w 1256472"/>
                <a:gd name="connsiteY116" fmla="*/ 363285 h 1138618"/>
                <a:gd name="connsiteX117" fmla="*/ 1147801 w 1256472"/>
                <a:gd name="connsiteY117" fmla="*/ 452726 h 1138618"/>
                <a:gd name="connsiteX118" fmla="*/ 1041455 w 1256472"/>
                <a:gd name="connsiteY118" fmla="*/ 517283 h 1138618"/>
                <a:gd name="connsiteX119" fmla="*/ 1010164 w 1256472"/>
                <a:gd name="connsiteY119" fmla="*/ 558049 h 1138618"/>
                <a:gd name="connsiteX120" fmla="*/ 1050521 w 1256472"/>
                <a:gd name="connsiteY120" fmla="*/ 587568 h 1138618"/>
                <a:gd name="connsiteX121" fmla="*/ 1116715 w 1256472"/>
                <a:gd name="connsiteY121" fmla="*/ 606860 h 1138618"/>
                <a:gd name="connsiteX122" fmla="*/ 1187954 w 1256472"/>
                <a:gd name="connsiteY122" fmla="*/ 656216 h 1138618"/>
                <a:gd name="connsiteX123" fmla="*/ 1187545 w 1256472"/>
                <a:gd name="connsiteY123" fmla="*/ 670464 h 1138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1256472" h="1138618">
                  <a:moveTo>
                    <a:pt x="1240036" y="634333"/>
                  </a:moveTo>
                  <a:cubicBezTo>
                    <a:pt x="1203838" y="594453"/>
                    <a:pt x="1164503" y="559890"/>
                    <a:pt x="1109012" y="550142"/>
                  </a:cubicBezTo>
                  <a:cubicBezTo>
                    <a:pt x="1106149" y="549664"/>
                    <a:pt x="1103490" y="547960"/>
                    <a:pt x="1097900" y="545643"/>
                  </a:cubicBezTo>
                  <a:cubicBezTo>
                    <a:pt x="1115488" y="535349"/>
                    <a:pt x="1130895" y="526691"/>
                    <a:pt x="1145892" y="517488"/>
                  </a:cubicBezTo>
                  <a:cubicBezTo>
                    <a:pt x="1175002" y="499695"/>
                    <a:pt x="1201724" y="479039"/>
                    <a:pt x="1220608" y="449999"/>
                  </a:cubicBezTo>
                  <a:cubicBezTo>
                    <a:pt x="1242150" y="416868"/>
                    <a:pt x="1240309" y="387418"/>
                    <a:pt x="1215563" y="356400"/>
                  </a:cubicBezTo>
                  <a:cubicBezTo>
                    <a:pt x="1202202" y="339698"/>
                    <a:pt x="1185227" y="327223"/>
                    <a:pt x="1167230" y="316179"/>
                  </a:cubicBezTo>
                  <a:cubicBezTo>
                    <a:pt x="1147120" y="303772"/>
                    <a:pt x="1126600" y="292047"/>
                    <a:pt x="1106558" y="279571"/>
                  </a:cubicBezTo>
                  <a:cubicBezTo>
                    <a:pt x="1088697" y="268391"/>
                    <a:pt x="1088902" y="268050"/>
                    <a:pt x="1106694" y="258302"/>
                  </a:cubicBezTo>
                  <a:cubicBezTo>
                    <a:pt x="1118420" y="251894"/>
                    <a:pt x="1130213" y="245486"/>
                    <a:pt x="1141734" y="238600"/>
                  </a:cubicBezTo>
                  <a:cubicBezTo>
                    <a:pt x="1211814" y="196811"/>
                    <a:pt x="1228652" y="154136"/>
                    <a:pt x="1206701" y="76353"/>
                  </a:cubicBezTo>
                  <a:cubicBezTo>
                    <a:pt x="1200702" y="55084"/>
                    <a:pt x="1188431" y="42200"/>
                    <a:pt x="1166139" y="38519"/>
                  </a:cubicBezTo>
                  <a:cubicBezTo>
                    <a:pt x="1132735" y="33065"/>
                    <a:pt x="1099536" y="26793"/>
                    <a:pt x="1066201" y="20930"/>
                  </a:cubicBezTo>
                  <a:cubicBezTo>
                    <a:pt x="1057952" y="19499"/>
                    <a:pt x="1049840" y="17999"/>
                    <a:pt x="1043909" y="11182"/>
                  </a:cubicBezTo>
                  <a:cubicBezTo>
                    <a:pt x="1035592" y="1706"/>
                    <a:pt x="1024548" y="-66"/>
                    <a:pt x="1012618" y="2"/>
                  </a:cubicBezTo>
                  <a:cubicBezTo>
                    <a:pt x="971920" y="138"/>
                    <a:pt x="931290" y="1229"/>
                    <a:pt x="890524" y="3070"/>
                  </a:cubicBezTo>
                  <a:cubicBezTo>
                    <a:pt x="734958" y="9955"/>
                    <a:pt x="578983" y="7024"/>
                    <a:pt x="423621" y="19908"/>
                  </a:cubicBezTo>
                  <a:cubicBezTo>
                    <a:pt x="328182" y="27816"/>
                    <a:pt x="233356" y="41041"/>
                    <a:pt x="138598" y="54743"/>
                  </a:cubicBezTo>
                  <a:cubicBezTo>
                    <a:pt x="106490" y="59379"/>
                    <a:pt x="81130" y="73763"/>
                    <a:pt x="63201" y="101645"/>
                  </a:cubicBezTo>
                  <a:cubicBezTo>
                    <a:pt x="51885" y="119301"/>
                    <a:pt x="39069" y="136140"/>
                    <a:pt x="25843" y="152500"/>
                  </a:cubicBezTo>
                  <a:cubicBezTo>
                    <a:pt x="14459" y="166612"/>
                    <a:pt x="12073" y="181541"/>
                    <a:pt x="20185" y="197016"/>
                  </a:cubicBezTo>
                  <a:cubicBezTo>
                    <a:pt x="29661" y="215013"/>
                    <a:pt x="40841" y="232192"/>
                    <a:pt x="51544" y="249576"/>
                  </a:cubicBezTo>
                  <a:cubicBezTo>
                    <a:pt x="67905" y="276299"/>
                    <a:pt x="91151" y="294023"/>
                    <a:pt x="121010" y="303636"/>
                  </a:cubicBezTo>
                  <a:cubicBezTo>
                    <a:pt x="136553" y="308680"/>
                    <a:pt x="151619" y="315293"/>
                    <a:pt x="171252" y="322860"/>
                  </a:cubicBezTo>
                  <a:cubicBezTo>
                    <a:pt x="152641" y="331449"/>
                    <a:pt x="138530" y="338403"/>
                    <a:pt x="124078" y="344470"/>
                  </a:cubicBezTo>
                  <a:cubicBezTo>
                    <a:pt x="73427" y="365671"/>
                    <a:pt x="33547" y="398666"/>
                    <a:pt x="8119" y="448158"/>
                  </a:cubicBezTo>
                  <a:cubicBezTo>
                    <a:pt x="-4288" y="472291"/>
                    <a:pt x="-2584" y="484902"/>
                    <a:pt x="13982" y="505831"/>
                  </a:cubicBezTo>
                  <a:cubicBezTo>
                    <a:pt x="32865" y="529622"/>
                    <a:pt x="50862" y="554096"/>
                    <a:pt x="82493" y="571479"/>
                  </a:cubicBezTo>
                  <a:cubicBezTo>
                    <a:pt x="71041" y="574547"/>
                    <a:pt x="65178" y="576387"/>
                    <a:pt x="59247" y="577751"/>
                  </a:cubicBezTo>
                  <a:cubicBezTo>
                    <a:pt x="27139" y="584977"/>
                    <a:pt x="17458" y="596362"/>
                    <a:pt x="20322" y="628334"/>
                  </a:cubicBezTo>
                  <a:cubicBezTo>
                    <a:pt x="27411" y="706389"/>
                    <a:pt x="57066" y="771152"/>
                    <a:pt x="129668" y="810214"/>
                  </a:cubicBezTo>
                  <a:cubicBezTo>
                    <a:pt x="150324" y="821326"/>
                    <a:pt x="171388" y="829302"/>
                    <a:pt x="195180" y="828552"/>
                  </a:cubicBezTo>
                  <a:cubicBezTo>
                    <a:pt x="216245" y="827870"/>
                    <a:pt x="237378" y="828347"/>
                    <a:pt x="258306" y="826439"/>
                  </a:cubicBezTo>
                  <a:cubicBezTo>
                    <a:pt x="275554" y="824871"/>
                    <a:pt x="276713" y="830393"/>
                    <a:pt x="269827" y="844027"/>
                  </a:cubicBezTo>
                  <a:cubicBezTo>
                    <a:pt x="263556" y="856570"/>
                    <a:pt x="258988" y="869932"/>
                    <a:pt x="253262" y="882748"/>
                  </a:cubicBezTo>
                  <a:cubicBezTo>
                    <a:pt x="245013" y="901359"/>
                    <a:pt x="245831" y="918674"/>
                    <a:pt x="259806" y="934421"/>
                  </a:cubicBezTo>
                  <a:cubicBezTo>
                    <a:pt x="281348" y="958827"/>
                    <a:pt x="303640" y="982550"/>
                    <a:pt x="324160" y="1007842"/>
                  </a:cubicBezTo>
                  <a:cubicBezTo>
                    <a:pt x="367448" y="1061152"/>
                    <a:pt x="420622" y="1098373"/>
                    <a:pt x="488452" y="1113234"/>
                  </a:cubicBezTo>
                  <a:cubicBezTo>
                    <a:pt x="492815" y="1114188"/>
                    <a:pt x="496905" y="1116166"/>
                    <a:pt x="501200" y="1117256"/>
                  </a:cubicBezTo>
                  <a:cubicBezTo>
                    <a:pt x="565144" y="1133004"/>
                    <a:pt x="629225" y="1150728"/>
                    <a:pt x="695078" y="1127277"/>
                  </a:cubicBezTo>
                  <a:cubicBezTo>
                    <a:pt x="802379" y="1089101"/>
                    <a:pt x="890660" y="1026657"/>
                    <a:pt x="948742" y="925968"/>
                  </a:cubicBezTo>
                  <a:cubicBezTo>
                    <a:pt x="959649" y="907017"/>
                    <a:pt x="962035" y="888134"/>
                    <a:pt x="956377" y="867137"/>
                  </a:cubicBezTo>
                  <a:cubicBezTo>
                    <a:pt x="948810" y="839050"/>
                    <a:pt x="949356" y="838914"/>
                    <a:pt x="977578" y="833324"/>
                  </a:cubicBezTo>
                  <a:cubicBezTo>
                    <a:pt x="986372" y="831620"/>
                    <a:pt x="995098" y="829711"/>
                    <a:pt x="1003892" y="828279"/>
                  </a:cubicBezTo>
                  <a:cubicBezTo>
                    <a:pt x="1057202" y="819349"/>
                    <a:pt x="1105263" y="798625"/>
                    <a:pt x="1148278" y="765767"/>
                  </a:cubicBezTo>
                  <a:cubicBezTo>
                    <a:pt x="1176706" y="744088"/>
                    <a:pt x="1205406" y="722819"/>
                    <a:pt x="1234106" y="701481"/>
                  </a:cubicBezTo>
                  <a:cubicBezTo>
                    <a:pt x="1262056" y="680689"/>
                    <a:pt x="1263556" y="660306"/>
                    <a:pt x="1240036" y="634333"/>
                  </a:cubicBezTo>
                  <a:close/>
                  <a:moveTo>
                    <a:pt x="888274" y="881180"/>
                  </a:moveTo>
                  <a:cubicBezTo>
                    <a:pt x="719074" y="877976"/>
                    <a:pt x="549874" y="886088"/>
                    <a:pt x="380673" y="884589"/>
                  </a:cubicBezTo>
                  <a:cubicBezTo>
                    <a:pt x="372493" y="884520"/>
                    <a:pt x="363971" y="884929"/>
                    <a:pt x="356064" y="887043"/>
                  </a:cubicBezTo>
                  <a:cubicBezTo>
                    <a:pt x="344543" y="890110"/>
                    <a:pt x="337248" y="898018"/>
                    <a:pt x="337794" y="910766"/>
                  </a:cubicBezTo>
                  <a:cubicBezTo>
                    <a:pt x="338339" y="923992"/>
                    <a:pt x="345974" y="932376"/>
                    <a:pt x="358450" y="934830"/>
                  </a:cubicBezTo>
                  <a:cubicBezTo>
                    <a:pt x="367721" y="936671"/>
                    <a:pt x="377537" y="936398"/>
                    <a:pt x="387081" y="936330"/>
                  </a:cubicBezTo>
                  <a:cubicBezTo>
                    <a:pt x="540330" y="935240"/>
                    <a:pt x="693578" y="934081"/>
                    <a:pt x="846826" y="932922"/>
                  </a:cubicBezTo>
                  <a:cubicBezTo>
                    <a:pt x="853848" y="932854"/>
                    <a:pt x="860870" y="933058"/>
                    <a:pt x="867891" y="932990"/>
                  </a:cubicBezTo>
                  <a:cubicBezTo>
                    <a:pt x="879003" y="932785"/>
                    <a:pt x="880230" y="937148"/>
                    <a:pt x="873754" y="945329"/>
                  </a:cubicBezTo>
                  <a:cubicBezTo>
                    <a:pt x="869800" y="950305"/>
                    <a:pt x="866255" y="955759"/>
                    <a:pt x="861824" y="960326"/>
                  </a:cubicBezTo>
                  <a:cubicBezTo>
                    <a:pt x="820990" y="1002456"/>
                    <a:pt x="772929" y="1034974"/>
                    <a:pt x="721392" y="1062242"/>
                  </a:cubicBezTo>
                  <a:cubicBezTo>
                    <a:pt x="659015" y="1095237"/>
                    <a:pt x="594117" y="1088761"/>
                    <a:pt x="529286" y="1070695"/>
                  </a:cubicBezTo>
                  <a:cubicBezTo>
                    <a:pt x="502222" y="1063197"/>
                    <a:pt x="475772" y="1053652"/>
                    <a:pt x="449117" y="1044790"/>
                  </a:cubicBezTo>
                  <a:cubicBezTo>
                    <a:pt x="429825" y="1038382"/>
                    <a:pt x="414145" y="1026180"/>
                    <a:pt x="400511" y="1011659"/>
                  </a:cubicBezTo>
                  <a:cubicBezTo>
                    <a:pt x="370720" y="980096"/>
                    <a:pt x="341679" y="947851"/>
                    <a:pt x="312025" y="916152"/>
                  </a:cubicBezTo>
                  <a:cubicBezTo>
                    <a:pt x="304117" y="907699"/>
                    <a:pt x="302004" y="899791"/>
                    <a:pt x="307594" y="888747"/>
                  </a:cubicBezTo>
                  <a:cubicBezTo>
                    <a:pt x="315979" y="872318"/>
                    <a:pt x="323546" y="855275"/>
                    <a:pt x="329886" y="837892"/>
                  </a:cubicBezTo>
                  <a:cubicBezTo>
                    <a:pt x="335340" y="822894"/>
                    <a:pt x="344883" y="818190"/>
                    <a:pt x="360222" y="817713"/>
                  </a:cubicBezTo>
                  <a:cubicBezTo>
                    <a:pt x="462956" y="814372"/>
                    <a:pt x="565689" y="810282"/>
                    <a:pt x="668423" y="806260"/>
                  </a:cubicBezTo>
                  <a:cubicBezTo>
                    <a:pt x="737957" y="803533"/>
                    <a:pt x="807492" y="800398"/>
                    <a:pt x="877026" y="797602"/>
                  </a:cubicBezTo>
                  <a:cubicBezTo>
                    <a:pt x="883911" y="797330"/>
                    <a:pt x="891001" y="795353"/>
                    <a:pt x="898977" y="799580"/>
                  </a:cubicBezTo>
                  <a:cubicBezTo>
                    <a:pt x="885820" y="821462"/>
                    <a:pt x="896387" y="842663"/>
                    <a:pt x="901840" y="863796"/>
                  </a:cubicBezTo>
                  <a:cubicBezTo>
                    <a:pt x="905317" y="877226"/>
                    <a:pt x="902999" y="881453"/>
                    <a:pt x="888274" y="881180"/>
                  </a:cubicBezTo>
                  <a:close/>
                  <a:moveTo>
                    <a:pt x="1187545" y="670464"/>
                  </a:moveTo>
                  <a:cubicBezTo>
                    <a:pt x="1124896" y="718865"/>
                    <a:pt x="1064564" y="771425"/>
                    <a:pt x="980646" y="779742"/>
                  </a:cubicBezTo>
                  <a:cubicBezTo>
                    <a:pt x="969670" y="780832"/>
                    <a:pt x="963535" y="782400"/>
                    <a:pt x="962376" y="767471"/>
                  </a:cubicBezTo>
                  <a:cubicBezTo>
                    <a:pt x="960876" y="748247"/>
                    <a:pt x="944788" y="743952"/>
                    <a:pt x="928427" y="744293"/>
                  </a:cubicBezTo>
                  <a:cubicBezTo>
                    <a:pt x="872868" y="745520"/>
                    <a:pt x="817376" y="746679"/>
                    <a:pt x="761885" y="748928"/>
                  </a:cubicBezTo>
                  <a:cubicBezTo>
                    <a:pt x="629838" y="754177"/>
                    <a:pt x="497791" y="759767"/>
                    <a:pt x="365812" y="765698"/>
                  </a:cubicBezTo>
                  <a:cubicBezTo>
                    <a:pt x="313525" y="768016"/>
                    <a:pt x="261715" y="776129"/>
                    <a:pt x="209223" y="776129"/>
                  </a:cubicBezTo>
                  <a:cubicBezTo>
                    <a:pt x="155300" y="776129"/>
                    <a:pt x="101240" y="737066"/>
                    <a:pt x="85902" y="685052"/>
                  </a:cubicBezTo>
                  <a:cubicBezTo>
                    <a:pt x="80857" y="667941"/>
                    <a:pt x="70018" y="648512"/>
                    <a:pt x="76154" y="633447"/>
                  </a:cubicBezTo>
                  <a:cubicBezTo>
                    <a:pt x="82357" y="618108"/>
                    <a:pt x="106490" y="622471"/>
                    <a:pt x="121965" y="615790"/>
                  </a:cubicBezTo>
                  <a:cubicBezTo>
                    <a:pt x="148074" y="604542"/>
                    <a:pt x="173706" y="604065"/>
                    <a:pt x="201861" y="612654"/>
                  </a:cubicBezTo>
                  <a:cubicBezTo>
                    <a:pt x="257147" y="629493"/>
                    <a:pt x="315366" y="628879"/>
                    <a:pt x="372288" y="635969"/>
                  </a:cubicBezTo>
                  <a:cubicBezTo>
                    <a:pt x="429143" y="643059"/>
                    <a:pt x="484361" y="637264"/>
                    <a:pt x="539443" y="624653"/>
                  </a:cubicBezTo>
                  <a:cubicBezTo>
                    <a:pt x="572438" y="617086"/>
                    <a:pt x="605228" y="608837"/>
                    <a:pt x="638087" y="600656"/>
                  </a:cubicBezTo>
                  <a:cubicBezTo>
                    <a:pt x="660174" y="595134"/>
                    <a:pt x="670195" y="582864"/>
                    <a:pt x="666514" y="566844"/>
                  </a:cubicBezTo>
                  <a:cubicBezTo>
                    <a:pt x="662969" y="551505"/>
                    <a:pt x="648176" y="545234"/>
                    <a:pt x="625543" y="550073"/>
                  </a:cubicBezTo>
                  <a:cubicBezTo>
                    <a:pt x="612455" y="552869"/>
                    <a:pt x="599161" y="555459"/>
                    <a:pt x="586481" y="559618"/>
                  </a:cubicBezTo>
                  <a:cubicBezTo>
                    <a:pt x="493905" y="589749"/>
                    <a:pt x="399829" y="588931"/>
                    <a:pt x="304254" y="578092"/>
                  </a:cubicBezTo>
                  <a:cubicBezTo>
                    <a:pt x="237991" y="570593"/>
                    <a:pt x="175956" y="550755"/>
                    <a:pt x="114193" y="527850"/>
                  </a:cubicBezTo>
                  <a:cubicBezTo>
                    <a:pt x="88629" y="518374"/>
                    <a:pt x="73631" y="497786"/>
                    <a:pt x="58906" y="476721"/>
                  </a:cubicBezTo>
                  <a:cubicBezTo>
                    <a:pt x="53998" y="469700"/>
                    <a:pt x="58565" y="464451"/>
                    <a:pt x="61838" y="459338"/>
                  </a:cubicBezTo>
                  <a:cubicBezTo>
                    <a:pt x="77381" y="435274"/>
                    <a:pt x="97287" y="415981"/>
                    <a:pt x="123123" y="403097"/>
                  </a:cubicBezTo>
                  <a:cubicBezTo>
                    <a:pt x="156255" y="386531"/>
                    <a:pt x="190954" y="373374"/>
                    <a:pt x="223062" y="354696"/>
                  </a:cubicBezTo>
                  <a:cubicBezTo>
                    <a:pt x="233015" y="348901"/>
                    <a:pt x="243513" y="344674"/>
                    <a:pt x="249990" y="334176"/>
                  </a:cubicBezTo>
                  <a:cubicBezTo>
                    <a:pt x="256057" y="324359"/>
                    <a:pt x="266691" y="325859"/>
                    <a:pt x="276031" y="325927"/>
                  </a:cubicBezTo>
                  <a:cubicBezTo>
                    <a:pt x="354564" y="326541"/>
                    <a:pt x="433097" y="322860"/>
                    <a:pt x="511562" y="322383"/>
                  </a:cubicBezTo>
                  <a:cubicBezTo>
                    <a:pt x="591390" y="321905"/>
                    <a:pt x="671150" y="320405"/>
                    <a:pt x="750910" y="318224"/>
                  </a:cubicBezTo>
                  <a:cubicBezTo>
                    <a:pt x="773202" y="317611"/>
                    <a:pt x="785813" y="307726"/>
                    <a:pt x="785609" y="291228"/>
                  </a:cubicBezTo>
                  <a:cubicBezTo>
                    <a:pt x="785404" y="275958"/>
                    <a:pt x="772997" y="266005"/>
                    <a:pt x="751046" y="266278"/>
                  </a:cubicBezTo>
                  <a:cubicBezTo>
                    <a:pt x="654652" y="267369"/>
                    <a:pt x="558259" y="269005"/>
                    <a:pt x="461865" y="270641"/>
                  </a:cubicBezTo>
                  <a:cubicBezTo>
                    <a:pt x="433165" y="271118"/>
                    <a:pt x="404397" y="272822"/>
                    <a:pt x="375697" y="272890"/>
                  </a:cubicBezTo>
                  <a:cubicBezTo>
                    <a:pt x="323955" y="273027"/>
                    <a:pt x="272350" y="273299"/>
                    <a:pt x="220676" y="276708"/>
                  </a:cubicBezTo>
                  <a:cubicBezTo>
                    <a:pt x="165389" y="280321"/>
                    <a:pt x="99604" y="240305"/>
                    <a:pt x="76017" y="191017"/>
                  </a:cubicBezTo>
                  <a:cubicBezTo>
                    <a:pt x="72132" y="182836"/>
                    <a:pt x="72950" y="176565"/>
                    <a:pt x="77994" y="169816"/>
                  </a:cubicBezTo>
                  <a:cubicBezTo>
                    <a:pt x="90265" y="153523"/>
                    <a:pt x="102059" y="136821"/>
                    <a:pt x="114875" y="120937"/>
                  </a:cubicBezTo>
                  <a:cubicBezTo>
                    <a:pt x="123464" y="110302"/>
                    <a:pt x="136485" y="107917"/>
                    <a:pt x="149233" y="106144"/>
                  </a:cubicBezTo>
                  <a:cubicBezTo>
                    <a:pt x="256738" y="91078"/>
                    <a:pt x="364039" y="74854"/>
                    <a:pt x="472568" y="69127"/>
                  </a:cubicBezTo>
                  <a:cubicBezTo>
                    <a:pt x="542034" y="65446"/>
                    <a:pt x="611568" y="62719"/>
                    <a:pt x="677285" y="59788"/>
                  </a:cubicBezTo>
                  <a:cubicBezTo>
                    <a:pt x="771225" y="61560"/>
                    <a:pt x="861142" y="54334"/>
                    <a:pt x="951196" y="55970"/>
                  </a:cubicBezTo>
                  <a:cubicBezTo>
                    <a:pt x="980237" y="56516"/>
                    <a:pt x="1009210" y="64151"/>
                    <a:pt x="1038114" y="69059"/>
                  </a:cubicBezTo>
                  <a:cubicBezTo>
                    <a:pt x="1072063" y="74786"/>
                    <a:pt x="1105944" y="81535"/>
                    <a:pt x="1139962" y="86852"/>
                  </a:cubicBezTo>
                  <a:cubicBezTo>
                    <a:pt x="1151823" y="88692"/>
                    <a:pt x="1157345" y="93737"/>
                    <a:pt x="1160004" y="105667"/>
                  </a:cubicBezTo>
                  <a:cubicBezTo>
                    <a:pt x="1168661" y="144184"/>
                    <a:pt x="1162049" y="163271"/>
                    <a:pt x="1128236" y="185359"/>
                  </a:cubicBezTo>
                  <a:cubicBezTo>
                    <a:pt x="1103081" y="201788"/>
                    <a:pt x="1077040" y="216649"/>
                    <a:pt x="1049567" y="228920"/>
                  </a:cubicBezTo>
                  <a:cubicBezTo>
                    <a:pt x="1034842" y="235533"/>
                    <a:pt x="1019367" y="241941"/>
                    <a:pt x="1017390" y="260824"/>
                  </a:cubicBezTo>
                  <a:cubicBezTo>
                    <a:pt x="1015345" y="280662"/>
                    <a:pt x="1030343" y="289592"/>
                    <a:pt x="1043704" y="299750"/>
                  </a:cubicBezTo>
                  <a:cubicBezTo>
                    <a:pt x="1075335" y="323882"/>
                    <a:pt x="1110784" y="341743"/>
                    <a:pt x="1143984" y="363285"/>
                  </a:cubicBezTo>
                  <a:cubicBezTo>
                    <a:pt x="1192862" y="395053"/>
                    <a:pt x="1193817" y="416459"/>
                    <a:pt x="1147801" y="452726"/>
                  </a:cubicBezTo>
                  <a:cubicBezTo>
                    <a:pt x="1115011" y="478562"/>
                    <a:pt x="1076903" y="495673"/>
                    <a:pt x="1041455" y="517283"/>
                  </a:cubicBezTo>
                  <a:cubicBezTo>
                    <a:pt x="1025775" y="526827"/>
                    <a:pt x="1006415" y="534462"/>
                    <a:pt x="1010164" y="558049"/>
                  </a:cubicBezTo>
                  <a:cubicBezTo>
                    <a:pt x="1013709" y="580205"/>
                    <a:pt x="1033479" y="582591"/>
                    <a:pt x="1050521" y="587568"/>
                  </a:cubicBezTo>
                  <a:cubicBezTo>
                    <a:pt x="1072541" y="594112"/>
                    <a:pt x="1094355" y="601543"/>
                    <a:pt x="1116715" y="606860"/>
                  </a:cubicBezTo>
                  <a:cubicBezTo>
                    <a:pt x="1147188" y="614086"/>
                    <a:pt x="1167843" y="634469"/>
                    <a:pt x="1187954" y="656216"/>
                  </a:cubicBezTo>
                  <a:cubicBezTo>
                    <a:pt x="1192521" y="661397"/>
                    <a:pt x="1193817" y="665555"/>
                    <a:pt x="1187545" y="670464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4298D04A-75DB-47DB-927D-24307B7889A0}"/>
                </a:ext>
              </a:extLst>
            </p:cNvPr>
            <p:cNvSpPr/>
            <p:nvPr/>
          </p:nvSpPr>
          <p:spPr>
            <a:xfrm>
              <a:off x="6505659" y="162676"/>
              <a:ext cx="414506" cy="779017"/>
            </a:xfrm>
            <a:custGeom>
              <a:avLst/>
              <a:gdLst>
                <a:gd name="connsiteX0" fmla="*/ 3456 w 414506"/>
                <a:gd name="connsiteY0" fmla="*/ 730023 h 779017"/>
                <a:gd name="connsiteX1" fmla="*/ 349833 w 414506"/>
                <a:gd name="connsiteY1" fmla="*/ 19136 h 779017"/>
                <a:gd name="connsiteX2" fmla="*/ 395371 w 414506"/>
                <a:gd name="connsiteY2" fmla="*/ 3456 h 779017"/>
                <a:gd name="connsiteX3" fmla="*/ 395371 w 414506"/>
                <a:gd name="connsiteY3" fmla="*/ 3456 h 779017"/>
                <a:gd name="connsiteX4" fmla="*/ 411051 w 414506"/>
                <a:gd name="connsiteY4" fmla="*/ 48995 h 779017"/>
                <a:gd name="connsiteX5" fmla="*/ 64674 w 414506"/>
                <a:gd name="connsiteY5" fmla="*/ 759881 h 779017"/>
                <a:gd name="connsiteX6" fmla="*/ 19136 w 414506"/>
                <a:gd name="connsiteY6" fmla="*/ 775561 h 779017"/>
                <a:gd name="connsiteX7" fmla="*/ 19136 w 414506"/>
                <a:gd name="connsiteY7" fmla="*/ 775561 h 779017"/>
                <a:gd name="connsiteX8" fmla="*/ 3456 w 414506"/>
                <a:gd name="connsiteY8" fmla="*/ 730023 h 77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4506" h="779017">
                  <a:moveTo>
                    <a:pt x="3456" y="730023"/>
                  </a:moveTo>
                  <a:lnTo>
                    <a:pt x="349833" y="19136"/>
                  </a:lnTo>
                  <a:cubicBezTo>
                    <a:pt x="358082" y="2229"/>
                    <a:pt x="378465" y="-4792"/>
                    <a:pt x="395371" y="3456"/>
                  </a:cubicBezTo>
                  <a:lnTo>
                    <a:pt x="395371" y="3456"/>
                  </a:lnTo>
                  <a:cubicBezTo>
                    <a:pt x="412278" y="11705"/>
                    <a:pt x="419299" y="32088"/>
                    <a:pt x="411051" y="48995"/>
                  </a:cubicBezTo>
                  <a:lnTo>
                    <a:pt x="64674" y="759881"/>
                  </a:lnTo>
                  <a:cubicBezTo>
                    <a:pt x="56425" y="776788"/>
                    <a:pt x="36042" y="783809"/>
                    <a:pt x="19136" y="775561"/>
                  </a:cubicBezTo>
                  <a:lnTo>
                    <a:pt x="19136" y="775561"/>
                  </a:lnTo>
                  <a:cubicBezTo>
                    <a:pt x="2229" y="767380"/>
                    <a:pt x="-4792" y="746929"/>
                    <a:pt x="3456" y="730023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5E43D12-AD0C-46CD-9673-4B32159303A0}"/>
                </a:ext>
              </a:extLst>
            </p:cNvPr>
            <p:cNvSpPr/>
            <p:nvPr/>
          </p:nvSpPr>
          <p:spPr>
            <a:xfrm>
              <a:off x="7326485" y="2358715"/>
              <a:ext cx="858954" cy="68170"/>
            </a:xfrm>
            <a:custGeom>
              <a:avLst/>
              <a:gdLst>
                <a:gd name="connsiteX0" fmla="*/ 34085 w 858954"/>
                <a:gd name="connsiteY0" fmla="*/ 0 h 68170"/>
                <a:gd name="connsiteX1" fmla="*/ 824869 w 858954"/>
                <a:gd name="connsiteY1" fmla="*/ 0 h 68170"/>
                <a:gd name="connsiteX2" fmla="*/ 858954 w 858954"/>
                <a:gd name="connsiteY2" fmla="*/ 34085 h 68170"/>
                <a:gd name="connsiteX3" fmla="*/ 858954 w 858954"/>
                <a:gd name="connsiteY3" fmla="*/ 34085 h 68170"/>
                <a:gd name="connsiteX4" fmla="*/ 824869 w 858954"/>
                <a:gd name="connsiteY4" fmla="*/ 68171 h 68170"/>
                <a:gd name="connsiteX5" fmla="*/ 34085 w 858954"/>
                <a:gd name="connsiteY5" fmla="*/ 68171 h 68170"/>
                <a:gd name="connsiteX6" fmla="*/ 0 w 858954"/>
                <a:gd name="connsiteY6" fmla="*/ 34085 h 68170"/>
                <a:gd name="connsiteX7" fmla="*/ 0 w 858954"/>
                <a:gd name="connsiteY7" fmla="*/ 34085 h 68170"/>
                <a:gd name="connsiteX8" fmla="*/ 34085 w 858954"/>
                <a:gd name="connsiteY8" fmla="*/ 0 h 6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954" h="68170">
                  <a:moveTo>
                    <a:pt x="34085" y="0"/>
                  </a:moveTo>
                  <a:lnTo>
                    <a:pt x="824869" y="0"/>
                  </a:lnTo>
                  <a:cubicBezTo>
                    <a:pt x="843684" y="0"/>
                    <a:pt x="858954" y="15270"/>
                    <a:pt x="858954" y="34085"/>
                  </a:cubicBezTo>
                  <a:lnTo>
                    <a:pt x="858954" y="34085"/>
                  </a:lnTo>
                  <a:cubicBezTo>
                    <a:pt x="858954" y="52901"/>
                    <a:pt x="843684" y="68171"/>
                    <a:pt x="824869" y="68171"/>
                  </a:cubicBezTo>
                  <a:lnTo>
                    <a:pt x="34085" y="68171"/>
                  </a:lnTo>
                  <a:cubicBezTo>
                    <a:pt x="15270" y="68171"/>
                    <a:pt x="0" y="52901"/>
                    <a:pt x="0" y="34085"/>
                  </a:cubicBezTo>
                  <a:lnTo>
                    <a:pt x="0" y="34085"/>
                  </a:lnTo>
                  <a:cubicBezTo>
                    <a:pt x="0" y="15270"/>
                    <a:pt x="15270" y="0"/>
                    <a:pt x="34085" y="0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9360416-4275-40EE-B69C-F201CBC2FCE0}"/>
                </a:ext>
              </a:extLst>
            </p:cNvPr>
            <p:cNvSpPr/>
            <p:nvPr/>
          </p:nvSpPr>
          <p:spPr>
            <a:xfrm>
              <a:off x="7243746" y="3201261"/>
              <a:ext cx="779017" cy="414506"/>
            </a:xfrm>
            <a:custGeom>
              <a:avLst/>
              <a:gdLst>
                <a:gd name="connsiteX0" fmla="*/ 48995 w 779017"/>
                <a:gd name="connsiteY0" fmla="*/ 3456 h 414506"/>
                <a:gd name="connsiteX1" fmla="*/ 759882 w 779017"/>
                <a:gd name="connsiteY1" fmla="*/ 349833 h 414506"/>
                <a:gd name="connsiteX2" fmla="*/ 775561 w 779017"/>
                <a:gd name="connsiteY2" fmla="*/ 395371 h 414506"/>
                <a:gd name="connsiteX3" fmla="*/ 775561 w 779017"/>
                <a:gd name="connsiteY3" fmla="*/ 395371 h 414506"/>
                <a:gd name="connsiteX4" fmla="*/ 730023 w 779017"/>
                <a:gd name="connsiteY4" fmla="*/ 411051 h 414506"/>
                <a:gd name="connsiteX5" fmla="*/ 19136 w 779017"/>
                <a:gd name="connsiteY5" fmla="*/ 64674 h 414506"/>
                <a:gd name="connsiteX6" fmla="*/ 3456 w 779017"/>
                <a:gd name="connsiteY6" fmla="*/ 19136 h 414506"/>
                <a:gd name="connsiteX7" fmla="*/ 3456 w 779017"/>
                <a:gd name="connsiteY7" fmla="*/ 19136 h 414506"/>
                <a:gd name="connsiteX8" fmla="*/ 48995 w 779017"/>
                <a:gd name="connsiteY8" fmla="*/ 3456 h 41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017" h="414506">
                  <a:moveTo>
                    <a:pt x="48995" y="3456"/>
                  </a:moveTo>
                  <a:lnTo>
                    <a:pt x="759882" y="349833"/>
                  </a:lnTo>
                  <a:cubicBezTo>
                    <a:pt x="776788" y="358082"/>
                    <a:pt x="783810" y="378465"/>
                    <a:pt x="775561" y="395371"/>
                  </a:cubicBezTo>
                  <a:lnTo>
                    <a:pt x="775561" y="395371"/>
                  </a:lnTo>
                  <a:cubicBezTo>
                    <a:pt x="767312" y="412278"/>
                    <a:pt x="746929" y="419299"/>
                    <a:pt x="730023" y="411051"/>
                  </a:cubicBezTo>
                  <a:lnTo>
                    <a:pt x="19136" y="64674"/>
                  </a:lnTo>
                  <a:cubicBezTo>
                    <a:pt x="2229" y="56425"/>
                    <a:pt x="-4792" y="36042"/>
                    <a:pt x="3456" y="19136"/>
                  </a:cubicBezTo>
                  <a:lnTo>
                    <a:pt x="3456" y="19136"/>
                  </a:lnTo>
                  <a:cubicBezTo>
                    <a:pt x="11637" y="2229"/>
                    <a:pt x="32088" y="-4792"/>
                    <a:pt x="48995" y="3456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8EA79BD9-0AE9-4D67-93E4-ACD1BA0ACB9B}"/>
                </a:ext>
              </a:extLst>
            </p:cNvPr>
            <p:cNvSpPr/>
            <p:nvPr/>
          </p:nvSpPr>
          <p:spPr>
            <a:xfrm>
              <a:off x="6711647" y="3795482"/>
              <a:ext cx="585529" cy="666243"/>
            </a:xfrm>
            <a:custGeom>
              <a:avLst/>
              <a:gdLst>
                <a:gd name="connsiteX0" fmla="*/ 59858 w 585529"/>
                <a:gd name="connsiteY0" fmla="*/ 11798 h 666243"/>
                <a:gd name="connsiteX1" fmla="*/ 577208 w 585529"/>
                <a:gd name="connsiteY1" fmla="*/ 609862 h 666243"/>
                <a:gd name="connsiteX2" fmla="*/ 573731 w 585529"/>
                <a:gd name="connsiteY2" fmla="*/ 657923 h 666243"/>
                <a:gd name="connsiteX3" fmla="*/ 573731 w 585529"/>
                <a:gd name="connsiteY3" fmla="*/ 657923 h 666243"/>
                <a:gd name="connsiteX4" fmla="*/ 525671 w 585529"/>
                <a:gd name="connsiteY4" fmla="*/ 654446 h 666243"/>
                <a:gd name="connsiteX5" fmla="*/ 8321 w 585529"/>
                <a:gd name="connsiteY5" fmla="*/ 56382 h 666243"/>
                <a:gd name="connsiteX6" fmla="*/ 11798 w 585529"/>
                <a:gd name="connsiteY6" fmla="*/ 8321 h 666243"/>
                <a:gd name="connsiteX7" fmla="*/ 11798 w 585529"/>
                <a:gd name="connsiteY7" fmla="*/ 8321 h 666243"/>
                <a:gd name="connsiteX8" fmla="*/ 59858 w 585529"/>
                <a:gd name="connsiteY8" fmla="*/ 11798 h 6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5529" h="666243">
                  <a:moveTo>
                    <a:pt x="59858" y="11798"/>
                  </a:moveTo>
                  <a:lnTo>
                    <a:pt x="577208" y="609862"/>
                  </a:lnTo>
                  <a:cubicBezTo>
                    <a:pt x="589547" y="624110"/>
                    <a:pt x="587979" y="645652"/>
                    <a:pt x="573731" y="657923"/>
                  </a:cubicBezTo>
                  <a:lnTo>
                    <a:pt x="573731" y="657923"/>
                  </a:lnTo>
                  <a:cubicBezTo>
                    <a:pt x="559484" y="670262"/>
                    <a:pt x="537941" y="668693"/>
                    <a:pt x="525671" y="654446"/>
                  </a:cubicBezTo>
                  <a:lnTo>
                    <a:pt x="8321" y="56382"/>
                  </a:lnTo>
                  <a:cubicBezTo>
                    <a:pt x="-4018" y="42134"/>
                    <a:pt x="-2450" y="20592"/>
                    <a:pt x="11798" y="8321"/>
                  </a:cubicBezTo>
                  <a:lnTo>
                    <a:pt x="11798" y="8321"/>
                  </a:lnTo>
                  <a:cubicBezTo>
                    <a:pt x="25977" y="-4018"/>
                    <a:pt x="47520" y="-2450"/>
                    <a:pt x="59858" y="11798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4726A9BB-BD1A-4E24-BDC0-2102E2375403}"/>
                </a:ext>
              </a:extLst>
            </p:cNvPr>
            <p:cNvSpPr/>
            <p:nvPr/>
          </p:nvSpPr>
          <p:spPr>
            <a:xfrm>
              <a:off x="7099880" y="888263"/>
              <a:ext cx="666243" cy="585529"/>
            </a:xfrm>
            <a:custGeom>
              <a:avLst/>
              <a:gdLst>
                <a:gd name="connsiteX0" fmla="*/ 11798 w 666243"/>
                <a:gd name="connsiteY0" fmla="*/ 525671 h 585529"/>
                <a:gd name="connsiteX1" fmla="*/ 609862 w 666243"/>
                <a:gd name="connsiteY1" fmla="*/ 8321 h 585529"/>
                <a:gd name="connsiteX2" fmla="*/ 657923 w 666243"/>
                <a:gd name="connsiteY2" fmla="*/ 11798 h 585529"/>
                <a:gd name="connsiteX3" fmla="*/ 657923 w 666243"/>
                <a:gd name="connsiteY3" fmla="*/ 11798 h 585529"/>
                <a:gd name="connsiteX4" fmla="*/ 654446 w 666243"/>
                <a:gd name="connsiteY4" fmla="*/ 59858 h 585529"/>
                <a:gd name="connsiteX5" fmla="*/ 56382 w 666243"/>
                <a:gd name="connsiteY5" fmla="*/ 577208 h 585529"/>
                <a:gd name="connsiteX6" fmla="*/ 8321 w 666243"/>
                <a:gd name="connsiteY6" fmla="*/ 573731 h 585529"/>
                <a:gd name="connsiteX7" fmla="*/ 8321 w 666243"/>
                <a:gd name="connsiteY7" fmla="*/ 573731 h 585529"/>
                <a:gd name="connsiteX8" fmla="*/ 11798 w 666243"/>
                <a:gd name="connsiteY8" fmla="*/ 525671 h 58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243" h="585529">
                  <a:moveTo>
                    <a:pt x="11798" y="525671"/>
                  </a:moveTo>
                  <a:lnTo>
                    <a:pt x="609862" y="8321"/>
                  </a:lnTo>
                  <a:cubicBezTo>
                    <a:pt x="624110" y="-4018"/>
                    <a:pt x="645651" y="-2450"/>
                    <a:pt x="657923" y="11798"/>
                  </a:cubicBezTo>
                  <a:lnTo>
                    <a:pt x="657923" y="11798"/>
                  </a:lnTo>
                  <a:cubicBezTo>
                    <a:pt x="670262" y="26046"/>
                    <a:pt x="668693" y="47588"/>
                    <a:pt x="654446" y="59858"/>
                  </a:cubicBezTo>
                  <a:lnTo>
                    <a:pt x="56382" y="577208"/>
                  </a:lnTo>
                  <a:cubicBezTo>
                    <a:pt x="42134" y="589547"/>
                    <a:pt x="20592" y="587979"/>
                    <a:pt x="8321" y="573731"/>
                  </a:cubicBezTo>
                  <a:lnTo>
                    <a:pt x="8321" y="573731"/>
                  </a:lnTo>
                  <a:cubicBezTo>
                    <a:pt x="-4018" y="559552"/>
                    <a:pt x="-2450" y="538010"/>
                    <a:pt x="11798" y="525671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0" name="Group 134">
            <a:extLst>
              <a:ext uri="{FF2B5EF4-FFF2-40B4-BE49-F238E27FC236}">
                <a16:creationId xmlns:a16="http://schemas.microsoft.com/office/drawing/2014/main" id="{E52CFC95-4198-47C8-99F4-2D86AD3256A7}"/>
              </a:ext>
            </a:extLst>
          </p:cNvPr>
          <p:cNvGrpSpPr/>
          <p:nvPr/>
        </p:nvGrpSpPr>
        <p:grpSpPr>
          <a:xfrm>
            <a:off x="5302740" y="3991599"/>
            <a:ext cx="2391892" cy="2135840"/>
            <a:chOff x="2644441" y="166355"/>
            <a:chExt cx="7313228" cy="6530348"/>
          </a:xfrm>
        </p:grpSpPr>
        <p:grpSp>
          <p:nvGrpSpPr>
            <p:cNvPr id="51" name="Group 114">
              <a:extLst>
                <a:ext uri="{FF2B5EF4-FFF2-40B4-BE49-F238E27FC236}">
                  <a16:creationId xmlns:a16="http://schemas.microsoft.com/office/drawing/2014/main" id="{3341B9CE-7E65-41AC-BABC-662FAFBDE772}"/>
                </a:ext>
              </a:extLst>
            </p:cNvPr>
            <p:cNvGrpSpPr/>
            <p:nvPr/>
          </p:nvGrpSpPr>
          <p:grpSpPr>
            <a:xfrm>
              <a:off x="5379682" y="175525"/>
              <a:ext cx="1380997" cy="6521178"/>
              <a:chOff x="3110466" y="133287"/>
              <a:chExt cx="1380997" cy="6521178"/>
            </a:xfrm>
          </p:grpSpPr>
          <p:sp>
            <p:nvSpPr>
              <p:cNvPr id="73" name="Freeform: Shape 88">
                <a:extLst>
                  <a:ext uri="{FF2B5EF4-FFF2-40B4-BE49-F238E27FC236}">
                    <a16:creationId xmlns:a16="http://schemas.microsoft.com/office/drawing/2014/main" id="{FFF2CE0B-F47C-4C8D-81D1-5BE0CF132E22}"/>
                  </a:ext>
                </a:extLst>
              </p:cNvPr>
              <p:cNvSpPr/>
              <p:nvPr/>
            </p:nvSpPr>
            <p:spPr>
              <a:xfrm>
                <a:off x="3110466" y="133287"/>
                <a:ext cx="1380997" cy="6521178"/>
              </a:xfrm>
              <a:custGeom>
                <a:avLst/>
                <a:gdLst>
                  <a:gd name="connsiteX0" fmla="*/ 33094 w 1379929"/>
                  <a:gd name="connsiteY0" fmla="*/ 2268 h 6522842"/>
                  <a:gd name="connsiteX1" fmla="*/ 408379 w 1379929"/>
                  <a:gd name="connsiteY1" fmla="*/ 9888 h 6522842"/>
                  <a:gd name="connsiteX2" fmla="*/ 500771 w 1379929"/>
                  <a:gd name="connsiteY2" fmla="*/ 107043 h 6522842"/>
                  <a:gd name="connsiteX3" fmla="*/ 508392 w 1379929"/>
                  <a:gd name="connsiteY3" fmla="*/ 387078 h 6522842"/>
                  <a:gd name="connsiteX4" fmla="*/ 500771 w 1379929"/>
                  <a:gd name="connsiteY4" fmla="*/ 967150 h 6522842"/>
                  <a:gd name="connsiteX5" fmla="*/ 395044 w 1379929"/>
                  <a:gd name="connsiteY5" fmla="*/ 1118598 h 6522842"/>
                  <a:gd name="connsiteX6" fmla="*/ 366469 w 1379929"/>
                  <a:gd name="connsiteY6" fmla="*/ 1161460 h 6522842"/>
                  <a:gd name="connsiteX7" fmla="*/ 384567 w 1379929"/>
                  <a:gd name="connsiteY7" fmla="*/ 1321480 h 6522842"/>
                  <a:gd name="connsiteX8" fmla="*/ 451242 w 1379929"/>
                  <a:gd name="connsiteY8" fmla="*/ 1371963 h 6522842"/>
                  <a:gd name="connsiteX9" fmla="*/ 708417 w 1379929"/>
                  <a:gd name="connsiteY9" fmla="*/ 1436733 h 6522842"/>
                  <a:gd name="connsiteX10" fmla="*/ 799857 w 1379929"/>
                  <a:gd name="connsiteY10" fmla="*/ 1486263 h 6522842"/>
                  <a:gd name="connsiteX11" fmla="*/ 867484 w 1379929"/>
                  <a:gd name="connsiteY11" fmla="*/ 1693908 h 6522842"/>
                  <a:gd name="connsiteX12" fmla="*/ 747469 w 1379929"/>
                  <a:gd name="connsiteY12" fmla="*/ 1931080 h 6522842"/>
                  <a:gd name="connsiteX13" fmla="*/ 511249 w 1379929"/>
                  <a:gd name="connsiteY13" fmla="*/ 2343513 h 6522842"/>
                  <a:gd name="connsiteX14" fmla="*/ 516964 w 1379929"/>
                  <a:gd name="connsiteY14" fmla="*/ 2436859 h 6522842"/>
                  <a:gd name="connsiteX15" fmla="*/ 500771 w 1379929"/>
                  <a:gd name="connsiteY15" fmla="*/ 2573065 h 6522842"/>
                  <a:gd name="connsiteX16" fmla="*/ 457909 w 1379929"/>
                  <a:gd name="connsiteY16" fmla="*/ 2602593 h 6522842"/>
                  <a:gd name="connsiteX17" fmla="*/ 470292 w 1379929"/>
                  <a:gd name="connsiteY17" fmla="*/ 2741658 h 6522842"/>
                  <a:gd name="connsiteX18" fmla="*/ 551254 w 1379929"/>
                  <a:gd name="connsiteY18" fmla="*/ 2832145 h 6522842"/>
                  <a:gd name="connsiteX19" fmla="*/ 596021 w 1379929"/>
                  <a:gd name="connsiteY19" fmla="*/ 2892153 h 6522842"/>
                  <a:gd name="connsiteX20" fmla="*/ 634121 w 1379929"/>
                  <a:gd name="connsiteY20" fmla="*/ 3030265 h 6522842"/>
                  <a:gd name="connsiteX21" fmla="*/ 532204 w 1379929"/>
                  <a:gd name="connsiteY21" fmla="*/ 3109323 h 6522842"/>
                  <a:gd name="connsiteX22" fmla="*/ 504582 w 1379929"/>
                  <a:gd name="connsiteY22" fmla="*/ 3114085 h 6522842"/>
                  <a:gd name="connsiteX23" fmla="*/ 404569 w 1379929"/>
                  <a:gd name="connsiteY23" fmla="*/ 3214098 h 6522842"/>
                  <a:gd name="connsiteX24" fmla="*/ 415046 w 1379929"/>
                  <a:gd name="connsiteY24" fmla="*/ 3717970 h 6522842"/>
                  <a:gd name="connsiteX25" fmla="*/ 451242 w 1379929"/>
                  <a:gd name="connsiteY25" fmla="*/ 4249465 h 6522842"/>
                  <a:gd name="connsiteX26" fmla="*/ 610309 w 1379929"/>
                  <a:gd name="connsiteY26" fmla="*/ 5068615 h 6522842"/>
                  <a:gd name="connsiteX27" fmla="*/ 676032 w 1379929"/>
                  <a:gd name="connsiteY27" fmla="*/ 5122908 h 6522842"/>
                  <a:gd name="connsiteX28" fmla="*/ 760804 w 1379929"/>
                  <a:gd name="connsiteY28" fmla="*/ 5131480 h 6522842"/>
                  <a:gd name="connsiteX29" fmla="*/ 838909 w 1379929"/>
                  <a:gd name="connsiteY29" fmla="*/ 5221968 h 6522842"/>
                  <a:gd name="connsiteX30" fmla="*/ 835099 w 1379929"/>
                  <a:gd name="connsiteY30" fmla="*/ 5398180 h 6522842"/>
                  <a:gd name="connsiteX31" fmla="*/ 859864 w 1379929"/>
                  <a:gd name="connsiteY31" fmla="*/ 5463903 h 6522842"/>
                  <a:gd name="connsiteX32" fmla="*/ 1063699 w 1379929"/>
                  <a:gd name="connsiteY32" fmla="*/ 5642021 h 6522842"/>
                  <a:gd name="connsiteX33" fmla="*/ 1198954 w 1379929"/>
                  <a:gd name="connsiteY33" fmla="*/ 5750605 h 6522842"/>
                  <a:gd name="connsiteX34" fmla="*/ 1304682 w 1379929"/>
                  <a:gd name="connsiteY34" fmla="*/ 5853475 h 6522842"/>
                  <a:gd name="connsiteX35" fmla="*/ 1336114 w 1379929"/>
                  <a:gd name="connsiteY35" fmla="*/ 6101125 h 6522842"/>
                  <a:gd name="connsiteX36" fmla="*/ 1295529 w 1379929"/>
                  <a:gd name="connsiteY36" fmla="*/ 6172786 h 6522842"/>
                  <a:gd name="connsiteX37" fmla="*/ 1297791 w 1379929"/>
                  <a:gd name="connsiteY37" fmla="*/ 6200330 h 6522842"/>
                  <a:gd name="connsiteX38" fmla="*/ 1306587 w 1379929"/>
                  <a:gd name="connsiteY38" fmla="*/ 6202089 h 6522842"/>
                  <a:gd name="connsiteX39" fmla="*/ 1358826 w 1379929"/>
                  <a:gd name="connsiteY39" fmla="*/ 6256338 h 6522842"/>
                  <a:gd name="connsiteX40" fmla="*/ 1359914 w 1379929"/>
                  <a:gd name="connsiteY40" fmla="*/ 6284611 h 6522842"/>
                  <a:gd name="connsiteX41" fmla="*/ 1366266 w 1379929"/>
                  <a:gd name="connsiteY41" fmla="*/ 6289468 h 6522842"/>
                  <a:gd name="connsiteX42" fmla="*/ 1379929 w 1379929"/>
                  <a:gd name="connsiteY42" fmla="*/ 6342108 h 6522842"/>
                  <a:gd name="connsiteX43" fmla="*/ 1219909 w 1379929"/>
                  <a:gd name="connsiteY43" fmla="*/ 6521178 h 6522842"/>
                  <a:gd name="connsiteX44" fmla="*/ 903679 w 1379929"/>
                  <a:gd name="connsiteY44" fmla="*/ 6514511 h 6522842"/>
                  <a:gd name="connsiteX45" fmla="*/ 87386 w 1379929"/>
                  <a:gd name="connsiteY45" fmla="*/ 6503081 h 6522842"/>
                  <a:gd name="connsiteX46" fmla="*/ 31189 w 1379929"/>
                  <a:gd name="connsiteY46" fmla="*/ 6498318 h 6522842"/>
                  <a:gd name="connsiteX47" fmla="*/ 16723 w 1379929"/>
                  <a:gd name="connsiteY47" fmla="*/ 6337584 h 6522842"/>
                  <a:gd name="connsiteX48" fmla="*/ 28615 w 1379929"/>
                  <a:gd name="connsiteY48" fmla="*/ 6286862 h 6522842"/>
                  <a:gd name="connsiteX49" fmla="*/ 0 w 1379929"/>
                  <a:gd name="connsiteY49" fmla="*/ 6286862 h 6522842"/>
                  <a:gd name="connsiteX50" fmla="*/ 0 w 1379929"/>
                  <a:gd name="connsiteY50" fmla="*/ 6199306 h 6522842"/>
                  <a:gd name="connsiteX51" fmla="*/ 23712 w 1379929"/>
                  <a:gd name="connsiteY51" fmla="*/ 6199252 h 6522842"/>
                  <a:gd name="connsiteX52" fmla="*/ 15949 w 1379929"/>
                  <a:gd name="connsiteY52" fmla="*/ 6183160 h 6522842"/>
                  <a:gd name="connsiteX53" fmla="*/ 13092 w 1379929"/>
                  <a:gd name="connsiteY53" fmla="*/ 6157323 h 6522842"/>
                  <a:gd name="connsiteX54" fmla="*/ 12139 w 1379929"/>
                  <a:gd name="connsiteY54" fmla="*/ 6100173 h 6522842"/>
                  <a:gd name="connsiteX55" fmla="*/ 12139 w 1379929"/>
                  <a:gd name="connsiteY55" fmla="*/ 110853 h 6522842"/>
                  <a:gd name="connsiteX56" fmla="*/ 33094 w 1379929"/>
                  <a:gd name="connsiteY56" fmla="*/ 2268 h 6522842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23712 w 1379929"/>
                  <a:gd name="connsiteY51" fmla="*/ 6199252 h 6521178"/>
                  <a:gd name="connsiteX52" fmla="*/ 13092 w 1379929"/>
                  <a:gd name="connsiteY52" fmla="*/ 6157323 h 6521178"/>
                  <a:gd name="connsiteX53" fmla="*/ 12139 w 1379929"/>
                  <a:gd name="connsiteY53" fmla="*/ 6100173 h 6521178"/>
                  <a:gd name="connsiteX54" fmla="*/ 12139 w 1379929"/>
                  <a:gd name="connsiteY54" fmla="*/ 110853 h 6521178"/>
                  <a:gd name="connsiteX55" fmla="*/ 33094 w 1379929"/>
                  <a:gd name="connsiteY55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3092 w 1379929"/>
                  <a:gd name="connsiteY51" fmla="*/ 6157323 h 6521178"/>
                  <a:gd name="connsiteX52" fmla="*/ 12139 w 1379929"/>
                  <a:gd name="connsiteY52" fmla="*/ 6100173 h 6521178"/>
                  <a:gd name="connsiteX53" fmla="*/ 12139 w 1379929"/>
                  <a:gd name="connsiteY53" fmla="*/ 110853 h 6521178"/>
                  <a:gd name="connsiteX54" fmla="*/ 33094 w 1379929"/>
                  <a:gd name="connsiteY54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2139 w 1379929"/>
                  <a:gd name="connsiteY51" fmla="*/ 6100173 h 6521178"/>
                  <a:gd name="connsiteX52" fmla="*/ 12139 w 1379929"/>
                  <a:gd name="connsiteY52" fmla="*/ 110853 h 6521178"/>
                  <a:gd name="connsiteX53" fmla="*/ 33094 w 1379929"/>
                  <a:gd name="connsiteY53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12139 w 1379929"/>
                  <a:gd name="connsiteY50" fmla="*/ 6100173 h 6521178"/>
                  <a:gd name="connsiteX51" fmla="*/ 12139 w 1379929"/>
                  <a:gd name="connsiteY51" fmla="*/ 110853 h 6521178"/>
                  <a:gd name="connsiteX52" fmla="*/ 33094 w 1379929"/>
                  <a:gd name="connsiteY52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16476 w 1367790"/>
                  <a:gd name="connsiteY48" fmla="*/ 6286862 h 6521178"/>
                  <a:gd name="connsiteX49" fmla="*/ 0 w 1367790"/>
                  <a:gd name="connsiteY49" fmla="*/ 6100173 h 6521178"/>
                  <a:gd name="connsiteX50" fmla="*/ 0 w 1367790"/>
                  <a:gd name="connsiteY50" fmla="*/ 110853 h 6521178"/>
                  <a:gd name="connsiteX51" fmla="*/ 20955 w 1367790"/>
                  <a:gd name="connsiteY51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0 w 1367790"/>
                  <a:gd name="connsiteY48" fmla="*/ 6100173 h 6521178"/>
                  <a:gd name="connsiteX49" fmla="*/ 0 w 1367790"/>
                  <a:gd name="connsiteY49" fmla="*/ 110853 h 6521178"/>
                  <a:gd name="connsiteX50" fmla="*/ 20955 w 1367790"/>
                  <a:gd name="connsiteY50" fmla="*/ 2268 h 6521178"/>
                  <a:gd name="connsiteX0" fmla="*/ 20955 w 1367790"/>
                  <a:gd name="connsiteY0" fmla="*/ 2268 h 6682670"/>
                  <a:gd name="connsiteX1" fmla="*/ 396240 w 1367790"/>
                  <a:gd name="connsiteY1" fmla="*/ 9888 h 6682670"/>
                  <a:gd name="connsiteX2" fmla="*/ 488632 w 1367790"/>
                  <a:gd name="connsiteY2" fmla="*/ 107043 h 6682670"/>
                  <a:gd name="connsiteX3" fmla="*/ 496253 w 1367790"/>
                  <a:gd name="connsiteY3" fmla="*/ 387078 h 6682670"/>
                  <a:gd name="connsiteX4" fmla="*/ 488632 w 1367790"/>
                  <a:gd name="connsiteY4" fmla="*/ 967150 h 6682670"/>
                  <a:gd name="connsiteX5" fmla="*/ 382905 w 1367790"/>
                  <a:gd name="connsiteY5" fmla="*/ 1118598 h 6682670"/>
                  <a:gd name="connsiteX6" fmla="*/ 354330 w 1367790"/>
                  <a:gd name="connsiteY6" fmla="*/ 1161460 h 6682670"/>
                  <a:gd name="connsiteX7" fmla="*/ 372428 w 1367790"/>
                  <a:gd name="connsiteY7" fmla="*/ 1321480 h 6682670"/>
                  <a:gd name="connsiteX8" fmla="*/ 439103 w 1367790"/>
                  <a:gd name="connsiteY8" fmla="*/ 1371963 h 6682670"/>
                  <a:gd name="connsiteX9" fmla="*/ 696278 w 1367790"/>
                  <a:gd name="connsiteY9" fmla="*/ 1436733 h 6682670"/>
                  <a:gd name="connsiteX10" fmla="*/ 787718 w 1367790"/>
                  <a:gd name="connsiteY10" fmla="*/ 1486263 h 6682670"/>
                  <a:gd name="connsiteX11" fmla="*/ 855345 w 1367790"/>
                  <a:gd name="connsiteY11" fmla="*/ 1693908 h 6682670"/>
                  <a:gd name="connsiteX12" fmla="*/ 735330 w 1367790"/>
                  <a:gd name="connsiteY12" fmla="*/ 1931080 h 6682670"/>
                  <a:gd name="connsiteX13" fmla="*/ 499110 w 1367790"/>
                  <a:gd name="connsiteY13" fmla="*/ 2343513 h 6682670"/>
                  <a:gd name="connsiteX14" fmla="*/ 504825 w 1367790"/>
                  <a:gd name="connsiteY14" fmla="*/ 2436859 h 6682670"/>
                  <a:gd name="connsiteX15" fmla="*/ 488632 w 1367790"/>
                  <a:gd name="connsiteY15" fmla="*/ 2573065 h 6682670"/>
                  <a:gd name="connsiteX16" fmla="*/ 445770 w 1367790"/>
                  <a:gd name="connsiteY16" fmla="*/ 2602593 h 6682670"/>
                  <a:gd name="connsiteX17" fmla="*/ 458153 w 1367790"/>
                  <a:gd name="connsiteY17" fmla="*/ 2741658 h 6682670"/>
                  <a:gd name="connsiteX18" fmla="*/ 539115 w 1367790"/>
                  <a:gd name="connsiteY18" fmla="*/ 2832145 h 6682670"/>
                  <a:gd name="connsiteX19" fmla="*/ 583882 w 1367790"/>
                  <a:gd name="connsiteY19" fmla="*/ 2892153 h 6682670"/>
                  <a:gd name="connsiteX20" fmla="*/ 621982 w 1367790"/>
                  <a:gd name="connsiteY20" fmla="*/ 3030265 h 6682670"/>
                  <a:gd name="connsiteX21" fmla="*/ 520065 w 1367790"/>
                  <a:gd name="connsiteY21" fmla="*/ 3109323 h 6682670"/>
                  <a:gd name="connsiteX22" fmla="*/ 492443 w 1367790"/>
                  <a:gd name="connsiteY22" fmla="*/ 3114085 h 6682670"/>
                  <a:gd name="connsiteX23" fmla="*/ 392430 w 1367790"/>
                  <a:gd name="connsiteY23" fmla="*/ 3214098 h 6682670"/>
                  <a:gd name="connsiteX24" fmla="*/ 402907 w 1367790"/>
                  <a:gd name="connsiteY24" fmla="*/ 3717970 h 6682670"/>
                  <a:gd name="connsiteX25" fmla="*/ 439103 w 1367790"/>
                  <a:gd name="connsiteY25" fmla="*/ 4249465 h 6682670"/>
                  <a:gd name="connsiteX26" fmla="*/ 598170 w 1367790"/>
                  <a:gd name="connsiteY26" fmla="*/ 5068615 h 6682670"/>
                  <a:gd name="connsiteX27" fmla="*/ 663893 w 1367790"/>
                  <a:gd name="connsiteY27" fmla="*/ 5122908 h 6682670"/>
                  <a:gd name="connsiteX28" fmla="*/ 748665 w 1367790"/>
                  <a:gd name="connsiteY28" fmla="*/ 5131480 h 6682670"/>
                  <a:gd name="connsiteX29" fmla="*/ 826770 w 1367790"/>
                  <a:gd name="connsiteY29" fmla="*/ 5221968 h 6682670"/>
                  <a:gd name="connsiteX30" fmla="*/ 822960 w 1367790"/>
                  <a:gd name="connsiteY30" fmla="*/ 5398180 h 6682670"/>
                  <a:gd name="connsiteX31" fmla="*/ 847725 w 1367790"/>
                  <a:gd name="connsiteY31" fmla="*/ 5463903 h 6682670"/>
                  <a:gd name="connsiteX32" fmla="*/ 1051560 w 1367790"/>
                  <a:gd name="connsiteY32" fmla="*/ 5642021 h 6682670"/>
                  <a:gd name="connsiteX33" fmla="*/ 1186815 w 1367790"/>
                  <a:gd name="connsiteY33" fmla="*/ 5750605 h 6682670"/>
                  <a:gd name="connsiteX34" fmla="*/ 1292543 w 1367790"/>
                  <a:gd name="connsiteY34" fmla="*/ 5853475 h 6682670"/>
                  <a:gd name="connsiteX35" fmla="*/ 1323975 w 1367790"/>
                  <a:gd name="connsiteY35" fmla="*/ 6101125 h 6682670"/>
                  <a:gd name="connsiteX36" fmla="*/ 1283390 w 1367790"/>
                  <a:gd name="connsiteY36" fmla="*/ 6172786 h 6682670"/>
                  <a:gd name="connsiteX37" fmla="*/ 1285652 w 1367790"/>
                  <a:gd name="connsiteY37" fmla="*/ 6200330 h 6682670"/>
                  <a:gd name="connsiteX38" fmla="*/ 1294448 w 1367790"/>
                  <a:gd name="connsiteY38" fmla="*/ 6202089 h 6682670"/>
                  <a:gd name="connsiteX39" fmla="*/ 1346687 w 1367790"/>
                  <a:gd name="connsiteY39" fmla="*/ 6256338 h 6682670"/>
                  <a:gd name="connsiteX40" fmla="*/ 1347775 w 1367790"/>
                  <a:gd name="connsiteY40" fmla="*/ 6284611 h 6682670"/>
                  <a:gd name="connsiteX41" fmla="*/ 1354127 w 1367790"/>
                  <a:gd name="connsiteY41" fmla="*/ 6289468 h 6682670"/>
                  <a:gd name="connsiteX42" fmla="*/ 1367790 w 1367790"/>
                  <a:gd name="connsiteY42" fmla="*/ 6342108 h 6682670"/>
                  <a:gd name="connsiteX43" fmla="*/ 1207770 w 1367790"/>
                  <a:gd name="connsiteY43" fmla="*/ 6521178 h 6682670"/>
                  <a:gd name="connsiteX44" fmla="*/ 891540 w 1367790"/>
                  <a:gd name="connsiteY44" fmla="*/ 6514511 h 6682670"/>
                  <a:gd name="connsiteX45" fmla="*/ 75247 w 1367790"/>
                  <a:gd name="connsiteY45" fmla="*/ 6503081 h 6682670"/>
                  <a:gd name="connsiteX46" fmla="*/ 19050 w 1367790"/>
                  <a:gd name="connsiteY46" fmla="*/ 6498318 h 6682670"/>
                  <a:gd name="connsiteX47" fmla="*/ 0 w 1367790"/>
                  <a:gd name="connsiteY47" fmla="*/ 6100173 h 6682670"/>
                  <a:gd name="connsiteX48" fmla="*/ 0 w 1367790"/>
                  <a:gd name="connsiteY48" fmla="*/ 110853 h 6682670"/>
                  <a:gd name="connsiteX49" fmla="*/ 20955 w 1367790"/>
                  <a:gd name="connsiteY49" fmla="*/ 2268 h 6682670"/>
                  <a:gd name="connsiteX0" fmla="*/ 20965 w 1367800"/>
                  <a:gd name="connsiteY0" fmla="*/ 2268 h 6521178"/>
                  <a:gd name="connsiteX1" fmla="*/ 396250 w 1367800"/>
                  <a:gd name="connsiteY1" fmla="*/ 9888 h 6521178"/>
                  <a:gd name="connsiteX2" fmla="*/ 488642 w 1367800"/>
                  <a:gd name="connsiteY2" fmla="*/ 107043 h 6521178"/>
                  <a:gd name="connsiteX3" fmla="*/ 496263 w 1367800"/>
                  <a:gd name="connsiteY3" fmla="*/ 387078 h 6521178"/>
                  <a:gd name="connsiteX4" fmla="*/ 488642 w 1367800"/>
                  <a:gd name="connsiteY4" fmla="*/ 967150 h 6521178"/>
                  <a:gd name="connsiteX5" fmla="*/ 382915 w 1367800"/>
                  <a:gd name="connsiteY5" fmla="*/ 1118598 h 6521178"/>
                  <a:gd name="connsiteX6" fmla="*/ 354340 w 1367800"/>
                  <a:gd name="connsiteY6" fmla="*/ 1161460 h 6521178"/>
                  <a:gd name="connsiteX7" fmla="*/ 372438 w 1367800"/>
                  <a:gd name="connsiteY7" fmla="*/ 1321480 h 6521178"/>
                  <a:gd name="connsiteX8" fmla="*/ 439113 w 1367800"/>
                  <a:gd name="connsiteY8" fmla="*/ 1371963 h 6521178"/>
                  <a:gd name="connsiteX9" fmla="*/ 696288 w 1367800"/>
                  <a:gd name="connsiteY9" fmla="*/ 1436733 h 6521178"/>
                  <a:gd name="connsiteX10" fmla="*/ 787728 w 1367800"/>
                  <a:gd name="connsiteY10" fmla="*/ 1486263 h 6521178"/>
                  <a:gd name="connsiteX11" fmla="*/ 855355 w 1367800"/>
                  <a:gd name="connsiteY11" fmla="*/ 1693908 h 6521178"/>
                  <a:gd name="connsiteX12" fmla="*/ 735340 w 1367800"/>
                  <a:gd name="connsiteY12" fmla="*/ 1931080 h 6521178"/>
                  <a:gd name="connsiteX13" fmla="*/ 499120 w 1367800"/>
                  <a:gd name="connsiteY13" fmla="*/ 2343513 h 6521178"/>
                  <a:gd name="connsiteX14" fmla="*/ 504835 w 1367800"/>
                  <a:gd name="connsiteY14" fmla="*/ 2436859 h 6521178"/>
                  <a:gd name="connsiteX15" fmla="*/ 488642 w 1367800"/>
                  <a:gd name="connsiteY15" fmla="*/ 2573065 h 6521178"/>
                  <a:gd name="connsiteX16" fmla="*/ 445780 w 1367800"/>
                  <a:gd name="connsiteY16" fmla="*/ 2602593 h 6521178"/>
                  <a:gd name="connsiteX17" fmla="*/ 458163 w 1367800"/>
                  <a:gd name="connsiteY17" fmla="*/ 2741658 h 6521178"/>
                  <a:gd name="connsiteX18" fmla="*/ 539125 w 1367800"/>
                  <a:gd name="connsiteY18" fmla="*/ 2832145 h 6521178"/>
                  <a:gd name="connsiteX19" fmla="*/ 583892 w 1367800"/>
                  <a:gd name="connsiteY19" fmla="*/ 2892153 h 6521178"/>
                  <a:gd name="connsiteX20" fmla="*/ 621992 w 1367800"/>
                  <a:gd name="connsiteY20" fmla="*/ 3030265 h 6521178"/>
                  <a:gd name="connsiteX21" fmla="*/ 520075 w 1367800"/>
                  <a:gd name="connsiteY21" fmla="*/ 3109323 h 6521178"/>
                  <a:gd name="connsiteX22" fmla="*/ 492453 w 1367800"/>
                  <a:gd name="connsiteY22" fmla="*/ 3114085 h 6521178"/>
                  <a:gd name="connsiteX23" fmla="*/ 392440 w 1367800"/>
                  <a:gd name="connsiteY23" fmla="*/ 3214098 h 6521178"/>
                  <a:gd name="connsiteX24" fmla="*/ 402917 w 1367800"/>
                  <a:gd name="connsiteY24" fmla="*/ 3717970 h 6521178"/>
                  <a:gd name="connsiteX25" fmla="*/ 439113 w 1367800"/>
                  <a:gd name="connsiteY25" fmla="*/ 4249465 h 6521178"/>
                  <a:gd name="connsiteX26" fmla="*/ 598180 w 1367800"/>
                  <a:gd name="connsiteY26" fmla="*/ 5068615 h 6521178"/>
                  <a:gd name="connsiteX27" fmla="*/ 663903 w 1367800"/>
                  <a:gd name="connsiteY27" fmla="*/ 5122908 h 6521178"/>
                  <a:gd name="connsiteX28" fmla="*/ 748675 w 1367800"/>
                  <a:gd name="connsiteY28" fmla="*/ 5131480 h 6521178"/>
                  <a:gd name="connsiteX29" fmla="*/ 826780 w 1367800"/>
                  <a:gd name="connsiteY29" fmla="*/ 5221968 h 6521178"/>
                  <a:gd name="connsiteX30" fmla="*/ 822970 w 1367800"/>
                  <a:gd name="connsiteY30" fmla="*/ 5398180 h 6521178"/>
                  <a:gd name="connsiteX31" fmla="*/ 847735 w 1367800"/>
                  <a:gd name="connsiteY31" fmla="*/ 5463903 h 6521178"/>
                  <a:gd name="connsiteX32" fmla="*/ 1051570 w 1367800"/>
                  <a:gd name="connsiteY32" fmla="*/ 5642021 h 6521178"/>
                  <a:gd name="connsiteX33" fmla="*/ 1186825 w 1367800"/>
                  <a:gd name="connsiteY33" fmla="*/ 5750605 h 6521178"/>
                  <a:gd name="connsiteX34" fmla="*/ 1292553 w 1367800"/>
                  <a:gd name="connsiteY34" fmla="*/ 5853475 h 6521178"/>
                  <a:gd name="connsiteX35" fmla="*/ 1323985 w 1367800"/>
                  <a:gd name="connsiteY35" fmla="*/ 6101125 h 6521178"/>
                  <a:gd name="connsiteX36" fmla="*/ 1283400 w 1367800"/>
                  <a:gd name="connsiteY36" fmla="*/ 6172786 h 6521178"/>
                  <a:gd name="connsiteX37" fmla="*/ 1285662 w 1367800"/>
                  <a:gd name="connsiteY37" fmla="*/ 6200330 h 6521178"/>
                  <a:gd name="connsiteX38" fmla="*/ 1294458 w 1367800"/>
                  <a:gd name="connsiteY38" fmla="*/ 6202089 h 6521178"/>
                  <a:gd name="connsiteX39" fmla="*/ 1346697 w 1367800"/>
                  <a:gd name="connsiteY39" fmla="*/ 6256338 h 6521178"/>
                  <a:gd name="connsiteX40" fmla="*/ 1347785 w 1367800"/>
                  <a:gd name="connsiteY40" fmla="*/ 6284611 h 6521178"/>
                  <a:gd name="connsiteX41" fmla="*/ 1354137 w 1367800"/>
                  <a:gd name="connsiteY41" fmla="*/ 6289468 h 6521178"/>
                  <a:gd name="connsiteX42" fmla="*/ 1367800 w 1367800"/>
                  <a:gd name="connsiteY42" fmla="*/ 6342108 h 6521178"/>
                  <a:gd name="connsiteX43" fmla="*/ 1207780 w 1367800"/>
                  <a:gd name="connsiteY43" fmla="*/ 6521178 h 6521178"/>
                  <a:gd name="connsiteX44" fmla="*/ 891550 w 1367800"/>
                  <a:gd name="connsiteY44" fmla="*/ 6514511 h 6521178"/>
                  <a:gd name="connsiteX45" fmla="*/ 75257 w 1367800"/>
                  <a:gd name="connsiteY45" fmla="*/ 6503081 h 6521178"/>
                  <a:gd name="connsiteX46" fmla="*/ 19060 w 1367800"/>
                  <a:gd name="connsiteY46" fmla="*/ 6498318 h 6521178"/>
                  <a:gd name="connsiteX47" fmla="*/ 10 w 1367800"/>
                  <a:gd name="connsiteY47" fmla="*/ 110853 h 6521178"/>
                  <a:gd name="connsiteX48" fmla="*/ 20965 w 1367800"/>
                  <a:gd name="connsiteY48" fmla="*/ 2268 h 6521178"/>
                  <a:gd name="connsiteX0" fmla="*/ 25863 w 1372698"/>
                  <a:gd name="connsiteY0" fmla="*/ 2268 h 6521178"/>
                  <a:gd name="connsiteX1" fmla="*/ 401148 w 1372698"/>
                  <a:gd name="connsiteY1" fmla="*/ 9888 h 6521178"/>
                  <a:gd name="connsiteX2" fmla="*/ 493540 w 1372698"/>
                  <a:gd name="connsiteY2" fmla="*/ 107043 h 6521178"/>
                  <a:gd name="connsiteX3" fmla="*/ 501161 w 1372698"/>
                  <a:gd name="connsiteY3" fmla="*/ 387078 h 6521178"/>
                  <a:gd name="connsiteX4" fmla="*/ 493540 w 1372698"/>
                  <a:gd name="connsiteY4" fmla="*/ 967150 h 6521178"/>
                  <a:gd name="connsiteX5" fmla="*/ 387813 w 1372698"/>
                  <a:gd name="connsiteY5" fmla="*/ 1118598 h 6521178"/>
                  <a:gd name="connsiteX6" fmla="*/ 359238 w 1372698"/>
                  <a:gd name="connsiteY6" fmla="*/ 1161460 h 6521178"/>
                  <a:gd name="connsiteX7" fmla="*/ 377336 w 1372698"/>
                  <a:gd name="connsiteY7" fmla="*/ 1321480 h 6521178"/>
                  <a:gd name="connsiteX8" fmla="*/ 444011 w 1372698"/>
                  <a:gd name="connsiteY8" fmla="*/ 1371963 h 6521178"/>
                  <a:gd name="connsiteX9" fmla="*/ 701186 w 1372698"/>
                  <a:gd name="connsiteY9" fmla="*/ 1436733 h 6521178"/>
                  <a:gd name="connsiteX10" fmla="*/ 792626 w 1372698"/>
                  <a:gd name="connsiteY10" fmla="*/ 1486263 h 6521178"/>
                  <a:gd name="connsiteX11" fmla="*/ 860253 w 1372698"/>
                  <a:gd name="connsiteY11" fmla="*/ 1693908 h 6521178"/>
                  <a:gd name="connsiteX12" fmla="*/ 740238 w 1372698"/>
                  <a:gd name="connsiteY12" fmla="*/ 1931080 h 6521178"/>
                  <a:gd name="connsiteX13" fmla="*/ 504018 w 1372698"/>
                  <a:gd name="connsiteY13" fmla="*/ 2343513 h 6521178"/>
                  <a:gd name="connsiteX14" fmla="*/ 509733 w 1372698"/>
                  <a:gd name="connsiteY14" fmla="*/ 2436859 h 6521178"/>
                  <a:gd name="connsiteX15" fmla="*/ 493540 w 1372698"/>
                  <a:gd name="connsiteY15" fmla="*/ 2573065 h 6521178"/>
                  <a:gd name="connsiteX16" fmla="*/ 450678 w 1372698"/>
                  <a:gd name="connsiteY16" fmla="*/ 2602593 h 6521178"/>
                  <a:gd name="connsiteX17" fmla="*/ 463061 w 1372698"/>
                  <a:gd name="connsiteY17" fmla="*/ 2741658 h 6521178"/>
                  <a:gd name="connsiteX18" fmla="*/ 544023 w 1372698"/>
                  <a:gd name="connsiteY18" fmla="*/ 2832145 h 6521178"/>
                  <a:gd name="connsiteX19" fmla="*/ 588790 w 1372698"/>
                  <a:gd name="connsiteY19" fmla="*/ 2892153 h 6521178"/>
                  <a:gd name="connsiteX20" fmla="*/ 626890 w 1372698"/>
                  <a:gd name="connsiteY20" fmla="*/ 3030265 h 6521178"/>
                  <a:gd name="connsiteX21" fmla="*/ 524973 w 1372698"/>
                  <a:gd name="connsiteY21" fmla="*/ 3109323 h 6521178"/>
                  <a:gd name="connsiteX22" fmla="*/ 497351 w 1372698"/>
                  <a:gd name="connsiteY22" fmla="*/ 3114085 h 6521178"/>
                  <a:gd name="connsiteX23" fmla="*/ 397338 w 1372698"/>
                  <a:gd name="connsiteY23" fmla="*/ 3214098 h 6521178"/>
                  <a:gd name="connsiteX24" fmla="*/ 407815 w 1372698"/>
                  <a:gd name="connsiteY24" fmla="*/ 3717970 h 6521178"/>
                  <a:gd name="connsiteX25" fmla="*/ 444011 w 1372698"/>
                  <a:gd name="connsiteY25" fmla="*/ 4249465 h 6521178"/>
                  <a:gd name="connsiteX26" fmla="*/ 603078 w 1372698"/>
                  <a:gd name="connsiteY26" fmla="*/ 5068615 h 6521178"/>
                  <a:gd name="connsiteX27" fmla="*/ 668801 w 1372698"/>
                  <a:gd name="connsiteY27" fmla="*/ 5122908 h 6521178"/>
                  <a:gd name="connsiteX28" fmla="*/ 753573 w 1372698"/>
                  <a:gd name="connsiteY28" fmla="*/ 5131480 h 6521178"/>
                  <a:gd name="connsiteX29" fmla="*/ 831678 w 1372698"/>
                  <a:gd name="connsiteY29" fmla="*/ 5221968 h 6521178"/>
                  <a:gd name="connsiteX30" fmla="*/ 827868 w 1372698"/>
                  <a:gd name="connsiteY30" fmla="*/ 5398180 h 6521178"/>
                  <a:gd name="connsiteX31" fmla="*/ 852633 w 1372698"/>
                  <a:gd name="connsiteY31" fmla="*/ 5463903 h 6521178"/>
                  <a:gd name="connsiteX32" fmla="*/ 1056468 w 1372698"/>
                  <a:gd name="connsiteY32" fmla="*/ 5642021 h 6521178"/>
                  <a:gd name="connsiteX33" fmla="*/ 1191723 w 1372698"/>
                  <a:gd name="connsiteY33" fmla="*/ 5750605 h 6521178"/>
                  <a:gd name="connsiteX34" fmla="*/ 1297451 w 1372698"/>
                  <a:gd name="connsiteY34" fmla="*/ 5853475 h 6521178"/>
                  <a:gd name="connsiteX35" fmla="*/ 1328883 w 1372698"/>
                  <a:gd name="connsiteY35" fmla="*/ 6101125 h 6521178"/>
                  <a:gd name="connsiteX36" fmla="*/ 1288298 w 1372698"/>
                  <a:gd name="connsiteY36" fmla="*/ 6172786 h 6521178"/>
                  <a:gd name="connsiteX37" fmla="*/ 1290560 w 1372698"/>
                  <a:gd name="connsiteY37" fmla="*/ 6200330 h 6521178"/>
                  <a:gd name="connsiteX38" fmla="*/ 1299356 w 1372698"/>
                  <a:gd name="connsiteY38" fmla="*/ 6202089 h 6521178"/>
                  <a:gd name="connsiteX39" fmla="*/ 1351595 w 1372698"/>
                  <a:gd name="connsiteY39" fmla="*/ 6256338 h 6521178"/>
                  <a:gd name="connsiteX40" fmla="*/ 1352683 w 1372698"/>
                  <a:gd name="connsiteY40" fmla="*/ 6284611 h 6521178"/>
                  <a:gd name="connsiteX41" fmla="*/ 1359035 w 1372698"/>
                  <a:gd name="connsiteY41" fmla="*/ 6289468 h 6521178"/>
                  <a:gd name="connsiteX42" fmla="*/ 1372698 w 1372698"/>
                  <a:gd name="connsiteY42" fmla="*/ 6342108 h 6521178"/>
                  <a:gd name="connsiteX43" fmla="*/ 1212678 w 1372698"/>
                  <a:gd name="connsiteY43" fmla="*/ 6521178 h 6521178"/>
                  <a:gd name="connsiteX44" fmla="*/ 896448 w 1372698"/>
                  <a:gd name="connsiteY44" fmla="*/ 6514511 h 6521178"/>
                  <a:gd name="connsiteX45" fmla="*/ 80155 w 1372698"/>
                  <a:gd name="connsiteY45" fmla="*/ 6503081 h 6521178"/>
                  <a:gd name="connsiteX46" fmla="*/ 5928 w 1372698"/>
                  <a:gd name="connsiteY46" fmla="*/ 6503470 h 6521178"/>
                  <a:gd name="connsiteX47" fmla="*/ 4908 w 1372698"/>
                  <a:gd name="connsiteY47" fmla="*/ 110853 h 6521178"/>
                  <a:gd name="connsiteX48" fmla="*/ 25863 w 1372698"/>
                  <a:gd name="connsiteY48" fmla="*/ 2268 h 6521178"/>
                  <a:gd name="connsiteX0" fmla="*/ 36429 w 1383264"/>
                  <a:gd name="connsiteY0" fmla="*/ 2268 h 6521178"/>
                  <a:gd name="connsiteX1" fmla="*/ 411714 w 1383264"/>
                  <a:gd name="connsiteY1" fmla="*/ 9888 h 6521178"/>
                  <a:gd name="connsiteX2" fmla="*/ 504106 w 1383264"/>
                  <a:gd name="connsiteY2" fmla="*/ 107043 h 6521178"/>
                  <a:gd name="connsiteX3" fmla="*/ 511727 w 1383264"/>
                  <a:gd name="connsiteY3" fmla="*/ 387078 h 6521178"/>
                  <a:gd name="connsiteX4" fmla="*/ 504106 w 1383264"/>
                  <a:gd name="connsiteY4" fmla="*/ 967150 h 6521178"/>
                  <a:gd name="connsiteX5" fmla="*/ 398379 w 1383264"/>
                  <a:gd name="connsiteY5" fmla="*/ 1118598 h 6521178"/>
                  <a:gd name="connsiteX6" fmla="*/ 369804 w 1383264"/>
                  <a:gd name="connsiteY6" fmla="*/ 1161460 h 6521178"/>
                  <a:gd name="connsiteX7" fmla="*/ 387902 w 1383264"/>
                  <a:gd name="connsiteY7" fmla="*/ 1321480 h 6521178"/>
                  <a:gd name="connsiteX8" fmla="*/ 454577 w 1383264"/>
                  <a:gd name="connsiteY8" fmla="*/ 1371963 h 6521178"/>
                  <a:gd name="connsiteX9" fmla="*/ 711752 w 1383264"/>
                  <a:gd name="connsiteY9" fmla="*/ 1436733 h 6521178"/>
                  <a:gd name="connsiteX10" fmla="*/ 803192 w 1383264"/>
                  <a:gd name="connsiteY10" fmla="*/ 1486263 h 6521178"/>
                  <a:gd name="connsiteX11" fmla="*/ 870819 w 1383264"/>
                  <a:gd name="connsiteY11" fmla="*/ 1693908 h 6521178"/>
                  <a:gd name="connsiteX12" fmla="*/ 750804 w 1383264"/>
                  <a:gd name="connsiteY12" fmla="*/ 1931080 h 6521178"/>
                  <a:gd name="connsiteX13" fmla="*/ 514584 w 1383264"/>
                  <a:gd name="connsiteY13" fmla="*/ 2343513 h 6521178"/>
                  <a:gd name="connsiteX14" fmla="*/ 520299 w 1383264"/>
                  <a:gd name="connsiteY14" fmla="*/ 2436859 h 6521178"/>
                  <a:gd name="connsiteX15" fmla="*/ 504106 w 1383264"/>
                  <a:gd name="connsiteY15" fmla="*/ 2573065 h 6521178"/>
                  <a:gd name="connsiteX16" fmla="*/ 461244 w 1383264"/>
                  <a:gd name="connsiteY16" fmla="*/ 2602593 h 6521178"/>
                  <a:gd name="connsiteX17" fmla="*/ 473627 w 1383264"/>
                  <a:gd name="connsiteY17" fmla="*/ 2741658 h 6521178"/>
                  <a:gd name="connsiteX18" fmla="*/ 554589 w 1383264"/>
                  <a:gd name="connsiteY18" fmla="*/ 2832145 h 6521178"/>
                  <a:gd name="connsiteX19" fmla="*/ 599356 w 1383264"/>
                  <a:gd name="connsiteY19" fmla="*/ 2892153 h 6521178"/>
                  <a:gd name="connsiteX20" fmla="*/ 637456 w 1383264"/>
                  <a:gd name="connsiteY20" fmla="*/ 3030265 h 6521178"/>
                  <a:gd name="connsiteX21" fmla="*/ 535539 w 1383264"/>
                  <a:gd name="connsiteY21" fmla="*/ 3109323 h 6521178"/>
                  <a:gd name="connsiteX22" fmla="*/ 507917 w 1383264"/>
                  <a:gd name="connsiteY22" fmla="*/ 3114085 h 6521178"/>
                  <a:gd name="connsiteX23" fmla="*/ 407904 w 1383264"/>
                  <a:gd name="connsiteY23" fmla="*/ 3214098 h 6521178"/>
                  <a:gd name="connsiteX24" fmla="*/ 418381 w 1383264"/>
                  <a:gd name="connsiteY24" fmla="*/ 3717970 h 6521178"/>
                  <a:gd name="connsiteX25" fmla="*/ 454577 w 1383264"/>
                  <a:gd name="connsiteY25" fmla="*/ 4249465 h 6521178"/>
                  <a:gd name="connsiteX26" fmla="*/ 613644 w 1383264"/>
                  <a:gd name="connsiteY26" fmla="*/ 5068615 h 6521178"/>
                  <a:gd name="connsiteX27" fmla="*/ 679367 w 1383264"/>
                  <a:gd name="connsiteY27" fmla="*/ 5122908 h 6521178"/>
                  <a:gd name="connsiteX28" fmla="*/ 764139 w 1383264"/>
                  <a:gd name="connsiteY28" fmla="*/ 5131480 h 6521178"/>
                  <a:gd name="connsiteX29" fmla="*/ 842244 w 1383264"/>
                  <a:gd name="connsiteY29" fmla="*/ 5221968 h 6521178"/>
                  <a:gd name="connsiteX30" fmla="*/ 838434 w 1383264"/>
                  <a:gd name="connsiteY30" fmla="*/ 5398180 h 6521178"/>
                  <a:gd name="connsiteX31" fmla="*/ 863199 w 1383264"/>
                  <a:gd name="connsiteY31" fmla="*/ 5463903 h 6521178"/>
                  <a:gd name="connsiteX32" fmla="*/ 1067034 w 1383264"/>
                  <a:gd name="connsiteY32" fmla="*/ 5642021 h 6521178"/>
                  <a:gd name="connsiteX33" fmla="*/ 1202289 w 1383264"/>
                  <a:gd name="connsiteY33" fmla="*/ 5750605 h 6521178"/>
                  <a:gd name="connsiteX34" fmla="*/ 1308017 w 1383264"/>
                  <a:gd name="connsiteY34" fmla="*/ 5853475 h 6521178"/>
                  <a:gd name="connsiteX35" fmla="*/ 1339449 w 1383264"/>
                  <a:gd name="connsiteY35" fmla="*/ 6101125 h 6521178"/>
                  <a:gd name="connsiteX36" fmla="*/ 1298864 w 1383264"/>
                  <a:gd name="connsiteY36" fmla="*/ 6172786 h 6521178"/>
                  <a:gd name="connsiteX37" fmla="*/ 1301126 w 1383264"/>
                  <a:gd name="connsiteY37" fmla="*/ 6200330 h 6521178"/>
                  <a:gd name="connsiteX38" fmla="*/ 1309922 w 1383264"/>
                  <a:gd name="connsiteY38" fmla="*/ 6202089 h 6521178"/>
                  <a:gd name="connsiteX39" fmla="*/ 1362161 w 1383264"/>
                  <a:gd name="connsiteY39" fmla="*/ 6256338 h 6521178"/>
                  <a:gd name="connsiteX40" fmla="*/ 1363249 w 1383264"/>
                  <a:gd name="connsiteY40" fmla="*/ 6284611 h 6521178"/>
                  <a:gd name="connsiteX41" fmla="*/ 1369601 w 1383264"/>
                  <a:gd name="connsiteY41" fmla="*/ 6289468 h 6521178"/>
                  <a:gd name="connsiteX42" fmla="*/ 1383264 w 1383264"/>
                  <a:gd name="connsiteY42" fmla="*/ 6342108 h 6521178"/>
                  <a:gd name="connsiteX43" fmla="*/ 1223244 w 1383264"/>
                  <a:gd name="connsiteY43" fmla="*/ 6521178 h 6521178"/>
                  <a:gd name="connsiteX44" fmla="*/ 907014 w 1383264"/>
                  <a:gd name="connsiteY44" fmla="*/ 6514511 h 6521178"/>
                  <a:gd name="connsiteX45" fmla="*/ 90721 w 1383264"/>
                  <a:gd name="connsiteY45" fmla="*/ 6503081 h 6521178"/>
                  <a:gd name="connsiteX46" fmla="*/ 3615 w 1383264"/>
                  <a:gd name="connsiteY46" fmla="*/ 6490591 h 6521178"/>
                  <a:gd name="connsiteX47" fmla="*/ 15474 w 1383264"/>
                  <a:gd name="connsiteY47" fmla="*/ 110853 h 6521178"/>
                  <a:gd name="connsiteX48" fmla="*/ 36429 w 1383264"/>
                  <a:gd name="connsiteY48" fmla="*/ 2268 h 6521178"/>
                  <a:gd name="connsiteX0" fmla="*/ 34162 w 1380997"/>
                  <a:gd name="connsiteY0" fmla="*/ 2268 h 6521178"/>
                  <a:gd name="connsiteX1" fmla="*/ 409447 w 1380997"/>
                  <a:gd name="connsiteY1" fmla="*/ 9888 h 6521178"/>
                  <a:gd name="connsiteX2" fmla="*/ 501839 w 1380997"/>
                  <a:gd name="connsiteY2" fmla="*/ 107043 h 6521178"/>
                  <a:gd name="connsiteX3" fmla="*/ 509460 w 1380997"/>
                  <a:gd name="connsiteY3" fmla="*/ 387078 h 6521178"/>
                  <a:gd name="connsiteX4" fmla="*/ 501839 w 1380997"/>
                  <a:gd name="connsiteY4" fmla="*/ 967150 h 6521178"/>
                  <a:gd name="connsiteX5" fmla="*/ 396112 w 1380997"/>
                  <a:gd name="connsiteY5" fmla="*/ 1118598 h 6521178"/>
                  <a:gd name="connsiteX6" fmla="*/ 367537 w 1380997"/>
                  <a:gd name="connsiteY6" fmla="*/ 1161460 h 6521178"/>
                  <a:gd name="connsiteX7" fmla="*/ 385635 w 1380997"/>
                  <a:gd name="connsiteY7" fmla="*/ 1321480 h 6521178"/>
                  <a:gd name="connsiteX8" fmla="*/ 452310 w 1380997"/>
                  <a:gd name="connsiteY8" fmla="*/ 1371963 h 6521178"/>
                  <a:gd name="connsiteX9" fmla="*/ 709485 w 1380997"/>
                  <a:gd name="connsiteY9" fmla="*/ 1436733 h 6521178"/>
                  <a:gd name="connsiteX10" fmla="*/ 800925 w 1380997"/>
                  <a:gd name="connsiteY10" fmla="*/ 1486263 h 6521178"/>
                  <a:gd name="connsiteX11" fmla="*/ 868552 w 1380997"/>
                  <a:gd name="connsiteY11" fmla="*/ 1693908 h 6521178"/>
                  <a:gd name="connsiteX12" fmla="*/ 748537 w 1380997"/>
                  <a:gd name="connsiteY12" fmla="*/ 1931080 h 6521178"/>
                  <a:gd name="connsiteX13" fmla="*/ 512317 w 1380997"/>
                  <a:gd name="connsiteY13" fmla="*/ 2343513 h 6521178"/>
                  <a:gd name="connsiteX14" fmla="*/ 518032 w 1380997"/>
                  <a:gd name="connsiteY14" fmla="*/ 2436859 h 6521178"/>
                  <a:gd name="connsiteX15" fmla="*/ 501839 w 1380997"/>
                  <a:gd name="connsiteY15" fmla="*/ 2573065 h 6521178"/>
                  <a:gd name="connsiteX16" fmla="*/ 458977 w 1380997"/>
                  <a:gd name="connsiteY16" fmla="*/ 2602593 h 6521178"/>
                  <a:gd name="connsiteX17" fmla="*/ 471360 w 1380997"/>
                  <a:gd name="connsiteY17" fmla="*/ 2741658 h 6521178"/>
                  <a:gd name="connsiteX18" fmla="*/ 552322 w 1380997"/>
                  <a:gd name="connsiteY18" fmla="*/ 2832145 h 6521178"/>
                  <a:gd name="connsiteX19" fmla="*/ 597089 w 1380997"/>
                  <a:gd name="connsiteY19" fmla="*/ 2892153 h 6521178"/>
                  <a:gd name="connsiteX20" fmla="*/ 635189 w 1380997"/>
                  <a:gd name="connsiteY20" fmla="*/ 3030265 h 6521178"/>
                  <a:gd name="connsiteX21" fmla="*/ 533272 w 1380997"/>
                  <a:gd name="connsiteY21" fmla="*/ 3109323 h 6521178"/>
                  <a:gd name="connsiteX22" fmla="*/ 505650 w 1380997"/>
                  <a:gd name="connsiteY22" fmla="*/ 3114085 h 6521178"/>
                  <a:gd name="connsiteX23" fmla="*/ 405637 w 1380997"/>
                  <a:gd name="connsiteY23" fmla="*/ 3214098 h 6521178"/>
                  <a:gd name="connsiteX24" fmla="*/ 416114 w 1380997"/>
                  <a:gd name="connsiteY24" fmla="*/ 3717970 h 6521178"/>
                  <a:gd name="connsiteX25" fmla="*/ 452310 w 1380997"/>
                  <a:gd name="connsiteY25" fmla="*/ 4249465 h 6521178"/>
                  <a:gd name="connsiteX26" fmla="*/ 611377 w 1380997"/>
                  <a:gd name="connsiteY26" fmla="*/ 5068615 h 6521178"/>
                  <a:gd name="connsiteX27" fmla="*/ 677100 w 1380997"/>
                  <a:gd name="connsiteY27" fmla="*/ 5122908 h 6521178"/>
                  <a:gd name="connsiteX28" fmla="*/ 761872 w 1380997"/>
                  <a:gd name="connsiteY28" fmla="*/ 5131480 h 6521178"/>
                  <a:gd name="connsiteX29" fmla="*/ 839977 w 1380997"/>
                  <a:gd name="connsiteY29" fmla="*/ 5221968 h 6521178"/>
                  <a:gd name="connsiteX30" fmla="*/ 836167 w 1380997"/>
                  <a:gd name="connsiteY30" fmla="*/ 5398180 h 6521178"/>
                  <a:gd name="connsiteX31" fmla="*/ 860932 w 1380997"/>
                  <a:gd name="connsiteY31" fmla="*/ 5463903 h 6521178"/>
                  <a:gd name="connsiteX32" fmla="*/ 1064767 w 1380997"/>
                  <a:gd name="connsiteY32" fmla="*/ 5642021 h 6521178"/>
                  <a:gd name="connsiteX33" fmla="*/ 1200022 w 1380997"/>
                  <a:gd name="connsiteY33" fmla="*/ 5750605 h 6521178"/>
                  <a:gd name="connsiteX34" fmla="*/ 1305750 w 1380997"/>
                  <a:gd name="connsiteY34" fmla="*/ 5853475 h 6521178"/>
                  <a:gd name="connsiteX35" fmla="*/ 1337182 w 1380997"/>
                  <a:gd name="connsiteY35" fmla="*/ 6101125 h 6521178"/>
                  <a:gd name="connsiteX36" fmla="*/ 1296597 w 1380997"/>
                  <a:gd name="connsiteY36" fmla="*/ 6172786 h 6521178"/>
                  <a:gd name="connsiteX37" fmla="*/ 1298859 w 1380997"/>
                  <a:gd name="connsiteY37" fmla="*/ 6200330 h 6521178"/>
                  <a:gd name="connsiteX38" fmla="*/ 1307655 w 1380997"/>
                  <a:gd name="connsiteY38" fmla="*/ 6202089 h 6521178"/>
                  <a:gd name="connsiteX39" fmla="*/ 1359894 w 1380997"/>
                  <a:gd name="connsiteY39" fmla="*/ 6256338 h 6521178"/>
                  <a:gd name="connsiteX40" fmla="*/ 1360982 w 1380997"/>
                  <a:gd name="connsiteY40" fmla="*/ 6284611 h 6521178"/>
                  <a:gd name="connsiteX41" fmla="*/ 1367334 w 1380997"/>
                  <a:gd name="connsiteY41" fmla="*/ 6289468 h 6521178"/>
                  <a:gd name="connsiteX42" fmla="*/ 1380997 w 1380997"/>
                  <a:gd name="connsiteY42" fmla="*/ 6342108 h 6521178"/>
                  <a:gd name="connsiteX43" fmla="*/ 1220977 w 1380997"/>
                  <a:gd name="connsiteY43" fmla="*/ 6521178 h 6521178"/>
                  <a:gd name="connsiteX44" fmla="*/ 904747 w 1380997"/>
                  <a:gd name="connsiteY44" fmla="*/ 6514511 h 6521178"/>
                  <a:gd name="connsiteX45" fmla="*/ 88454 w 1380997"/>
                  <a:gd name="connsiteY45" fmla="*/ 6503081 h 6521178"/>
                  <a:gd name="connsiteX46" fmla="*/ 3924 w 1380997"/>
                  <a:gd name="connsiteY46" fmla="*/ 6503470 h 6521178"/>
                  <a:gd name="connsiteX47" fmla="*/ 13207 w 1380997"/>
                  <a:gd name="connsiteY47" fmla="*/ 110853 h 6521178"/>
                  <a:gd name="connsiteX48" fmla="*/ 34162 w 1380997"/>
                  <a:gd name="connsiteY48" fmla="*/ 2268 h 652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380997" h="6521178">
                    <a:moveTo>
                      <a:pt x="34162" y="2268"/>
                    </a:moveTo>
                    <a:cubicBezTo>
                      <a:pt x="158939" y="1315"/>
                      <a:pt x="284670" y="-5352"/>
                      <a:pt x="409447" y="9888"/>
                    </a:cubicBezTo>
                    <a:cubicBezTo>
                      <a:pt x="467550" y="17508"/>
                      <a:pt x="495172" y="47988"/>
                      <a:pt x="501839" y="107043"/>
                    </a:cubicBezTo>
                    <a:cubicBezTo>
                      <a:pt x="513270" y="200388"/>
                      <a:pt x="510412" y="293733"/>
                      <a:pt x="509460" y="387078"/>
                    </a:cubicBezTo>
                    <a:cubicBezTo>
                      <a:pt x="507554" y="580435"/>
                      <a:pt x="517079" y="773793"/>
                      <a:pt x="501839" y="967150"/>
                    </a:cubicBezTo>
                    <a:cubicBezTo>
                      <a:pt x="496125" y="1038588"/>
                      <a:pt x="484695" y="1104310"/>
                      <a:pt x="396112" y="1118598"/>
                    </a:cubicBezTo>
                    <a:cubicBezTo>
                      <a:pt x="374204" y="1122408"/>
                      <a:pt x="366585" y="1139553"/>
                      <a:pt x="367537" y="1161460"/>
                    </a:cubicBezTo>
                    <a:cubicBezTo>
                      <a:pt x="369442" y="1215753"/>
                      <a:pt x="376110" y="1269093"/>
                      <a:pt x="385635" y="1321480"/>
                    </a:cubicBezTo>
                    <a:cubicBezTo>
                      <a:pt x="392302" y="1357675"/>
                      <a:pt x="419925" y="1367200"/>
                      <a:pt x="452310" y="1371963"/>
                    </a:cubicBezTo>
                    <a:cubicBezTo>
                      <a:pt x="540892" y="1383393"/>
                      <a:pt x="626617" y="1401490"/>
                      <a:pt x="709485" y="1436733"/>
                    </a:cubicBezTo>
                    <a:cubicBezTo>
                      <a:pt x="741870" y="1451020"/>
                      <a:pt x="772350" y="1466260"/>
                      <a:pt x="800925" y="1486263"/>
                    </a:cubicBezTo>
                    <a:cubicBezTo>
                      <a:pt x="877125" y="1540555"/>
                      <a:pt x="899032" y="1605325"/>
                      <a:pt x="868552" y="1693908"/>
                    </a:cubicBezTo>
                    <a:cubicBezTo>
                      <a:pt x="839025" y="1777728"/>
                      <a:pt x="792352" y="1853928"/>
                      <a:pt x="748537" y="1931080"/>
                    </a:cubicBezTo>
                    <a:cubicBezTo>
                      <a:pt x="669479" y="2068240"/>
                      <a:pt x="592327" y="2206353"/>
                      <a:pt x="512317" y="2343513"/>
                    </a:cubicBezTo>
                    <a:cubicBezTo>
                      <a:pt x="493267" y="2376850"/>
                      <a:pt x="487552" y="2403520"/>
                      <a:pt x="518032" y="2436859"/>
                    </a:cubicBezTo>
                    <a:cubicBezTo>
                      <a:pt x="558989" y="2482578"/>
                      <a:pt x="550417" y="2534965"/>
                      <a:pt x="501839" y="2573065"/>
                    </a:cubicBezTo>
                    <a:cubicBezTo>
                      <a:pt x="488504" y="2583543"/>
                      <a:pt x="472312" y="2591163"/>
                      <a:pt x="458977" y="2602593"/>
                    </a:cubicBezTo>
                    <a:cubicBezTo>
                      <a:pt x="402779" y="2647360"/>
                      <a:pt x="408495" y="2708320"/>
                      <a:pt x="471360" y="2741658"/>
                    </a:cubicBezTo>
                    <a:cubicBezTo>
                      <a:pt x="510412" y="2761660"/>
                      <a:pt x="544702" y="2782615"/>
                      <a:pt x="552322" y="2832145"/>
                    </a:cubicBezTo>
                    <a:cubicBezTo>
                      <a:pt x="556132" y="2856910"/>
                      <a:pt x="578039" y="2875008"/>
                      <a:pt x="597089" y="2892153"/>
                    </a:cubicBezTo>
                    <a:cubicBezTo>
                      <a:pt x="639952" y="2929300"/>
                      <a:pt x="650429" y="2975973"/>
                      <a:pt x="635189" y="3030265"/>
                    </a:cubicBezTo>
                    <a:cubicBezTo>
                      <a:pt x="619950" y="3081700"/>
                      <a:pt x="582802" y="3103608"/>
                      <a:pt x="533272" y="3109323"/>
                    </a:cubicBezTo>
                    <a:cubicBezTo>
                      <a:pt x="523747" y="3110275"/>
                      <a:pt x="514222" y="3113133"/>
                      <a:pt x="505650" y="3114085"/>
                    </a:cubicBezTo>
                    <a:cubicBezTo>
                      <a:pt x="425639" y="3119800"/>
                      <a:pt x="410400" y="3133135"/>
                      <a:pt x="405637" y="3214098"/>
                    </a:cubicBezTo>
                    <a:cubicBezTo>
                      <a:pt x="395160" y="3382690"/>
                      <a:pt x="408495" y="3550330"/>
                      <a:pt x="416114" y="3717970"/>
                    </a:cubicBezTo>
                    <a:cubicBezTo>
                      <a:pt x="424687" y="3895135"/>
                      <a:pt x="430402" y="4073253"/>
                      <a:pt x="452310" y="4249465"/>
                    </a:cubicBezTo>
                    <a:cubicBezTo>
                      <a:pt x="487552" y="4525690"/>
                      <a:pt x="528510" y="4800963"/>
                      <a:pt x="611377" y="5068615"/>
                    </a:cubicBezTo>
                    <a:cubicBezTo>
                      <a:pt x="622807" y="5103858"/>
                      <a:pt x="639000" y="5121955"/>
                      <a:pt x="677100" y="5122908"/>
                    </a:cubicBezTo>
                    <a:cubicBezTo>
                      <a:pt x="705675" y="5123860"/>
                      <a:pt x="734250" y="5125765"/>
                      <a:pt x="761872" y="5131480"/>
                    </a:cubicBezTo>
                    <a:cubicBezTo>
                      <a:pt x="818070" y="5141958"/>
                      <a:pt x="839025" y="5164818"/>
                      <a:pt x="839977" y="5221968"/>
                    </a:cubicBezTo>
                    <a:cubicBezTo>
                      <a:pt x="841882" y="5280071"/>
                      <a:pt x="839977" y="5339125"/>
                      <a:pt x="836167" y="5398180"/>
                    </a:cubicBezTo>
                    <a:cubicBezTo>
                      <a:pt x="834262" y="5425803"/>
                      <a:pt x="839025" y="5444853"/>
                      <a:pt x="860932" y="5463903"/>
                    </a:cubicBezTo>
                    <a:cubicBezTo>
                      <a:pt x="930464" y="5522005"/>
                      <a:pt x="997139" y="5582013"/>
                      <a:pt x="1064767" y="5642021"/>
                    </a:cubicBezTo>
                    <a:cubicBezTo>
                      <a:pt x="1121917" y="5662975"/>
                      <a:pt x="1154302" y="5714410"/>
                      <a:pt x="1200022" y="5750605"/>
                    </a:cubicBezTo>
                    <a:cubicBezTo>
                      <a:pt x="1238122" y="5781085"/>
                      <a:pt x="1268602" y="5821090"/>
                      <a:pt x="1305750" y="5853475"/>
                    </a:cubicBezTo>
                    <a:cubicBezTo>
                      <a:pt x="1385759" y="5923960"/>
                      <a:pt x="1379092" y="6023021"/>
                      <a:pt x="1337182" y="6101125"/>
                    </a:cubicBezTo>
                    <a:cubicBezTo>
                      <a:pt x="1324323" y="6125414"/>
                      <a:pt x="1301285" y="6145416"/>
                      <a:pt x="1296597" y="6172786"/>
                    </a:cubicBezTo>
                    <a:lnTo>
                      <a:pt x="1298859" y="6200330"/>
                    </a:lnTo>
                    <a:lnTo>
                      <a:pt x="1307655" y="6202089"/>
                    </a:lnTo>
                    <a:cubicBezTo>
                      <a:pt x="1333373" y="6214948"/>
                      <a:pt x="1353732" y="6231022"/>
                      <a:pt x="1359894" y="6256338"/>
                    </a:cubicBezTo>
                    <a:cubicBezTo>
                      <a:pt x="1360257" y="6265762"/>
                      <a:pt x="1360619" y="6275187"/>
                      <a:pt x="1360982" y="6284611"/>
                    </a:cubicBezTo>
                    <a:lnTo>
                      <a:pt x="1367334" y="6289468"/>
                    </a:lnTo>
                    <a:cubicBezTo>
                      <a:pt x="1379390" y="6303532"/>
                      <a:pt x="1380997" y="6322820"/>
                      <a:pt x="1380997" y="6342108"/>
                    </a:cubicBezTo>
                    <a:cubicBezTo>
                      <a:pt x="1380997" y="6426881"/>
                      <a:pt x="1307654" y="6518321"/>
                      <a:pt x="1220977" y="6521178"/>
                    </a:cubicBezTo>
                    <a:lnTo>
                      <a:pt x="904747" y="6514511"/>
                    </a:lnTo>
                    <a:cubicBezTo>
                      <a:pt x="633285" y="6500223"/>
                      <a:pt x="360869" y="6507843"/>
                      <a:pt x="88454" y="6503081"/>
                    </a:cubicBezTo>
                    <a:cubicBezTo>
                      <a:pt x="69404" y="6503081"/>
                      <a:pt x="22021" y="6512043"/>
                      <a:pt x="3924" y="6503470"/>
                    </a:cubicBezTo>
                    <a:cubicBezTo>
                      <a:pt x="-8617" y="5438099"/>
                      <a:pt x="12889" y="1193528"/>
                      <a:pt x="13207" y="110853"/>
                    </a:cubicBezTo>
                    <a:cubicBezTo>
                      <a:pt x="17017" y="71800"/>
                      <a:pt x="6539" y="33700"/>
                      <a:pt x="34162" y="2268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86">
                <a:extLst>
                  <a:ext uri="{FF2B5EF4-FFF2-40B4-BE49-F238E27FC236}">
                    <a16:creationId xmlns:a16="http://schemas.microsoft.com/office/drawing/2014/main" id="{B4BD5EFA-4424-41BB-ACA4-96AA2D66B19B}"/>
                  </a:ext>
                </a:extLst>
              </p:cNvPr>
              <p:cNvSpPr/>
              <p:nvPr/>
            </p:nvSpPr>
            <p:spPr>
              <a:xfrm>
                <a:off x="3111533" y="6332520"/>
                <a:ext cx="1360748" cy="87631"/>
              </a:xfrm>
              <a:custGeom>
                <a:avLst/>
                <a:gdLst>
                  <a:gd name="connsiteX0" fmla="*/ 32142 w 1360748"/>
                  <a:gd name="connsiteY0" fmla="*/ 0 h 87630"/>
                  <a:gd name="connsiteX1" fmla="*/ 1297062 w 1360748"/>
                  <a:gd name="connsiteY1" fmla="*/ 952 h 87630"/>
                  <a:gd name="connsiteX2" fmla="*/ 1306587 w 1360748"/>
                  <a:gd name="connsiteY2" fmla="*/ 2857 h 87630"/>
                  <a:gd name="connsiteX3" fmla="*/ 1359927 w 1360748"/>
                  <a:gd name="connsiteY3" fmla="*/ 85725 h 87630"/>
                  <a:gd name="connsiteX4" fmla="*/ 1357069 w 1360748"/>
                  <a:gd name="connsiteY4" fmla="*/ 87630 h 87630"/>
                  <a:gd name="connsiteX5" fmla="*/ 32142 w 1360748"/>
                  <a:gd name="connsiteY5" fmla="*/ 87630 h 87630"/>
                  <a:gd name="connsiteX6" fmla="*/ 0 w 1360748"/>
                  <a:gd name="connsiteY6" fmla="*/ 87630 h 87630"/>
                  <a:gd name="connsiteX7" fmla="*/ 0 w 1360748"/>
                  <a:gd name="connsiteY7" fmla="*/ 74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60748" h="87630">
                    <a:moveTo>
                      <a:pt x="32142" y="0"/>
                    </a:moveTo>
                    <a:cubicBezTo>
                      <a:pt x="454099" y="0"/>
                      <a:pt x="875104" y="952"/>
                      <a:pt x="1297062" y="952"/>
                    </a:cubicBezTo>
                    <a:cubicBezTo>
                      <a:pt x="1299919" y="952"/>
                      <a:pt x="1302777" y="1905"/>
                      <a:pt x="1306587" y="2857"/>
                    </a:cubicBezTo>
                    <a:cubicBezTo>
                      <a:pt x="1340877" y="20002"/>
                      <a:pt x="1365641" y="42863"/>
                      <a:pt x="1359927" y="85725"/>
                    </a:cubicBezTo>
                    <a:cubicBezTo>
                      <a:pt x="1359927" y="85725"/>
                      <a:pt x="1357069" y="87630"/>
                      <a:pt x="1357069" y="87630"/>
                    </a:cubicBezTo>
                    <a:cubicBezTo>
                      <a:pt x="915109" y="87630"/>
                      <a:pt x="473149" y="87630"/>
                      <a:pt x="32142" y="87630"/>
                    </a:cubicBezTo>
                    <a:lnTo>
                      <a:pt x="0" y="8763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2" name="Group 113">
              <a:extLst>
                <a:ext uri="{FF2B5EF4-FFF2-40B4-BE49-F238E27FC236}">
                  <a16:creationId xmlns:a16="http://schemas.microsoft.com/office/drawing/2014/main" id="{0520DCD4-DEBB-4F7D-BE4A-3059BBE8C6CC}"/>
                </a:ext>
              </a:extLst>
            </p:cNvPr>
            <p:cNvGrpSpPr/>
            <p:nvPr/>
          </p:nvGrpSpPr>
          <p:grpSpPr>
            <a:xfrm>
              <a:off x="7418563" y="798906"/>
              <a:ext cx="1312120" cy="5890230"/>
              <a:chOff x="5709311" y="764028"/>
              <a:chExt cx="1312120" cy="5890230"/>
            </a:xfrm>
          </p:grpSpPr>
          <p:sp>
            <p:nvSpPr>
              <p:cNvPr id="71" name="Freeform: Shape 92">
                <a:extLst>
                  <a:ext uri="{FF2B5EF4-FFF2-40B4-BE49-F238E27FC236}">
                    <a16:creationId xmlns:a16="http://schemas.microsoft.com/office/drawing/2014/main" id="{2AFFC051-9F0B-4A82-B0CD-D2493161BC00}"/>
                  </a:ext>
                </a:extLst>
              </p:cNvPr>
              <p:cNvSpPr/>
              <p:nvPr/>
            </p:nvSpPr>
            <p:spPr>
              <a:xfrm>
                <a:off x="5710817" y="764028"/>
                <a:ext cx="1310614" cy="5890230"/>
              </a:xfrm>
              <a:custGeom>
                <a:avLst/>
                <a:gdLst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15714 w 1312120"/>
                  <a:gd name="connsiteY51" fmla="*/ 5554994 h 5890230"/>
                  <a:gd name="connsiteX52" fmla="*/ 6402 w 1312120"/>
                  <a:gd name="connsiteY52" fmla="*/ 5535067 h 5890230"/>
                  <a:gd name="connsiteX53" fmla="*/ 3187 w 1312120"/>
                  <a:gd name="connsiteY53" fmla="*/ 5509230 h 5890230"/>
                  <a:gd name="connsiteX54" fmla="*/ 2234 w 1312120"/>
                  <a:gd name="connsiteY54" fmla="*/ 5452080 h 5890230"/>
                  <a:gd name="connsiteX55" fmla="*/ 2234 w 1312120"/>
                  <a:gd name="connsiteY55" fmla="*/ 110460 h 5890230"/>
                  <a:gd name="connsiteX56" fmla="*/ 3187 w 1312120"/>
                  <a:gd name="connsiteY56" fmla="*/ 53310 h 5890230"/>
                  <a:gd name="connsiteX57" fmla="*/ 37745 w 1312120"/>
                  <a:gd name="connsiteY57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6402 w 1312120"/>
                  <a:gd name="connsiteY51" fmla="*/ 5535067 h 5890230"/>
                  <a:gd name="connsiteX52" fmla="*/ 3187 w 1312120"/>
                  <a:gd name="connsiteY52" fmla="*/ 5509230 h 5890230"/>
                  <a:gd name="connsiteX53" fmla="*/ 2234 w 1312120"/>
                  <a:gd name="connsiteY53" fmla="*/ 5452080 h 5890230"/>
                  <a:gd name="connsiteX54" fmla="*/ 2234 w 1312120"/>
                  <a:gd name="connsiteY54" fmla="*/ 110460 h 5890230"/>
                  <a:gd name="connsiteX55" fmla="*/ 3187 w 1312120"/>
                  <a:gd name="connsiteY55" fmla="*/ 53310 h 5890230"/>
                  <a:gd name="connsiteX56" fmla="*/ 37745 w 1312120"/>
                  <a:gd name="connsiteY56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3187 w 1312120"/>
                  <a:gd name="connsiteY51" fmla="*/ 5509230 h 5890230"/>
                  <a:gd name="connsiteX52" fmla="*/ 2234 w 1312120"/>
                  <a:gd name="connsiteY52" fmla="*/ 5452080 h 5890230"/>
                  <a:gd name="connsiteX53" fmla="*/ 2234 w 1312120"/>
                  <a:gd name="connsiteY53" fmla="*/ 110460 h 5890230"/>
                  <a:gd name="connsiteX54" fmla="*/ 3187 w 1312120"/>
                  <a:gd name="connsiteY54" fmla="*/ 53310 h 5890230"/>
                  <a:gd name="connsiteX55" fmla="*/ 37745 w 1312120"/>
                  <a:gd name="connsiteY55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2234 w 1312120"/>
                  <a:gd name="connsiteY51" fmla="*/ 5452080 h 5890230"/>
                  <a:gd name="connsiteX52" fmla="*/ 2234 w 1312120"/>
                  <a:gd name="connsiteY52" fmla="*/ 110460 h 5890230"/>
                  <a:gd name="connsiteX53" fmla="*/ 3187 w 1312120"/>
                  <a:gd name="connsiteY53" fmla="*/ 53310 h 5890230"/>
                  <a:gd name="connsiteX54" fmla="*/ 37745 w 1312120"/>
                  <a:gd name="connsiteY54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2234 w 1312120"/>
                  <a:gd name="connsiteY50" fmla="*/ 5452080 h 5890230"/>
                  <a:gd name="connsiteX51" fmla="*/ 2234 w 1312120"/>
                  <a:gd name="connsiteY51" fmla="*/ 110460 h 5890230"/>
                  <a:gd name="connsiteX52" fmla="*/ 3187 w 1312120"/>
                  <a:gd name="connsiteY52" fmla="*/ 53310 h 5890230"/>
                  <a:gd name="connsiteX53" fmla="*/ 37745 w 1312120"/>
                  <a:gd name="connsiteY53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16227 w 1310124"/>
                  <a:gd name="connsiteY48" fmla="*/ 5642571 h 5890230"/>
                  <a:gd name="connsiteX49" fmla="*/ 238 w 1310124"/>
                  <a:gd name="connsiteY49" fmla="*/ 5452080 h 5890230"/>
                  <a:gd name="connsiteX50" fmla="*/ 238 w 1310124"/>
                  <a:gd name="connsiteY50" fmla="*/ 110460 h 5890230"/>
                  <a:gd name="connsiteX51" fmla="*/ 1191 w 1310124"/>
                  <a:gd name="connsiteY51" fmla="*/ 53310 h 5890230"/>
                  <a:gd name="connsiteX52" fmla="*/ 35749 w 1310124"/>
                  <a:gd name="connsiteY52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238 w 1310124"/>
                  <a:gd name="connsiteY48" fmla="*/ 5452080 h 5890230"/>
                  <a:gd name="connsiteX49" fmla="*/ 238 w 1310124"/>
                  <a:gd name="connsiteY49" fmla="*/ 110460 h 5890230"/>
                  <a:gd name="connsiteX50" fmla="*/ 1191 w 1310124"/>
                  <a:gd name="connsiteY50" fmla="*/ 53310 h 5890230"/>
                  <a:gd name="connsiteX51" fmla="*/ 35749 w 1310124"/>
                  <a:gd name="connsiteY51" fmla="*/ 134 h 5890230"/>
                  <a:gd name="connsiteX0" fmla="*/ 35793 w 1310168"/>
                  <a:gd name="connsiteY0" fmla="*/ 134 h 5990160"/>
                  <a:gd name="connsiteX1" fmla="*/ 68862 w 1310168"/>
                  <a:gd name="connsiteY1" fmla="*/ 1875 h 5990160"/>
                  <a:gd name="connsiteX2" fmla="*/ 286985 w 1310168"/>
                  <a:gd name="connsiteY2" fmla="*/ 173325 h 5990160"/>
                  <a:gd name="connsiteX3" fmla="*/ 371757 w 1310168"/>
                  <a:gd name="connsiteY3" fmla="*/ 210472 h 5990160"/>
                  <a:gd name="connsiteX4" fmla="*/ 476532 w 1310168"/>
                  <a:gd name="connsiteY4" fmla="*/ 219045 h 5990160"/>
                  <a:gd name="connsiteX5" fmla="*/ 734660 w 1310168"/>
                  <a:gd name="connsiteY5" fmla="*/ 360967 h 5990160"/>
                  <a:gd name="connsiteX6" fmla="*/ 801335 w 1310168"/>
                  <a:gd name="connsiteY6" fmla="*/ 356205 h 5990160"/>
                  <a:gd name="connsiteX7" fmla="*/ 941352 w 1310168"/>
                  <a:gd name="connsiteY7" fmla="*/ 241905 h 5990160"/>
                  <a:gd name="connsiteX8" fmla="*/ 1009932 w 1310168"/>
                  <a:gd name="connsiteY8" fmla="*/ 221902 h 5990160"/>
                  <a:gd name="connsiteX9" fmla="*/ 1038507 w 1310168"/>
                  <a:gd name="connsiteY9" fmla="*/ 287625 h 5990160"/>
                  <a:gd name="connsiteX10" fmla="*/ 967070 w 1310168"/>
                  <a:gd name="connsiteY10" fmla="*/ 702915 h 5990160"/>
                  <a:gd name="connsiteX11" fmla="*/ 614645 w 1310168"/>
                  <a:gd name="connsiteY11" fmla="*/ 1533495 h 5990160"/>
                  <a:gd name="connsiteX12" fmla="*/ 458435 w 1310168"/>
                  <a:gd name="connsiteY12" fmla="*/ 1800195 h 5990160"/>
                  <a:gd name="connsiteX13" fmla="*/ 462245 w 1310168"/>
                  <a:gd name="connsiteY13" fmla="*/ 1858297 h 5990160"/>
                  <a:gd name="connsiteX14" fmla="*/ 413667 w 1310168"/>
                  <a:gd name="connsiteY14" fmla="*/ 2045940 h 5990160"/>
                  <a:gd name="connsiteX15" fmla="*/ 365090 w 1310168"/>
                  <a:gd name="connsiteY15" fmla="*/ 2109757 h 5990160"/>
                  <a:gd name="connsiteX16" fmla="*/ 415572 w 1310168"/>
                  <a:gd name="connsiteY16" fmla="*/ 2160240 h 5990160"/>
                  <a:gd name="connsiteX17" fmla="*/ 510822 w 1310168"/>
                  <a:gd name="connsiteY17" fmla="*/ 2265967 h 5990160"/>
                  <a:gd name="connsiteX18" fmla="*/ 543207 w 1310168"/>
                  <a:gd name="connsiteY18" fmla="*/ 2323117 h 5990160"/>
                  <a:gd name="connsiteX19" fmla="*/ 583212 w 1310168"/>
                  <a:gd name="connsiteY19" fmla="*/ 2463135 h 5990160"/>
                  <a:gd name="connsiteX20" fmla="*/ 507012 w 1310168"/>
                  <a:gd name="connsiteY20" fmla="*/ 2549812 h 5990160"/>
                  <a:gd name="connsiteX21" fmla="*/ 456530 w 1310168"/>
                  <a:gd name="connsiteY21" fmla="*/ 2562195 h 5990160"/>
                  <a:gd name="connsiteX22" fmla="*/ 378425 w 1310168"/>
                  <a:gd name="connsiteY22" fmla="*/ 2579340 h 5990160"/>
                  <a:gd name="connsiteX23" fmla="*/ 373662 w 1310168"/>
                  <a:gd name="connsiteY23" fmla="*/ 2659350 h 5990160"/>
                  <a:gd name="connsiteX24" fmla="*/ 384140 w 1310168"/>
                  <a:gd name="connsiteY24" fmla="*/ 3382297 h 5990160"/>
                  <a:gd name="connsiteX25" fmla="*/ 552732 w 1310168"/>
                  <a:gd name="connsiteY25" fmla="*/ 4400520 h 5990160"/>
                  <a:gd name="connsiteX26" fmla="*/ 679415 w 1310168"/>
                  <a:gd name="connsiteY26" fmla="*/ 4496722 h 5990160"/>
                  <a:gd name="connsiteX27" fmla="*/ 781332 w 1310168"/>
                  <a:gd name="connsiteY27" fmla="*/ 4597688 h 5990160"/>
                  <a:gd name="connsiteX28" fmla="*/ 778475 w 1310168"/>
                  <a:gd name="connsiteY28" fmla="*/ 4769138 h 5990160"/>
                  <a:gd name="connsiteX29" fmla="*/ 807050 w 1310168"/>
                  <a:gd name="connsiteY29" fmla="*/ 4833907 h 5990160"/>
                  <a:gd name="connsiteX30" fmla="*/ 917540 w 1310168"/>
                  <a:gd name="connsiteY30" fmla="*/ 4931063 h 5990160"/>
                  <a:gd name="connsiteX31" fmla="*/ 955640 w 1310168"/>
                  <a:gd name="connsiteY31" fmla="*/ 4946302 h 5990160"/>
                  <a:gd name="connsiteX32" fmla="*/ 1216625 w 1310168"/>
                  <a:gd name="connsiteY32" fmla="*/ 5187285 h 5990160"/>
                  <a:gd name="connsiteX33" fmla="*/ 1289967 w 1310168"/>
                  <a:gd name="connsiteY33" fmla="*/ 5383500 h 5990160"/>
                  <a:gd name="connsiteX34" fmla="*/ 1269012 w 1310168"/>
                  <a:gd name="connsiteY34" fmla="*/ 5455890 h 5990160"/>
                  <a:gd name="connsiteX35" fmla="*/ 1230436 w 1310168"/>
                  <a:gd name="connsiteY35" fmla="*/ 5526211 h 5990160"/>
                  <a:gd name="connsiteX36" fmla="*/ 1229960 w 1310168"/>
                  <a:gd name="connsiteY36" fmla="*/ 5554949 h 5990160"/>
                  <a:gd name="connsiteX37" fmla="*/ 1230913 w 1310168"/>
                  <a:gd name="connsiteY37" fmla="*/ 5554949 h 5990160"/>
                  <a:gd name="connsiteX38" fmla="*/ 1239485 w 1310168"/>
                  <a:gd name="connsiteY38" fmla="*/ 5556854 h 5990160"/>
                  <a:gd name="connsiteX39" fmla="*/ 1288912 w 1310168"/>
                  <a:gd name="connsiteY39" fmla="*/ 5612576 h 5990160"/>
                  <a:gd name="connsiteX40" fmla="*/ 1288157 w 1310168"/>
                  <a:gd name="connsiteY40" fmla="*/ 5638408 h 5990160"/>
                  <a:gd name="connsiteX41" fmla="*/ 1289194 w 1310168"/>
                  <a:gd name="connsiteY41" fmla="*/ 5638963 h 5990160"/>
                  <a:gd name="connsiteX42" fmla="*/ 1309017 w 1310168"/>
                  <a:gd name="connsiteY42" fmla="*/ 5685442 h 5990160"/>
                  <a:gd name="connsiteX43" fmla="*/ 1190907 w 1310168"/>
                  <a:gd name="connsiteY43" fmla="*/ 5869275 h 5990160"/>
                  <a:gd name="connsiteX44" fmla="*/ 1139473 w 1310168"/>
                  <a:gd name="connsiteY44" fmla="*/ 5890230 h 5990160"/>
                  <a:gd name="connsiteX45" fmla="*/ 19332 w 1310168"/>
                  <a:gd name="connsiteY45" fmla="*/ 5888325 h 5990160"/>
                  <a:gd name="connsiteX46" fmla="*/ 4092 w 1310168"/>
                  <a:gd name="connsiteY46" fmla="*/ 5854988 h 5990160"/>
                  <a:gd name="connsiteX47" fmla="*/ 282 w 1310168"/>
                  <a:gd name="connsiteY47" fmla="*/ 5452080 h 5990160"/>
                  <a:gd name="connsiteX48" fmla="*/ 282 w 1310168"/>
                  <a:gd name="connsiteY48" fmla="*/ 110460 h 5990160"/>
                  <a:gd name="connsiteX49" fmla="*/ 1235 w 1310168"/>
                  <a:gd name="connsiteY49" fmla="*/ 53310 h 5990160"/>
                  <a:gd name="connsiteX50" fmla="*/ 35793 w 1310168"/>
                  <a:gd name="connsiteY50" fmla="*/ 134 h 599016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238 w 1310124"/>
                  <a:gd name="connsiteY47" fmla="*/ 110460 h 5890230"/>
                  <a:gd name="connsiteX48" fmla="*/ 1191 w 1310124"/>
                  <a:gd name="connsiteY48" fmla="*/ 53310 h 5890230"/>
                  <a:gd name="connsiteX49" fmla="*/ 35749 w 1310124"/>
                  <a:gd name="connsiteY49" fmla="*/ 134 h 5890230"/>
                  <a:gd name="connsiteX0" fmla="*/ 36239 w 1310614"/>
                  <a:gd name="connsiteY0" fmla="*/ 134 h 5890230"/>
                  <a:gd name="connsiteX1" fmla="*/ 69308 w 1310614"/>
                  <a:gd name="connsiteY1" fmla="*/ 1875 h 5890230"/>
                  <a:gd name="connsiteX2" fmla="*/ 287431 w 1310614"/>
                  <a:gd name="connsiteY2" fmla="*/ 173325 h 5890230"/>
                  <a:gd name="connsiteX3" fmla="*/ 372203 w 1310614"/>
                  <a:gd name="connsiteY3" fmla="*/ 210472 h 5890230"/>
                  <a:gd name="connsiteX4" fmla="*/ 476978 w 1310614"/>
                  <a:gd name="connsiteY4" fmla="*/ 219045 h 5890230"/>
                  <a:gd name="connsiteX5" fmla="*/ 735106 w 1310614"/>
                  <a:gd name="connsiteY5" fmla="*/ 360967 h 5890230"/>
                  <a:gd name="connsiteX6" fmla="*/ 801781 w 1310614"/>
                  <a:gd name="connsiteY6" fmla="*/ 356205 h 5890230"/>
                  <a:gd name="connsiteX7" fmla="*/ 941798 w 1310614"/>
                  <a:gd name="connsiteY7" fmla="*/ 241905 h 5890230"/>
                  <a:gd name="connsiteX8" fmla="*/ 1010378 w 1310614"/>
                  <a:gd name="connsiteY8" fmla="*/ 221902 h 5890230"/>
                  <a:gd name="connsiteX9" fmla="*/ 1038953 w 1310614"/>
                  <a:gd name="connsiteY9" fmla="*/ 287625 h 5890230"/>
                  <a:gd name="connsiteX10" fmla="*/ 967516 w 1310614"/>
                  <a:gd name="connsiteY10" fmla="*/ 702915 h 5890230"/>
                  <a:gd name="connsiteX11" fmla="*/ 615091 w 1310614"/>
                  <a:gd name="connsiteY11" fmla="*/ 1533495 h 5890230"/>
                  <a:gd name="connsiteX12" fmla="*/ 458881 w 1310614"/>
                  <a:gd name="connsiteY12" fmla="*/ 1800195 h 5890230"/>
                  <a:gd name="connsiteX13" fmla="*/ 462691 w 1310614"/>
                  <a:gd name="connsiteY13" fmla="*/ 1858297 h 5890230"/>
                  <a:gd name="connsiteX14" fmla="*/ 414113 w 1310614"/>
                  <a:gd name="connsiteY14" fmla="*/ 2045940 h 5890230"/>
                  <a:gd name="connsiteX15" fmla="*/ 365536 w 1310614"/>
                  <a:gd name="connsiteY15" fmla="*/ 2109757 h 5890230"/>
                  <a:gd name="connsiteX16" fmla="*/ 416018 w 1310614"/>
                  <a:gd name="connsiteY16" fmla="*/ 2160240 h 5890230"/>
                  <a:gd name="connsiteX17" fmla="*/ 511268 w 1310614"/>
                  <a:gd name="connsiteY17" fmla="*/ 2265967 h 5890230"/>
                  <a:gd name="connsiteX18" fmla="*/ 543653 w 1310614"/>
                  <a:gd name="connsiteY18" fmla="*/ 2323117 h 5890230"/>
                  <a:gd name="connsiteX19" fmla="*/ 583658 w 1310614"/>
                  <a:gd name="connsiteY19" fmla="*/ 2463135 h 5890230"/>
                  <a:gd name="connsiteX20" fmla="*/ 507458 w 1310614"/>
                  <a:gd name="connsiteY20" fmla="*/ 2549812 h 5890230"/>
                  <a:gd name="connsiteX21" fmla="*/ 456976 w 1310614"/>
                  <a:gd name="connsiteY21" fmla="*/ 2562195 h 5890230"/>
                  <a:gd name="connsiteX22" fmla="*/ 378871 w 1310614"/>
                  <a:gd name="connsiteY22" fmla="*/ 2579340 h 5890230"/>
                  <a:gd name="connsiteX23" fmla="*/ 374108 w 1310614"/>
                  <a:gd name="connsiteY23" fmla="*/ 2659350 h 5890230"/>
                  <a:gd name="connsiteX24" fmla="*/ 384586 w 1310614"/>
                  <a:gd name="connsiteY24" fmla="*/ 3382297 h 5890230"/>
                  <a:gd name="connsiteX25" fmla="*/ 553178 w 1310614"/>
                  <a:gd name="connsiteY25" fmla="*/ 4400520 h 5890230"/>
                  <a:gd name="connsiteX26" fmla="*/ 679861 w 1310614"/>
                  <a:gd name="connsiteY26" fmla="*/ 4496722 h 5890230"/>
                  <a:gd name="connsiteX27" fmla="*/ 781778 w 1310614"/>
                  <a:gd name="connsiteY27" fmla="*/ 4597688 h 5890230"/>
                  <a:gd name="connsiteX28" fmla="*/ 778921 w 1310614"/>
                  <a:gd name="connsiteY28" fmla="*/ 4769138 h 5890230"/>
                  <a:gd name="connsiteX29" fmla="*/ 807496 w 1310614"/>
                  <a:gd name="connsiteY29" fmla="*/ 4833907 h 5890230"/>
                  <a:gd name="connsiteX30" fmla="*/ 917986 w 1310614"/>
                  <a:gd name="connsiteY30" fmla="*/ 4931063 h 5890230"/>
                  <a:gd name="connsiteX31" fmla="*/ 956086 w 1310614"/>
                  <a:gd name="connsiteY31" fmla="*/ 4946302 h 5890230"/>
                  <a:gd name="connsiteX32" fmla="*/ 1217071 w 1310614"/>
                  <a:gd name="connsiteY32" fmla="*/ 5187285 h 5890230"/>
                  <a:gd name="connsiteX33" fmla="*/ 1290413 w 1310614"/>
                  <a:gd name="connsiteY33" fmla="*/ 5383500 h 5890230"/>
                  <a:gd name="connsiteX34" fmla="*/ 1269458 w 1310614"/>
                  <a:gd name="connsiteY34" fmla="*/ 5455890 h 5890230"/>
                  <a:gd name="connsiteX35" fmla="*/ 1230882 w 1310614"/>
                  <a:gd name="connsiteY35" fmla="*/ 5526211 h 5890230"/>
                  <a:gd name="connsiteX36" fmla="*/ 1230406 w 1310614"/>
                  <a:gd name="connsiteY36" fmla="*/ 5554949 h 5890230"/>
                  <a:gd name="connsiteX37" fmla="*/ 1231359 w 1310614"/>
                  <a:gd name="connsiteY37" fmla="*/ 5554949 h 5890230"/>
                  <a:gd name="connsiteX38" fmla="*/ 1239931 w 1310614"/>
                  <a:gd name="connsiteY38" fmla="*/ 5556854 h 5890230"/>
                  <a:gd name="connsiteX39" fmla="*/ 1289358 w 1310614"/>
                  <a:gd name="connsiteY39" fmla="*/ 5612576 h 5890230"/>
                  <a:gd name="connsiteX40" fmla="*/ 1288603 w 1310614"/>
                  <a:gd name="connsiteY40" fmla="*/ 5638408 h 5890230"/>
                  <a:gd name="connsiteX41" fmla="*/ 1289640 w 1310614"/>
                  <a:gd name="connsiteY41" fmla="*/ 5638963 h 5890230"/>
                  <a:gd name="connsiteX42" fmla="*/ 1309463 w 1310614"/>
                  <a:gd name="connsiteY42" fmla="*/ 5685442 h 5890230"/>
                  <a:gd name="connsiteX43" fmla="*/ 1191353 w 1310614"/>
                  <a:gd name="connsiteY43" fmla="*/ 5869275 h 5890230"/>
                  <a:gd name="connsiteX44" fmla="*/ 1139919 w 1310614"/>
                  <a:gd name="connsiteY44" fmla="*/ 5890230 h 5890230"/>
                  <a:gd name="connsiteX45" fmla="*/ 19778 w 1310614"/>
                  <a:gd name="connsiteY45" fmla="*/ 5888325 h 5890230"/>
                  <a:gd name="connsiteX46" fmla="*/ 1520 w 1310614"/>
                  <a:gd name="connsiteY46" fmla="*/ 5854988 h 5890230"/>
                  <a:gd name="connsiteX47" fmla="*/ 728 w 1310614"/>
                  <a:gd name="connsiteY47" fmla="*/ 110460 h 5890230"/>
                  <a:gd name="connsiteX48" fmla="*/ 1681 w 1310614"/>
                  <a:gd name="connsiteY48" fmla="*/ 53310 h 5890230"/>
                  <a:gd name="connsiteX49" fmla="*/ 36239 w 1310614"/>
                  <a:gd name="connsiteY49" fmla="*/ 134 h 5890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310614" h="5890230">
                    <a:moveTo>
                      <a:pt x="36239" y="134"/>
                    </a:moveTo>
                    <a:cubicBezTo>
                      <a:pt x="44722" y="-328"/>
                      <a:pt x="55497" y="446"/>
                      <a:pt x="69308" y="1875"/>
                    </a:cubicBezTo>
                    <a:cubicBezTo>
                      <a:pt x="182656" y="10447"/>
                      <a:pt x="250283" y="63787"/>
                      <a:pt x="287431" y="173325"/>
                    </a:cubicBezTo>
                    <a:cubicBezTo>
                      <a:pt x="303623" y="222855"/>
                      <a:pt x="325531" y="233332"/>
                      <a:pt x="372203" y="210472"/>
                    </a:cubicBezTo>
                    <a:cubicBezTo>
                      <a:pt x="410303" y="192375"/>
                      <a:pt x="444593" y="201900"/>
                      <a:pt x="476978" y="219045"/>
                    </a:cubicBezTo>
                    <a:cubicBezTo>
                      <a:pt x="563656" y="264765"/>
                      <a:pt x="650333" y="312390"/>
                      <a:pt x="735106" y="360967"/>
                    </a:cubicBezTo>
                    <a:cubicBezTo>
                      <a:pt x="760823" y="376207"/>
                      <a:pt x="777968" y="377160"/>
                      <a:pt x="801781" y="356205"/>
                    </a:cubicBezTo>
                    <a:cubicBezTo>
                      <a:pt x="847501" y="316200"/>
                      <a:pt x="895126" y="280005"/>
                      <a:pt x="941798" y="241905"/>
                    </a:cubicBezTo>
                    <a:cubicBezTo>
                      <a:pt x="961801" y="225712"/>
                      <a:pt x="984661" y="209520"/>
                      <a:pt x="1010378" y="221902"/>
                    </a:cubicBezTo>
                    <a:cubicBezTo>
                      <a:pt x="1037048" y="234285"/>
                      <a:pt x="1038953" y="261907"/>
                      <a:pt x="1038953" y="287625"/>
                    </a:cubicBezTo>
                    <a:cubicBezTo>
                      <a:pt x="1038953" y="430500"/>
                      <a:pt x="995138" y="564802"/>
                      <a:pt x="967516" y="702915"/>
                    </a:cubicBezTo>
                    <a:cubicBezTo>
                      <a:pt x="906556" y="1003905"/>
                      <a:pt x="769396" y="1272510"/>
                      <a:pt x="615091" y="1533495"/>
                    </a:cubicBezTo>
                    <a:cubicBezTo>
                      <a:pt x="562703" y="1622077"/>
                      <a:pt x="512221" y="1711612"/>
                      <a:pt x="458881" y="1800195"/>
                    </a:cubicBezTo>
                    <a:cubicBezTo>
                      <a:pt x="445546" y="1823055"/>
                      <a:pt x="446498" y="1837342"/>
                      <a:pt x="462691" y="1858297"/>
                    </a:cubicBezTo>
                    <a:cubicBezTo>
                      <a:pt x="530318" y="1950690"/>
                      <a:pt x="516983" y="1999267"/>
                      <a:pt x="414113" y="2045940"/>
                    </a:cubicBezTo>
                    <a:cubicBezTo>
                      <a:pt x="385538" y="2059275"/>
                      <a:pt x="366488" y="2076420"/>
                      <a:pt x="365536" y="2109757"/>
                    </a:cubicBezTo>
                    <a:cubicBezTo>
                      <a:pt x="364583" y="2144047"/>
                      <a:pt x="389348" y="2148810"/>
                      <a:pt x="416018" y="2160240"/>
                    </a:cubicBezTo>
                    <a:cubicBezTo>
                      <a:pt x="462691" y="2179290"/>
                      <a:pt x="496028" y="2217390"/>
                      <a:pt x="511268" y="2265967"/>
                    </a:cubicBezTo>
                    <a:cubicBezTo>
                      <a:pt x="517936" y="2287875"/>
                      <a:pt x="527461" y="2306925"/>
                      <a:pt x="543653" y="2323117"/>
                    </a:cubicBezTo>
                    <a:cubicBezTo>
                      <a:pt x="583658" y="2363122"/>
                      <a:pt x="590326" y="2410747"/>
                      <a:pt x="583658" y="2463135"/>
                    </a:cubicBezTo>
                    <a:cubicBezTo>
                      <a:pt x="576991" y="2509807"/>
                      <a:pt x="552226" y="2538382"/>
                      <a:pt x="507458" y="2549812"/>
                    </a:cubicBezTo>
                    <a:cubicBezTo>
                      <a:pt x="490313" y="2554575"/>
                      <a:pt x="473168" y="2556480"/>
                      <a:pt x="456976" y="2562195"/>
                    </a:cubicBezTo>
                    <a:cubicBezTo>
                      <a:pt x="431258" y="2570767"/>
                      <a:pt x="393158" y="2549812"/>
                      <a:pt x="378871" y="2579340"/>
                    </a:cubicBezTo>
                    <a:cubicBezTo>
                      <a:pt x="367441" y="2601247"/>
                      <a:pt x="374108" y="2631727"/>
                      <a:pt x="374108" y="2659350"/>
                    </a:cubicBezTo>
                    <a:cubicBezTo>
                      <a:pt x="371251" y="2900332"/>
                      <a:pt x="365536" y="3141315"/>
                      <a:pt x="384586" y="3382297"/>
                    </a:cubicBezTo>
                    <a:cubicBezTo>
                      <a:pt x="412208" y="3726150"/>
                      <a:pt x="440783" y="4070955"/>
                      <a:pt x="553178" y="4400520"/>
                    </a:cubicBezTo>
                    <a:cubicBezTo>
                      <a:pt x="583658" y="4491007"/>
                      <a:pt x="584611" y="4491007"/>
                      <a:pt x="679861" y="4496722"/>
                    </a:cubicBezTo>
                    <a:cubicBezTo>
                      <a:pt x="756061" y="4501485"/>
                      <a:pt x="778921" y="4522440"/>
                      <a:pt x="781778" y="4597688"/>
                    </a:cubicBezTo>
                    <a:cubicBezTo>
                      <a:pt x="783683" y="4654838"/>
                      <a:pt x="782731" y="4711988"/>
                      <a:pt x="778921" y="4769138"/>
                    </a:cubicBezTo>
                    <a:cubicBezTo>
                      <a:pt x="777016" y="4797713"/>
                      <a:pt x="785588" y="4815810"/>
                      <a:pt x="807496" y="4833907"/>
                    </a:cubicBezTo>
                    <a:cubicBezTo>
                      <a:pt x="845596" y="4864388"/>
                      <a:pt x="881791" y="4898677"/>
                      <a:pt x="917986" y="4931063"/>
                    </a:cubicBezTo>
                    <a:cubicBezTo>
                      <a:pt x="933226" y="4930110"/>
                      <a:pt x="945608" y="4935825"/>
                      <a:pt x="956086" y="4946302"/>
                    </a:cubicBezTo>
                    <a:cubicBezTo>
                      <a:pt x="1040858" y="5029170"/>
                      <a:pt x="1135156" y="5101560"/>
                      <a:pt x="1217071" y="5187285"/>
                    </a:cubicBezTo>
                    <a:cubicBezTo>
                      <a:pt x="1270411" y="5242530"/>
                      <a:pt x="1300891" y="5304442"/>
                      <a:pt x="1290413" y="5383500"/>
                    </a:cubicBezTo>
                    <a:cubicBezTo>
                      <a:pt x="1287556" y="5409217"/>
                      <a:pt x="1281841" y="5433030"/>
                      <a:pt x="1269458" y="5455890"/>
                    </a:cubicBezTo>
                    <a:cubicBezTo>
                      <a:pt x="1256599" y="5479464"/>
                      <a:pt x="1236776" y="5499824"/>
                      <a:pt x="1230882" y="5526211"/>
                    </a:cubicBezTo>
                    <a:cubicBezTo>
                      <a:pt x="1230723" y="5535790"/>
                      <a:pt x="1230565" y="5545370"/>
                      <a:pt x="1230406" y="5554949"/>
                    </a:cubicBezTo>
                    <a:lnTo>
                      <a:pt x="1231359" y="5554949"/>
                    </a:lnTo>
                    <a:cubicBezTo>
                      <a:pt x="1234216" y="5555901"/>
                      <a:pt x="1237074" y="5555901"/>
                      <a:pt x="1239931" y="5556854"/>
                    </a:cubicBezTo>
                    <a:cubicBezTo>
                      <a:pt x="1263506" y="5571142"/>
                      <a:pt x="1284402" y="5587037"/>
                      <a:pt x="1289358" y="5612576"/>
                    </a:cubicBezTo>
                    <a:cubicBezTo>
                      <a:pt x="1289106" y="5621187"/>
                      <a:pt x="1288855" y="5629797"/>
                      <a:pt x="1288603" y="5638408"/>
                    </a:cubicBezTo>
                    <a:lnTo>
                      <a:pt x="1289640" y="5638963"/>
                    </a:lnTo>
                    <a:cubicBezTo>
                      <a:pt x="1302677" y="5649902"/>
                      <a:pt x="1306606" y="5666869"/>
                      <a:pt x="1309463" y="5685442"/>
                    </a:cubicBezTo>
                    <a:cubicBezTo>
                      <a:pt x="1318988" y="5748307"/>
                      <a:pt x="1268506" y="5846415"/>
                      <a:pt x="1191353" y="5869275"/>
                    </a:cubicBezTo>
                    <a:cubicBezTo>
                      <a:pt x="1175161" y="5877847"/>
                      <a:pt x="1161826" y="5890230"/>
                      <a:pt x="1139919" y="5890230"/>
                    </a:cubicBezTo>
                    <a:lnTo>
                      <a:pt x="19778" y="5888325"/>
                    </a:lnTo>
                    <a:cubicBezTo>
                      <a:pt x="9301" y="5879752"/>
                      <a:pt x="2473" y="5867370"/>
                      <a:pt x="1520" y="5854988"/>
                    </a:cubicBezTo>
                    <a:cubicBezTo>
                      <a:pt x="-1655" y="4892011"/>
                      <a:pt x="1204" y="1077406"/>
                      <a:pt x="728" y="110460"/>
                    </a:cubicBezTo>
                    <a:cubicBezTo>
                      <a:pt x="728" y="91410"/>
                      <a:pt x="-224" y="72360"/>
                      <a:pt x="1681" y="53310"/>
                    </a:cubicBezTo>
                    <a:cubicBezTo>
                      <a:pt x="5968" y="14019"/>
                      <a:pt x="10789" y="1518"/>
                      <a:pt x="36239" y="1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90">
                <a:extLst>
                  <a:ext uri="{FF2B5EF4-FFF2-40B4-BE49-F238E27FC236}">
                    <a16:creationId xmlns:a16="http://schemas.microsoft.com/office/drawing/2014/main" id="{B8883A99-FDF9-404A-8D2C-3C0A9F95ED8A}"/>
                  </a:ext>
                </a:extLst>
              </p:cNvPr>
              <p:cNvSpPr/>
              <p:nvPr/>
            </p:nvSpPr>
            <p:spPr>
              <a:xfrm>
                <a:off x="5709311" y="6318978"/>
                <a:ext cx="1291973" cy="87630"/>
              </a:xfrm>
              <a:custGeom>
                <a:avLst/>
                <a:gdLst>
                  <a:gd name="connsiteX0" fmla="*/ 21284 w 1291973"/>
                  <a:gd name="connsiteY0" fmla="*/ 0 h 87630"/>
                  <a:gd name="connsiteX1" fmla="*/ 1232865 w 1291973"/>
                  <a:gd name="connsiteY1" fmla="*/ 0 h 87630"/>
                  <a:gd name="connsiteX2" fmla="*/ 1241437 w 1291973"/>
                  <a:gd name="connsiteY2" fmla="*/ 1905 h 87630"/>
                  <a:gd name="connsiteX3" fmla="*/ 1290015 w 1291973"/>
                  <a:gd name="connsiteY3" fmla="*/ 86677 h 87630"/>
                  <a:gd name="connsiteX4" fmla="*/ 1289062 w 1291973"/>
                  <a:gd name="connsiteY4" fmla="*/ 87630 h 87630"/>
                  <a:gd name="connsiteX5" fmla="*/ 21284 w 1291973"/>
                  <a:gd name="connsiteY5" fmla="*/ 87630 h 87630"/>
                  <a:gd name="connsiteX6" fmla="*/ 0 w 1291973"/>
                  <a:gd name="connsiteY6" fmla="*/ 87572 h 87630"/>
                  <a:gd name="connsiteX7" fmla="*/ 0 w 1291973"/>
                  <a:gd name="connsiteY7" fmla="*/ 170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91973" h="87630">
                    <a:moveTo>
                      <a:pt x="21284" y="0"/>
                    </a:moveTo>
                    <a:cubicBezTo>
                      <a:pt x="425145" y="0"/>
                      <a:pt x="829005" y="0"/>
                      <a:pt x="1232865" y="0"/>
                    </a:cubicBezTo>
                    <a:cubicBezTo>
                      <a:pt x="1235722" y="952"/>
                      <a:pt x="1238580" y="952"/>
                      <a:pt x="1241437" y="1905"/>
                    </a:cubicBezTo>
                    <a:cubicBezTo>
                      <a:pt x="1272870" y="20955"/>
                      <a:pt x="1299540" y="42863"/>
                      <a:pt x="1290015" y="86677"/>
                    </a:cubicBezTo>
                    <a:cubicBezTo>
                      <a:pt x="1290015" y="86677"/>
                      <a:pt x="1289062" y="87630"/>
                      <a:pt x="1289062" y="87630"/>
                    </a:cubicBezTo>
                    <a:cubicBezTo>
                      <a:pt x="866152" y="87630"/>
                      <a:pt x="444195" y="87630"/>
                      <a:pt x="21284" y="87630"/>
                    </a:cubicBezTo>
                    <a:lnTo>
                      <a:pt x="0" y="87572"/>
                    </a:lnTo>
                    <a:lnTo>
                      <a:pt x="0" y="17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3" name="Group 71">
              <a:extLst>
                <a:ext uri="{FF2B5EF4-FFF2-40B4-BE49-F238E27FC236}">
                  <a16:creationId xmlns:a16="http://schemas.microsoft.com/office/drawing/2014/main" id="{26EE7C40-876D-4268-91B5-AFAA08DBDAAB}"/>
                </a:ext>
              </a:extLst>
            </p:cNvPr>
            <p:cNvGrpSpPr/>
            <p:nvPr/>
          </p:nvGrpSpPr>
          <p:grpSpPr>
            <a:xfrm>
              <a:off x="3826172" y="2204673"/>
              <a:ext cx="1238946" cy="4476598"/>
              <a:chOff x="11433555" y="1063757"/>
              <a:chExt cx="1238946" cy="4476598"/>
            </a:xfrm>
          </p:grpSpPr>
          <p:sp>
            <p:nvSpPr>
              <p:cNvPr id="69" name="Freeform: Shape 70">
                <a:extLst>
                  <a:ext uri="{FF2B5EF4-FFF2-40B4-BE49-F238E27FC236}">
                    <a16:creationId xmlns:a16="http://schemas.microsoft.com/office/drawing/2014/main" id="{5E4DF2B4-A715-43B7-B4B0-A5B4B8241173}"/>
                  </a:ext>
                </a:extLst>
              </p:cNvPr>
              <p:cNvSpPr/>
              <p:nvPr/>
            </p:nvSpPr>
            <p:spPr>
              <a:xfrm>
                <a:off x="11438495" y="1063757"/>
                <a:ext cx="1234006" cy="4476598"/>
              </a:xfrm>
              <a:custGeom>
                <a:avLst/>
                <a:gdLst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20836 w 1238946"/>
                  <a:gd name="connsiteY40" fmla="*/ 4176185 h 4476598"/>
                  <a:gd name="connsiteX41" fmla="*/ 11086 w 1238946"/>
                  <a:gd name="connsiteY41" fmla="*/ 4156019 h 4476598"/>
                  <a:gd name="connsiteX42" fmla="*/ 7470 w 1238946"/>
                  <a:gd name="connsiteY42" fmla="*/ 4085697 h 4476598"/>
                  <a:gd name="connsiteX43" fmla="*/ 7470 w 1238946"/>
                  <a:gd name="connsiteY43" fmla="*/ 2642660 h 4476598"/>
                  <a:gd name="connsiteX44" fmla="*/ 8422 w 1238946"/>
                  <a:gd name="connsiteY44" fmla="*/ 319512 h 4476598"/>
                  <a:gd name="connsiteX45" fmla="*/ 34140 w 1238946"/>
                  <a:gd name="connsiteY45" fmla="*/ 224262 h 4476598"/>
                  <a:gd name="connsiteX46" fmla="*/ 122722 w 1238946"/>
                  <a:gd name="connsiteY46" fmla="*/ 134727 h 4476598"/>
                  <a:gd name="connsiteX47" fmla="*/ 243690 w 1238946"/>
                  <a:gd name="connsiteY47" fmla="*/ 6139 h 4476598"/>
                  <a:gd name="connsiteX48" fmla="*/ 248452 w 1238946"/>
                  <a:gd name="connsiteY48" fmla="*/ 5187 h 4476598"/>
                  <a:gd name="connsiteX49" fmla="*/ 377040 w 1238946"/>
                  <a:gd name="connsiteY49" fmla="*/ 108057 h 4476598"/>
                  <a:gd name="connsiteX50" fmla="*/ 502770 w 1238946"/>
                  <a:gd name="connsiteY50" fmla="*/ 218547 h 4476598"/>
                  <a:gd name="connsiteX51" fmla="*/ 576112 w 1238946"/>
                  <a:gd name="connsiteY51" fmla="*/ 149967 h 4476598"/>
                  <a:gd name="connsiteX52" fmla="*/ 679786 w 1238946"/>
                  <a:gd name="connsiteY52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11086 w 1238946"/>
                  <a:gd name="connsiteY40" fmla="*/ 4156019 h 4476598"/>
                  <a:gd name="connsiteX41" fmla="*/ 7470 w 1238946"/>
                  <a:gd name="connsiteY41" fmla="*/ 4085697 h 4476598"/>
                  <a:gd name="connsiteX42" fmla="*/ 7470 w 1238946"/>
                  <a:gd name="connsiteY42" fmla="*/ 2642660 h 4476598"/>
                  <a:gd name="connsiteX43" fmla="*/ 8422 w 1238946"/>
                  <a:gd name="connsiteY43" fmla="*/ 319512 h 4476598"/>
                  <a:gd name="connsiteX44" fmla="*/ 34140 w 1238946"/>
                  <a:gd name="connsiteY44" fmla="*/ 224262 h 4476598"/>
                  <a:gd name="connsiteX45" fmla="*/ 122722 w 1238946"/>
                  <a:gd name="connsiteY45" fmla="*/ 134727 h 4476598"/>
                  <a:gd name="connsiteX46" fmla="*/ 243690 w 1238946"/>
                  <a:gd name="connsiteY46" fmla="*/ 6139 h 4476598"/>
                  <a:gd name="connsiteX47" fmla="*/ 248452 w 1238946"/>
                  <a:gd name="connsiteY47" fmla="*/ 5187 h 4476598"/>
                  <a:gd name="connsiteX48" fmla="*/ 377040 w 1238946"/>
                  <a:gd name="connsiteY48" fmla="*/ 108057 h 4476598"/>
                  <a:gd name="connsiteX49" fmla="*/ 502770 w 1238946"/>
                  <a:gd name="connsiteY49" fmla="*/ 218547 h 4476598"/>
                  <a:gd name="connsiteX50" fmla="*/ 576112 w 1238946"/>
                  <a:gd name="connsiteY50" fmla="*/ 149967 h 4476598"/>
                  <a:gd name="connsiteX51" fmla="*/ 679786 w 1238946"/>
                  <a:gd name="connsiteY51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11086 w 1238946"/>
                  <a:gd name="connsiteY39" fmla="*/ 4156019 h 4476598"/>
                  <a:gd name="connsiteX40" fmla="*/ 7470 w 1238946"/>
                  <a:gd name="connsiteY40" fmla="*/ 4085697 h 4476598"/>
                  <a:gd name="connsiteX41" fmla="*/ 7470 w 1238946"/>
                  <a:gd name="connsiteY41" fmla="*/ 2642660 h 4476598"/>
                  <a:gd name="connsiteX42" fmla="*/ 8422 w 1238946"/>
                  <a:gd name="connsiteY42" fmla="*/ 319512 h 4476598"/>
                  <a:gd name="connsiteX43" fmla="*/ 34140 w 1238946"/>
                  <a:gd name="connsiteY43" fmla="*/ 224262 h 4476598"/>
                  <a:gd name="connsiteX44" fmla="*/ 122722 w 1238946"/>
                  <a:gd name="connsiteY44" fmla="*/ 134727 h 4476598"/>
                  <a:gd name="connsiteX45" fmla="*/ 243690 w 1238946"/>
                  <a:gd name="connsiteY45" fmla="*/ 6139 h 4476598"/>
                  <a:gd name="connsiteX46" fmla="*/ 248452 w 1238946"/>
                  <a:gd name="connsiteY46" fmla="*/ 5187 h 4476598"/>
                  <a:gd name="connsiteX47" fmla="*/ 377040 w 1238946"/>
                  <a:gd name="connsiteY47" fmla="*/ 108057 h 4476598"/>
                  <a:gd name="connsiteX48" fmla="*/ 502770 w 1238946"/>
                  <a:gd name="connsiteY48" fmla="*/ 218547 h 4476598"/>
                  <a:gd name="connsiteX49" fmla="*/ 576112 w 1238946"/>
                  <a:gd name="connsiteY49" fmla="*/ 149967 h 4476598"/>
                  <a:gd name="connsiteX50" fmla="*/ 679786 w 1238946"/>
                  <a:gd name="connsiteY50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7470 w 1238946"/>
                  <a:gd name="connsiteY39" fmla="*/ 4085697 h 4476598"/>
                  <a:gd name="connsiteX40" fmla="*/ 7470 w 1238946"/>
                  <a:gd name="connsiteY40" fmla="*/ 2642660 h 4476598"/>
                  <a:gd name="connsiteX41" fmla="*/ 8422 w 1238946"/>
                  <a:gd name="connsiteY41" fmla="*/ 319512 h 4476598"/>
                  <a:gd name="connsiteX42" fmla="*/ 34140 w 1238946"/>
                  <a:gd name="connsiteY42" fmla="*/ 224262 h 4476598"/>
                  <a:gd name="connsiteX43" fmla="*/ 122722 w 1238946"/>
                  <a:gd name="connsiteY43" fmla="*/ 134727 h 4476598"/>
                  <a:gd name="connsiteX44" fmla="*/ 243690 w 1238946"/>
                  <a:gd name="connsiteY44" fmla="*/ 6139 h 4476598"/>
                  <a:gd name="connsiteX45" fmla="*/ 248452 w 1238946"/>
                  <a:gd name="connsiteY45" fmla="*/ 5187 h 4476598"/>
                  <a:gd name="connsiteX46" fmla="*/ 377040 w 1238946"/>
                  <a:gd name="connsiteY46" fmla="*/ 108057 h 4476598"/>
                  <a:gd name="connsiteX47" fmla="*/ 502770 w 1238946"/>
                  <a:gd name="connsiteY47" fmla="*/ 218547 h 4476598"/>
                  <a:gd name="connsiteX48" fmla="*/ 576112 w 1238946"/>
                  <a:gd name="connsiteY48" fmla="*/ 149967 h 4476598"/>
                  <a:gd name="connsiteX49" fmla="*/ 679786 w 1238946"/>
                  <a:gd name="connsiteY49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14870 w 1234572"/>
                  <a:gd name="connsiteY37" fmla="*/ 4262874 h 4476598"/>
                  <a:gd name="connsiteX38" fmla="*/ 3096 w 1234572"/>
                  <a:gd name="connsiteY38" fmla="*/ 4085697 h 4476598"/>
                  <a:gd name="connsiteX39" fmla="*/ 3096 w 1234572"/>
                  <a:gd name="connsiteY39" fmla="*/ 2642660 h 4476598"/>
                  <a:gd name="connsiteX40" fmla="*/ 4048 w 1234572"/>
                  <a:gd name="connsiteY40" fmla="*/ 319512 h 4476598"/>
                  <a:gd name="connsiteX41" fmla="*/ 29766 w 1234572"/>
                  <a:gd name="connsiteY41" fmla="*/ 224262 h 4476598"/>
                  <a:gd name="connsiteX42" fmla="*/ 118348 w 1234572"/>
                  <a:gd name="connsiteY42" fmla="*/ 134727 h 4476598"/>
                  <a:gd name="connsiteX43" fmla="*/ 239316 w 1234572"/>
                  <a:gd name="connsiteY43" fmla="*/ 6139 h 4476598"/>
                  <a:gd name="connsiteX44" fmla="*/ 244078 w 1234572"/>
                  <a:gd name="connsiteY44" fmla="*/ 5187 h 4476598"/>
                  <a:gd name="connsiteX45" fmla="*/ 372666 w 1234572"/>
                  <a:gd name="connsiteY45" fmla="*/ 108057 h 4476598"/>
                  <a:gd name="connsiteX46" fmla="*/ 498396 w 1234572"/>
                  <a:gd name="connsiteY46" fmla="*/ 218547 h 4476598"/>
                  <a:gd name="connsiteX47" fmla="*/ 571738 w 1234572"/>
                  <a:gd name="connsiteY47" fmla="*/ 149967 h 4476598"/>
                  <a:gd name="connsiteX48" fmla="*/ 675412 w 1234572"/>
                  <a:gd name="connsiteY48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3096 w 1234572"/>
                  <a:gd name="connsiteY37" fmla="*/ 4085697 h 4476598"/>
                  <a:gd name="connsiteX38" fmla="*/ 3096 w 1234572"/>
                  <a:gd name="connsiteY38" fmla="*/ 2642660 h 4476598"/>
                  <a:gd name="connsiteX39" fmla="*/ 4048 w 1234572"/>
                  <a:gd name="connsiteY39" fmla="*/ 319512 h 4476598"/>
                  <a:gd name="connsiteX40" fmla="*/ 29766 w 1234572"/>
                  <a:gd name="connsiteY40" fmla="*/ 224262 h 4476598"/>
                  <a:gd name="connsiteX41" fmla="*/ 118348 w 1234572"/>
                  <a:gd name="connsiteY41" fmla="*/ 134727 h 4476598"/>
                  <a:gd name="connsiteX42" fmla="*/ 239316 w 1234572"/>
                  <a:gd name="connsiteY42" fmla="*/ 6139 h 4476598"/>
                  <a:gd name="connsiteX43" fmla="*/ 244078 w 1234572"/>
                  <a:gd name="connsiteY43" fmla="*/ 5187 h 4476598"/>
                  <a:gd name="connsiteX44" fmla="*/ 372666 w 1234572"/>
                  <a:gd name="connsiteY44" fmla="*/ 108057 h 4476598"/>
                  <a:gd name="connsiteX45" fmla="*/ 498396 w 1234572"/>
                  <a:gd name="connsiteY45" fmla="*/ 218547 h 4476598"/>
                  <a:gd name="connsiteX46" fmla="*/ 571738 w 1234572"/>
                  <a:gd name="connsiteY46" fmla="*/ 149967 h 4476598"/>
                  <a:gd name="connsiteX47" fmla="*/ 675412 w 1234572"/>
                  <a:gd name="connsiteY47" fmla="*/ 82 h 4476598"/>
                  <a:gd name="connsiteX0" fmla="*/ 676690 w 1235850"/>
                  <a:gd name="connsiteY0" fmla="*/ 82 h 4476631"/>
                  <a:gd name="connsiteX1" fmla="*/ 780661 w 1235850"/>
                  <a:gd name="connsiteY1" fmla="*/ 17569 h 4476631"/>
                  <a:gd name="connsiteX2" fmla="*/ 819714 w 1235850"/>
                  <a:gd name="connsiteY2" fmla="*/ 68052 h 4476631"/>
                  <a:gd name="connsiteX3" fmla="*/ 812094 w 1235850"/>
                  <a:gd name="connsiteY3" fmla="*/ 771949 h 4476631"/>
                  <a:gd name="connsiteX4" fmla="*/ 772089 w 1235850"/>
                  <a:gd name="connsiteY4" fmla="*/ 826242 h 4476631"/>
                  <a:gd name="connsiteX5" fmla="*/ 592066 w 1235850"/>
                  <a:gd name="connsiteY5" fmla="*/ 854817 h 4476631"/>
                  <a:gd name="connsiteX6" fmla="*/ 536821 w 1235850"/>
                  <a:gd name="connsiteY6" fmla="*/ 915777 h 4476631"/>
                  <a:gd name="connsiteX7" fmla="*/ 578731 w 1235850"/>
                  <a:gd name="connsiteY7" fmla="*/ 975784 h 4476631"/>
                  <a:gd name="connsiteX8" fmla="*/ 640644 w 1235850"/>
                  <a:gd name="connsiteY8" fmla="*/ 1051984 h 4476631"/>
                  <a:gd name="connsiteX9" fmla="*/ 585399 w 1235850"/>
                  <a:gd name="connsiteY9" fmla="*/ 1173904 h 4476631"/>
                  <a:gd name="connsiteX10" fmla="*/ 553014 w 1235850"/>
                  <a:gd name="connsiteY10" fmla="*/ 1182477 h 4476631"/>
                  <a:gd name="connsiteX11" fmla="*/ 468241 w 1235850"/>
                  <a:gd name="connsiteY11" fmla="*/ 1276775 h 4476631"/>
                  <a:gd name="connsiteX12" fmla="*/ 535869 w 1235850"/>
                  <a:gd name="connsiteY12" fmla="*/ 2479782 h 4476631"/>
                  <a:gd name="connsiteX13" fmla="*/ 718749 w 1235850"/>
                  <a:gd name="connsiteY13" fmla="*/ 3111290 h 4476631"/>
                  <a:gd name="connsiteX14" fmla="*/ 798759 w 1235850"/>
                  <a:gd name="connsiteY14" fmla="*/ 3204635 h 4476631"/>
                  <a:gd name="connsiteX15" fmla="*/ 962589 w 1235850"/>
                  <a:gd name="connsiteY15" fmla="*/ 3357035 h 4476631"/>
                  <a:gd name="connsiteX16" fmla="*/ 958779 w 1235850"/>
                  <a:gd name="connsiteY16" fmla="*/ 3422757 h 4476631"/>
                  <a:gd name="connsiteX17" fmla="*/ 894009 w 1235850"/>
                  <a:gd name="connsiteY17" fmla="*/ 3480860 h 4476631"/>
                  <a:gd name="connsiteX18" fmla="*/ 794949 w 1235850"/>
                  <a:gd name="connsiteY18" fmla="*/ 3488479 h 4476631"/>
                  <a:gd name="connsiteX19" fmla="*/ 753039 w 1235850"/>
                  <a:gd name="connsiteY19" fmla="*/ 3499910 h 4476631"/>
                  <a:gd name="connsiteX20" fmla="*/ 777804 w 1235850"/>
                  <a:gd name="connsiteY20" fmla="*/ 3537057 h 4476631"/>
                  <a:gd name="connsiteX21" fmla="*/ 1069269 w 1235850"/>
                  <a:gd name="connsiteY21" fmla="*/ 3796137 h 4476631"/>
                  <a:gd name="connsiteX22" fmla="*/ 1188331 w 1235850"/>
                  <a:gd name="connsiteY22" fmla="*/ 3936154 h 4476631"/>
                  <a:gd name="connsiteX23" fmla="*/ 1181664 w 1235850"/>
                  <a:gd name="connsiteY23" fmla="*/ 4102842 h 4476631"/>
                  <a:gd name="connsiteX24" fmla="*/ 1137849 w 1235850"/>
                  <a:gd name="connsiteY24" fmla="*/ 4175232 h 4476631"/>
                  <a:gd name="connsiteX25" fmla="*/ 1134947 w 1235850"/>
                  <a:gd name="connsiteY25" fmla="*/ 4178134 h 4476631"/>
                  <a:gd name="connsiteX26" fmla="*/ 1170710 w 1235850"/>
                  <a:gd name="connsiteY26" fmla="*/ 4217381 h 4476631"/>
                  <a:gd name="connsiteX27" fmla="*/ 1188421 w 1235850"/>
                  <a:gd name="connsiteY27" fmla="*/ 4237949 h 4476631"/>
                  <a:gd name="connsiteX28" fmla="*/ 1195653 w 1235850"/>
                  <a:gd name="connsiteY28" fmla="*/ 4251032 h 4476631"/>
                  <a:gd name="connsiteX29" fmla="*/ 1207381 w 1235850"/>
                  <a:gd name="connsiteY29" fmla="*/ 4254290 h 4476631"/>
                  <a:gd name="connsiteX30" fmla="*/ 1220716 w 1235850"/>
                  <a:gd name="connsiteY30" fmla="*/ 4394308 h 4476631"/>
                  <a:gd name="connsiteX31" fmla="*/ 1116894 w 1235850"/>
                  <a:gd name="connsiteY31" fmla="*/ 4470508 h 4476631"/>
                  <a:gd name="connsiteX32" fmla="*/ 985449 w 1235850"/>
                  <a:gd name="connsiteY32" fmla="*/ 4473365 h 4476631"/>
                  <a:gd name="connsiteX33" fmla="*/ 947349 w 1235850"/>
                  <a:gd name="connsiteY33" fmla="*/ 4476222 h 4476631"/>
                  <a:gd name="connsiteX34" fmla="*/ 63429 w 1235850"/>
                  <a:gd name="connsiteY34" fmla="*/ 4476222 h 4476631"/>
                  <a:gd name="connsiteX35" fmla="*/ 4374 w 1235850"/>
                  <a:gd name="connsiteY35" fmla="*/ 4420025 h 4476631"/>
                  <a:gd name="connsiteX36" fmla="*/ 4374 w 1235850"/>
                  <a:gd name="connsiteY36" fmla="*/ 4085697 h 4476631"/>
                  <a:gd name="connsiteX37" fmla="*/ 4374 w 1235850"/>
                  <a:gd name="connsiteY37" fmla="*/ 2642660 h 4476631"/>
                  <a:gd name="connsiteX38" fmla="*/ 5326 w 1235850"/>
                  <a:gd name="connsiteY38" fmla="*/ 319512 h 4476631"/>
                  <a:gd name="connsiteX39" fmla="*/ 31044 w 1235850"/>
                  <a:gd name="connsiteY39" fmla="*/ 224262 h 4476631"/>
                  <a:gd name="connsiteX40" fmla="*/ 119626 w 1235850"/>
                  <a:gd name="connsiteY40" fmla="*/ 134727 h 4476631"/>
                  <a:gd name="connsiteX41" fmla="*/ 240594 w 1235850"/>
                  <a:gd name="connsiteY41" fmla="*/ 6139 h 4476631"/>
                  <a:gd name="connsiteX42" fmla="*/ 245356 w 1235850"/>
                  <a:gd name="connsiteY42" fmla="*/ 5187 h 4476631"/>
                  <a:gd name="connsiteX43" fmla="*/ 373944 w 1235850"/>
                  <a:gd name="connsiteY43" fmla="*/ 108057 h 4476631"/>
                  <a:gd name="connsiteX44" fmla="*/ 499674 w 1235850"/>
                  <a:gd name="connsiteY44" fmla="*/ 218547 h 4476631"/>
                  <a:gd name="connsiteX45" fmla="*/ 573016 w 1235850"/>
                  <a:gd name="connsiteY45" fmla="*/ 149967 h 4476631"/>
                  <a:gd name="connsiteX46" fmla="*/ 676690 w 1235850"/>
                  <a:gd name="connsiteY46" fmla="*/ 82 h 4476631"/>
                  <a:gd name="connsiteX0" fmla="*/ 676725 w 1235885"/>
                  <a:gd name="connsiteY0" fmla="*/ 82 h 4572118"/>
                  <a:gd name="connsiteX1" fmla="*/ 780696 w 1235885"/>
                  <a:gd name="connsiteY1" fmla="*/ 17569 h 4572118"/>
                  <a:gd name="connsiteX2" fmla="*/ 819749 w 1235885"/>
                  <a:gd name="connsiteY2" fmla="*/ 68052 h 4572118"/>
                  <a:gd name="connsiteX3" fmla="*/ 812129 w 1235885"/>
                  <a:gd name="connsiteY3" fmla="*/ 771949 h 4572118"/>
                  <a:gd name="connsiteX4" fmla="*/ 772124 w 1235885"/>
                  <a:gd name="connsiteY4" fmla="*/ 826242 h 4572118"/>
                  <a:gd name="connsiteX5" fmla="*/ 592101 w 1235885"/>
                  <a:gd name="connsiteY5" fmla="*/ 854817 h 4572118"/>
                  <a:gd name="connsiteX6" fmla="*/ 536856 w 1235885"/>
                  <a:gd name="connsiteY6" fmla="*/ 915777 h 4572118"/>
                  <a:gd name="connsiteX7" fmla="*/ 578766 w 1235885"/>
                  <a:gd name="connsiteY7" fmla="*/ 975784 h 4572118"/>
                  <a:gd name="connsiteX8" fmla="*/ 640679 w 1235885"/>
                  <a:gd name="connsiteY8" fmla="*/ 1051984 h 4572118"/>
                  <a:gd name="connsiteX9" fmla="*/ 585434 w 1235885"/>
                  <a:gd name="connsiteY9" fmla="*/ 1173904 h 4572118"/>
                  <a:gd name="connsiteX10" fmla="*/ 553049 w 1235885"/>
                  <a:gd name="connsiteY10" fmla="*/ 1182477 h 4572118"/>
                  <a:gd name="connsiteX11" fmla="*/ 468276 w 1235885"/>
                  <a:gd name="connsiteY11" fmla="*/ 1276775 h 4572118"/>
                  <a:gd name="connsiteX12" fmla="*/ 535904 w 1235885"/>
                  <a:gd name="connsiteY12" fmla="*/ 2479782 h 4572118"/>
                  <a:gd name="connsiteX13" fmla="*/ 718784 w 1235885"/>
                  <a:gd name="connsiteY13" fmla="*/ 3111290 h 4572118"/>
                  <a:gd name="connsiteX14" fmla="*/ 798794 w 1235885"/>
                  <a:gd name="connsiteY14" fmla="*/ 3204635 h 4572118"/>
                  <a:gd name="connsiteX15" fmla="*/ 962624 w 1235885"/>
                  <a:gd name="connsiteY15" fmla="*/ 3357035 h 4572118"/>
                  <a:gd name="connsiteX16" fmla="*/ 958814 w 1235885"/>
                  <a:gd name="connsiteY16" fmla="*/ 3422757 h 4572118"/>
                  <a:gd name="connsiteX17" fmla="*/ 894044 w 1235885"/>
                  <a:gd name="connsiteY17" fmla="*/ 3480860 h 4572118"/>
                  <a:gd name="connsiteX18" fmla="*/ 794984 w 1235885"/>
                  <a:gd name="connsiteY18" fmla="*/ 3488479 h 4572118"/>
                  <a:gd name="connsiteX19" fmla="*/ 753074 w 1235885"/>
                  <a:gd name="connsiteY19" fmla="*/ 3499910 h 4572118"/>
                  <a:gd name="connsiteX20" fmla="*/ 777839 w 1235885"/>
                  <a:gd name="connsiteY20" fmla="*/ 3537057 h 4572118"/>
                  <a:gd name="connsiteX21" fmla="*/ 1069304 w 1235885"/>
                  <a:gd name="connsiteY21" fmla="*/ 3796137 h 4572118"/>
                  <a:gd name="connsiteX22" fmla="*/ 1188366 w 1235885"/>
                  <a:gd name="connsiteY22" fmla="*/ 3936154 h 4572118"/>
                  <a:gd name="connsiteX23" fmla="*/ 1181699 w 1235885"/>
                  <a:gd name="connsiteY23" fmla="*/ 4102842 h 4572118"/>
                  <a:gd name="connsiteX24" fmla="*/ 1137884 w 1235885"/>
                  <a:gd name="connsiteY24" fmla="*/ 4175232 h 4572118"/>
                  <a:gd name="connsiteX25" fmla="*/ 1134982 w 1235885"/>
                  <a:gd name="connsiteY25" fmla="*/ 4178134 h 4572118"/>
                  <a:gd name="connsiteX26" fmla="*/ 1170745 w 1235885"/>
                  <a:gd name="connsiteY26" fmla="*/ 4217381 h 4572118"/>
                  <a:gd name="connsiteX27" fmla="*/ 1188456 w 1235885"/>
                  <a:gd name="connsiteY27" fmla="*/ 4237949 h 4572118"/>
                  <a:gd name="connsiteX28" fmla="*/ 1195688 w 1235885"/>
                  <a:gd name="connsiteY28" fmla="*/ 4251032 h 4572118"/>
                  <a:gd name="connsiteX29" fmla="*/ 1207416 w 1235885"/>
                  <a:gd name="connsiteY29" fmla="*/ 4254290 h 4572118"/>
                  <a:gd name="connsiteX30" fmla="*/ 1220751 w 1235885"/>
                  <a:gd name="connsiteY30" fmla="*/ 4394308 h 4572118"/>
                  <a:gd name="connsiteX31" fmla="*/ 1116929 w 1235885"/>
                  <a:gd name="connsiteY31" fmla="*/ 4470508 h 4572118"/>
                  <a:gd name="connsiteX32" fmla="*/ 985484 w 1235885"/>
                  <a:gd name="connsiteY32" fmla="*/ 4473365 h 4572118"/>
                  <a:gd name="connsiteX33" fmla="*/ 947384 w 1235885"/>
                  <a:gd name="connsiteY33" fmla="*/ 4476222 h 4572118"/>
                  <a:gd name="connsiteX34" fmla="*/ 63464 w 1235885"/>
                  <a:gd name="connsiteY34" fmla="*/ 4476222 h 4572118"/>
                  <a:gd name="connsiteX35" fmla="*/ 4409 w 1235885"/>
                  <a:gd name="connsiteY35" fmla="*/ 4420025 h 4572118"/>
                  <a:gd name="connsiteX36" fmla="*/ 4409 w 1235885"/>
                  <a:gd name="connsiteY36" fmla="*/ 2642660 h 4572118"/>
                  <a:gd name="connsiteX37" fmla="*/ 5361 w 1235885"/>
                  <a:gd name="connsiteY37" fmla="*/ 319512 h 4572118"/>
                  <a:gd name="connsiteX38" fmla="*/ 31079 w 1235885"/>
                  <a:gd name="connsiteY38" fmla="*/ 224262 h 4572118"/>
                  <a:gd name="connsiteX39" fmla="*/ 119661 w 1235885"/>
                  <a:gd name="connsiteY39" fmla="*/ 134727 h 4572118"/>
                  <a:gd name="connsiteX40" fmla="*/ 240629 w 1235885"/>
                  <a:gd name="connsiteY40" fmla="*/ 6139 h 4572118"/>
                  <a:gd name="connsiteX41" fmla="*/ 245391 w 1235885"/>
                  <a:gd name="connsiteY41" fmla="*/ 5187 h 4572118"/>
                  <a:gd name="connsiteX42" fmla="*/ 373979 w 1235885"/>
                  <a:gd name="connsiteY42" fmla="*/ 108057 h 4572118"/>
                  <a:gd name="connsiteX43" fmla="*/ 499709 w 1235885"/>
                  <a:gd name="connsiteY43" fmla="*/ 218547 h 4572118"/>
                  <a:gd name="connsiteX44" fmla="*/ 573051 w 1235885"/>
                  <a:gd name="connsiteY44" fmla="*/ 149967 h 4572118"/>
                  <a:gd name="connsiteX45" fmla="*/ 676725 w 1235885"/>
                  <a:gd name="connsiteY45" fmla="*/ 82 h 4572118"/>
                  <a:gd name="connsiteX0" fmla="*/ 676725 w 1235885"/>
                  <a:gd name="connsiteY0" fmla="*/ 82 h 4476598"/>
                  <a:gd name="connsiteX1" fmla="*/ 780696 w 1235885"/>
                  <a:gd name="connsiteY1" fmla="*/ 17569 h 4476598"/>
                  <a:gd name="connsiteX2" fmla="*/ 819749 w 1235885"/>
                  <a:gd name="connsiteY2" fmla="*/ 68052 h 4476598"/>
                  <a:gd name="connsiteX3" fmla="*/ 812129 w 1235885"/>
                  <a:gd name="connsiteY3" fmla="*/ 771949 h 4476598"/>
                  <a:gd name="connsiteX4" fmla="*/ 772124 w 1235885"/>
                  <a:gd name="connsiteY4" fmla="*/ 826242 h 4476598"/>
                  <a:gd name="connsiteX5" fmla="*/ 592101 w 1235885"/>
                  <a:gd name="connsiteY5" fmla="*/ 854817 h 4476598"/>
                  <a:gd name="connsiteX6" fmla="*/ 536856 w 1235885"/>
                  <a:gd name="connsiteY6" fmla="*/ 915777 h 4476598"/>
                  <a:gd name="connsiteX7" fmla="*/ 578766 w 1235885"/>
                  <a:gd name="connsiteY7" fmla="*/ 975784 h 4476598"/>
                  <a:gd name="connsiteX8" fmla="*/ 640679 w 1235885"/>
                  <a:gd name="connsiteY8" fmla="*/ 1051984 h 4476598"/>
                  <a:gd name="connsiteX9" fmla="*/ 585434 w 1235885"/>
                  <a:gd name="connsiteY9" fmla="*/ 1173904 h 4476598"/>
                  <a:gd name="connsiteX10" fmla="*/ 553049 w 1235885"/>
                  <a:gd name="connsiteY10" fmla="*/ 1182477 h 4476598"/>
                  <a:gd name="connsiteX11" fmla="*/ 468276 w 1235885"/>
                  <a:gd name="connsiteY11" fmla="*/ 1276775 h 4476598"/>
                  <a:gd name="connsiteX12" fmla="*/ 535904 w 1235885"/>
                  <a:gd name="connsiteY12" fmla="*/ 2479782 h 4476598"/>
                  <a:gd name="connsiteX13" fmla="*/ 718784 w 1235885"/>
                  <a:gd name="connsiteY13" fmla="*/ 3111290 h 4476598"/>
                  <a:gd name="connsiteX14" fmla="*/ 798794 w 1235885"/>
                  <a:gd name="connsiteY14" fmla="*/ 3204635 h 4476598"/>
                  <a:gd name="connsiteX15" fmla="*/ 962624 w 1235885"/>
                  <a:gd name="connsiteY15" fmla="*/ 3357035 h 4476598"/>
                  <a:gd name="connsiteX16" fmla="*/ 958814 w 1235885"/>
                  <a:gd name="connsiteY16" fmla="*/ 3422757 h 4476598"/>
                  <a:gd name="connsiteX17" fmla="*/ 894044 w 1235885"/>
                  <a:gd name="connsiteY17" fmla="*/ 3480860 h 4476598"/>
                  <a:gd name="connsiteX18" fmla="*/ 794984 w 1235885"/>
                  <a:gd name="connsiteY18" fmla="*/ 3488479 h 4476598"/>
                  <a:gd name="connsiteX19" fmla="*/ 753074 w 1235885"/>
                  <a:gd name="connsiteY19" fmla="*/ 3499910 h 4476598"/>
                  <a:gd name="connsiteX20" fmla="*/ 777839 w 1235885"/>
                  <a:gd name="connsiteY20" fmla="*/ 3537057 h 4476598"/>
                  <a:gd name="connsiteX21" fmla="*/ 1069304 w 1235885"/>
                  <a:gd name="connsiteY21" fmla="*/ 3796137 h 4476598"/>
                  <a:gd name="connsiteX22" fmla="*/ 1188366 w 1235885"/>
                  <a:gd name="connsiteY22" fmla="*/ 3936154 h 4476598"/>
                  <a:gd name="connsiteX23" fmla="*/ 1181699 w 1235885"/>
                  <a:gd name="connsiteY23" fmla="*/ 4102842 h 4476598"/>
                  <a:gd name="connsiteX24" fmla="*/ 1137884 w 1235885"/>
                  <a:gd name="connsiteY24" fmla="*/ 4175232 h 4476598"/>
                  <a:gd name="connsiteX25" fmla="*/ 1134982 w 1235885"/>
                  <a:gd name="connsiteY25" fmla="*/ 4178134 h 4476598"/>
                  <a:gd name="connsiteX26" fmla="*/ 1170745 w 1235885"/>
                  <a:gd name="connsiteY26" fmla="*/ 4217381 h 4476598"/>
                  <a:gd name="connsiteX27" fmla="*/ 1188456 w 1235885"/>
                  <a:gd name="connsiteY27" fmla="*/ 4237949 h 4476598"/>
                  <a:gd name="connsiteX28" fmla="*/ 1195688 w 1235885"/>
                  <a:gd name="connsiteY28" fmla="*/ 4251032 h 4476598"/>
                  <a:gd name="connsiteX29" fmla="*/ 1207416 w 1235885"/>
                  <a:gd name="connsiteY29" fmla="*/ 4254290 h 4476598"/>
                  <a:gd name="connsiteX30" fmla="*/ 1220751 w 1235885"/>
                  <a:gd name="connsiteY30" fmla="*/ 4394308 h 4476598"/>
                  <a:gd name="connsiteX31" fmla="*/ 1116929 w 1235885"/>
                  <a:gd name="connsiteY31" fmla="*/ 4470508 h 4476598"/>
                  <a:gd name="connsiteX32" fmla="*/ 985484 w 1235885"/>
                  <a:gd name="connsiteY32" fmla="*/ 4473365 h 4476598"/>
                  <a:gd name="connsiteX33" fmla="*/ 947384 w 1235885"/>
                  <a:gd name="connsiteY33" fmla="*/ 4476222 h 4476598"/>
                  <a:gd name="connsiteX34" fmla="*/ 63464 w 1235885"/>
                  <a:gd name="connsiteY34" fmla="*/ 4476222 h 4476598"/>
                  <a:gd name="connsiteX35" fmla="*/ 4409 w 1235885"/>
                  <a:gd name="connsiteY35" fmla="*/ 4420025 h 4476598"/>
                  <a:gd name="connsiteX36" fmla="*/ 4409 w 1235885"/>
                  <a:gd name="connsiteY36" fmla="*/ 2642660 h 4476598"/>
                  <a:gd name="connsiteX37" fmla="*/ 5361 w 1235885"/>
                  <a:gd name="connsiteY37" fmla="*/ 319512 h 4476598"/>
                  <a:gd name="connsiteX38" fmla="*/ 31079 w 1235885"/>
                  <a:gd name="connsiteY38" fmla="*/ 224262 h 4476598"/>
                  <a:gd name="connsiteX39" fmla="*/ 119661 w 1235885"/>
                  <a:gd name="connsiteY39" fmla="*/ 134727 h 4476598"/>
                  <a:gd name="connsiteX40" fmla="*/ 240629 w 1235885"/>
                  <a:gd name="connsiteY40" fmla="*/ 6139 h 4476598"/>
                  <a:gd name="connsiteX41" fmla="*/ 245391 w 1235885"/>
                  <a:gd name="connsiteY41" fmla="*/ 5187 h 4476598"/>
                  <a:gd name="connsiteX42" fmla="*/ 373979 w 1235885"/>
                  <a:gd name="connsiteY42" fmla="*/ 108057 h 4476598"/>
                  <a:gd name="connsiteX43" fmla="*/ 499709 w 1235885"/>
                  <a:gd name="connsiteY43" fmla="*/ 218547 h 4476598"/>
                  <a:gd name="connsiteX44" fmla="*/ 573051 w 1235885"/>
                  <a:gd name="connsiteY44" fmla="*/ 149967 h 4476598"/>
                  <a:gd name="connsiteX45" fmla="*/ 676725 w 1235885"/>
                  <a:gd name="connsiteY45" fmla="*/ 82 h 4476598"/>
                  <a:gd name="connsiteX0" fmla="*/ 683625 w 1242785"/>
                  <a:gd name="connsiteY0" fmla="*/ 82 h 4476598"/>
                  <a:gd name="connsiteX1" fmla="*/ 787596 w 1242785"/>
                  <a:gd name="connsiteY1" fmla="*/ 17569 h 4476598"/>
                  <a:gd name="connsiteX2" fmla="*/ 826649 w 1242785"/>
                  <a:gd name="connsiteY2" fmla="*/ 68052 h 4476598"/>
                  <a:gd name="connsiteX3" fmla="*/ 819029 w 1242785"/>
                  <a:gd name="connsiteY3" fmla="*/ 771949 h 4476598"/>
                  <a:gd name="connsiteX4" fmla="*/ 779024 w 1242785"/>
                  <a:gd name="connsiteY4" fmla="*/ 826242 h 4476598"/>
                  <a:gd name="connsiteX5" fmla="*/ 599001 w 1242785"/>
                  <a:gd name="connsiteY5" fmla="*/ 854817 h 4476598"/>
                  <a:gd name="connsiteX6" fmla="*/ 543756 w 1242785"/>
                  <a:gd name="connsiteY6" fmla="*/ 915777 h 4476598"/>
                  <a:gd name="connsiteX7" fmla="*/ 585666 w 1242785"/>
                  <a:gd name="connsiteY7" fmla="*/ 975784 h 4476598"/>
                  <a:gd name="connsiteX8" fmla="*/ 647579 w 1242785"/>
                  <a:gd name="connsiteY8" fmla="*/ 1051984 h 4476598"/>
                  <a:gd name="connsiteX9" fmla="*/ 592334 w 1242785"/>
                  <a:gd name="connsiteY9" fmla="*/ 1173904 h 4476598"/>
                  <a:gd name="connsiteX10" fmla="*/ 559949 w 1242785"/>
                  <a:gd name="connsiteY10" fmla="*/ 1182477 h 4476598"/>
                  <a:gd name="connsiteX11" fmla="*/ 475176 w 1242785"/>
                  <a:gd name="connsiteY11" fmla="*/ 1276775 h 4476598"/>
                  <a:gd name="connsiteX12" fmla="*/ 542804 w 1242785"/>
                  <a:gd name="connsiteY12" fmla="*/ 2479782 h 4476598"/>
                  <a:gd name="connsiteX13" fmla="*/ 725684 w 1242785"/>
                  <a:gd name="connsiteY13" fmla="*/ 3111290 h 4476598"/>
                  <a:gd name="connsiteX14" fmla="*/ 805694 w 1242785"/>
                  <a:gd name="connsiteY14" fmla="*/ 3204635 h 4476598"/>
                  <a:gd name="connsiteX15" fmla="*/ 969524 w 1242785"/>
                  <a:gd name="connsiteY15" fmla="*/ 3357035 h 4476598"/>
                  <a:gd name="connsiteX16" fmla="*/ 965714 w 1242785"/>
                  <a:gd name="connsiteY16" fmla="*/ 3422757 h 4476598"/>
                  <a:gd name="connsiteX17" fmla="*/ 900944 w 1242785"/>
                  <a:gd name="connsiteY17" fmla="*/ 3480860 h 4476598"/>
                  <a:gd name="connsiteX18" fmla="*/ 801884 w 1242785"/>
                  <a:gd name="connsiteY18" fmla="*/ 3488479 h 4476598"/>
                  <a:gd name="connsiteX19" fmla="*/ 759974 w 1242785"/>
                  <a:gd name="connsiteY19" fmla="*/ 3499910 h 4476598"/>
                  <a:gd name="connsiteX20" fmla="*/ 784739 w 1242785"/>
                  <a:gd name="connsiteY20" fmla="*/ 3537057 h 4476598"/>
                  <a:gd name="connsiteX21" fmla="*/ 1076204 w 1242785"/>
                  <a:gd name="connsiteY21" fmla="*/ 3796137 h 4476598"/>
                  <a:gd name="connsiteX22" fmla="*/ 1195266 w 1242785"/>
                  <a:gd name="connsiteY22" fmla="*/ 3936154 h 4476598"/>
                  <a:gd name="connsiteX23" fmla="*/ 1188599 w 1242785"/>
                  <a:gd name="connsiteY23" fmla="*/ 4102842 h 4476598"/>
                  <a:gd name="connsiteX24" fmla="*/ 1144784 w 1242785"/>
                  <a:gd name="connsiteY24" fmla="*/ 4175232 h 4476598"/>
                  <a:gd name="connsiteX25" fmla="*/ 1141882 w 1242785"/>
                  <a:gd name="connsiteY25" fmla="*/ 4178134 h 4476598"/>
                  <a:gd name="connsiteX26" fmla="*/ 1177645 w 1242785"/>
                  <a:gd name="connsiteY26" fmla="*/ 4217381 h 4476598"/>
                  <a:gd name="connsiteX27" fmla="*/ 1195356 w 1242785"/>
                  <a:gd name="connsiteY27" fmla="*/ 4237949 h 4476598"/>
                  <a:gd name="connsiteX28" fmla="*/ 1202588 w 1242785"/>
                  <a:gd name="connsiteY28" fmla="*/ 4251032 h 4476598"/>
                  <a:gd name="connsiteX29" fmla="*/ 1214316 w 1242785"/>
                  <a:gd name="connsiteY29" fmla="*/ 4254290 h 4476598"/>
                  <a:gd name="connsiteX30" fmla="*/ 1227651 w 1242785"/>
                  <a:gd name="connsiteY30" fmla="*/ 4394308 h 4476598"/>
                  <a:gd name="connsiteX31" fmla="*/ 1123829 w 1242785"/>
                  <a:gd name="connsiteY31" fmla="*/ 4470508 h 4476598"/>
                  <a:gd name="connsiteX32" fmla="*/ 992384 w 1242785"/>
                  <a:gd name="connsiteY32" fmla="*/ 4473365 h 4476598"/>
                  <a:gd name="connsiteX33" fmla="*/ 954284 w 1242785"/>
                  <a:gd name="connsiteY33" fmla="*/ 4476222 h 4476598"/>
                  <a:gd name="connsiteX34" fmla="*/ 70364 w 1242785"/>
                  <a:gd name="connsiteY34" fmla="*/ 4476222 h 4476598"/>
                  <a:gd name="connsiteX35" fmla="*/ 13849 w 1242785"/>
                  <a:gd name="connsiteY35" fmla="*/ 4473365 h 4476598"/>
                  <a:gd name="connsiteX36" fmla="*/ 11309 w 1242785"/>
                  <a:gd name="connsiteY36" fmla="*/ 2642660 h 4476598"/>
                  <a:gd name="connsiteX37" fmla="*/ 12261 w 1242785"/>
                  <a:gd name="connsiteY37" fmla="*/ 319512 h 4476598"/>
                  <a:gd name="connsiteX38" fmla="*/ 37979 w 1242785"/>
                  <a:gd name="connsiteY38" fmla="*/ 224262 h 4476598"/>
                  <a:gd name="connsiteX39" fmla="*/ 126561 w 1242785"/>
                  <a:gd name="connsiteY39" fmla="*/ 134727 h 4476598"/>
                  <a:gd name="connsiteX40" fmla="*/ 247529 w 1242785"/>
                  <a:gd name="connsiteY40" fmla="*/ 6139 h 4476598"/>
                  <a:gd name="connsiteX41" fmla="*/ 252291 w 1242785"/>
                  <a:gd name="connsiteY41" fmla="*/ 5187 h 4476598"/>
                  <a:gd name="connsiteX42" fmla="*/ 380879 w 1242785"/>
                  <a:gd name="connsiteY42" fmla="*/ 108057 h 4476598"/>
                  <a:gd name="connsiteX43" fmla="*/ 506609 w 1242785"/>
                  <a:gd name="connsiteY43" fmla="*/ 218547 h 4476598"/>
                  <a:gd name="connsiteX44" fmla="*/ 579951 w 1242785"/>
                  <a:gd name="connsiteY44" fmla="*/ 149967 h 4476598"/>
                  <a:gd name="connsiteX45" fmla="*/ 683625 w 1242785"/>
                  <a:gd name="connsiteY45" fmla="*/ 82 h 4476598"/>
                  <a:gd name="connsiteX0" fmla="*/ 674846 w 1234006"/>
                  <a:gd name="connsiteY0" fmla="*/ 82 h 4476598"/>
                  <a:gd name="connsiteX1" fmla="*/ 778817 w 1234006"/>
                  <a:gd name="connsiteY1" fmla="*/ 17569 h 4476598"/>
                  <a:gd name="connsiteX2" fmla="*/ 817870 w 1234006"/>
                  <a:gd name="connsiteY2" fmla="*/ 68052 h 4476598"/>
                  <a:gd name="connsiteX3" fmla="*/ 810250 w 1234006"/>
                  <a:gd name="connsiteY3" fmla="*/ 771949 h 4476598"/>
                  <a:gd name="connsiteX4" fmla="*/ 770245 w 1234006"/>
                  <a:gd name="connsiteY4" fmla="*/ 826242 h 4476598"/>
                  <a:gd name="connsiteX5" fmla="*/ 590222 w 1234006"/>
                  <a:gd name="connsiteY5" fmla="*/ 854817 h 4476598"/>
                  <a:gd name="connsiteX6" fmla="*/ 534977 w 1234006"/>
                  <a:gd name="connsiteY6" fmla="*/ 915777 h 4476598"/>
                  <a:gd name="connsiteX7" fmla="*/ 576887 w 1234006"/>
                  <a:gd name="connsiteY7" fmla="*/ 975784 h 4476598"/>
                  <a:gd name="connsiteX8" fmla="*/ 638800 w 1234006"/>
                  <a:gd name="connsiteY8" fmla="*/ 1051984 h 4476598"/>
                  <a:gd name="connsiteX9" fmla="*/ 583555 w 1234006"/>
                  <a:gd name="connsiteY9" fmla="*/ 1173904 h 4476598"/>
                  <a:gd name="connsiteX10" fmla="*/ 551170 w 1234006"/>
                  <a:gd name="connsiteY10" fmla="*/ 1182477 h 4476598"/>
                  <a:gd name="connsiteX11" fmla="*/ 466397 w 1234006"/>
                  <a:gd name="connsiteY11" fmla="*/ 1276775 h 4476598"/>
                  <a:gd name="connsiteX12" fmla="*/ 534025 w 1234006"/>
                  <a:gd name="connsiteY12" fmla="*/ 2479782 h 4476598"/>
                  <a:gd name="connsiteX13" fmla="*/ 716905 w 1234006"/>
                  <a:gd name="connsiteY13" fmla="*/ 3111290 h 4476598"/>
                  <a:gd name="connsiteX14" fmla="*/ 796915 w 1234006"/>
                  <a:gd name="connsiteY14" fmla="*/ 3204635 h 4476598"/>
                  <a:gd name="connsiteX15" fmla="*/ 960745 w 1234006"/>
                  <a:gd name="connsiteY15" fmla="*/ 3357035 h 4476598"/>
                  <a:gd name="connsiteX16" fmla="*/ 956935 w 1234006"/>
                  <a:gd name="connsiteY16" fmla="*/ 3422757 h 4476598"/>
                  <a:gd name="connsiteX17" fmla="*/ 892165 w 1234006"/>
                  <a:gd name="connsiteY17" fmla="*/ 3480860 h 4476598"/>
                  <a:gd name="connsiteX18" fmla="*/ 793105 w 1234006"/>
                  <a:gd name="connsiteY18" fmla="*/ 3488479 h 4476598"/>
                  <a:gd name="connsiteX19" fmla="*/ 751195 w 1234006"/>
                  <a:gd name="connsiteY19" fmla="*/ 3499910 h 4476598"/>
                  <a:gd name="connsiteX20" fmla="*/ 775960 w 1234006"/>
                  <a:gd name="connsiteY20" fmla="*/ 3537057 h 4476598"/>
                  <a:gd name="connsiteX21" fmla="*/ 1067425 w 1234006"/>
                  <a:gd name="connsiteY21" fmla="*/ 3796137 h 4476598"/>
                  <a:gd name="connsiteX22" fmla="*/ 1186487 w 1234006"/>
                  <a:gd name="connsiteY22" fmla="*/ 3936154 h 4476598"/>
                  <a:gd name="connsiteX23" fmla="*/ 1179820 w 1234006"/>
                  <a:gd name="connsiteY23" fmla="*/ 4102842 h 4476598"/>
                  <a:gd name="connsiteX24" fmla="*/ 1136005 w 1234006"/>
                  <a:gd name="connsiteY24" fmla="*/ 4175232 h 4476598"/>
                  <a:gd name="connsiteX25" fmla="*/ 1133103 w 1234006"/>
                  <a:gd name="connsiteY25" fmla="*/ 4178134 h 4476598"/>
                  <a:gd name="connsiteX26" fmla="*/ 1168866 w 1234006"/>
                  <a:gd name="connsiteY26" fmla="*/ 4217381 h 4476598"/>
                  <a:gd name="connsiteX27" fmla="*/ 1186577 w 1234006"/>
                  <a:gd name="connsiteY27" fmla="*/ 4237949 h 4476598"/>
                  <a:gd name="connsiteX28" fmla="*/ 1193809 w 1234006"/>
                  <a:gd name="connsiteY28" fmla="*/ 4251032 h 4476598"/>
                  <a:gd name="connsiteX29" fmla="*/ 1205537 w 1234006"/>
                  <a:gd name="connsiteY29" fmla="*/ 4254290 h 4476598"/>
                  <a:gd name="connsiteX30" fmla="*/ 1218872 w 1234006"/>
                  <a:gd name="connsiteY30" fmla="*/ 4394308 h 4476598"/>
                  <a:gd name="connsiteX31" fmla="*/ 1115050 w 1234006"/>
                  <a:gd name="connsiteY31" fmla="*/ 4470508 h 4476598"/>
                  <a:gd name="connsiteX32" fmla="*/ 983605 w 1234006"/>
                  <a:gd name="connsiteY32" fmla="*/ 4473365 h 4476598"/>
                  <a:gd name="connsiteX33" fmla="*/ 945505 w 1234006"/>
                  <a:gd name="connsiteY33" fmla="*/ 4476222 h 4476598"/>
                  <a:gd name="connsiteX34" fmla="*/ 5070 w 1234006"/>
                  <a:gd name="connsiteY34" fmla="*/ 4473365 h 4476598"/>
                  <a:gd name="connsiteX35" fmla="*/ 2530 w 1234006"/>
                  <a:gd name="connsiteY35" fmla="*/ 2642660 h 4476598"/>
                  <a:gd name="connsiteX36" fmla="*/ 3482 w 1234006"/>
                  <a:gd name="connsiteY36" fmla="*/ 319512 h 4476598"/>
                  <a:gd name="connsiteX37" fmla="*/ 29200 w 1234006"/>
                  <a:gd name="connsiteY37" fmla="*/ 224262 h 4476598"/>
                  <a:gd name="connsiteX38" fmla="*/ 117782 w 1234006"/>
                  <a:gd name="connsiteY38" fmla="*/ 134727 h 4476598"/>
                  <a:gd name="connsiteX39" fmla="*/ 238750 w 1234006"/>
                  <a:gd name="connsiteY39" fmla="*/ 6139 h 4476598"/>
                  <a:gd name="connsiteX40" fmla="*/ 243512 w 1234006"/>
                  <a:gd name="connsiteY40" fmla="*/ 5187 h 4476598"/>
                  <a:gd name="connsiteX41" fmla="*/ 372100 w 1234006"/>
                  <a:gd name="connsiteY41" fmla="*/ 108057 h 4476598"/>
                  <a:gd name="connsiteX42" fmla="*/ 497830 w 1234006"/>
                  <a:gd name="connsiteY42" fmla="*/ 218547 h 4476598"/>
                  <a:gd name="connsiteX43" fmla="*/ 571172 w 1234006"/>
                  <a:gd name="connsiteY43" fmla="*/ 149967 h 4476598"/>
                  <a:gd name="connsiteX44" fmla="*/ 674846 w 1234006"/>
                  <a:gd name="connsiteY44" fmla="*/ 82 h 447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234006" h="4476598">
                    <a:moveTo>
                      <a:pt x="674846" y="82"/>
                    </a:moveTo>
                    <a:cubicBezTo>
                      <a:pt x="701367" y="841"/>
                      <a:pt x="735240" y="6854"/>
                      <a:pt x="778817" y="17569"/>
                    </a:cubicBezTo>
                    <a:cubicBezTo>
                      <a:pt x="804535" y="24237"/>
                      <a:pt x="816917" y="39477"/>
                      <a:pt x="817870" y="68052"/>
                    </a:cubicBezTo>
                    <a:cubicBezTo>
                      <a:pt x="824537" y="303319"/>
                      <a:pt x="813107" y="537634"/>
                      <a:pt x="810250" y="771949"/>
                    </a:cubicBezTo>
                    <a:cubicBezTo>
                      <a:pt x="810250" y="800524"/>
                      <a:pt x="792152" y="814812"/>
                      <a:pt x="770245" y="826242"/>
                    </a:cubicBezTo>
                    <a:cubicBezTo>
                      <a:pt x="713095" y="853865"/>
                      <a:pt x="654040" y="865294"/>
                      <a:pt x="590222" y="854817"/>
                    </a:cubicBezTo>
                    <a:cubicBezTo>
                      <a:pt x="519737" y="843387"/>
                      <a:pt x="516880" y="847197"/>
                      <a:pt x="534977" y="915777"/>
                    </a:cubicBezTo>
                    <a:cubicBezTo>
                      <a:pt x="541645" y="940542"/>
                      <a:pt x="553075" y="961497"/>
                      <a:pt x="576887" y="975784"/>
                    </a:cubicBezTo>
                    <a:cubicBezTo>
                      <a:pt x="606415" y="992929"/>
                      <a:pt x="626417" y="1020552"/>
                      <a:pt x="638800" y="1051984"/>
                    </a:cubicBezTo>
                    <a:cubicBezTo>
                      <a:pt x="659755" y="1105325"/>
                      <a:pt x="636895" y="1154854"/>
                      <a:pt x="583555" y="1173904"/>
                    </a:cubicBezTo>
                    <a:cubicBezTo>
                      <a:pt x="573077" y="1177715"/>
                      <a:pt x="562600" y="1180572"/>
                      <a:pt x="551170" y="1182477"/>
                    </a:cubicBezTo>
                    <a:cubicBezTo>
                      <a:pt x="470207" y="1198669"/>
                      <a:pt x="471160" y="1197717"/>
                      <a:pt x="466397" y="1276775"/>
                    </a:cubicBezTo>
                    <a:cubicBezTo>
                      <a:pt x="441632" y="1680634"/>
                      <a:pt x="472112" y="2081637"/>
                      <a:pt x="534025" y="2479782"/>
                    </a:cubicBezTo>
                    <a:cubicBezTo>
                      <a:pt x="568315" y="2697904"/>
                      <a:pt x="626417" y="2910312"/>
                      <a:pt x="716905" y="3111290"/>
                    </a:cubicBezTo>
                    <a:cubicBezTo>
                      <a:pt x="734050" y="3151295"/>
                      <a:pt x="743575" y="3198920"/>
                      <a:pt x="796915" y="3204635"/>
                    </a:cubicBezTo>
                    <a:cubicBezTo>
                      <a:pt x="938837" y="3199872"/>
                      <a:pt x="954077" y="3214160"/>
                      <a:pt x="960745" y="3357035"/>
                    </a:cubicBezTo>
                    <a:cubicBezTo>
                      <a:pt x="961697" y="3378942"/>
                      <a:pt x="959792" y="3401802"/>
                      <a:pt x="956935" y="3422757"/>
                    </a:cubicBezTo>
                    <a:cubicBezTo>
                      <a:pt x="952172" y="3458952"/>
                      <a:pt x="928360" y="3478002"/>
                      <a:pt x="892165" y="3480860"/>
                    </a:cubicBezTo>
                    <a:lnTo>
                      <a:pt x="793105" y="3488479"/>
                    </a:lnTo>
                    <a:cubicBezTo>
                      <a:pt x="777865" y="3490385"/>
                      <a:pt x="756910" y="3480860"/>
                      <a:pt x="751195" y="3499910"/>
                    </a:cubicBezTo>
                    <a:cubicBezTo>
                      <a:pt x="745480" y="3517054"/>
                      <a:pt x="765482" y="3526579"/>
                      <a:pt x="775960" y="3537057"/>
                    </a:cubicBezTo>
                    <a:cubicBezTo>
                      <a:pt x="868352" y="3628497"/>
                      <a:pt x="968365" y="3711365"/>
                      <a:pt x="1067425" y="3796137"/>
                    </a:cubicBezTo>
                    <a:cubicBezTo>
                      <a:pt x="1115050" y="3836142"/>
                      <a:pt x="1157912" y="3879957"/>
                      <a:pt x="1186487" y="3936154"/>
                    </a:cubicBezTo>
                    <a:cubicBezTo>
                      <a:pt x="1216015" y="3993304"/>
                      <a:pt x="1212205" y="4048549"/>
                      <a:pt x="1179820" y="4102842"/>
                    </a:cubicBezTo>
                    <a:cubicBezTo>
                      <a:pt x="1165532" y="4127607"/>
                      <a:pt x="1142672" y="4146657"/>
                      <a:pt x="1136005" y="4175232"/>
                    </a:cubicBezTo>
                    <a:lnTo>
                      <a:pt x="1133103" y="4178134"/>
                    </a:lnTo>
                    <a:lnTo>
                      <a:pt x="1168866" y="4217381"/>
                    </a:lnTo>
                    <a:cubicBezTo>
                      <a:pt x="1175176" y="4223929"/>
                      <a:pt x="1181249" y="4230656"/>
                      <a:pt x="1186577" y="4237949"/>
                    </a:cubicBezTo>
                    <a:lnTo>
                      <a:pt x="1193809" y="4251032"/>
                    </a:lnTo>
                    <a:lnTo>
                      <a:pt x="1205537" y="4254290"/>
                    </a:lnTo>
                    <a:cubicBezTo>
                      <a:pt x="1249352" y="4297152"/>
                      <a:pt x="1233160" y="4345730"/>
                      <a:pt x="1218872" y="4394308"/>
                    </a:cubicBezTo>
                    <a:cubicBezTo>
                      <a:pt x="1203632" y="4445742"/>
                      <a:pt x="1170295" y="4472412"/>
                      <a:pt x="1115050" y="4470508"/>
                    </a:cubicBezTo>
                    <a:lnTo>
                      <a:pt x="983605" y="4473365"/>
                    </a:lnTo>
                    <a:cubicBezTo>
                      <a:pt x="971222" y="4478127"/>
                      <a:pt x="958840" y="4476222"/>
                      <a:pt x="945505" y="4476222"/>
                    </a:cubicBezTo>
                    <a:lnTo>
                      <a:pt x="5070" y="4473365"/>
                    </a:lnTo>
                    <a:cubicBezTo>
                      <a:pt x="-4772" y="4167772"/>
                      <a:pt x="2795" y="3334969"/>
                      <a:pt x="2530" y="2642660"/>
                    </a:cubicBezTo>
                    <a:cubicBezTo>
                      <a:pt x="2265" y="1950351"/>
                      <a:pt x="2530" y="1093894"/>
                      <a:pt x="3482" y="319512"/>
                    </a:cubicBezTo>
                    <a:cubicBezTo>
                      <a:pt x="3482" y="286174"/>
                      <a:pt x="-6995" y="248074"/>
                      <a:pt x="29200" y="224262"/>
                    </a:cubicBezTo>
                    <a:cubicBezTo>
                      <a:pt x="111115" y="215689"/>
                      <a:pt x="111115" y="215689"/>
                      <a:pt x="117782" y="134727"/>
                    </a:cubicBezTo>
                    <a:cubicBezTo>
                      <a:pt x="126355" y="20427"/>
                      <a:pt x="126355" y="20427"/>
                      <a:pt x="238750" y="6139"/>
                    </a:cubicBezTo>
                    <a:cubicBezTo>
                      <a:pt x="240655" y="6139"/>
                      <a:pt x="241607" y="6139"/>
                      <a:pt x="243512" y="5187"/>
                    </a:cubicBezTo>
                    <a:cubicBezTo>
                      <a:pt x="346382" y="-7196"/>
                      <a:pt x="360670" y="5187"/>
                      <a:pt x="372100" y="108057"/>
                    </a:cubicBezTo>
                    <a:cubicBezTo>
                      <a:pt x="384482" y="218547"/>
                      <a:pt x="384482" y="218547"/>
                      <a:pt x="497830" y="218547"/>
                    </a:cubicBezTo>
                    <a:cubicBezTo>
                      <a:pt x="565457" y="218547"/>
                      <a:pt x="564505" y="218547"/>
                      <a:pt x="571172" y="149967"/>
                    </a:cubicBezTo>
                    <a:cubicBezTo>
                      <a:pt x="581888" y="42811"/>
                      <a:pt x="595283" y="-2195"/>
                      <a:pt x="674846" y="8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2">
                <a:extLst>
                  <a:ext uri="{FF2B5EF4-FFF2-40B4-BE49-F238E27FC236}">
                    <a16:creationId xmlns:a16="http://schemas.microsoft.com/office/drawing/2014/main" id="{982BB342-CAEA-4F5B-9144-C9D0C21795B9}"/>
                  </a:ext>
                </a:extLst>
              </p:cNvPr>
              <p:cNvSpPr/>
              <p:nvPr/>
            </p:nvSpPr>
            <p:spPr>
              <a:xfrm>
                <a:off x="11433555" y="5239941"/>
                <a:ext cx="1204762" cy="86742"/>
              </a:xfrm>
              <a:custGeom>
                <a:avLst/>
                <a:gdLst>
                  <a:gd name="connsiteX0" fmla="*/ 0 w 1204762"/>
                  <a:gd name="connsiteY0" fmla="*/ 0 h 86742"/>
                  <a:gd name="connsiteX1" fmla="*/ 23662 w 1204762"/>
                  <a:gd name="connsiteY1" fmla="*/ 0 h 86742"/>
                  <a:gd name="connsiteX2" fmla="*/ 1137135 w 1204762"/>
                  <a:gd name="connsiteY2" fmla="*/ 952 h 86742"/>
                  <a:gd name="connsiteX3" fmla="*/ 1204762 w 1204762"/>
                  <a:gd name="connsiteY3" fmla="*/ 85725 h 86742"/>
                  <a:gd name="connsiteX4" fmla="*/ 23662 w 1204762"/>
                  <a:gd name="connsiteY4" fmla="*/ 86677 h 86742"/>
                  <a:gd name="connsiteX5" fmla="*/ 0 w 1204762"/>
                  <a:gd name="connsiteY5" fmla="*/ 86742 h 86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04762" h="86742">
                    <a:moveTo>
                      <a:pt x="0" y="0"/>
                    </a:moveTo>
                    <a:lnTo>
                      <a:pt x="23662" y="0"/>
                    </a:lnTo>
                    <a:cubicBezTo>
                      <a:pt x="395137" y="0"/>
                      <a:pt x="765660" y="0"/>
                      <a:pt x="1137135" y="952"/>
                    </a:cubicBezTo>
                    <a:cubicBezTo>
                      <a:pt x="1158090" y="30480"/>
                      <a:pt x="1191427" y="50482"/>
                      <a:pt x="1204762" y="85725"/>
                    </a:cubicBezTo>
                    <a:cubicBezTo>
                      <a:pt x="811380" y="85725"/>
                      <a:pt x="417997" y="85725"/>
                      <a:pt x="23662" y="86677"/>
                    </a:cubicBezTo>
                    <a:lnTo>
                      <a:pt x="0" y="86742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4" name="Group 112">
              <a:extLst>
                <a:ext uri="{FF2B5EF4-FFF2-40B4-BE49-F238E27FC236}">
                  <a16:creationId xmlns:a16="http://schemas.microsoft.com/office/drawing/2014/main" id="{5CAAC0FB-F08F-43A8-8A68-CD4FA805B995}"/>
                </a:ext>
              </a:extLst>
            </p:cNvPr>
            <p:cNvGrpSpPr/>
            <p:nvPr/>
          </p:nvGrpSpPr>
          <p:grpSpPr>
            <a:xfrm>
              <a:off x="8903652" y="2502340"/>
              <a:ext cx="1054017" cy="4194363"/>
              <a:chOff x="7274254" y="2459895"/>
              <a:chExt cx="1054017" cy="4194363"/>
            </a:xfrm>
          </p:grpSpPr>
          <p:sp>
            <p:nvSpPr>
              <p:cNvPr id="67" name="Freeform: Shape 96">
                <a:extLst>
                  <a:ext uri="{FF2B5EF4-FFF2-40B4-BE49-F238E27FC236}">
                    <a16:creationId xmlns:a16="http://schemas.microsoft.com/office/drawing/2014/main" id="{B1EAB956-F54A-4989-9BCF-F173BBE783AB}"/>
                  </a:ext>
                </a:extLst>
              </p:cNvPr>
              <p:cNvSpPr/>
              <p:nvPr/>
            </p:nvSpPr>
            <p:spPr>
              <a:xfrm>
                <a:off x="7278400" y="2459895"/>
                <a:ext cx="1049871" cy="4194363"/>
              </a:xfrm>
              <a:custGeom>
                <a:avLst/>
                <a:gdLst>
                  <a:gd name="connsiteX0" fmla="*/ 89928 w 1054017"/>
                  <a:gd name="connsiteY0" fmla="*/ 203 h 4194877"/>
                  <a:gd name="connsiteX1" fmla="*/ 193601 w 1054017"/>
                  <a:gd name="connsiteY1" fmla="*/ 120486 h 4194877"/>
                  <a:gd name="connsiteX2" fmla="*/ 222176 w 1054017"/>
                  <a:gd name="connsiteY2" fmla="*/ 173826 h 4194877"/>
                  <a:gd name="connsiteX3" fmla="*/ 543169 w 1054017"/>
                  <a:gd name="connsiteY3" fmla="*/ 693891 h 4194877"/>
                  <a:gd name="connsiteX4" fmla="*/ 618416 w 1054017"/>
                  <a:gd name="connsiteY4" fmla="*/ 1007263 h 4194877"/>
                  <a:gd name="connsiteX5" fmla="*/ 392674 w 1054017"/>
                  <a:gd name="connsiteY5" fmla="*/ 1608291 h 4194877"/>
                  <a:gd name="connsiteX6" fmla="*/ 367909 w 1054017"/>
                  <a:gd name="connsiteY6" fmla="*/ 1630198 h 4194877"/>
                  <a:gd name="connsiteX7" fmla="*/ 377434 w 1054017"/>
                  <a:gd name="connsiteY7" fmla="*/ 1714971 h 4194877"/>
                  <a:gd name="connsiteX8" fmla="*/ 386006 w 1054017"/>
                  <a:gd name="connsiteY8" fmla="*/ 1719733 h 4194877"/>
                  <a:gd name="connsiteX9" fmla="*/ 487924 w 1054017"/>
                  <a:gd name="connsiteY9" fmla="*/ 1896898 h 4194877"/>
                  <a:gd name="connsiteX10" fmla="*/ 407914 w 1054017"/>
                  <a:gd name="connsiteY10" fmla="*/ 1988338 h 4194877"/>
                  <a:gd name="connsiteX11" fmla="*/ 318378 w 1054017"/>
                  <a:gd name="connsiteY11" fmla="*/ 2092161 h 4194877"/>
                  <a:gd name="connsiteX12" fmla="*/ 366003 w 1054017"/>
                  <a:gd name="connsiteY12" fmla="*/ 2621751 h 4194877"/>
                  <a:gd name="connsiteX13" fmla="*/ 374576 w 1054017"/>
                  <a:gd name="connsiteY13" fmla="*/ 2657946 h 4194877"/>
                  <a:gd name="connsiteX14" fmla="*/ 398389 w 1054017"/>
                  <a:gd name="connsiteY14" fmla="*/ 2723668 h 4194877"/>
                  <a:gd name="connsiteX15" fmla="*/ 473636 w 1054017"/>
                  <a:gd name="connsiteY15" fmla="*/ 3047518 h 4194877"/>
                  <a:gd name="connsiteX16" fmla="*/ 566981 w 1054017"/>
                  <a:gd name="connsiteY16" fmla="*/ 3119908 h 4194877"/>
                  <a:gd name="connsiteX17" fmla="*/ 630799 w 1054017"/>
                  <a:gd name="connsiteY17" fmla="*/ 3155151 h 4194877"/>
                  <a:gd name="connsiteX18" fmla="*/ 637466 w 1054017"/>
                  <a:gd name="connsiteY18" fmla="*/ 3308503 h 4194877"/>
                  <a:gd name="connsiteX19" fmla="*/ 643181 w 1054017"/>
                  <a:gd name="connsiteY19" fmla="*/ 3361843 h 4194877"/>
                  <a:gd name="connsiteX20" fmla="*/ 728906 w 1054017"/>
                  <a:gd name="connsiteY20" fmla="*/ 3448521 h 4194877"/>
                  <a:gd name="connsiteX21" fmla="*/ 970841 w 1054017"/>
                  <a:gd name="connsiteY21" fmla="*/ 3675216 h 4194877"/>
                  <a:gd name="connsiteX22" fmla="*/ 1001321 w 1054017"/>
                  <a:gd name="connsiteY22" fmla="*/ 3870478 h 4194877"/>
                  <a:gd name="connsiteX23" fmla="*/ 980366 w 1054017"/>
                  <a:gd name="connsiteY23" fmla="*/ 3887623 h 4194877"/>
                  <a:gd name="connsiteX24" fmla="*/ 979598 w 1054017"/>
                  <a:gd name="connsiteY24" fmla="*/ 3887709 h 4194877"/>
                  <a:gd name="connsiteX25" fmla="*/ 979140 w 1054017"/>
                  <a:gd name="connsiteY25" fmla="*/ 3888143 h 4194877"/>
                  <a:gd name="connsiteX26" fmla="*/ 993694 w 1054017"/>
                  <a:gd name="connsiteY26" fmla="*/ 3942615 h 4194877"/>
                  <a:gd name="connsiteX27" fmla="*/ 997649 w 1054017"/>
                  <a:gd name="connsiteY27" fmla="*/ 3948630 h 4194877"/>
                  <a:gd name="connsiteX28" fmla="*/ 1014656 w 1054017"/>
                  <a:gd name="connsiteY28" fmla="*/ 3954298 h 4194877"/>
                  <a:gd name="connsiteX29" fmla="*/ 1034658 w 1054017"/>
                  <a:gd name="connsiteY29" fmla="*/ 4119081 h 4194877"/>
                  <a:gd name="connsiteX30" fmla="*/ 918453 w 1054017"/>
                  <a:gd name="connsiteY30" fmla="*/ 4194328 h 4194877"/>
                  <a:gd name="connsiteX31" fmla="*/ 473636 w 1054017"/>
                  <a:gd name="connsiteY31" fmla="*/ 4192423 h 4194877"/>
                  <a:gd name="connsiteX32" fmla="*/ 24056 w 1054017"/>
                  <a:gd name="connsiteY32" fmla="*/ 4188614 h 4194877"/>
                  <a:gd name="connsiteX33" fmla="*/ 8816 w 1054017"/>
                  <a:gd name="connsiteY33" fmla="*/ 4149561 h 4194877"/>
                  <a:gd name="connsiteX34" fmla="*/ 8415 w 1054017"/>
                  <a:gd name="connsiteY34" fmla="*/ 4005168 h 4194877"/>
                  <a:gd name="connsiteX35" fmla="*/ 20423 w 1054017"/>
                  <a:gd name="connsiteY35" fmla="*/ 3960966 h 4194877"/>
                  <a:gd name="connsiteX36" fmla="*/ 0 w 1054017"/>
                  <a:gd name="connsiteY36" fmla="*/ 3960966 h 4194877"/>
                  <a:gd name="connsiteX37" fmla="*/ 0 w 1054017"/>
                  <a:gd name="connsiteY37" fmla="*/ 3874467 h 4194877"/>
                  <a:gd name="connsiteX38" fmla="*/ 17015 w 1054017"/>
                  <a:gd name="connsiteY38" fmla="*/ 3874336 h 4194877"/>
                  <a:gd name="connsiteX39" fmla="*/ 8623 w 1054017"/>
                  <a:gd name="connsiteY39" fmla="*/ 3856980 h 4194877"/>
                  <a:gd name="connsiteX40" fmla="*/ 5006 w 1054017"/>
                  <a:gd name="connsiteY40" fmla="*/ 3786658 h 4194877"/>
                  <a:gd name="connsiteX41" fmla="*/ 5006 w 1054017"/>
                  <a:gd name="connsiteY41" fmla="*/ 1924521 h 4194877"/>
                  <a:gd name="connsiteX42" fmla="*/ 5006 w 1054017"/>
                  <a:gd name="connsiteY42" fmla="*/ 100483 h 4194877"/>
                  <a:gd name="connsiteX43" fmla="*/ 22151 w 1054017"/>
                  <a:gd name="connsiteY43" fmla="*/ 9043 h 4194877"/>
                  <a:gd name="connsiteX44" fmla="*/ 89928 w 1054017"/>
                  <a:gd name="connsiteY44" fmla="*/ 203 h 4194877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17015 w 1054017"/>
                  <a:gd name="connsiteY38" fmla="*/ 3874336 h 4194363"/>
                  <a:gd name="connsiteX39" fmla="*/ 5006 w 1054017"/>
                  <a:gd name="connsiteY39" fmla="*/ 3786658 h 4194363"/>
                  <a:gd name="connsiteX40" fmla="*/ 5006 w 1054017"/>
                  <a:gd name="connsiteY40" fmla="*/ 1924521 h 4194363"/>
                  <a:gd name="connsiteX41" fmla="*/ 5006 w 1054017"/>
                  <a:gd name="connsiteY41" fmla="*/ 100483 h 4194363"/>
                  <a:gd name="connsiteX42" fmla="*/ 22151 w 1054017"/>
                  <a:gd name="connsiteY42" fmla="*/ 9043 h 4194363"/>
                  <a:gd name="connsiteX43" fmla="*/ 89928 w 1054017"/>
                  <a:gd name="connsiteY43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5006 w 1054017"/>
                  <a:gd name="connsiteY38" fmla="*/ 3786658 h 4194363"/>
                  <a:gd name="connsiteX39" fmla="*/ 5006 w 1054017"/>
                  <a:gd name="connsiteY39" fmla="*/ 1924521 h 4194363"/>
                  <a:gd name="connsiteX40" fmla="*/ 5006 w 1054017"/>
                  <a:gd name="connsiteY40" fmla="*/ 100483 h 4194363"/>
                  <a:gd name="connsiteX41" fmla="*/ 22151 w 1054017"/>
                  <a:gd name="connsiteY41" fmla="*/ 9043 h 4194363"/>
                  <a:gd name="connsiteX42" fmla="*/ 89928 w 1054017"/>
                  <a:gd name="connsiteY42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5006 w 1054017"/>
                  <a:gd name="connsiteY37" fmla="*/ 3786658 h 4194363"/>
                  <a:gd name="connsiteX38" fmla="*/ 5006 w 1054017"/>
                  <a:gd name="connsiteY38" fmla="*/ 1924521 h 4194363"/>
                  <a:gd name="connsiteX39" fmla="*/ 5006 w 1054017"/>
                  <a:gd name="connsiteY39" fmla="*/ 100483 h 4194363"/>
                  <a:gd name="connsiteX40" fmla="*/ 22151 w 1054017"/>
                  <a:gd name="connsiteY40" fmla="*/ 9043 h 4194363"/>
                  <a:gd name="connsiteX41" fmla="*/ 89928 w 1054017"/>
                  <a:gd name="connsiteY41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0 w 1054017"/>
                  <a:gd name="connsiteY35" fmla="*/ 3960966 h 4194363"/>
                  <a:gd name="connsiteX36" fmla="*/ 5006 w 1054017"/>
                  <a:gd name="connsiteY36" fmla="*/ 3786658 h 4194363"/>
                  <a:gd name="connsiteX37" fmla="*/ 5006 w 1054017"/>
                  <a:gd name="connsiteY37" fmla="*/ 1924521 h 4194363"/>
                  <a:gd name="connsiteX38" fmla="*/ 5006 w 1054017"/>
                  <a:gd name="connsiteY38" fmla="*/ 100483 h 4194363"/>
                  <a:gd name="connsiteX39" fmla="*/ 22151 w 1054017"/>
                  <a:gd name="connsiteY39" fmla="*/ 9043 h 4194363"/>
                  <a:gd name="connsiteX40" fmla="*/ 89928 w 1054017"/>
                  <a:gd name="connsiteY40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4269 w 1049871"/>
                  <a:gd name="connsiteY34" fmla="*/ 4005168 h 4194363"/>
                  <a:gd name="connsiteX35" fmla="*/ 860 w 1049871"/>
                  <a:gd name="connsiteY35" fmla="*/ 3786658 h 4194363"/>
                  <a:gd name="connsiteX36" fmla="*/ 860 w 1049871"/>
                  <a:gd name="connsiteY36" fmla="*/ 1924521 h 4194363"/>
                  <a:gd name="connsiteX37" fmla="*/ 860 w 1049871"/>
                  <a:gd name="connsiteY37" fmla="*/ 100483 h 4194363"/>
                  <a:gd name="connsiteX38" fmla="*/ 18005 w 1049871"/>
                  <a:gd name="connsiteY38" fmla="*/ 9043 h 4194363"/>
                  <a:gd name="connsiteX39" fmla="*/ 85782 w 1049871"/>
                  <a:gd name="connsiteY39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3786658 h 4194363"/>
                  <a:gd name="connsiteX35" fmla="*/ 860 w 1049871"/>
                  <a:gd name="connsiteY35" fmla="*/ 1924521 h 4194363"/>
                  <a:gd name="connsiteX36" fmla="*/ 860 w 1049871"/>
                  <a:gd name="connsiteY36" fmla="*/ 100483 h 4194363"/>
                  <a:gd name="connsiteX37" fmla="*/ 18005 w 1049871"/>
                  <a:gd name="connsiteY37" fmla="*/ 9043 h 4194363"/>
                  <a:gd name="connsiteX38" fmla="*/ 85782 w 1049871"/>
                  <a:gd name="connsiteY38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3525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049871" h="4194363">
                    <a:moveTo>
                      <a:pt x="85782" y="203"/>
                    </a:moveTo>
                    <a:cubicBezTo>
                      <a:pt x="144986" y="3328"/>
                      <a:pt x="178740" y="42619"/>
                      <a:pt x="189455" y="120486"/>
                    </a:cubicBezTo>
                    <a:cubicBezTo>
                      <a:pt x="192313" y="142393"/>
                      <a:pt x="203743" y="160491"/>
                      <a:pt x="218030" y="173826"/>
                    </a:cubicBezTo>
                    <a:cubicBezTo>
                      <a:pt x="375193" y="316701"/>
                      <a:pt x="466632" y="498628"/>
                      <a:pt x="539023" y="693891"/>
                    </a:cubicBezTo>
                    <a:cubicBezTo>
                      <a:pt x="567598" y="797713"/>
                      <a:pt x="599030" y="899631"/>
                      <a:pt x="614270" y="1007263"/>
                    </a:cubicBezTo>
                    <a:cubicBezTo>
                      <a:pt x="648560" y="1250151"/>
                      <a:pt x="578075" y="1451128"/>
                      <a:pt x="388528" y="1608291"/>
                    </a:cubicBezTo>
                    <a:cubicBezTo>
                      <a:pt x="379955" y="1614958"/>
                      <a:pt x="371382" y="1622578"/>
                      <a:pt x="363763" y="1630198"/>
                    </a:cubicBezTo>
                    <a:cubicBezTo>
                      <a:pt x="306613" y="1682586"/>
                      <a:pt x="306613" y="1682586"/>
                      <a:pt x="373288" y="1714971"/>
                    </a:cubicBezTo>
                    <a:cubicBezTo>
                      <a:pt x="376145" y="1715923"/>
                      <a:pt x="379955" y="1716876"/>
                      <a:pt x="381860" y="1719733"/>
                    </a:cubicBezTo>
                    <a:cubicBezTo>
                      <a:pt x="413293" y="1780693"/>
                      <a:pt x="467585" y="1830223"/>
                      <a:pt x="483778" y="1896898"/>
                    </a:cubicBezTo>
                    <a:cubicBezTo>
                      <a:pt x="497113" y="1953096"/>
                      <a:pt x="465680" y="1981671"/>
                      <a:pt x="403768" y="1988338"/>
                    </a:cubicBezTo>
                    <a:cubicBezTo>
                      <a:pt x="310423" y="1998816"/>
                      <a:pt x="307565" y="1998816"/>
                      <a:pt x="314232" y="2092161"/>
                    </a:cubicBezTo>
                    <a:cubicBezTo>
                      <a:pt x="325663" y="2269326"/>
                      <a:pt x="332330" y="2446491"/>
                      <a:pt x="361857" y="2621751"/>
                    </a:cubicBezTo>
                    <a:cubicBezTo>
                      <a:pt x="363763" y="2634133"/>
                      <a:pt x="367573" y="2646516"/>
                      <a:pt x="370430" y="2657946"/>
                    </a:cubicBezTo>
                    <a:cubicBezTo>
                      <a:pt x="388528" y="2676043"/>
                      <a:pt x="390432" y="2700808"/>
                      <a:pt x="394243" y="2723668"/>
                    </a:cubicBezTo>
                    <a:cubicBezTo>
                      <a:pt x="415198" y="2832253"/>
                      <a:pt x="434248" y="2941791"/>
                      <a:pt x="469490" y="3047518"/>
                    </a:cubicBezTo>
                    <a:cubicBezTo>
                      <a:pt x="491398" y="3113241"/>
                      <a:pt x="495207" y="3115146"/>
                      <a:pt x="562835" y="3119908"/>
                    </a:cubicBezTo>
                    <a:cubicBezTo>
                      <a:pt x="590457" y="3120861"/>
                      <a:pt x="620938" y="3118003"/>
                      <a:pt x="626653" y="3155151"/>
                    </a:cubicBezTo>
                    <a:cubicBezTo>
                      <a:pt x="644750" y="3205633"/>
                      <a:pt x="639988" y="3257068"/>
                      <a:pt x="633320" y="3308503"/>
                    </a:cubicBezTo>
                    <a:cubicBezTo>
                      <a:pt x="631415" y="3327553"/>
                      <a:pt x="624748" y="3345651"/>
                      <a:pt x="639035" y="3361843"/>
                    </a:cubicBezTo>
                    <a:cubicBezTo>
                      <a:pt x="672373" y="3385656"/>
                      <a:pt x="706663" y="3409468"/>
                      <a:pt x="724760" y="3448521"/>
                    </a:cubicBezTo>
                    <a:cubicBezTo>
                      <a:pt x="805723" y="3523768"/>
                      <a:pt x="887638" y="3598064"/>
                      <a:pt x="966695" y="3675216"/>
                    </a:cubicBezTo>
                    <a:cubicBezTo>
                      <a:pt x="1032418" y="3739033"/>
                      <a:pt x="1039085" y="3786658"/>
                      <a:pt x="997175" y="3870478"/>
                    </a:cubicBezTo>
                    <a:cubicBezTo>
                      <a:pt x="993365" y="3880003"/>
                      <a:pt x="985745" y="3884766"/>
                      <a:pt x="976220" y="3887623"/>
                    </a:cubicBezTo>
                    <a:lnTo>
                      <a:pt x="975452" y="3887709"/>
                    </a:lnTo>
                    <a:lnTo>
                      <a:pt x="974994" y="3888143"/>
                    </a:lnTo>
                    <a:cubicBezTo>
                      <a:pt x="958156" y="3909620"/>
                      <a:pt x="975570" y="3925714"/>
                      <a:pt x="989548" y="3942615"/>
                    </a:cubicBezTo>
                    <a:lnTo>
                      <a:pt x="993503" y="3948630"/>
                    </a:lnTo>
                    <a:lnTo>
                      <a:pt x="1010510" y="3954298"/>
                    </a:lnTo>
                    <a:cubicBezTo>
                      <a:pt x="1065755" y="4002876"/>
                      <a:pt x="1053373" y="4060978"/>
                      <a:pt x="1030512" y="4119081"/>
                    </a:cubicBezTo>
                    <a:cubicBezTo>
                      <a:pt x="1007653" y="4177184"/>
                      <a:pt x="979078" y="4195281"/>
                      <a:pt x="914307" y="4194328"/>
                    </a:cubicBezTo>
                    <a:lnTo>
                      <a:pt x="469490" y="4192423"/>
                    </a:lnTo>
                    <a:lnTo>
                      <a:pt x="19910" y="4188614"/>
                    </a:lnTo>
                    <a:cubicBezTo>
                      <a:pt x="8480" y="4178136"/>
                      <a:pt x="3718" y="4157812"/>
                      <a:pt x="4670" y="4143525"/>
                    </a:cubicBezTo>
                    <a:cubicBezTo>
                      <a:pt x="1495" y="3766176"/>
                      <a:pt x="1495" y="2598361"/>
                      <a:pt x="860" y="1924521"/>
                    </a:cubicBezTo>
                    <a:cubicBezTo>
                      <a:pt x="225" y="1250681"/>
                      <a:pt x="860" y="708496"/>
                      <a:pt x="860" y="100483"/>
                    </a:cubicBezTo>
                    <a:cubicBezTo>
                      <a:pt x="860" y="69051"/>
                      <a:pt x="-5807" y="36666"/>
                      <a:pt x="18005" y="9043"/>
                    </a:cubicBezTo>
                    <a:cubicBezTo>
                      <a:pt x="43485" y="2138"/>
                      <a:pt x="66047" y="-839"/>
                      <a:pt x="85782" y="203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94">
                <a:extLst>
                  <a:ext uri="{FF2B5EF4-FFF2-40B4-BE49-F238E27FC236}">
                    <a16:creationId xmlns:a16="http://schemas.microsoft.com/office/drawing/2014/main" id="{4E96B717-B41D-4C11-BEB5-621B23C6E01D}"/>
                  </a:ext>
                </a:extLst>
              </p:cNvPr>
              <p:cNvSpPr/>
              <p:nvPr/>
            </p:nvSpPr>
            <p:spPr>
              <a:xfrm>
                <a:off x="7274254" y="6334184"/>
                <a:ext cx="1005132" cy="86677"/>
              </a:xfrm>
              <a:custGeom>
                <a:avLst/>
                <a:gdLst>
                  <a:gd name="connsiteX0" fmla="*/ 23104 w 1005132"/>
                  <a:gd name="connsiteY0" fmla="*/ 0 h 86677"/>
                  <a:gd name="connsiteX1" fmla="*/ 992750 w 1005132"/>
                  <a:gd name="connsiteY1" fmla="*/ 952 h 86677"/>
                  <a:gd name="connsiteX2" fmla="*/ 1005132 w 1005132"/>
                  <a:gd name="connsiteY2" fmla="*/ 85725 h 86677"/>
                  <a:gd name="connsiteX3" fmla="*/ 23104 w 1005132"/>
                  <a:gd name="connsiteY3" fmla="*/ 86677 h 86677"/>
                  <a:gd name="connsiteX4" fmla="*/ 0 w 1005132"/>
                  <a:gd name="connsiteY4" fmla="*/ 86677 h 86677"/>
                  <a:gd name="connsiteX5" fmla="*/ 0 w 1005132"/>
                  <a:gd name="connsiteY5" fmla="*/ 178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5132" h="86677">
                    <a:moveTo>
                      <a:pt x="23104" y="0"/>
                    </a:moveTo>
                    <a:cubicBezTo>
                      <a:pt x="346002" y="0"/>
                      <a:pt x="669852" y="952"/>
                      <a:pt x="992750" y="952"/>
                    </a:cubicBezTo>
                    <a:cubicBezTo>
                      <a:pt x="945125" y="37147"/>
                      <a:pt x="993702" y="58102"/>
                      <a:pt x="1005132" y="85725"/>
                    </a:cubicBezTo>
                    <a:cubicBezTo>
                      <a:pt x="677472" y="85725"/>
                      <a:pt x="350764" y="86677"/>
                      <a:pt x="23104" y="86677"/>
                    </a:cubicBezTo>
                    <a:lnTo>
                      <a:pt x="0" y="86677"/>
                    </a:lnTo>
                    <a:lnTo>
                      <a:pt x="0" y="178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5" name="Group 121">
              <a:extLst>
                <a:ext uri="{FF2B5EF4-FFF2-40B4-BE49-F238E27FC236}">
                  <a16:creationId xmlns:a16="http://schemas.microsoft.com/office/drawing/2014/main" id="{5B6305EE-0882-4113-80B4-88737C840171}"/>
                </a:ext>
              </a:extLst>
            </p:cNvPr>
            <p:cNvGrpSpPr/>
            <p:nvPr/>
          </p:nvGrpSpPr>
          <p:grpSpPr>
            <a:xfrm flipH="1">
              <a:off x="2644441" y="2204673"/>
              <a:ext cx="1238946" cy="4476598"/>
              <a:chOff x="11433555" y="1063757"/>
              <a:chExt cx="1238946" cy="4476598"/>
            </a:xfrm>
          </p:grpSpPr>
          <p:sp>
            <p:nvSpPr>
              <p:cNvPr id="65" name="Freeform: Shape 122">
                <a:extLst>
                  <a:ext uri="{FF2B5EF4-FFF2-40B4-BE49-F238E27FC236}">
                    <a16:creationId xmlns:a16="http://schemas.microsoft.com/office/drawing/2014/main" id="{BA2A7484-4FF1-4DE3-9CB9-CB6B13FF2647}"/>
                  </a:ext>
                </a:extLst>
              </p:cNvPr>
              <p:cNvSpPr/>
              <p:nvPr/>
            </p:nvSpPr>
            <p:spPr>
              <a:xfrm>
                <a:off x="11438495" y="1063757"/>
                <a:ext cx="1234006" cy="4476598"/>
              </a:xfrm>
              <a:custGeom>
                <a:avLst/>
                <a:gdLst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20836 w 1238946"/>
                  <a:gd name="connsiteY40" fmla="*/ 4176185 h 4476598"/>
                  <a:gd name="connsiteX41" fmla="*/ 11086 w 1238946"/>
                  <a:gd name="connsiteY41" fmla="*/ 4156019 h 4476598"/>
                  <a:gd name="connsiteX42" fmla="*/ 7470 w 1238946"/>
                  <a:gd name="connsiteY42" fmla="*/ 4085697 h 4476598"/>
                  <a:gd name="connsiteX43" fmla="*/ 7470 w 1238946"/>
                  <a:gd name="connsiteY43" fmla="*/ 2642660 h 4476598"/>
                  <a:gd name="connsiteX44" fmla="*/ 8422 w 1238946"/>
                  <a:gd name="connsiteY44" fmla="*/ 319512 h 4476598"/>
                  <a:gd name="connsiteX45" fmla="*/ 34140 w 1238946"/>
                  <a:gd name="connsiteY45" fmla="*/ 224262 h 4476598"/>
                  <a:gd name="connsiteX46" fmla="*/ 122722 w 1238946"/>
                  <a:gd name="connsiteY46" fmla="*/ 134727 h 4476598"/>
                  <a:gd name="connsiteX47" fmla="*/ 243690 w 1238946"/>
                  <a:gd name="connsiteY47" fmla="*/ 6139 h 4476598"/>
                  <a:gd name="connsiteX48" fmla="*/ 248452 w 1238946"/>
                  <a:gd name="connsiteY48" fmla="*/ 5187 h 4476598"/>
                  <a:gd name="connsiteX49" fmla="*/ 377040 w 1238946"/>
                  <a:gd name="connsiteY49" fmla="*/ 108057 h 4476598"/>
                  <a:gd name="connsiteX50" fmla="*/ 502770 w 1238946"/>
                  <a:gd name="connsiteY50" fmla="*/ 218547 h 4476598"/>
                  <a:gd name="connsiteX51" fmla="*/ 576112 w 1238946"/>
                  <a:gd name="connsiteY51" fmla="*/ 149967 h 4476598"/>
                  <a:gd name="connsiteX52" fmla="*/ 679786 w 1238946"/>
                  <a:gd name="connsiteY52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11086 w 1238946"/>
                  <a:gd name="connsiteY40" fmla="*/ 4156019 h 4476598"/>
                  <a:gd name="connsiteX41" fmla="*/ 7470 w 1238946"/>
                  <a:gd name="connsiteY41" fmla="*/ 4085697 h 4476598"/>
                  <a:gd name="connsiteX42" fmla="*/ 7470 w 1238946"/>
                  <a:gd name="connsiteY42" fmla="*/ 2642660 h 4476598"/>
                  <a:gd name="connsiteX43" fmla="*/ 8422 w 1238946"/>
                  <a:gd name="connsiteY43" fmla="*/ 319512 h 4476598"/>
                  <a:gd name="connsiteX44" fmla="*/ 34140 w 1238946"/>
                  <a:gd name="connsiteY44" fmla="*/ 224262 h 4476598"/>
                  <a:gd name="connsiteX45" fmla="*/ 122722 w 1238946"/>
                  <a:gd name="connsiteY45" fmla="*/ 134727 h 4476598"/>
                  <a:gd name="connsiteX46" fmla="*/ 243690 w 1238946"/>
                  <a:gd name="connsiteY46" fmla="*/ 6139 h 4476598"/>
                  <a:gd name="connsiteX47" fmla="*/ 248452 w 1238946"/>
                  <a:gd name="connsiteY47" fmla="*/ 5187 h 4476598"/>
                  <a:gd name="connsiteX48" fmla="*/ 377040 w 1238946"/>
                  <a:gd name="connsiteY48" fmla="*/ 108057 h 4476598"/>
                  <a:gd name="connsiteX49" fmla="*/ 502770 w 1238946"/>
                  <a:gd name="connsiteY49" fmla="*/ 218547 h 4476598"/>
                  <a:gd name="connsiteX50" fmla="*/ 576112 w 1238946"/>
                  <a:gd name="connsiteY50" fmla="*/ 149967 h 4476598"/>
                  <a:gd name="connsiteX51" fmla="*/ 679786 w 1238946"/>
                  <a:gd name="connsiteY51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11086 w 1238946"/>
                  <a:gd name="connsiteY39" fmla="*/ 4156019 h 4476598"/>
                  <a:gd name="connsiteX40" fmla="*/ 7470 w 1238946"/>
                  <a:gd name="connsiteY40" fmla="*/ 4085697 h 4476598"/>
                  <a:gd name="connsiteX41" fmla="*/ 7470 w 1238946"/>
                  <a:gd name="connsiteY41" fmla="*/ 2642660 h 4476598"/>
                  <a:gd name="connsiteX42" fmla="*/ 8422 w 1238946"/>
                  <a:gd name="connsiteY42" fmla="*/ 319512 h 4476598"/>
                  <a:gd name="connsiteX43" fmla="*/ 34140 w 1238946"/>
                  <a:gd name="connsiteY43" fmla="*/ 224262 h 4476598"/>
                  <a:gd name="connsiteX44" fmla="*/ 122722 w 1238946"/>
                  <a:gd name="connsiteY44" fmla="*/ 134727 h 4476598"/>
                  <a:gd name="connsiteX45" fmla="*/ 243690 w 1238946"/>
                  <a:gd name="connsiteY45" fmla="*/ 6139 h 4476598"/>
                  <a:gd name="connsiteX46" fmla="*/ 248452 w 1238946"/>
                  <a:gd name="connsiteY46" fmla="*/ 5187 h 4476598"/>
                  <a:gd name="connsiteX47" fmla="*/ 377040 w 1238946"/>
                  <a:gd name="connsiteY47" fmla="*/ 108057 h 4476598"/>
                  <a:gd name="connsiteX48" fmla="*/ 502770 w 1238946"/>
                  <a:gd name="connsiteY48" fmla="*/ 218547 h 4476598"/>
                  <a:gd name="connsiteX49" fmla="*/ 576112 w 1238946"/>
                  <a:gd name="connsiteY49" fmla="*/ 149967 h 4476598"/>
                  <a:gd name="connsiteX50" fmla="*/ 679786 w 1238946"/>
                  <a:gd name="connsiteY50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7470 w 1238946"/>
                  <a:gd name="connsiteY39" fmla="*/ 4085697 h 4476598"/>
                  <a:gd name="connsiteX40" fmla="*/ 7470 w 1238946"/>
                  <a:gd name="connsiteY40" fmla="*/ 2642660 h 4476598"/>
                  <a:gd name="connsiteX41" fmla="*/ 8422 w 1238946"/>
                  <a:gd name="connsiteY41" fmla="*/ 319512 h 4476598"/>
                  <a:gd name="connsiteX42" fmla="*/ 34140 w 1238946"/>
                  <a:gd name="connsiteY42" fmla="*/ 224262 h 4476598"/>
                  <a:gd name="connsiteX43" fmla="*/ 122722 w 1238946"/>
                  <a:gd name="connsiteY43" fmla="*/ 134727 h 4476598"/>
                  <a:gd name="connsiteX44" fmla="*/ 243690 w 1238946"/>
                  <a:gd name="connsiteY44" fmla="*/ 6139 h 4476598"/>
                  <a:gd name="connsiteX45" fmla="*/ 248452 w 1238946"/>
                  <a:gd name="connsiteY45" fmla="*/ 5187 h 4476598"/>
                  <a:gd name="connsiteX46" fmla="*/ 377040 w 1238946"/>
                  <a:gd name="connsiteY46" fmla="*/ 108057 h 4476598"/>
                  <a:gd name="connsiteX47" fmla="*/ 502770 w 1238946"/>
                  <a:gd name="connsiteY47" fmla="*/ 218547 h 4476598"/>
                  <a:gd name="connsiteX48" fmla="*/ 576112 w 1238946"/>
                  <a:gd name="connsiteY48" fmla="*/ 149967 h 4476598"/>
                  <a:gd name="connsiteX49" fmla="*/ 679786 w 1238946"/>
                  <a:gd name="connsiteY49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14870 w 1234572"/>
                  <a:gd name="connsiteY37" fmla="*/ 4262874 h 4476598"/>
                  <a:gd name="connsiteX38" fmla="*/ 3096 w 1234572"/>
                  <a:gd name="connsiteY38" fmla="*/ 4085697 h 4476598"/>
                  <a:gd name="connsiteX39" fmla="*/ 3096 w 1234572"/>
                  <a:gd name="connsiteY39" fmla="*/ 2642660 h 4476598"/>
                  <a:gd name="connsiteX40" fmla="*/ 4048 w 1234572"/>
                  <a:gd name="connsiteY40" fmla="*/ 319512 h 4476598"/>
                  <a:gd name="connsiteX41" fmla="*/ 29766 w 1234572"/>
                  <a:gd name="connsiteY41" fmla="*/ 224262 h 4476598"/>
                  <a:gd name="connsiteX42" fmla="*/ 118348 w 1234572"/>
                  <a:gd name="connsiteY42" fmla="*/ 134727 h 4476598"/>
                  <a:gd name="connsiteX43" fmla="*/ 239316 w 1234572"/>
                  <a:gd name="connsiteY43" fmla="*/ 6139 h 4476598"/>
                  <a:gd name="connsiteX44" fmla="*/ 244078 w 1234572"/>
                  <a:gd name="connsiteY44" fmla="*/ 5187 h 4476598"/>
                  <a:gd name="connsiteX45" fmla="*/ 372666 w 1234572"/>
                  <a:gd name="connsiteY45" fmla="*/ 108057 h 4476598"/>
                  <a:gd name="connsiteX46" fmla="*/ 498396 w 1234572"/>
                  <a:gd name="connsiteY46" fmla="*/ 218547 h 4476598"/>
                  <a:gd name="connsiteX47" fmla="*/ 571738 w 1234572"/>
                  <a:gd name="connsiteY47" fmla="*/ 149967 h 4476598"/>
                  <a:gd name="connsiteX48" fmla="*/ 675412 w 1234572"/>
                  <a:gd name="connsiteY48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3096 w 1234572"/>
                  <a:gd name="connsiteY37" fmla="*/ 4085697 h 4476598"/>
                  <a:gd name="connsiteX38" fmla="*/ 3096 w 1234572"/>
                  <a:gd name="connsiteY38" fmla="*/ 2642660 h 4476598"/>
                  <a:gd name="connsiteX39" fmla="*/ 4048 w 1234572"/>
                  <a:gd name="connsiteY39" fmla="*/ 319512 h 4476598"/>
                  <a:gd name="connsiteX40" fmla="*/ 29766 w 1234572"/>
                  <a:gd name="connsiteY40" fmla="*/ 224262 h 4476598"/>
                  <a:gd name="connsiteX41" fmla="*/ 118348 w 1234572"/>
                  <a:gd name="connsiteY41" fmla="*/ 134727 h 4476598"/>
                  <a:gd name="connsiteX42" fmla="*/ 239316 w 1234572"/>
                  <a:gd name="connsiteY42" fmla="*/ 6139 h 4476598"/>
                  <a:gd name="connsiteX43" fmla="*/ 244078 w 1234572"/>
                  <a:gd name="connsiteY43" fmla="*/ 5187 h 4476598"/>
                  <a:gd name="connsiteX44" fmla="*/ 372666 w 1234572"/>
                  <a:gd name="connsiteY44" fmla="*/ 108057 h 4476598"/>
                  <a:gd name="connsiteX45" fmla="*/ 498396 w 1234572"/>
                  <a:gd name="connsiteY45" fmla="*/ 218547 h 4476598"/>
                  <a:gd name="connsiteX46" fmla="*/ 571738 w 1234572"/>
                  <a:gd name="connsiteY46" fmla="*/ 149967 h 4476598"/>
                  <a:gd name="connsiteX47" fmla="*/ 675412 w 1234572"/>
                  <a:gd name="connsiteY47" fmla="*/ 82 h 4476598"/>
                  <a:gd name="connsiteX0" fmla="*/ 676690 w 1235850"/>
                  <a:gd name="connsiteY0" fmla="*/ 82 h 4476631"/>
                  <a:gd name="connsiteX1" fmla="*/ 780661 w 1235850"/>
                  <a:gd name="connsiteY1" fmla="*/ 17569 h 4476631"/>
                  <a:gd name="connsiteX2" fmla="*/ 819714 w 1235850"/>
                  <a:gd name="connsiteY2" fmla="*/ 68052 h 4476631"/>
                  <a:gd name="connsiteX3" fmla="*/ 812094 w 1235850"/>
                  <a:gd name="connsiteY3" fmla="*/ 771949 h 4476631"/>
                  <a:gd name="connsiteX4" fmla="*/ 772089 w 1235850"/>
                  <a:gd name="connsiteY4" fmla="*/ 826242 h 4476631"/>
                  <a:gd name="connsiteX5" fmla="*/ 592066 w 1235850"/>
                  <a:gd name="connsiteY5" fmla="*/ 854817 h 4476631"/>
                  <a:gd name="connsiteX6" fmla="*/ 536821 w 1235850"/>
                  <a:gd name="connsiteY6" fmla="*/ 915777 h 4476631"/>
                  <a:gd name="connsiteX7" fmla="*/ 578731 w 1235850"/>
                  <a:gd name="connsiteY7" fmla="*/ 975784 h 4476631"/>
                  <a:gd name="connsiteX8" fmla="*/ 640644 w 1235850"/>
                  <a:gd name="connsiteY8" fmla="*/ 1051984 h 4476631"/>
                  <a:gd name="connsiteX9" fmla="*/ 585399 w 1235850"/>
                  <a:gd name="connsiteY9" fmla="*/ 1173904 h 4476631"/>
                  <a:gd name="connsiteX10" fmla="*/ 553014 w 1235850"/>
                  <a:gd name="connsiteY10" fmla="*/ 1182477 h 4476631"/>
                  <a:gd name="connsiteX11" fmla="*/ 468241 w 1235850"/>
                  <a:gd name="connsiteY11" fmla="*/ 1276775 h 4476631"/>
                  <a:gd name="connsiteX12" fmla="*/ 535869 w 1235850"/>
                  <a:gd name="connsiteY12" fmla="*/ 2479782 h 4476631"/>
                  <a:gd name="connsiteX13" fmla="*/ 718749 w 1235850"/>
                  <a:gd name="connsiteY13" fmla="*/ 3111290 h 4476631"/>
                  <a:gd name="connsiteX14" fmla="*/ 798759 w 1235850"/>
                  <a:gd name="connsiteY14" fmla="*/ 3204635 h 4476631"/>
                  <a:gd name="connsiteX15" fmla="*/ 962589 w 1235850"/>
                  <a:gd name="connsiteY15" fmla="*/ 3357035 h 4476631"/>
                  <a:gd name="connsiteX16" fmla="*/ 958779 w 1235850"/>
                  <a:gd name="connsiteY16" fmla="*/ 3422757 h 4476631"/>
                  <a:gd name="connsiteX17" fmla="*/ 894009 w 1235850"/>
                  <a:gd name="connsiteY17" fmla="*/ 3480860 h 4476631"/>
                  <a:gd name="connsiteX18" fmla="*/ 794949 w 1235850"/>
                  <a:gd name="connsiteY18" fmla="*/ 3488479 h 4476631"/>
                  <a:gd name="connsiteX19" fmla="*/ 753039 w 1235850"/>
                  <a:gd name="connsiteY19" fmla="*/ 3499910 h 4476631"/>
                  <a:gd name="connsiteX20" fmla="*/ 777804 w 1235850"/>
                  <a:gd name="connsiteY20" fmla="*/ 3537057 h 4476631"/>
                  <a:gd name="connsiteX21" fmla="*/ 1069269 w 1235850"/>
                  <a:gd name="connsiteY21" fmla="*/ 3796137 h 4476631"/>
                  <a:gd name="connsiteX22" fmla="*/ 1188331 w 1235850"/>
                  <a:gd name="connsiteY22" fmla="*/ 3936154 h 4476631"/>
                  <a:gd name="connsiteX23" fmla="*/ 1181664 w 1235850"/>
                  <a:gd name="connsiteY23" fmla="*/ 4102842 h 4476631"/>
                  <a:gd name="connsiteX24" fmla="*/ 1137849 w 1235850"/>
                  <a:gd name="connsiteY24" fmla="*/ 4175232 h 4476631"/>
                  <a:gd name="connsiteX25" fmla="*/ 1134947 w 1235850"/>
                  <a:gd name="connsiteY25" fmla="*/ 4178134 h 4476631"/>
                  <a:gd name="connsiteX26" fmla="*/ 1170710 w 1235850"/>
                  <a:gd name="connsiteY26" fmla="*/ 4217381 h 4476631"/>
                  <a:gd name="connsiteX27" fmla="*/ 1188421 w 1235850"/>
                  <a:gd name="connsiteY27" fmla="*/ 4237949 h 4476631"/>
                  <a:gd name="connsiteX28" fmla="*/ 1195653 w 1235850"/>
                  <a:gd name="connsiteY28" fmla="*/ 4251032 h 4476631"/>
                  <a:gd name="connsiteX29" fmla="*/ 1207381 w 1235850"/>
                  <a:gd name="connsiteY29" fmla="*/ 4254290 h 4476631"/>
                  <a:gd name="connsiteX30" fmla="*/ 1220716 w 1235850"/>
                  <a:gd name="connsiteY30" fmla="*/ 4394308 h 4476631"/>
                  <a:gd name="connsiteX31" fmla="*/ 1116894 w 1235850"/>
                  <a:gd name="connsiteY31" fmla="*/ 4470508 h 4476631"/>
                  <a:gd name="connsiteX32" fmla="*/ 985449 w 1235850"/>
                  <a:gd name="connsiteY32" fmla="*/ 4473365 h 4476631"/>
                  <a:gd name="connsiteX33" fmla="*/ 947349 w 1235850"/>
                  <a:gd name="connsiteY33" fmla="*/ 4476222 h 4476631"/>
                  <a:gd name="connsiteX34" fmla="*/ 63429 w 1235850"/>
                  <a:gd name="connsiteY34" fmla="*/ 4476222 h 4476631"/>
                  <a:gd name="connsiteX35" fmla="*/ 4374 w 1235850"/>
                  <a:gd name="connsiteY35" fmla="*/ 4420025 h 4476631"/>
                  <a:gd name="connsiteX36" fmla="*/ 4374 w 1235850"/>
                  <a:gd name="connsiteY36" fmla="*/ 4085697 h 4476631"/>
                  <a:gd name="connsiteX37" fmla="*/ 4374 w 1235850"/>
                  <a:gd name="connsiteY37" fmla="*/ 2642660 h 4476631"/>
                  <a:gd name="connsiteX38" fmla="*/ 5326 w 1235850"/>
                  <a:gd name="connsiteY38" fmla="*/ 319512 h 4476631"/>
                  <a:gd name="connsiteX39" fmla="*/ 31044 w 1235850"/>
                  <a:gd name="connsiteY39" fmla="*/ 224262 h 4476631"/>
                  <a:gd name="connsiteX40" fmla="*/ 119626 w 1235850"/>
                  <a:gd name="connsiteY40" fmla="*/ 134727 h 4476631"/>
                  <a:gd name="connsiteX41" fmla="*/ 240594 w 1235850"/>
                  <a:gd name="connsiteY41" fmla="*/ 6139 h 4476631"/>
                  <a:gd name="connsiteX42" fmla="*/ 245356 w 1235850"/>
                  <a:gd name="connsiteY42" fmla="*/ 5187 h 4476631"/>
                  <a:gd name="connsiteX43" fmla="*/ 373944 w 1235850"/>
                  <a:gd name="connsiteY43" fmla="*/ 108057 h 4476631"/>
                  <a:gd name="connsiteX44" fmla="*/ 499674 w 1235850"/>
                  <a:gd name="connsiteY44" fmla="*/ 218547 h 4476631"/>
                  <a:gd name="connsiteX45" fmla="*/ 573016 w 1235850"/>
                  <a:gd name="connsiteY45" fmla="*/ 149967 h 4476631"/>
                  <a:gd name="connsiteX46" fmla="*/ 676690 w 1235850"/>
                  <a:gd name="connsiteY46" fmla="*/ 82 h 4476631"/>
                  <a:gd name="connsiteX0" fmla="*/ 676725 w 1235885"/>
                  <a:gd name="connsiteY0" fmla="*/ 82 h 4572118"/>
                  <a:gd name="connsiteX1" fmla="*/ 780696 w 1235885"/>
                  <a:gd name="connsiteY1" fmla="*/ 17569 h 4572118"/>
                  <a:gd name="connsiteX2" fmla="*/ 819749 w 1235885"/>
                  <a:gd name="connsiteY2" fmla="*/ 68052 h 4572118"/>
                  <a:gd name="connsiteX3" fmla="*/ 812129 w 1235885"/>
                  <a:gd name="connsiteY3" fmla="*/ 771949 h 4572118"/>
                  <a:gd name="connsiteX4" fmla="*/ 772124 w 1235885"/>
                  <a:gd name="connsiteY4" fmla="*/ 826242 h 4572118"/>
                  <a:gd name="connsiteX5" fmla="*/ 592101 w 1235885"/>
                  <a:gd name="connsiteY5" fmla="*/ 854817 h 4572118"/>
                  <a:gd name="connsiteX6" fmla="*/ 536856 w 1235885"/>
                  <a:gd name="connsiteY6" fmla="*/ 915777 h 4572118"/>
                  <a:gd name="connsiteX7" fmla="*/ 578766 w 1235885"/>
                  <a:gd name="connsiteY7" fmla="*/ 975784 h 4572118"/>
                  <a:gd name="connsiteX8" fmla="*/ 640679 w 1235885"/>
                  <a:gd name="connsiteY8" fmla="*/ 1051984 h 4572118"/>
                  <a:gd name="connsiteX9" fmla="*/ 585434 w 1235885"/>
                  <a:gd name="connsiteY9" fmla="*/ 1173904 h 4572118"/>
                  <a:gd name="connsiteX10" fmla="*/ 553049 w 1235885"/>
                  <a:gd name="connsiteY10" fmla="*/ 1182477 h 4572118"/>
                  <a:gd name="connsiteX11" fmla="*/ 468276 w 1235885"/>
                  <a:gd name="connsiteY11" fmla="*/ 1276775 h 4572118"/>
                  <a:gd name="connsiteX12" fmla="*/ 535904 w 1235885"/>
                  <a:gd name="connsiteY12" fmla="*/ 2479782 h 4572118"/>
                  <a:gd name="connsiteX13" fmla="*/ 718784 w 1235885"/>
                  <a:gd name="connsiteY13" fmla="*/ 3111290 h 4572118"/>
                  <a:gd name="connsiteX14" fmla="*/ 798794 w 1235885"/>
                  <a:gd name="connsiteY14" fmla="*/ 3204635 h 4572118"/>
                  <a:gd name="connsiteX15" fmla="*/ 962624 w 1235885"/>
                  <a:gd name="connsiteY15" fmla="*/ 3357035 h 4572118"/>
                  <a:gd name="connsiteX16" fmla="*/ 958814 w 1235885"/>
                  <a:gd name="connsiteY16" fmla="*/ 3422757 h 4572118"/>
                  <a:gd name="connsiteX17" fmla="*/ 894044 w 1235885"/>
                  <a:gd name="connsiteY17" fmla="*/ 3480860 h 4572118"/>
                  <a:gd name="connsiteX18" fmla="*/ 794984 w 1235885"/>
                  <a:gd name="connsiteY18" fmla="*/ 3488479 h 4572118"/>
                  <a:gd name="connsiteX19" fmla="*/ 753074 w 1235885"/>
                  <a:gd name="connsiteY19" fmla="*/ 3499910 h 4572118"/>
                  <a:gd name="connsiteX20" fmla="*/ 777839 w 1235885"/>
                  <a:gd name="connsiteY20" fmla="*/ 3537057 h 4572118"/>
                  <a:gd name="connsiteX21" fmla="*/ 1069304 w 1235885"/>
                  <a:gd name="connsiteY21" fmla="*/ 3796137 h 4572118"/>
                  <a:gd name="connsiteX22" fmla="*/ 1188366 w 1235885"/>
                  <a:gd name="connsiteY22" fmla="*/ 3936154 h 4572118"/>
                  <a:gd name="connsiteX23" fmla="*/ 1181699 w 1235885"/>
                  <a:gd name="connsiteY23" fmla="*/ 4102842 h 4572118"/>
                  <a:gd name="connsiteX24" fmla="*/ 1137884 w 1235885"/>
                  <a:gd name="connsiteY24" fmla="*/ 4175232 h 4572118"/>
                  <a:gd name="connsiteX25" fmla="*/ 1134982 w 1235885"/>
                  <a:gd name="connsiteY25" fmla="*/ 4178134 h 4572118"/>
                  <a:gd name="connsiteX26" fmla="*/ 1170745 w 1235885"/>
                  <a:gd name="connsiteY26" fmla="*/ 4217381 h 4572118"/>
                  <a:gd name="connsiteX27" fmla="*/ 1188456 w 1235885"/>
                  <a:gd name="connsiteY27" fmla="*/ 4237949 h 4572118"/>
                  <a:gd name="connsiteX28" fmla="*/ 1195688 w 1235885"/>
                  <a:gd name="connsiteY28" fmla="*/ 4251032 h 4572118"/>
                  <a:gd name="connsiteX29" fmla="*/ 1207416 w 1235885"/>
                  <a:gd name="connsiteY29" fmla="*/ 4254290 h 4572118"/>
                  <a:gd name="connsiteX30" fmla="*/ 1220751 w 1235885"/>
                  <a:gd name="connsiteY30" fmla="*/ 4394308 h 4572118"/>
                  <a:gd name="connsiteX31" fmla="*/ 1116929 w 1235885"/>
                  <a:gd name="connsiteY31" fmla="*/ 4470508 h 4572118"/>
                  <a:gd name="connsiteX32" fmla="*/ 985484 w 1235885"/>
                  <a:gd name="connsiteY32" fmla="*/ 4473365 h 4572118"/>
                  <a:gd name="connsiteX33" fmla="*/ 947384 w 1235885"/>
                  <a:gd name="connsiteY33" fmla="*/ 4476222 h 4572118"/>
                  <a:gd name="connsiteX34" fmla="*/ 63464 w 1235885"/>
                  <a:gd name="connsiteY34" fmla="*/ 4476222 h 4572118"/>
                  <a:gd name="connsiteX35" fmla="*/ 4409 w 1235885"/>
                  <a:gd name="connsiteY35" fmla="*/ 4420025 h 4572118"/>
                  <a:gd name="connsiteX36" fmla="*/ 4409 w 1235885"/>
                  <a:gd name="connsiteY36" fmla="*/ 2642660 h 4572118"/>
                  <a:gd name="connsiteX37" fmla="*/ 5361 w 1235885"/>
                  <a:gd name="connsiteY37" fmla="*/ 319512 h 4572118"/>
                  <a:gd name="connsiteX38" fmla="*/ 31079 w 1235885"/>
                  <a:gd name="connsiteY38" fmla="*/ 224262 h 4572118"/>
                  <a:gd name="connsiteX39" fmla="*/ 119661 w 1235885"/>
                  <a:gd name="connsiteY39" fmla="*/ 134727 h 4572118"/>
                  <a:gd name="connsiteX40" fmla="*/ 240629 w 1235885"/>
                  <a:gd name="connsiteY40" fmla="*/ 6139 h 4572118"/>
                  <a:gd name="connsiteX41" fmla="*/ 245391 w 1235885"/>
                  <a:gd name="connsiteY41" fmla="*/ 5187 h 4572118"/>
                  <a:gd name="connsiteX42" fmla="*/ 373979 w 1235885"/>
                  <a:gd name="connsiteY42" fmla="*/ 108057 h 4572118"/>
                  <a:gd name="connsiteX43" fmla="*/ 499709 w 1235885"/>
                  <a:gd name="connsiteY43" fmla="*/ 218547 h 4572118"/>
                  <a:gd name="connsiteX44" fmla="*/ 573051 w 1235885"/>
                  <a:gd name="connsiteY44" fmla="*/ 149967 h 4572118"/>
                  <a:gd name="connsiteX45" fmla="*/ 676725 w 1235885"/>
                  <a:gd name="connsiteY45" fmla="*/ 82 h 4572118"/>
                  <a:gd name="connsiteX0" fmla="*/ 676725 w 1235885"/>
                  <a:gd name="connsiteY0" fmla="*/ 82 h 4476598"/>
                  <a:gd name="connsiteX1" fmla="*/ 780696 w 1235885"/>
                  <a:gd name="connsiteY1" fmla="*/ 17569 h 4476598"/>
                  <a:gd name="connsiteX2" fmla="*/ 819749 w 1235885"/>
                  <a:gd name="connsiteY2" fmla="*/ 68052 h 4476598"/>
                  <a:gd name="connsiteX3" fmla="*/ 812129 w 1235885"/>
                  <a:gd name="connsiteY3" fmla="*/ 771949 h 4476598"/>
                  <a:gd name="connsiteX4" fmla="*/ 772124 w 1235885"/>
                  <a:gd name="connsiteY4" fmla="*/ 826242 h 4476598"/>
                  <a:gd name="connsiteX5" fmla="*/ 592101 w 1235885"/>
                  <a:gd name="connsiteY5" fmla="*/ 854817 h 4476598"/>
                  <a:gd name="connsiteX6" fmla="*/ 536856 w 1235885"/>
                  <a:gd name="connsiteY6" fmla="*/ 915777 h 4476598"/>
                  <a:gd name="connsiteX7" fmla="*/ 578766 w 1235885"/>
                  <a:gd name="connsiteY7" fmla="*/ 975784 h 4476598"/>
                  <a:gd name="connsiteX8" fmla="*/ 640679 w 1235885"/>
                  <a:gd name="connsiteY8" fmla="*/ 1051984 h 4476598"/>
                  <a:gd name="connsiteX9" fmla="*/ 585434 w 1235885"/>
                  <a:gd name="connsiteY9" fmla="*/ 1173904 h 4476598"/>
                  <a:gd name="connsiteX10" fmla="*/ 553049 w 1235885"/>
                  <a:gd name="connsiteY10" fmla="*/ 1182477 h 4476598"/>
                  <a:gd name="connsiteX11" fmla="*/ 468276 w 1235885"/>
                  <a:gd name="connsiteY11" fmla="*/ 1276775 h 4476598"/>
                  <a:gd name="connsiteX12" fmla="*/ 535904 w 1235885"/>
                  <a:gd name="connsiteY12" fmla="*/ 2479782 h 4476598"/>
                  <a:gd name="connsiteX13" fmla="*/ 718784 w 1235885"/>
                  <a:gd name="connsiteY13" fmla="*/ 3111290 h 4476598"/>
                  <a:gd name="connsiteX14" fmla="*/ 798794 w 1235885"/>
                  <a:gd name="connsiteY14" fmla="*/ 3204635 h 4476598"/>
                  <a:gd name="connsiteX15" fmla="*/ 962624 w 1235885"/>
                  <a:gd name="connsiteY15" fmla="*/ 3357035 h 4476598"/>
                  <a:gd name="connsiteX16" fmla="*/ 958814 w 1235885"/>
                  <a:gd name="connsiteY16" fmla="*/ 3422757 h 4476598"/>
                  <a:gd name="connsiteX17" fmla="*/ 894044 w 1235885"/>
                  <a:gd name="connsiteY17" fmla="*/ 3480860 h 4476598"/>
                  <a:gd name="connsiteX18" fmla="*/ 794984 w 1235885"/>
                  <a:gd name="connsiteY18" fmla="*/ 3488479 h 4476598"/>
                  <a:gd name="connsiteX19" fmla="*/ 753074 w 1235885"/>
                  <a:gd name="connsiteY19" fmla="*/ 3499910 h 4476598"/>
                  <a:gd name="connsiteX20" fmla="*/ 777839 w 1235885"/>
                  <a:gd name="connsiteY20" fmla="*/ 3537057 h 4476598"/>
                  <a:gd name="connsiteX21" fmla="*/ 1069304 w 1235885"/>
                  <a:gd name="connsiteY21" fmla="*/ 3796137 h 4476598"/>
                  <a:gd name="connsiteX22" fmla="*/ 1188366 w 1235885"/>
                  <a:gd name="connsiteY22" fmla="*/ 3936154 h 4476598"/>
                  <a:gd name="connsiteX23" fmla="*/ 1181699 w 1235885"/>
                  <a:gd name="connsiteY23" fmla="*/ 4102842 h 4476598"/>
                  <a:gd name="connsiteX24" fmla="*/ 1137884 w 1235885"/>
                  <a:gd name="connsiteY24" fmla="*/ 4175232 h 4476598"/>
                  <a:gd name="connsiteX25" fmla="*/ 1134982 w 1235885"/>
                  <a:gd name="connsiteY25" fmla="*/ 4178134 h 4476598"/>
                  <a:gd name="connsiteX26" fmla="*/ 1170745 w 1235885"/>
                  <a:gd name="connsiteY26" fmla="*/ 4217381 h 4476598"/>
                  <a:gd name="connsiteX27" fmla="*/ 1188456 w 1235885"/>
                  <a:gd name="connsiteY27" fmla="*/ 4237949 h 4476598"/>
                  <a:gd name="connsiteX28" fmla="*/ 1195688 w 1235885"/>
                  <a:gd name="connsiteY28" fmla="*/ 4251032 h 4476598"/>
                  <a:gd name="connsiteX29" fmla="*/ 1207416 w 1235885"/>
                  <a:gd name="connsiteY29" fmla="*/ 4254290 h 4476598"/>
                  <a:gd name="connsiteX30" fmla="*/ 1220751 w 1235885"/>
                  <a:gd name="connsiteY30" fmla="*/ 4394308 h 4476598"/>
                  <a:gd name="connsiteX31" fmla="*/ 1116929 w 1235885"/>
                  <a:gd name="connsiteY31" fmla="*/ 4470508 h 4476598"/>
                  <a:gd name="connsiteX32" fmla="*/ 985484 w 1235885"/>
                  <a:gd name="connsiteY32" fmla="*/ 4473365 h 4476598"/>
                  <a:gd name="connsiteX33" fmla="*/ 947384 w 1235885"/>
                  <a:gd name="connsiteY33" fmla="*/ 4476222 h 4476598"/>
                  <a:gd name="connsiteX34" fmla="*/ 63464 w 1235885"/>
                  <a:gd name="connsiteY34" fmla="*/ 4476222 h 4476598"/>
                  <a:gd name="connsiteX35" fmla="*/ 4409 w 1235885"/>
                  <a:gd name="connsiteY35" fmla="*/ 4420025 h 4476598"/>
                  <a:gd name="connsiteX36" fmla="*/ 4409 w 1235885"/>
                  <a:gd name="connsiteY36" fmla="*/ 2642660 h 4476598"/>
                  <a:gd name="connsiteX37" fmla="*/ 5361 w 1235885"/>
                  <a:gd name="connsiteY37" fmla="*/ 319512 h 4476598"/>
                  <a:gd name="connsiteX38" fmla="*/ 31079 w 1235885"/>
                  <a:gd name="connsiteY38" fmla="*/ 224262 h 4476598"/>
                  <a:gd name="connsiteX39" fmla="*/ 119661 w 1235885"/>
                  <a:gd name="connsiteY39" fmla="*/ 134727 h 4476598"/>
                  <a:gd name="connsiteX40" fmla="*/ 240629 w 1235885"/>
                  <a:gd name="connsiteY40" fmla="*/ 6139 h 4476598"/>
                  <a:gd name="connsiteX41" fmla="*/ 245391 w 1235885"/>
                  <a:gd name="connsiteY41" fmla="*/ 5187 h 4476598"/>
                  <a:gd name="connsiteX42" fmla="*/ 373979 w 1235885"/>
                  <a:gd name="connsiteY42" fmla="*/ 108057 h 4476598"/>
                  <a:gd name="connsiteX43" fmla="*/ 499709 w 1235885"/>
                  <a:gd name="connsiteY43" fmla="*/ 218547 h 4476598"/>
                  <a:gd name="connsiteX44" fmla="*/ 573051 w 1235885"/>
                  <a:gd name="connsiteY44" fmla="*/ 149967 h 4476598"/>
                  <a:gd name="connsiteX45" fmla="*/ 676725 w 1235885"/>
                  <a:gd name="connsiteY45" fmla="*/ 82 h 4476598"/>
                  <a:gd name="connsiteX0" fmla="*/ 683625 w 1242785"/>
                  <a:gd name="connsiteY0" fmla="*/ 82 h 4476598"/>
                  <a:gd name="connsiteX1" fmla="*/ 787596 w 1242785"/>
                  <a:gd name="connsiteY1" fmla="*/ 17569 h 4476598"/>
                  <a:gd name="connsiteX2" fmla="*/ 826649 w 1242785"/>
                  <a:gd name="connsiteY2" fmla="*/ 68052 h 4476598"/>
                  <a:gd name="connsiteX3" fmla="*/ 819029 w 1242785"/>
                  <a:gd name="connsiteY3" fmla="*/ 771949 h 4476598"/>
                  <a:gd name="connsiteX4" fmla="*/ 779024 w 1242785"/>
                  <a:gd name="connsiteY4" fmla="*/ 826242 h 4476598"/>
                  <a:gd name="connsiteX5" fmla="*/ 599001 w 1242785"/>
                  <a:gd name="connsiteY5" fmla="*/ 854817 h 4476598"/>
                  <a:gd name="connsiteX6" fmla="*/ 543756 w 1242785"/>
                  <a:gd name="connsiteY6" fmla="*/ 915777 h 4476598"/>
                  <a:gd name="connsiteX7" fmla="*/ 585666 w 1242785"/>
                  <a:gd name="connsiteY7" fmla="*/ 975784 h 4476598"/>
                  <a:gd name="connsiteX8" fmla="*/ 647579 w 1242785"/>
                  <a:gd name="connsiteY8" fmla="*/ 1051984 h 4476598"/>
                  <a:gd name="connsiteX9" fmla="*/ 592334 w 1242785"/>
                  <a:gd name="connsiteY9" fmla="*/ 1173904 h 4476598"/>
                  <a:gd name="connsiteX10" fmla="*/ 559949 w 1242785"/>
                  <a:gd name="connsiteY10" fmla="*/ 1182477 h 4476598"/>
                  <a:gd name="connsiteX11" fmla="*/ 475176 w 1242785"/>
                  <a:gd name="connsiteY11" fmla="*/ 1276775 h 4476598"/>
                  <a:gd name="connsiteX12" fmla="*/ 542804 w 1242785"/>
                  <a:gd name="connsiteY12" fmla="*/ 2479782 h 4476598"/>
                  <a:gd name="connsiteX13" fmla="*/ 725684 w 1242785"/>
                  <a:gd name="connsiteY13" fmla="*/ 3111290 h 4476598"/>
                  <a:gd name="connsiteX14" fmla="*/ 805694 w 1242785"/>
                  <a:gd name="connsiteY14" fmla="*/ 3204635 h 4476598"/>
                  <a:gd name="connsiteX15" fmla="*/ 969524 w 1242785"/>
                  <a:gd name="connsiteY15" fmla="*/ 3357035 h 4476598"/>
                  <a:gd name="connsiteX16" fmla="*/ 965714 w 1242785"/>
                  <a:gd name="connsiteY16" fmla="*/ 3422757 h 4476598"/>
                  <a:gd name="connsiteX17" fmla="*/ 900944 w 1242785"/>
                  <a:gd name="connsiteY17" fmla="*/ 3480860 h 4476598"/>
                  <a:gd name="connsiteX18" fmla="*/ 801884 w 1242785"/>
                  <a:gd name="connsiteY18" fmla="*/ 3488479 h 4476598"/>
                  <a:gd name="connsiteX19" fmla="*/ 759974 w 1242785"/>
                  <a:gd name="connsiteY19" fmla="*/ 3499910 h 4476598"/>
                  <a:gd name="connsiteX20" fmla="*/ 784739 w 1242785"/>
                  <a:gd name="connsiteY20" fmla="*/ 3537057 h 4476598"/>
                  <a:gd name="connsiteX21" fmla="*/ 1076204 w 1242785"/>
                  <a:gd name="connsiteY21" fmla="*/ 3796137 h 4476598"/>
                  <a:gd name="connsiteX22" fmla="*/ 1195266 w 1242785"/>
                  <a:gd name="connsiteY22" fmla="*/ 3936154 h 4476598"/>
                  <a:gd name="connsiteX23" fmla="*/ 1188599 w 1242785"/>
                  <a:gd name="connsiteY23" fmla="*/ 4102842 h 4476598"/>
                  <a:gd name="connsiteX24" fmla="*/ 1144784 w 1242785"/>
                  <a:gd name="connsiteY24" fmla="*/ 4175232 h 4476598"/>
                  <a:gd name="connsiteX25" fmla="*/ 1141882 w 1242785"/>
                  <a:gd name="connsiteY25" fmla="*/ 4178134 h 4476598"/>
                  <a:gd name="connsiteX26" fmla="*/ 1177645 w 1242785"/>
                  <a:gd name="connsiteY26" fmla="*/ 4217381 h 4476598"/>
                  <a:gd name="connsiteX27" fmla="*/ 1195356 w 1242785"/>
                  <a:gd name="connsiteY27" fmla="*/ 4237949 h 4476598"/>
                  <a:gd name="connsiteX28" fmla="*/ 1202588 w 1242785"/>
                  <a:gd name="connsiteY28" fmla="*/ 4251032 h 4476598"/>
                  <a:gd name="connsiteX29" fmla="*/ 1214316 w 1242785"/>
                  <a:gd name="connsiteY29" fmla="*/ 4254290 h 4476598"/>
                  <a:gd name="connsiteX30" fmla="*/ 1227651 w 1242785"/>
                  <a:gd name="connsiteY30" fmla="*/ 4394308 h 4476598"/>
                  <a:gd name="connsiteX31" fmla="*/ 1123829 w 1242785"/>
                  <a:gd name="connsiteY31" fmla="*/ 4470508 h 4476598"/>
                  <a:gd name="connsiteX32" fmla="*/ 992384 w 1242785"/>
                  <a:gd name="connsiteY32" fmla="*/ 4473365 h 4476598"/>
                  <a:gd name="connsiteX33" fmla="*/ 954284 w 1242785"/>
                  <a:gd name="connsiteY33" fmla="*/ 4476222 h 4476598"/>
                  <a:gd name="connsiteX34" fmla="*/ 70364 w 1242785"/>
                  <a:gd name="connsiteY34" fmla="*/ 4476222 h 4476598"/>
                  <a:gd name="connsiteX35" fmla="*/ 13849 w 1242785"/>
                  <a:gd name="connsiteY35" fmla="*/ 4473365 h 4476598"/>
                  <a:gd name="connsiteX36" fmla="*/ 11309 w 1242785"/>
                  <a:gd name="connsiteY36" fmla="*/ 2642660 h 4476598"/>
                  <a:gd name="connsiteX37" fmla="*/ 12261 w 1242785"/>
                  <a:gd name="connsiteY37" fmla="*/ 319512 h 4476598"/>
                  <a:gd name="connsiteX38" fmla="*/ 37979 w 1242785"/>
                  <a:gd name="connsiteY38" fmla="*/ 224262 h 4476598"/>
                  <a:gd name="connsiteX39" fmla="*/ 126561 w 1242785"/>
                  <a:gd name="connsiteY39" fmla="*/ 134727 h 4476598"/>
                  <a:gd name="connsiteX40" fmla="*/ 247529 w 1242785"/>
                  <a:gd name="connsiteY40" fmla="*/ 6139 h 4476598"/>
                  <a:gd name="connsiteX41" fmla="*/ 252291 w 1242785"/>
                  <a:gd name="connsiteY41" fmla="*/ 5187 h 4476598"/>
                  <a:gd name="connsiteX42" fmla="*/ 380879 w 1242785"/>
                  <a:gd name="connsiteY42" fmla="*/ 108057 h 4476598"/>
                  <a:gd name="connsiteX43" fmla="*/ 506609 w 1242785"/>
                  <a:gd name="connsiteY43" fmla="*/ 218547 h 4476598"/>
                  <a:gd name="connsiteX44" fmla="*/ 579951 w 1242785"/>
                  <a:gd name="connsiteY44" fmla="*/ 149967 h 4476598"/>
                  <a:gd name="connsiteX45" fmla="*/ 683625 w 1242785"/>
                  <a:gd name="connsiteY45" fmla="*/ 82 h 4476598"/>
                  <a:gd name="connsiteX0" fmla="*/ 674846 w 1234006"/>
                  <a:gd name="connsiteY0" fmla="*/ 82 h 4476598"/>
                  <a:gd name="connsiteX1" fmla="*/ 778817 w 1234006"/>
                  <a:gd name="connsiteY1" fmla="*/ 17569 h 4476598"/>
                  <a:gd name="connsiteX2" fmla="*/ 817870 w 1234006"/>
                  <a:gd name="connsiteY2" fmla="*/ 68052 h 4476598"/>
                  <a:gd name="connsiteX3" fmla="*/ 810250 w 1234006"/>
                  <a:gd name="connsiteY3" fmla="*/ 771949 h 4476598"/>
                  <a:gd name="connsiteX4" fmla="*/ 770245 w 1234006"/>
                  <a:gd name="connsiteY4" fmla="*/ 826242 h 4476598"/>
                  <a:gd name="connsiteX5" fmla="*/ 590222 w 1234006"/>
                  <a:gd name="connsiteY5" fmla="*/ 854817 h 4476598"/>
                  <a:gd name="connsiteX6" fmla="*/ 534977 w 1234006"/>
                  <a:gd name="connsiteY6" fmla="*/ 915777 h 4476598"/>
                  <a:gd name="connsiteX7" fmla="*/ 576887 w 1234006"/>
                  <a:gd name="connsiteY7" fmla="*/ 975784 h 4476598"/>
                  <a:gd name="connsiteX8" fmla="*/ 638800 w 1234006"/>
                  <a:gd name="connsiteY8" fmla="*/ 1051984 h 4476598"/>
                  <a:gd name="connsiteX9" fmla="*/ 583555 w 1234006"/>
                  <a:gd name="connsiteY9" fmla="*/ 1173904 h 4476598"/>
                  <a:gd name="connsiteX10" fmla="*/ 551170 w 1234006"/>
                  <a:gd name="connsiteY10" fmla="*/ 1182477 h 4476598"/>
                  <a:gd name="connsiteX11" fmla="*/ 466397 w 1234006"/>
                  <a:gd name="connsiteY11" fmla="*/ 1276775 h 4476598"/>
                  <a:gd name="connsiteX12" fmla="*/ 534025 w 1234006"/>
                  <a:gd name="connsiteY12" fmla="*/ 2479782 h 4476598"/>
                  <a:gd name="connsiteX13" fmla="*/ 716905 w 1234006"/>
                  <a:gd name="connsiteY13" fmla="*/ 3111290 h 4476598"/>
                  <a:gd name="connsiteX14" fmla="*/ 796915 w 1234006"/>
                  <a:gd name="connsiteY14" fmla="*/ 3204635 h 4476598"/>
                  <a:gd name="connsiteX15" fmla="*/ 960745 w 1234006"/>
                  <a:gd name="connsiteY15" fmla="*/ 3357035 h 4476598"/>
                  <a:gd name="connsiteX16" fmla="*/ 956935 w 1234006"/>
                  <a:gd name="connsiteY16" fmla="*/ 3422757 h 4476598"/>
                  <a:gd name="connsiteX17" fmla="*/ 892165 w 1234006"/>
                  <a:gd name="connsiteY17" fmla="*/ 3480860 h 4476598"/>
                  <a:gd name="connsiteX18" fmla="*/ 793105 w 1234006"/>
                  <a:gd name="connsiteY18" fmla="*/ 3488479 h 4476598"/>
                  <a:gd name="connsiteX19" fmla="*/ 751195 w 1234006"/>
                  <a:gd name="connsiteY19" fmla="*/ 3499910 h 4476598"/>
                  <a:gd name="connsiteX20" fmla="*/ 775960 w 1234006"/>
                  <a:gd name="connsiteY20" fmla="*/ 3537057 h 4476598"/>
                  <a:gd name="connsiteX21" fmla="*/ 1067425 w 1234006"/>
                  <a:gd name="connsiteY21" fmla="*/ 3796137 h 4476598"/>
                  <a:gd name="connsiteX22" fmla="*/ 1186487 w 1234006"/>
                  <a:gd name="connsiteY22" fmla="*/ 3936154 h 4476598"/>
                  <a:gd name="connsiteX23" fmla="*/ 1179820 w 1234006"/>
                  <a:gd name="connsiteY23" fmla="*/ 4102842 h 4476598"/>
                  <a:gd name="connsiteX24" fmla="*/ 1136005 w 1234006"/>
                  <a:gd name="connsiteY24" fmla="*/ 4175232 h 4476598"/>
                  <a:gd name="connsiteX25" fmla="*/ 1133103 w 1234006"/>
                  <a:gd name="connsiteY25" fmla="*/ 4178134 h 4476598"/>
                  <a:gd name="connsiteX26" fmla="*/ 1168866 w 1234006"/>
                  <a:gd name="connsiteY26" fmla="*/ 4217381 h 4476598"/>
                  <a:gd name="connsiteX27" fmla="*/ 1186577 w 1234006"/>
                  <a:gd name="connsiteY27" fmla="*/ 4237949 h 4476598"/>
                  <a:gd name="connsiteX28" fmla="*/ 1193809 w 1234006"/>
                  <a:gd name="connsiteY28" fmla="*/ 4251032 h 4476598"/>
                  <a:gd name="connsiteX29" fmla="*/ 1205537 w 1234006"/>
                  <a:gd name="connsiteY29" fmla="*/ 4254290 h 4476598"/>
                  <a:gd name="connsiteX30" fmla="*/ 1218872 w 1234006"/>
                  <a:gd name="connsiteY30" fmla="*/ 4394308 h 4476598"/>
                  <a:gd name="connsiteX31" fmla="*/ 1115050 w 1234006"/>
                  <a:gd name="connsiteY31" fmla="*/ 4470508 h 4476598"/>
                  <a:gd name="connsiteX32" fmla="*/ 983605 w 1234006"/>
                  <a:gd name="connsiteY32" fmla="*/ 4473365 h 4476598"/>
                  <a:gd name="connsiteX33" fmla="*/ 945505 w 1234006"/>
                  <a:gd name="connsiteY33" fmla="*/ 4476222 h 4476598"/>
                  <a:gd name="connsiteX34" fmla="*/ 5070 w 1234006"/>
                  <a:gd name="connsiteY34" fmla="*/ 4473365 h 4476598"/>
                  <a:gd name="connsiteX35" fmla="*/ 2530 w 1234006"/>
                  <a:gd name="connsiteY35" fmla="*/ 2642660 h 4476598"/>
                  <a:gd name="connsiteX36" fmla="*/ 3482 w 1234006"/>
                  <a:gd name="connsiteY36" fmla="*/ 319512 h 4476598"/>
                  <a:gd name="connsiteX37" fmla="*/ 29200 w 1234006"/>
                  <a:gd name="connsiteY37" fmla="*/ 224262 h 4476598"/>
                  <a:gd name="connsiteX38" fmla="*/ 117782 w 1234006"/>
                  <a:gd name="connsiteY38" fmla="*/ 134727 h 4476598"/>
                  <a:gd name="connsiteX39" fmla="*/ 238750 w 1234006"/>
                  <a:gd name="connsiteY39" fmla="*/ 6139 h 4476598"/>
                  <a:gd name="connsiteX40" fmla="*/ 243512 w 1234006"/>
                  <a:gd name="connsiteY40" fmla="*/ 5187 h 4476598"/>
                  <a:gd name="connsiteX41" fmla="*/ 372100 w 1234006"/>
                  <a:gd name="connsiteY41" fmla="*/ 108057 h 4476598"/>
                  <a:gd name="connsiteX42" fmla="*/ 497830 w 1234006"/>
                  <a:gd name="connsiteY42" fmla="*/ 218547 h 4476598"/>
                  <a:gd name="connsiteX43" fmla="*/ 571172 w 1234006"/>
                  <a:gd name="connsiteY43" fmla="*/ 149967 h 4476598"/>
                  <a:gd name="connsiteX44" fmla="*/ 674846 w 1234006"/>
                  <a:gd name="connsiteY44" fmla="*/ 82 h 447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234006" h="4476598">
                    <a:moveTo>
                      <a:pt x="674846" y="82"/>
                    </a:moveTo>
                    <a:cubicBezTo>
                      <a:pt x="701367" y="841"/>
                      <a:pt x="735240" y="6854"/>
                      <a:pt x="778817" y="17569"/>
                    </a:cubicBezTo>
                    <a:cubicBezTo>
                      <a:pt x="804535" y="24237"/>
                      <a:pt x="816917" y="39477"/>
                      <a:pt x="817870" y="68052"/>
                    </a:cubicBezTo>
                    <a:cubicBezTo>
                      <a:pt x="824537" y="303319"/>
                      <a:pt x="813107" y="537634"/>
                      <a:pt x="810250" y="771949"/>
                    </a:cubicBezTo>
                    <a:cubicBezTo>
                      <a:pt x="810250" y="800524"/>
                      <a:pt x="792152" y="814812"/>
                      <a:pt x="770245" y="826242"/>
                    </a:cubicBezTo>
                    <a:cubicBezTo>
                      <a:pt x="713095" y="853865"/>
                      <a:pt x="654040" y="865294"/>
                      <a:pt x="590222" y="854817"/>
                    </a:cubicBezTo>
                    <a:cubicBezTo>
                      <a:pt x="519737" y="843387"/>
                      <a:pt x="516880" y="847197"/>
                      <a:pt x="534977" y="915777"/>
                    </a:cubicBezTo>
                    <a:cubicBezTo>
                      <a:pt x="541645" y="940542"/>
                      <a:pt x="553075" y="961497"/>
                      <a:pt x="576887" y="975784"/>
                    </a:cubicBezTo>
                    <a:cubicBezTo>
                      <a:pt x="606415" y="992929"/>
                      <a:pt x="626417" y="1020552"/>
                      <a:pt x="638800" y="1051984"/>
                    </a:cubicBezTo>
                    <a:cubicBezTo>
                      <a:pt x="659755" y="1105325"/>
                      <a:pt x="636895" y="1154854"/>
                      <a:pt x="583555" y="1173904"/>
                    </a:cubicBezTo>
                    <a:cubicBezTo>
                      <a:pt x="573077" y="1177715"/>
                      <a:pt x="562600" y="1180572"/>
                      <a:pt x="551170" y="1182477"/>
                    </a:cubicBezTo>
                    <a:cubicBezTo>
                      <a:pt x="470207" y="1198669"/>
                      <a:pt x="471160" y="1197717"/>
                      <a:pt x="466397" y="1276775"/>
                    </a:cubicBezTo>
                    <a:cubicBezTo>
                      <a:pt x="441632" y="1680634"/>
                      <a:pt x="472112" y="2081637"/>
                      <a:pt x="534025" y="2479782"/>
                    </a:cubicBezTo>
                    <a:cubicBezTo>
                      <a:pt x="568315" y="2697904"/>
                      <a:pt x="626417" y="2910312"/>
                      <a:pt x="716905" y="3111290"/>
                    </a:cubicBezTo>
                    <a:cubicBezTo>
                      <a:pt x="734050" y="3151295"/>
                      <a:pt x="743575" y="3198920"/>
                      <a:pt x="796915" y="3204635"/>
                    </a:cubicBezTo>
                    <a:cubicBezTo>
                      <a:pt x="938837" y="3199872"/>
                      <a:pt x="954077" y="3214160"/>
                      <a:pt x="960745" y="3357035"/>
                    </a:cubicBezTo>
                    <a:cubicBezTo>
                      <a:pt x="961697" y="3378942"/>
                      <a:pt x="959792" y="3401802"/>
                      <a:pt x="956935" y="3422757"/>
                    </a:cubicBezTo>
                    <a:cubicBezTo>
                      <a:pt x="952172" y="3458952"/>
                      <a:pt x="928360" y="3478002"/>
                      <a:pt x="892165" y="3480860"/>
                    </a:cubicBezTo>
                    <a:lnTo>
                      <a:pt x="793105" y="3488479"/>
                    </a:lnTo>
                    <a:cubicBezTo>
                      <a:pt x="777865" y="3490385"/>
                      <a:pt x="756910" y="3480860"/>
                      <a:pt x="751195" y="3499910"/>
                    </a:cubicBezTo>
                    <a:cubicBezTo>
                      <a:pt x="745480" y="3517054"/>
                      <a:pt x="765482" y="3526579"/>
                      <a:pt x="775960" y="3537057"/>
                    </a:cubicBezTo>
                    <a:cubicBezTo>
                      <a:pt x="868352" y="3628497"/>
                      <a:pt x="968365" y="3711365"/>
                      <a:pt x="1067425" y="3796137"/>
                    </a:cubicBezTo>
                    <a:cubicBezTo>
                      <a:pt x="1115050" y="3836142"/>
                      <a:pt x="1157912" y="3879957"/>
                      <a:pt x="1186487" y="3936154"/>
                    </a:cubicBezTo>
                    <a:cubicBezTo>
                      <a:pt x="1216015" y="3993304"/>
                      <a:pt x="1212205" y="4048549"/>
                      <a:pt x="1179820" y="4102842"/>
                    </a:cubicBezTo>
                    <a:cubicBezTo>
                      <a:pt x="1165532" y="4127607"/>
                      <a:pt x="1142672" y="4146657"/>
                      <a:pt x="1136005" y="4175232"/>
                    </a:cubicBezTo>
                    <a:lnTo>
                      <a:pt x="1133103" y="4178134"/>
                    </a:lnTo>
                    <a:lnTo>
                      <a:pt x="1168866" y="4217381"/>
                    </a:lnTo>
                    <a:cubicBezTo>
                      <a:pt x="1175176" y="4223929"/>
                      <a:pt x="1181249" y="4230656"/>
                      <a:pt x="1186577" y="4237949"/>
                    </a:cubicBezTo>
                    <a:lnTo>
                      <a:pt x="1193809" y="4251032"/>
                    </a:lnTo>
                    <a:lnTo>
                      <a:pt x="1205537" y="4254290"/>
                    </a:lnTo>
                    <a:cubicBezTo>
                      <a:pt x="1249352" y="4297152"/>
                      <a:pt x="1233160" y="4345730"/>
                      <a:pt x="1218872" y="4394308"/>
                    </a:cubicBezTo>
                    <a:cubicBezTo>
                      <a:pt x="1203632" y="4445742"/>
                      <a:pt x="1170295" y="4472412"/>
                      <a:pt x="1115050" y="4470508"/>
                    </a:cubicBezTo>
                    <a:lnTo>
                      <a:pt x="983605" y="4473365"/>
                    </a:lnTo>
                    <a:cubicBezTo>
                      <a:pt x="971222" y="4478127"/>
                      <a:pt x="958840" y="4476222"/>
                      <a:pt x="945505" y="4476222"/>
                    </a:cubicBezTo>
                    <a:lnTo>
                      <a:pt x="5070" y="4473365"/>
                    </a:lnTo>
                    <a:cubicBezTo>
                      <a:pt x="-4772" y="4167772"/>
                      <a:pt x="2795" y="3334969"/>
                      <a:pt x="2530" y="2642660"/>
                    </a:cubicBezTo>
                    <a:cubicBezTo>
                      <a:pt x="2265" y="1950351"/>
                      <a:pt x="2530" y="1093894"/>
                      <a:pt x="3482" y="319512"/>
                    </a:cubicBezTo>
                    <a:cubicBezTo>
                      <a:pt x="3482" y="286174"/>
                      <a:pt x="-6995" y="248074"/>
                      <a:pt x="29200" y="224262"/>
                    </a:cubicBezTo>
                    <a:cubicBezTo>
                      <a:pt x="111115" y="215689"/>
                      <a:pt x="111115" y="215689"/>
                      <a:pt x="117782" y="134727"/>
                    </a:cubicBezTo>
                    <a:cubicBezTo>
                      <a:pt x="126355" y="20427"/>
                      <a:pt x="126355" y="20427"/>
                      <a:pt x="238750" y="6139"/>
                    </a:cubicBezTo>
                    <a:cubicBezTo>
                      <a:pt x="240655" y="6139"/>
                      <a:pt x="241607" y="6139"/>
                      <a:pt x="243512" y="5187"/>
                    </a:cubicBezTo>
                    <a:cubicBezTo>
                      <a:pt x="346382" y="-7196"/>
                      <a:pt x="360670" y="5187"/>
                      <a:pt x="372100" y="108057"/>
                    </a:cubicBezTo>
                    <a:cubicBezTo>
                      <a:pt x="384482" y="218547"/>
                      <a:pt x="384482" y="218547"/>
                      <a:pt x="497830" y="218547"/>
                    </a:cubicBezTo>
                    <a:cubicBezTo>
                      <a:pt x="565457" y="218547"/>
                      <a:pt x="564505" y="218547"/>
                      <a:pt x="571172" y="149967"/>
                    </a:cubicBezTo>
                    <a:cubicBezTo>
                      <a:pt x="581888" y="42811"/>
                      <a:pt x="595283" y="-2195"/>
                      <a:pt x="674846" y="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123">
                <a:extLst>
                  <a:ext uri="{FF2B5EF4-FFF2-40B4-BE49-F238E27FC236}">
                    <a16:creationId xmlns:a16="http://schemas.microsoft.com/office/drawing/2014/main" id="{4C856FCA-25CA-43CE-A1C1-CFF9FD548890}"/>
                  </a:ext>
                </a:extLst>
              </p:cNvPr>
              <p:cNvSpPr/>
              <p:nvPr/>
            </p:nvSpPr>
            <p:spPr>
              <a:xfrm>
                <a:off x="11433555" y="5239941"/>
                <a:ext cx="1204762" cy="86742"/>
              </a:xfrm>
              <a:custGeom>
                <a:avLst/>
                <a:gdLst>
                  <a:gd name="connsiteX0" fmla="*/ 0 w 1204762"/>
                  <a:gd name="connsiteY0" fmla="*/ 0 h 86742"/>
                  <a:gd name="connsiteX1" fmla="*/ 23662 w 1204762"/>
                  <a:gd name="connsiteY1" fmla="*/ 0 h 86742"/>
                  <a:gd name="connsiteX2" fmla="*/ 1137135 w 1204762"/>
                  <a:gd name="connsiteY2" fmla="*/ 952 h 86742"/>
                  <a:gd name="connsiteX3" fmla="*/ 1204762 w 1204762"/>
                  <a:gd name="connsiteY3" fmla="*/ 85725 h 86742"/>
                  <a:gd name="connsiteX4" fmla="*/ 23662 w 1204762"/>
                  <a:gd name="connsiteY4" fmla="*/ 86677 h 86742"/>
                  <a:gd name="connsiteX5" fmla="*/ 0 w 1204762"/>
                  <a:gd name="connsiteY5" fmla="*/ 86742 h 86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04762" h="86742">
                    <a:moveTo>
                      <a:pt x="0" y="0"/>
                    </a:moveTo>
                    <a:lnTo>
                      <a:pt x="23662" y="0"/>
                    </a:lnTo>
                    <a:cubicBezTo>
                      <a:pt x="395137" y="0"/>
                      <a:pt x="765660" y="0"/>
                      <a:pt x="1137135" y="952"/>
                    </a:cubicBezTo>
                    <a:cubicBezTo>
                      <a:pt x="1158090" y="30480"/>
                      <a:pt x="1191427" y="50482"/>
                      <a:pt x="1204762" y="85725"/>
                    </a:cubicBezTo>
                    <a:cubicBezTo>
                      <a:pt x="811380" y="85725"/>
                      <a:pt x="417997" y="85725"/>
                      <a:pt x="23662" y="86677"/>
                    </a:cubicBezTo>
                    <a:lnTo>
                      <a:pt x="0" y="86742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6" name="Group 124">
              <a:extLst>
                <a:ext uri="{FF2B5EF4-FFF2-40B4-BE49-F238E27FC236}">
                  <a16:creationId xmlns:a16="http://schemas.microsoft.com/office/drawing/2014/main" id="{970230A5-EDDC-4541-BF38-CDC3A4A2779A}"/>
                </a:ext>
              </a:extLst>
            </p:cNvPr>
            <p:cNvGrpSpPr/>
            <p:nvPr/>
          </p:nvGrpSpPr>
          <p:grpSpPr>
            <a:xfrm flipH="1">
              <a:off x="6134322" y="798906"/>
              <a:ext cx="1312120" cy="5890230"/>
              <a:chOff x="5709311" y="764028"/>
              <a:chExt cx="1312120" cy="5890230"/>
            </a:xfrm>
          </p:grpSpPr>
          <p:sp>
            <p:nvSpPr>
              <p:cNvPr id="63" name="Freeform: Shape 125">
                <a:extLst>
                  <a:ext uri="{FF2B5EF4-FFF2-40B4-BE49-F238E27FC236}">
                    <a16:creationId xmlns:a16="http://schemas.microsoft.com/office/drawing/2014/main" id="{AB665F00-A847-4ABE-BEB5-346B2715E496}"/>
                  </a:ext>
                </a:extLst>
              </p:cNvPr>
              <p:cNvSpPr/>
              <p:nvPr/>
            </p:nvSpPr>
            <p:spPr>
              <a:xfrm>
                <a:off x="5710817" y="764028"/>
                <a:ext cx="1310614" cy="5890230"/>
              </a:xfrm>
              <a:custGeom>
                <a:avLst/>
                <a:gdLst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15714 w 1312120"/>
                  <a:gd name="connsiteY51" fmla="*/ 5554994 h 5890230"/>
                  <a:gd name="connsiteX52" fmla="*/ 6402 w 1312120"/>
                  <a:gd name="connsiteY52" fmla="*/ 5535067 h 5890230"/>
                  <a:gd name="connsiteX53" fmla="*/ 3187 w 1312120"/>
                  <a:gd name="connsiteY53" fmla="*/ 5509230 h 5890230"/>
                  <a:gd name="connsiteX54" fmla="*/ 2234 w 1312120"/>
                  <a:gd name="connsiteY54" fmla="*/ 5452080 h 5890230"/>
                  <a:gd name="connsiteX55" fmla="*/ 2234 w 1312120"/>
                  <a:gd name="connsiteY55" fmla="*/ 110460 h 5890230"/>
                  <a:gd name="connsiteX56" fmla="*/ 3187 w 1312120"/>
                  <a:gd name="connsiteY56" fmla="*/ 53310 h 5890230"/>
                  <a:gd name="connsiteX57" fmla="*/ 37745 w 1312120"/>
                  <a:gd name="connsiteY57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6402 w 1312120"/>
                  <a:gd name="connsiteY51" fmla="*/ 5535067 h 5890230"/>
                  <a:gd name="connsiteX52" fmla="*/ 3187 w 1312120"/>
                  <a:gd name="connsiteY52" fmla="*/ 5509230 h 5890230"/>
                  <a:gd name="connsiteX53" fmla="*/ 2234 w 1312120"/>
                  <a:gd name="connsiteY53" fmla="*/ 5452080 h 5890230"/>
                  <a:gd name="connsiteX54" fmla="*/ 2234 w 1312120"/>
                  <a:gd name="connsiteY54" fmla="*/ 110460 h 5890230"/>
                  <a:gd name="connsiteX55" fmla="*/ 3187 w 1312120"/>
                  <a:gd name="connsiteY55" fmla="*/ 53310 h 5890230"/>
                  <a:gd name="connsiteX56" fmla="*/ 37745 w 1312120"/>
                  <a:gd name="connsiteY56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3187 w 1312120"/>
                  <a:gd name="connsiteY51" fmla="*/ 5509230 h 5890230"/>
                  <a:gd name="connsiteX52" fmla="*/ 2234 w 1312120"/>
                  <a:gd name="connsiteY52" fmla="*/ 5452080 h 5890230"/>
                  <a:gd name="connsiteX53" fmla="*/ 2234 w 1312120"/>
                  <a:gd name="connsiteY53" fmla="*/ 110460 h 5890230"/>
                  <a:gd name="connsiteX54" fmla="*/ 3187 w 1312120"/>
                  <a:gd name="connsiteY54" fmla="*/ 53310 h 5890230"/>
                  <a:gd name="connsiteX55" fmla="*/ 37745 w 1312120"/>
                  <a:gd name="connsiteY55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2234 w 1312120"/>
                  <a:gd name="connsiteY51" fmla="*/ 5452080 h 5890230"/>
                  <a:gd name="connsiteX52" fmla="*/ 2234 w 1312120"/>
                  <a:gd name="connsiteY52" fmla="*/ 110460 h 5890230"/>
                  <a:gd name="connsiteX53" fmla="*/ 3187 w 1312120"/>
                  <a:gd name="connsiteY53" fmla="*/ 53310 h 5890230"/>
                  <a:gd name="connsiteX54" fmla="*/ 37745 w 1312120"/>
                  <a:gd name="connsiteY54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2234 w 1312120"/>
                  <a:gd name="connsiteY50" fmla="*/ 5452080 h 5890230"/>
                  <a:gd name="connsiteX51" fmla="*/ 2234 w 1312120"/>
                  <a:gd name="connsiteY51" fmla="*/ 110460 h 5890230"/>
                  <a:gd name="connsiteX52" fmla="*/ 3187 w 1312120"/>
                  <a:gd name="connsiteY52" fmla="*/ 53310 h 5890230"/>
                  <a:gd name="connsiteX53" fmla="*/ 37745 w 1312120"/>
                  <a:gd name="connsiteY53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16227 w 1310124"/>
                  <a:gd name="connsiteY48" fmla="*/ 5642571 h 5890230"/>
                  <a:gd name="connsiteX49" fmla="*/ 238 w 1310124"/>
                  <a:gd name="connsiteY49" fmla="*/ 5452080 h 5890230"/>
                  <a:gd name="connsiteX50" fmla="*/ 238 w 1310124"/>
                  <a:gd name="connsiteY50" fmla="*/ 110460 h 5890230"/>
                  <a:gd name="connsiteX51" fmla="*/ 1191 w 1310124"/>
                  <a:gd name="connsiteY51" fmla="*/ 53310 h 5890230"/>
                  <a:gd name="connsiteX52" fmla="*/ 35749 w 1310124"/>
                  <a:gd name="connsiteY52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238 w 1310124"/>
                  <a:gd name="connsiteY48" fmla="*/ 5452080 h 5890230"/>
                  <a:gd name="connsiteX49" fmla="*/ 238 w 1310124"/>
                  <a:gd name="connsiteY49" fmla="*/ 110460 h 5890230"/>
                  <a:gd name="connsiteX50" fmla="*/ 1191 w 1310124"/>
                  <a:gd name="connsiteY50" fmla="*/ 53310 h 5890230"/>
                  <a:gd name="connsiteX51" fmla="*/ 35749 w 1310124"/>
                  <a:gd name="connsiteY51" fmla="*/ 134 h 5890230"/>
                  <a:gd name="connsiteX0" fmla="*/ 35793 w 1310168"/>
                  <a:gd name="connsiteY0" fmla="*/ 134 h 5990160"/>
                  <a:gd name="connsiteX1" fmla="*/ 68862 w 1310168"/>
                  <a:gd name="connsiteY1" fmla="*/ 1875 h 5990160"/>
                  <a:gd name="connsiteX2" fmla="*/ 286985 w 1310168"/>
                  <a:gd name="connsiteY2" fmla="*/ 173325 h 5990160"/>
                  <a:gd name="connsiteX3" fmla="*/ 371757 w 1310168"/>
                  <a:gd name="connsiteY3" fmla="*/ 210472 h 5990160"/>
                  <a:gd name="connsiteX4" fmla="*/ 476532 w 1310168"/>
                  <a:gd name="connsiteY4" fmla="*/ 219045 h 5990160"/>
                  <a:gd name="connsiteX5" fmla="*/ 734660 w 1310168"/>
                  <a:gd name="connsiteY5" fmla="*/ 360967 h 5990160"/>
                  <a:gd name="connsiteX6" fmla="*/ 801335 w 1310168"/>
                  <a:gd name="connsiteY6" fmla="*/ 356205 h 5990160"/>
                  <a:gd name="connsiteX7" fmla="*/ 941352 w 1310168"/>
                  <a:gd name="connsiteY7" fmla="*/ 241905 h 5990160"/>
                  <a:gd name="connsiteX8" fmla="*/ 1009932 w 1310168"/>
                  <a:gd name="connsiteY8" fmla="*/ 221902 h 5990160"/>
                  <a:gd name="connsiteX9" fmla="*/ 1038507 w 1310168"/>
                  <a:gd name="connsiteY9" fmla="*/ 287625 h 5990160"/>
                  <a:gd name="connsiteX10" fmla="*/ 967070 w 1310168"/>
                  <a:gd name="connsiteY10" fmla="*/ 702915 h 5990160"/>
                  <a:gd name="connsiteX11" fmla="*/ 614645 w 1310168"/>
                  <a:gd name="connsiteY11" fmla="*/ 1533495 h 5990160"/>
                  <a:gd name="connsiteX12" fmla="*/ 458435 w 1310168"/>
                  <a:gd name="connsiteY12" fmla="*/ 1800195 h 5990160"/>
                  <a:gd name="connsiteX13" fmla="*/ 462245 w 1310168"/>
                  <a:gd name="connsiteY13" fmla="*/ 1858297 h 5990160"/>
                  <a:gd name="connsiteX14" fmla="*/ 413667 w 1310168"/>
                  <a:gd name="connsiteY14" fmla="*/ 2045940 h 5990160"/>
                  <a:gd name="connsiteX15" fmla="*/ 365090 w 1310168"/>
                  <a:gd name="connsiteY15" fmla="*/ 2109757 h 5990160"/>
                  <a:gd name="connsiteX16" fmla="*/ 415572 w 1310168"/>
                  <a:gd name="connsiteY16" fmla="*/ 2160240 h 5990160"/>
                  <a:gd name="connsiteX17" fmla="*/ 510822 w 1310168"/>
                  <a:gd name="connsiteY17" fmla="*/ 2265967 h 5990160"/>
                  <a:gd name="connsiteX18" fmla="*/ 543207 w 1310168"/>
                  <a:gd name="connsiteY18" fmla="*/ 2323117 h 5990160"/>
                  <a:gd name="connsiteX19" fmla="*/ 583212 w 1310168"/>
                  <a:gd name="connsiteY19" fmla="*/ 2463135 h 5990160"/>
                  <a:gd name="connsiteX20" fmla="*/ 507012 w 1310168"/>
                  <a:gd name="connsiteY20" fmla="*/ 2549812 h 5990160"/>
                  <a:gd name="connsiteX21" fmla="*/ 456530 w 1310168"/>
                  <a:gd name="connsiteY21" fmla="*/ 2562195 h 5990160"/>
                  <a:gd name="connsiteX22" fmla="*/ 378425 w 1310168"/>
                  <a:gd name="connsiteY22" fmla="*/ 2579340 h 5990160"/>
                  <a:gd name="connsiteX23" fmla="*/ 373662 w 1310168"/>
                  <a:gd name="connsiteY23" fmla="*/ 2659350 h 5990160"/>
                  <a:gd name="connsiteX24" fmla="*/ 384140 w 1310168"/>
                  <a:gd name="connsiteY24" fmla="*/ 3382297 h 5990160"/>
                  <a:gd name="connsiteX25" fmla="*/ 552732 w 1310168"/>
                  <a:gd name="connsiteY25" fmla="*/ 4400520 h 5990160"/>
                  <a:gd name="connsiteX26" fmla="*/ 679415 w 1310168"/>
                  <a:gd name="connsiteY26" fmla="*/ 4496722 h 5990160"/>
                  <a:gd name="connsiteX27" fmla="*/ 781332 w 1310168"/>
                  <a:gd name="connsiteY27" fmla="*/ 4597688 h 5990160"/>
                  <a:gd name="connsiteX28" fmla="*/ 778475 w 1310168"/>
                  <a:gd name="connsiteY28" fmla="*/ 4769138 h 5990160"/>
                  <a:gd name="connsiteX29" fmla="*/ 807050 w 1310168"/>
                  <a:gd name="connsiteY29" fmla="*/ 4833907 h 5990160"/>
                  <a:gd name="connsiteX30" fmla="*/ 917540 w 1310168"/>
                  <a:gd name="connsiteY30" fmla="*/ 4931063 h 5990160"/>
                  <a:gd name="connsiteX31" fmla="*/ 955640 w 1310168"/>
                  <a:gd name="connsiteY31" fmla="*/ 4946302 h 5990160"/>
                  <a:gd name="connsiteX32" fmla="*/ 1216625 w 1310168"/>
                  <a:gd name="connsiteY32" fmla="*/ 5187285 h 5990160"/>
                  <a:gd name="connsiteX33" fmla="*/ 1289967 w 1310168"/>
                  <a:gd name="connsiteY33" fmla="*/ 5383500 h 5990160"/>
                  <a:gd name="connsiteX34" fmla="*/ 1269012 w 1310168"/>
                  <a:gd name="connsiteY34" fmla="*/ 5455890 h 5990160"/>
                  <a:gd name="connsiteX35" fmla="*/ 1230436 w 1310168"/>
                  <a:gd name="connsiteY35" fmla="*/ 5526211 h 5990160"/>
                  <a:gd name="connsiteX36" fmla="*/ 1229960 w 1310168"/>
                  <a:gd name="connsiteY36" fmla="*/ 5554949 h 5990160"/>
                  <a:gd name="connsiteX37" fmla="*/ 1230913 w 1310168"/>
                  <a:gd name="connsiteY37" fmla="*/ 5554949 h 5990160"/>
                  <a:gd name="connsiteX38" fmla="*/ 1239485 w 1310168"/>
                  <a:gd name="connsiteY38" fmla="*/ 5556854 h 5990160"/>
                  <a:gd name="connsiteX39" fmla="*/ 1288912 w 1310168"/>
                  <a:gd name="connsiteY39" fmla="*/ 5612576 h 5990160"/>
                  <a:gd name="connsiteX40" fmla="*/ 1288157 w 1310168"/>
                  <a:gd name="connsiteY40" fmla="*/ 5638408 h 5990160"/>
                  <a:gd name="connsiteX41" fmla="*/ 1289194 w 1310168"/>
                  <a:gd name="connsiteY41" fmla="*/ 5638963 h 5990160"/>
                  <a:gd name="connsiteX42" fmla="*/ 1309017 w 1310168"/>
                  <a:gd name="connsiteY42" fmla="*/ 5685442 h 5990160"/>
                  <a:gd name="connsiteX43" fmla="*/ 1190907 w 1310168"/>
                  <a:gd name="connsiteY43" fmla="*/ 5869275 h 5990160"/>
                  <a:gd name="connsiteX44" fmla="*/ 1139473 w 1310168"/>
                  <a:gd name="connsiteY44" fmla="*/ 5890230 h 5990160"/>
                  <a:gd name="connsiteX45" fmla="*/ 19332 w 1310168"/>
                  <a:gd name="connsiteY45" fmla="*/ 5888325 h 5990160"/>
                  <a:gd name="connsiteX46" fmla="*/ 4092 w 1310168"/>
                  <a:gd name="connsiteY46" fmla="*/ 5854988 h 5990160"/>
                  <a:gd name="connsiteX47" fmla="*/ 282 w 1310168"/>
                  <a:gd name="connsiteY47" fmla="*/ 5452080 h 5990160"/>
                  <a:gd name="connsiteX48" fmla="*/ 282 w 1310168"/>
                  <a:gd name="connsiteY48" fmla="*/ 110460 h 5990160"/>
                  <a:gd name="connsiteX49" fmla="*/ 1235 w 1310168"/>
                  <a:gd name="connsiteY49" fmla="*/ 53310 h 5990160"/>
                  <a:gd name="connsiteX50" fmla="*/ 35793 w 1310168"/>
                  <a:gd name="connsiteY50" fmla="*/ 134 h 599016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238 w 1310124"/>
                  <a:gd name="connsiteY47" fmla="*/ 110460 h 5890230"/>
                  <a:gd name="connsiteX48" fmla="*/ 1191 w 1310124"/>
                  <a:gd name="connsiteY48" fmla="*/ 53310 h 5890230"/>
                  <a:gd name="connsiteX49" fmla="*/ 35749 w 1310124"/>
                  <a:gd name="connsiteY49" fmla="*/ 134 h 5890230"/>
                  <a:gd name="connsiteX0" fmla="*/ 36239 w 1310614"/>
                  <a:gd name="connsiteY0" fmla="*/ 134 h 5890230"/>
                  <a:gd name="connsiteX1" fmla="*/ 69308 w 1310614"/>
                  <a:gd name="connsiteY1" fmla="*/ 1875 h 5890230"/>
                  <a:gd name="connsiteX2" fmla="*/ 287431 w 1310614"/>
                  <a:gd name="connsiteY2" fmla="*/ 173325 h 5890230"/>
                  <a:gd name="connsiteX3" fmla="*/ 372203 w 1310614"/>
                  <a:gd name="connsiteY3" fmla="*/ 210472 h 5890230"/>
                  <a:gd name="connsiteX4" fmla="*/ 476978 w 1310614"/>
                  <a:gd name="connsiteY4" fmla="*/ 219045 h 5890230"/>
                  <a:gd name="connsiteX5" fmla="*/ 735106 w 1310614"/>
                  <a:gd name="connsiteY5" fmla="*/ 360967 h 5890230"/>
                  <a:gd name="connsiteX6" fmla="*/ 801781 w 1310614"/>
                  <a:gd name="connsiteY6" fmla="*/ 356205 h 5890230"/>
                  <a:gd name="connsiteX7" fmla="*/ 941798 w 1310614"/>
                  <a:gd name="connsiteY7" fmla="*/ 241905 h 5890230"/>
                  <a:gd name="connsiteX8" fmla="*/ 1010378 w 1310614"/>
                  <a:gd name="connsiteY8" fmla="*/ 221902 h 5890230"/>
                  <a:gd name="connsiteX9" fmla="*/ 1038953 w 1310614"/>
                  <a:gd name="connsiteY9" fmla="*/ 287625 h 5890230"/>
                  <a:gd name="connsiteX10" fmla="*/ 967516 w 1310614"/>
                  <a:gd name="connsiteY10" fmla="*/ 702915 h 5890230"/>
                  <a:gd name="connsiteX11" fmla="*/ 615091 w 1310614"/>
                  <a:gd name="connsiteY11" fmla="*/ 1533495 h 5890230"/>
                  <a:gd name="connsiteX12" fmla="*/ 458881 w 1310614"/>
                  <a:gd name="connsiteY12" fmla="*/ 1800195 h 5890230"/>
                  <a:gd name="connsiteX13" fmla="*/ 462691 w 1310614"/>
                  <a:gd name="connsiteY13" fmla="*/ 1858297 h 5890230"/>
                  <a:gd name="connsiteX14" fmla="*/ 414113 w 1310614"/>
                  <a:gd name="connsiteY14" fmla="*/ 2045940 h 5890230"/>
                  <a:gd name="connsiteX15" fmla="*/ 365536 w 1310614"/>
                  <a:gd name="connsiteY15" fmla="*/ 2109757 h 5890230"/>
                  <a:gd name="connsiteX16" fmla="*/ 416018 w 1310614"/>
                  <a:gd name="connsiteY16" fmla="*/ 2160240 h 5890230"/>
                  <a:gd name="connsiteX17" fmla="*/ 511268 w 1310614"/>
                  <a:gd name="connsiteY17" fmla="*/ 2265967 h 5890230"/>
                  <a:gd name="connsiteX18" fmla="*/ 543653 w 1310614"/>
                  <a:gd name="connsiteY18" fmla="*/ 2323117 h 5890230"/>
                  <a:gd name="connsiteX19" fmla="*/ 583658 w 1310614"/>
                  <a:gd name="connsiteY19" fmla="*/ 2463135 h 5890230"/>
                  <a:gd name="connsiteX20" fmla="*/ 507458 w 1310614"/>
                  <a:gd name="connsiteY20" fmla="*/ 2549812 h 5890230"/>
                  <a:gd name="connsiteX21" fmla="*/ 456976 w 1310614"/>
                  <a:gd name="connsiteY21" fmla="*/ 2562195 h 5890230"/>
                  <a:gd name="connsiteX22" fmla="*/ 378871 w 1310614"/>
                  <a:gd name="connsiteY22" fmla="*/ 2579340 h 5890230"/>
                  <a:gd name="connsiteX23" fmla="*/ 374108 w 1310614"/>
                  <a:gd name="connsiteY23" fmla="*/ 2659350 h 5890230"/>
                  <a:gd name="connsiteX24" fmla="*/ 384586 w 1310614"/>
                  <a:gd name="connsiteY24" fmla="*/ 3382297 h 5890230"/>
                  <a:gd name="connsiteX25" fmla="*/ 553178 w 1310614"/>
                  <a:gd name="connsiteY25" fmla="*/ 4400520 h 5890230"/>
                  <a:gd name="connsiteX26" fmla="*/ 679861 w 1310614"/>
                  <a:gd name="connsiteY26" fmla="*/ 4496722 h 5890230"/>
                  <a:gd name="connsiteX27" fmla="*/ 781778 w 1310614"/>
                  <a:gd name="connsiteY27" fmla="*/ 4597688 h 5890230"/>
                  <a:gd name="connsiteX28" fmla="*/ 778921 w 1310614"/>
                  <a:gd name="connsiteY28" fmla="*/ 4769138 h 5890230"/>
                  <a:gd name="connsiteX29" fmla="*/ 807496 w 1310614"/>
                  <a:gd name="connsiteY29" fmla="*/ 4833907 h 5890230"/>
                  <a:gd name="connsiteX30" fmla="*/ 917986 w 1310614"/>
                  <a:gd name="connsiteY30" fmla="*/ 4931063 h 5890230"/>
                  <a:gd name="connsiteX31" fmla="*/ 956086 w 1310614"/>
                  <a:gd name="connsiteY31" fmla="*/ 4946302 h 5890230"/>
                  <a:gd name="connsiteX32" fmla="*/ 1217071 w 1310614"/>
                  <a:gd name="connsiteY32" fmla="*/ 5187285 h 5890230"/>
                  <a:gd name="connsiteX33" fmla="*/ 1290413 w 1310614"/>
                  <a:gd name="connsiteY33" fmla="*/ 5383500 h 5890230"/>
                  <a:gd name="connsiteX34" fmla="*/ 1269458 w 1310614"/>
                  <a:gd name="connsiteY34" fmla="*/ 5455890 h 5890230"/>
                  <a:gd name="connsiteX35" fmla="*/ 1230882 w 1310614"/>
                  <a:gd name="connsiteY35" fmla="*/ 5526211 h 5890230"/>
                  <a:gd name="connsiteX36" fmla="*/ 1230406 w 1310614"/>
                  <a:gd name="connsiteY36" fmla="*/ 5554949 h 5890230"/>
                  <a:gd name="connsiteX37" fmla="*/ 1231359 w 1310614"/>
                  <a:gd name="connsiteY37" fmla="*/ 5554949 h 5890230"/>
                  <a:gd name="connsiteX38" fmla="*/ 1239931 w 1310614"/>
                  <a:gd name="connsiteY38" fmla="*/ 5556854 h 5890230"/>
                  <a:gd name="connsiteX39" fmla="*/ 1289358 w 1310614"/>
                  <a:gd name="connsiteY39" fmla="*/ 5612576 h 5890230"/>
                  <a:gd name="connsiteX40" fmla="*/ 1288603 w 1310614"/>
                  <a:gd name="connsiteY40" fmla="*/ 5638408 h 5890230"/>
                  <a:gd name="connsiteX41" fmla="*/ 1289640 w 1310614"/>
                  <a:gd name="connsiteY41" fmla="*/ 5638963 h 5890230"/>
                  <a:gd name="connsiteX42" fmla="*/ 1309463 w 1310614"/>
                  <a:gd name="connsiteY42" fmla="*/ 5685442 h 5890230"/>
                  <a:gd name="connsiteX43" fmla="*/ 1191353 w 1310614"/>
                  <a:gd name="connsiteY43" fmla="*/ 5869275 h 5890230"/>
                  <a:gd name="connsiteX44" fmla="*/ 1139919 w 1310614"/>
                  <a:gd name="connsiteY44" fmla="*/ 5890230 h 5890230"/>
                  <a:gd name="connsiteX45" fmla="*/ 19778 w 1310614"/>
                  <a:gd name="connsiteY45" fmla="*/ 5888325 h 5890230"/>
                  <a:gd name="connsiteX46" fmla="*/ 1520 w 1310614"/>
                  <a:gd name="connsiteY46" fmla="*/ 5854988 h 5890230"/>
                  <a:gd name="connsiteX47" fmla="*/ 728 w 1310614"/>
                  <a:gd name="connsiteY47" fmla="*/ 110460 h 5890230"/>
                  <a:gd name="connsiteX48" fmla="*/ 1681 w 1310614"/>
                  <a:gd name="connsiteY48" fmla="*/ 53310 h 5890230"/>
                  <a:gd name="connsiteX49" fmla="*/ 36239 w 1310614"/>
                  <a:gd name="connsiteY49" fmla="*/ 134 h 5890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310614" h="5890230">
                    <a:moveTo>
                      <a:pt x="36239" y="134"/>
                    </a:moveTo>
                    <a:cubicBezTo>
                      <a:pt x="44722" y="-328"/>
                      <a:pt x="55497" y="446"/>
                      <a:pt x="69308" y="1875"/>
                    </a:cubicBezTo>
                    <a:cubicBezTo>
                      <a:pt x="182656" y="10447"/>
                      <a:pt x="250283" y="63787"/>
                      <a:pt x="287431" y="173325"/>
                    </a:cubicBezTo>
                    <a:cubicBezTo>
                      <a:pt x="303623" y="222855"/>
                      <a:pt x="325531" y="233332"/>
                      <a:pt x="372203" y="210472"/>
                    </a:cubicBezTo>
                    <a:cubicBezTo>
                      <a:pt x="410303" y="192375"/>
                      <a:pt x="444593" y="201900"/>
                      <a:pt x="476978" y="219045"/>
                    </a:cubicBezTo>
                    <a:cubicBezTo>
                      <a:pt x="563656" y="264765"/>
                      <a:pt x="650333" y="312390"/>
                      <a:pt x="735106" y="360967"/>
                    </a:cubicBezTo>
                    <a:cubicBezTo>
                      <a:pt x="760823" y="376207"/>
                      <a:pt x="777968" y="377160"/>
                      <a:pt x="801781" y="356205"/>
                    </a:cubicBezTo>
                    <a:cubicBezTo>
                      <a:pt x="847501" y="316200"/>
                      <a:pt x="895126" y="280005"/>
                      <a:pt x="941798" y="241905"/>
                    </a:cubicBezTo>
                    <a:cubicBezTo>
                      <a:pt x="961801" y="225712"/>
                      <a:pt x="984661" y="209520"/>
                      <a:pt x="1010378" y="221902"/>
                    </a:cubicBezTo>
                    <a:cubicBezTo>
                      <a:pt x="1037048" y="234285"/>
                      <a:pt x="1038953" y="261907"/>
                      <a:pt x="1038953" y="287625"/>
                    </a:cubicBezTo>
                    <a:cubicBezTo>
                      <a:pt x="1038953" y="430500"/>
                      <a:pt x="995138" y="564802"/>
                      <a:pt x="967516" y="702915"/>
                    </a:cubicBezTo>
                    <a:cubicBezTo>
                      <a:pt x="906556" y="1003905"/>
                      <a:pt x="769396" y="1272510"/>
                      <a:pt x="615091" y="1533495"/>
                    </a:cubicBezTo>
                    <a:cubicBezTo>
                      <a:pt x="562703" y="1622077"/>
                      <a:pt x="512221" y="1711612"/>
                      <a:pt x="458881" y="1800195"/>
                    </a:cubicBezTo>
                    <a:cubicBezTo>
                      <a:pt x="445546" y="1823055"/>
                      <a:pt x="446498" y="1837342"/>
                      <a:pt x="462691" y="1858297"/>
                    </a:cubicBezTo>
                    <a:cubicBezTo>
                      <a:pt x="530318" y="1950690"/>
                      <a:pt x="516983" y="1999267"/>
                      <a:pt x="414113" y="2045940"/>
                    </a:cubicBezTo>
                    <a:cubicBezTo>
                      <a:pt x="385538" y="2059275"/>
                      <a:pt x="366488" y="2076420"/>
                      <a:pt x="365536" y="2109757"/>
                    </a:cubicBezTo>
                    <a:cubicBezTo>
                      <a:pt x="364583" y="2144047"/>
                      <a:pt x="389348" y="2148810"/>
                      <a:pt x="416018" y="2160240"/>
                    </a:cubicBezTo>
                    <a:cubicBezTo>
                      <a:pt x="462691" y="2179290"/>
                      <a:pt x="496028" y="2217390"/>
                      <a:pt x="511268" y="2265967"/>
                    </a:cubicBezTo>
                    <a:cubicBezTo>
                      <a:pt x="517936" y="2287875"/>
                      <a:pt x="527461" y="2306925"/>
                      <a:pt x="543653" y="2323117"/>
                    </a:cubicBezTo>
                    <a:cubicBezTo>
                      <a:pt x="583658" y="2363122"/>
                      <a:pt x="590326" y="2410747"/>
                      <a:pt x="583658" y="2463135"/>
                    </a:cubicBezTo>
                    <a:cubicBezTo>
                      <a:pt x="576991" y="2509807"/>
                      <a:pt x="552226" y="2538382"/>
                      <a:pt x="507458" y="2549812"/>
                    </a:cubicBezTo>
                    <a:cubicBezTo>
                      <a:pt x="490313" y="2554575"/>
                      <a:pt x="473168" y="2556480"/>
                      <a:pt x="456976" y="2562195"/>
                    </a:cubicBezTo>
                    <a:cubicBezTo>
                      <a:pt x="431258" y="2570767"/>
                      <a:pt x="393158" y="2549812"/>
                      <a:pt x="378871" y="2579340"/>
                    </a:cubicBezTo>
                    <a:cubicBezTo>
                      <a:pt x="367441" y="2601247"/>
                      <a:pt x="374108" y="2631727"/>
                      <a:pt x="374108" y="2659350"/>
                    </a:cubicBezTo>
                    <a:cubicBezTo>
                      <a:pt x="371251" y="2900332"/>
                      <a:pt x="365536" y="3141315"/>
                      <a:pt x="384586" y="3382297"/>
                    </a:cubicBezTo>
                    <a:cubicBezTo>
                      <a:pt x="412208" y="3726150"/>
                      <a:pt x="440783" y="4070955"/>
                      <a:pt x="553178" y="4400520"/>
                    </a:cubicBezTo>
                    <a:cubicBezTo>
                      <a:pt x="583658" y="4491007"/>
                      <a:pt x="584611" y="4491007"/>
                      <a:pt x="679861" y="4496722"/>
                    </a:cubicBezTo>
                    <a:cubicBezTo>
                      <a:pt x="756061" y="4501485"/>
                      <a:pt x="778921" y="4522440"/>
                      <a:pt x="781778" y="4597688"/>
                    </a:cubicBezTo>
                    <a:cubicBezTo>
                      <a:pt x="783683" y="4654838"/>
                      <a:pt x="782731" y="4711988"/>
                      <a:pt x="778921" y="4769138"/>
                    </a:cubicBezTo>
                    <a:cubicBezTo>
                      <a:pt x="777016" y="4797713"/>
                      <a:pt x="785588" y="4815810"/>
                      <a:pt x="807496" y="4833907"/>
                    </a:cubicBezTo>
                    <a:cubicBezTo>
                      <a:pt x="845596" y="4864388"/>
                      <a:pt x="881791" y="4898677"/>
                      <a:pt x="917986" y="4931063"/>
                    </a:cubicBezTo>
                    <a:cubicBezTo>
                      <a:pt x="933226" y="4930110"/>
                      <a:pt x="945608" y="4935825"/>
                      <a:pt x="956086" y="4946302"/>
                    </a:cubicBezTo>
                    <a:cubicBezTo>
                      <a:pt x="1040858" y="5029170"/>
                      <a:pt x="1135156" y="5101560"/>
                      <a:pt x="1217071" y="5187285"/>
                    </a:cubicBezTo>
                    <a:cubicBezTo>
                      <a:pt x="1270411" y="5242530"/>
                      <a:pt x="1300891" y="5304442"/>
                      <a:pt x="1290413" y="5383500"/>
                    </a:cubicBezTo>
                    <a:cubicBezTo>
                      <a:pt x="1287556" y="5409217"/>
                      <a:pt x="1281841" y="5433030"/>
                      <a:pt x="1269458" y="5455890"/>
                    </a:cubicBezTo>
                    <a:cubicBezTo>
                      <a:pt x="1256599" y="5479464"/>
                      <a:pt x="1236776" y="5499824"/>
                      <a:pt x="1230882" y="5526211"/>
                    </a:cubicBezTo>
                    <a:cubicBezTo>
                      <a:pt x="1230723" y="5535790"/>
                      <a:pt x="1230565" y="5545370"/>
                      <a:pt x="1230406" y="5554949"/>
                    </a:cubicBezTo>
                    <a:lnTo>
                      <a:pt x="1231359" y="5554949"/>
                    </a:lnTo>
                    <a:cubicBezTo>
                      <a:pt x="1234216" y="5555901"/>
                      <a:pt x="1237074" y="5555901"/>
                      <a:pt x="1239931" y="5556854"/>
                    </a:cubicBezTo>
                    <a:cubicBezTo>
                      <a:pt x="1263506" y="5571142"/>
                      <a:pt x="1284402" y="5587037"/>
                      <a:pt x="1289358" y="5612576"/>
                    </a:cubicBezTo>
                    <a:cubicBezTo>
                      <a:pt x="1289106" y="5621187"/>
                      <a:pt x="1288855" y="5629797"/>
                      <a:pt x="1288603" y="5638408"/>
                    </a:cubicBezTo>
                    <a:lnTo>
                      <a:pt x="1289640" y="5638963"/>
                    </a:lnTo>
                    <a:cubicBezTo>
                      <a:pt x="1302677" y="5649902"/>
                      <a:pt x="1306606" y="5666869"/>
                      <a:pt x="1309463" y="5685442"/>
                    </a:cubicBezTo>
                    <a:cubicBezTo>
                      <a:pt x="1318988" y="5748307"/>
                      <a:pt x="1268506" y="5846415"/>
                      <a:pt x="1191353" y="5869275"/>
                    </a:cubicBezTo>
                    <a:cubicBezTo>
                      <a:pt x="1175161" y="5877847"/>
                      <a:pt x="1161826" y="5890230"/>
                      <a:pt x="1139919" y="5890230"/>
                    </a:cubicBezTo>
                    <a:lnTo>
                      <a:pt x="19778" y="5888325"/>
                    </a:lnTo>
                    <a:cubicBezTo>
                      <a:pt x="9301" y="5879752"/>
                      <a:pt x="2473" y="5867370"/>
                      <a:pt x="1520" y="5854988"/>
                    </a:cubicBezTo>
                    <a:cubicBezTo>
                      <a:pt x="-1655" y="4892011"/>
                      <a:pt x="1204" y="1077406"/>
                      <a:pt x="728" y="110460"/>
                    </a:cubicBezTo>
                    <a:cubicBezTo>
                      <a:pt x="728" y="91410"/>
                      <a:pt x="-224" y="72360"/>
                      <a:pt x="1681" y="53310"/>
                    </a:cubicBezTo>
                    <a:cubicBezTo>
                      <a:pt x="5968" y="14019"/>
                      <a:pt x="10789" y="1518"/>
                      <a:pt x="36239" y="1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4" name="Freeform: Shape 126">
                <a:extLst>
                  <a:ext uri="{FF2B5EF4-FFF2-40B4-BE49-F238E27FC236}">
                    <a16:creationId xmlns:a16="http://schemas.microsoft.com/office/drawing/2014/main" id="{D7C29421-F2EE-49E1-A529-044CE3FF5B74}"/>
                  </a:ext>
                </a:extLst>
              </p:cNvPr>
              <p:cNvSpPr/>
              <p:nvPr/>
            </p:nvSpPr>
            <p:spPr>
              <a:xfrm>
                <a:off x="5709311" y="6318978"/>
                <a:ext cx="1291973" cy="87630"/>
              </a:xfrm>
              <a:custGeom>
                <a:avLst/>
                <a:gdLst>
                  <a:gd name="connsiteX0" fmla="*/ 21284 w 1291973"/>
                  <a:gd name="connsiteY0" fmla="*/ 0 h 87630"/>
                  <a:gd name="connsiteX1" fmla="*/ 1232865 w 1291973"/>
                  <a:gd name="connsiteY1" fmla="*/ 0 h 87630"/>
                  <a:gd name="connsiteX2" fmla="*/ 1241437 w 1291973"/>
                  <a:gd name="connsiteY2" fmla="*/ 1905 h 87630"/>
                  <a:gd name="connsiteX3" fmla="*/ 1290015 w 1291973"/>
                  <a:gd name="connsiteY3" fmla="*/ 86677 h 87630"/>
                  <a:gd name="connsiteX4" fmla="*/ 1289062 w 1291973"/>
                  <a:gd name="connsiteY4" fmla="*/ 87630 h 87630"/>
                  <a:gd name="connsiteX5" fmla="*/ 21284 w 1291973"/>
                  <a:gd name="connsiteY5" fmla="*/ 87630 h 87630"/>
                  <a:gd name="connsiteX6" fmla="*/ 0 w 1291973"/>
                  <a:gd name="connsiteY6" fmla="*/ 87572 h 87630"/>
                  <a:gd name="connsiteX7" fmla="*/ 0 w 1291973"/>
                  <a:gd name="connsiteY7" fmla="*/ 170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91973" h="87630">
                    <a:moveTo>
                      <a:pt x="21284" y="0"/>
                    </a:moveTo>
                    <a:cubicBezTo>
                      <a:pt x="425145" y="0"/>
                      <a:pt x="829005" y="0"/>
                      <a:pt x="1232865" y="0"/>
                    </a:cubicBezTo>
                    <a:cubicBezTo>
                      <a:pt x="1235722" y="952"/>
                      <a:pt x="1238580" y="952"/>
                      <a:pt x="1241437" y="1905"/>
                    </a:cubicBezTo>
                    <a:cubicBezTo>
                      <a:pt x="1272870" y="20955"/>
                      <a:pt x="1299540" y="42863"/>
                      <a:pt x="1290015" y="86677"/>
                    </a:cubicBezTo>
                    <a:cubicBezTo>
                      <a:pt x="1290015" y="86677"/>
                      <a:pt x="1289062" y="87630"/>
                      <a:pt x="1289062" y="87630"/>
                    </a:cubicBezTo>
                    <a:cubicBezTo>
                      <a:pt x="866152" y="87630"/>
                      <a:pt x="444195" y="87630"/>
                      <a:pt x="21284" y="87630"/>
                    </a:cubicBezTo>
                    <a:lnTo>
                      <a:pt x="0" y="87572"/>
                    </a:lnTo>
                    <a:lnTo>
                      <a:pt x="0" y="17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7" name="Group 127">
              <a:extLst>
                <a:ext uri="{FF2B5EF4-FFF2-40B4-BE49-F238E27FC236}">
                  <a16:creationId xmlns:a16="http://schemas.microsoft.com/office/drawing/2014/main" id="{D9548CD5-C1AF-4C8E-A0D3-12B06C0DCCF9}"/>
                </a:ext>
              </a:extLst>
            </p:cNvPr>
            <p:cNvGrpSpPr/>
            <p:nvPr/>
          </p:nvGrpSpPr>
          <p:grpSpPr>
            <a:xfrm flipH="1">
              <a:off x="7891933" y="2502340"/>
              <a:ext cx="1054017" cy="4194363"/>
              <a:chOff x="7274254" y="2459895"/>
              <a:chExt cx="1054017" cy="4194363"/>
            </a:xfrm>
          </p:grpSpPr>
          <p:sp>
            <p:nvSpPr>
              <p:cNvPr id="61" name="Freeform: Shape 128">
                <a:extLst>
                  <a:ext uri="{FF2B5EF4-FFF2-40B4-BE49-F238E27FC236}">
                    <a16:creationId xmlns:a16="http://schemas.microsoft.com/office/drawing/2014/main" id="{D66E6891-51CC-4788-984F-1532CD0196EE}"/>
                  </a:ext>
                </a:extLst>
              </p:cNvPr>
              <p:cNvSpPr/>
              <p:nvPr/>
            </p:nvSpPr>
            <p:spPr>
              <a:xfrm>
                <a:off x="7278400" y="2459895"/>
                <a:ext cx="1049871" cy="4194363"/>
              </a:xfrm>
              <a:custGeom>
                <a:avLst/>
                <a:gdLst>
                  <a:gd name="connsiteX0" fmla="*/ 89928 w 1054017"/>
                  <a:gd name="connsiteY0" fmla="*/ 203 h 4194877"/>
                  <a:gd name="connsiteX1" fmla="*/ 193601 w 1054017"/>
                  <a:gd name="connsiteY1" fmla="*/ 120486 h 4194877"/>
                  <a:gd name="connsiteX2" fmla="*/ 222176 w 1054017"/>
                  <a:gd name="connsiteY2" fmla="*/ 173826 h 4194877"/>
                  <a:gd name="connsiteX3" fmla="*/ 543169 w 1054017"/>
                  <a:gd name="connsiteY3" fmla="*/ 693891 h 4194877"/>
                  <a:gd name="connsiteX4" fmla="*/ 618416 w 1054017"/>
                  <a:gd name="connsiteY4" fmla="*/ 1007263 h 4194877"/>
                  <a:gd name="connsiteX5" fmla="*/ 392674 w 1054017"/>
                  <a:gd name="connsiteY5" fmla="*/ 1608291 h 4194877"/>
                  <a:gd name="connsiteX6" fmla="*/ 367909 w 1054017"/>
                  <a:gd name="connsiteY6" fmla="*/ 1630198 h 4194877"/>
                  <a:gd name="connsiteX7" fmla="*/ 377434 w 1054017"/>
                  <a:gd name="connsiteY7" fmla="*/ 1714971 h 4194877"/>
                  <a:gd name="connsiteX8" fmla="*/ 386006 w 1054017"/>
                  <a:gd name="connsiteY8" fmla="*/ 1719733 h 4194877"/>
                  <a:gd name="connsiteX9" fmla="*/ 487924 w 1054017"/>
                  <a:gd name="connsiteY9" fmla="*/ 1896898 h 4194877"/>
                  <a:gd name="connsiteX10" fmla="*/ 407914 w 1054017"/>
                  <a:gd name="connsiteY10" fmla="*/ 1988338 h 4194877"/>
                  <a:gd name="connsiteX11" fmla="*/ 318378 w 1054017"/>
                  <a:gd name="connsiteY11" fmla="*/ 2092161 h 4194877"/>
                  <a:gd name="connsiteX12" fmla="*/ 366003 w 1054017"/>
                  <a:gd name="connsiteY12" fmla="*/ 2621751 h 4194877"/>
                  <a:gd name="connsiteX13" fmla="*/ 374576 w 1054017"/>
                  <a:gd name="connsiteY13" fmla="*/ 2657946 h 4194877"/>
                  <a:gd name="connsiteX14" fmla="*/ 398389 w 1054017"/>
                  <a:gd name="connsiteY14" fmla="*/ 2723668 h 4194877"/>
                  <a:gd name="connsiteX15" fmla="*/ 473636 w 1054017"/>
                  <a:gd name="connsiteY15" fmla="*/ 3047518 h 4194877"/>
                  <a:gd name="connsiteX16" fmla="*/ 566981 w 1054017"/>
                  <a:gd name="connsiteY16" fmla="*/ 3119908 h 4194877"/>
                  <a:gd name="connsiteX17" fmla="*/ 630799 w 1054017"/>
                  <a:gd name="connsiteY17" fmla="*/ 3155151 h 4194877"/>
                  <a:gd name="connsiteX18" fmla="*/ 637466 w 1054017"/>
                  <a:gd name="connsiteY18" fmla="*/ 3308503 h 4194877"/>
                  <a:gd name="connsiteX19" fmla="*/ 643181 w 1054017"/>
                  <a:gd name="connsiteY19" fmla="*/ 3361843 h 4194877"/>
                  <a:gd name="connsiteX20" fmla="*/ 728906 w 1054017"/>
                  <a:gd name="connsiteY20" fmla="*/ 3448521 h 4194877"/>
                  <a:gd name="connsiteX21" fmla="*/ 970841 w 1054017"/>
                  <a:gd name="connsiteY21" fmla="*/ 3675216 h 4194877"/>
                  <a:gd name="connsiteX22" fmla="*/ 1001321 w 1054017"/>
                  <a:gd name="connsiteY22" fmla="*/ 3870478 h 4194877"/>
                  <a:gd name="connsiteX23" fmla="*/ 980366 w 1054017"/>
                  <a:gd name="connsiteY23" fmla="*/ 3887623 h 4194877"/>
                  <a:gd name="connsiteX24" fmla="*/ 979598 w 1054017"/>
                  <a:gd name="connsiteY24" fmla="*/ 3887709 h 4194877"/>
                  <a:gd name="connsiteX25" fmla="*/ 979140 w 1054017"/>
                  <a:gd name="connsiteY25" fmla="*/ 3888143 h 4194877"/>
                  <a:gd name="connsiteX26" fmla="*/ 993694 w 1054017"/>
                  <a:gd name="connsiteY26" fmla="*/ 3942615 h 4194877"/>
                  <a:gd name="connsiteX27" fmla="*/ 997649 w 1054017"/>
                  <a:gd name="connsiteY27" fmla="*/ 3948630 h 4194877"/>
                  <a:gd name="connsiteX28" fmla="*/ 1014656 w 1054017"/>
                  <a:gd name="connsiteY28" fmla="*/ 3954298 h 4194877"/>
                  <a:gd name="connsiteX29" fmla="*/ 1034658 w 1054017"/>
                  <a:gd name="connsiteY29" fmla="*/ 4119081 h 4194877"/>
                  <a:gd name="connsiteX30" fmla="*/ 918453 w 1054017"/>
                  <a:gd name="connsiteY30" fmla="*/ 4194328 h 4194877"/>
                  <a:gd name="connsiteX31" fmla="*/ 473636 w 1054017"/>
                  <a:gd name="connsiteY31" fmla="*/ 4192423 h 4194877"/>
                  <a:gd name="connsiteX32" fmla="*/ 24056 w 1054017"/>
                  <a:gd name="connsiteY32" fmla="*/ 4188614 h 4194877"/>
                  <a:gd name="connsiteX33" fmla="*/ 8816 w 1054017"/>
                  <a:gd name="connsiteY33" fmla="*/ 4149561 h 4194877"/>
                  <a:gd name="connsiteX34" fmla="*/ 8415 w 1054017"/>
                  <a:gd name="connsiteY34" fmla="*/ 4005168 h 4194877"/>
                  <a:gd name="connsiteX35" fmla="*/ 20423 w 1054017"/>
                  <a:gd name="connsiteY35" fmla="*/ 3960966 h 4194877"/>
                  <a:gd name="connsiteX36" fmla="*/ 0 w 1054017"/>
                  <a:gd name="connsiteY36" fmla="*/ 3960966 h 4194877"/>
                  <a:gd name="connsiteX37" fmla="*/ 0 w 1054017"/>
                  <a:gd name="connsiteY37" fmla="*/ 3874467 h 4194877"/>
                  <a:gd name="connsiteX38" fmla="*/ 17015 w 1054017"/>
                  <a:gd name="connsiteY38" fmla="*/ 3874336 h 4194877"/>
                  <a:gd name="connsiteX39" fmla="*/ 8623 w 1054017"/>
                  <a:gd name="connsiteY39" fmla="*/ 3856980 h 4194877"/>
                  <a:gd name="connsiteX40" fmla="*/ 5006 w 1054017"/>
                  <a:gd name="connsiteY40" fmla="*/ 3786658 h 4194877"/>
                  <a:gd name="connsiteX41" fmla="*/ 5006 w 1054017"/>
                  <a:gd name="connsiteY41" fmla="*/ 1924521 h 4194877"/>
                  <a:gd name="connsiteX42" fmla="*/ 5006 w 1054017"/>
                  <a:gd name="connsiteY42" fmla="*/ 100483 h 4194877"/>
                  <a:gd name="connsiteX43" fmla="*/ 22151 w 1054017"/>
                  <a:gd name="connsiteY43" fmla="*/ 9043 h 4194877"/>
                  <a:gd name="connsiteX44" fmla="*/ 89928 w 1054017"/>
                  <a:gd name="connsiteY44" fmla="*/ 203 h 4194877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17015 w 1054017"/>
                  <a:gd name="connsiteY38" fmla="*/ 3874336 h 4194363"/>
                  <a:gd name="connsiteX39" fmla="*/ 5006 w 1054017"/>
                  <a:gd name="connsiteY39" fmla="*/ 3786658 h 4194363"/>
                  <a:gd name="connsiteX40" fmla="*/ 5006 w 1054017"/>
                  <a:gd name="connsiteY40" fmla="*/ 1924521 h 4194363"/>
                  <a:gd name="connsiteX41" fmla="*/ 5006 w 1054017"/>
                  <a:gd name="connsiteY41" fmla="*/ 100483 h 4194363"/>
                  <a:gd name="connsiteX42" fmla="*/ 22151 w 1054017"/>
                  <a:gd name="connsiteY42" fmla="*/ 9043 h 4194363"/>
                  <a:gd name="connsiteX43" fmla="*/ 89928 w 1054017"/>
                  <a:gd name="connsiteY43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5006 w 1054017"/>
                  <a:gd name="connsiteY38" fmla="*/ 3786658 h 4194363"/>
                  <a:gd name="connsiteX39" fmla="*/ 5006 w 1054017"/>
                  <a:gd name="connsiteY39" fmla="*/ 1924521 h 4194363"/>
                  <a:gd name="connsiteX40" fmla="*/ 5006 w 1054017"/>
                  <a:gd name="connsiteY40" fmla="*/ 100483 h 4194363"/>
                  <a:gd name="connsiteX41" fmla="*/ 22151 w 1054017"/>
                  <a:gd name="connsiteY41" fmla="*/ 9043 h 4194363"/>
                  <a:gd name="connsiteX42" fmla="*/ 89928 w 1054017"/>
                  <a:gd name="connsiteY42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5006 w 1054017"/>
                  <a:gd name="connsiteY37" fmla="*/ 3786658 h 4194363"/>
                  <a:gd name="connsiteX38" fmla="*/ 5006 w 1054017"/>
                  <a:gd name="connsiteY38" fmla="*/ 1924521 h 4194363"/>
                  <a:gd name="connsiteX39" fmla="*/ 5006 w 1054017"/>
                  <a:gd name="connsiteY39" fmla="*/ 100483 h 4194363"/>
                  <a:gd name="connsiteX40" fmla="*/ 22151 w 1054017"/>
                  <a:gd name="connsiteY40" fmla="*/ 9043 h 4194363"/>
                  <a:gd name="connsiteX41" fmla="*/ 89928 w 1054017"/>
                  <a:gd name="connsiteY41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0 w 1054017"/>
                  <a:gd name="connsiteY35" fmla="*/ 3960966 h 4194363"/>
                  <a:gd name="connsiteX36" fmla="*/ 5006 w 1054017"/>
                  <a:gd name="connsiteY36" fmla="*/ 3786658 h 4194363"/>
                  <a:gd name="connsiteX37" fmla="*/ 5006 w 1054017"/>
                  <a:gd name="connsiteY37" fmla="*/ 1924521 h 4194363"/>
                  <a:gd name="connsiteX38" fmla="*/ 5006 w 1054017"/>
                  <a:gd name="connsiteY38" fmla="*/ 100483 h 4194363"/>
                  <a:gd name="connsiteX39" fmla="*/ 22151 w 1054017"/>
                  <a:gd name="connsiteY39" fmla="*/ 9043 h 4194363"/>
                  <a:gd name="connsiteX40" fmla="*/ 89928 w 1054017"/>
                  <a:gd name="connsiteY40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4269 w 1049871"/>
                  <a:gd name="connsiteY34" fmla="*/ 4005168 h 4194363"/>
                  <a:gd name="connsiteX35" fmla="*/ 860 w 1049871"/>
                  <a:gd name="connsiteY35" fmla="*/ 3786658 h 4194363"/>
                  <a:gd name="connsiteX36" fmla="*/ 860 w 1049871"/>
                  <a:gd name="connsiteY36" fmla="*/ 1924521 h 4194363"/>
                  <a:gd name="connsiteX37" fmla="*/ 860 w 1049871"/>
                  <a:gd name="connsiteY37" fmla="*/ 100483 h 4194363"/>
                  <a:gd name="connsiteX38" fmla="*/ 18005 w 1049871"/>
                  <a:gd name="connsiteY38" fmla="*/ 9043 h 4194363"/>
                  <a:gd name="connsiteX39" fmla="*/ 85782 w 1049871"/>
                  <a:gd name="connsiteY39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3786658 h 4194363"/>
                  <a:gd name="connsiteX35" fmla="*/ 860 w 1049871"/>
                  <a:gd name="connsiteY35" fmla="*/ 1924521 h 4194363"/>
                  <a:gd name="connsiteX36" fmla="*/ 860 w 1049871"/>
                  <a:gd name="connsiteY36" fmla="*/ 100483 h 4194363"/>
                  <a:gd name="connsiteX37" fmla="*/ 18005 w 1049871"/>
                  <a:gd name="connsiteY37" fmla="*/ 9043 h 4194363"/>
                  <a:gd name="connsiteX38" fmla="*/ 85782 w 1049871"/>
                  <a:gd name="connsiteY38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3525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049871" h="4194363">
                    <a:moveTo>
                      <a:pt x="85782" y="203"/>
                    </a:moveTo>
                    <a:cubicBezTo>
                      <a:pt x="144986" y="3328"/>
                      <a:pt x="178740" y="42619"/>
                      <a:pt x="189455" y="120486"/>
                    </a:cubicBezTo>
                    <a:cubicBezTo>
                      <a:pt x="192313" y="142393"/>
                      <a:pt x="203743" y="160491"/>
                      <a:pt x="218030" y="173826"/>
                    </a:cubicBezTo>
                    <a:cubicBezTo>
                      <a:pt x="375193" y="316701"/>
                      <a:pt x="466632" y="498628"/>
                      <a:pt x="539023" y="693891"/>
                    </a:cubicBezTo>
                    <a:cubicBezTo>
                      <a:pt x="567598" y="797713"/>
                      <a:pt x="599030" y="899631"/>
                      <a:pt x="614270" y="1007263"/>
                    </a:cubicBezTo>
                    <a:cubicBezTo>
                      <a:pt x="648560" y="1250151"/>
                      <a:pt x="578075" y="1451128"/>
                      <a:pt x="388528" y="1608291"/>
                    </a:cubicBezTo>
                    <a:cubicBezTo>
                      <a:pt x="379955" y="1614958"/>
                      <a:pt x="371382" y="1622578"/>
                      <a:pt x="363763" y="1630198"/>
                    </a:cubicBezTo>
                    <a:cubicBezTo>
                      <a:pt x="306613" y="1682586"/>
                      <a:pt x="306613" y="1682586"/>
                      <a:pt x="373288" y="1714971"/>
                    </a:cubicBezTo>
                    <a:cubicBezTo>
                      <a:pt x="376145" y="1715923"/>
                      <a:pt x="379955" y="1716876"/>
                      <a:pt x="381860" y="1719733"/>
                    </a:cubicBezTo>
                    <a:cubicBezTo>
                      <a:pt x="413293" y="1780693"/>
                      <a:pt x="467585" y="1830223"/>
                      <a:pt x="483778" y="1896898"/>
                    </a:cubicBezTo>
                    <a:cubicBezTo>
                      <a:pt x="497113" y="1953096"/>
                      <a:pt x="465680" y="1981671"/>
                      <a:pt x="403768" y="1988338"/>
                    </a:cubicBezTo>
                    <a:cubicBezTo>
                      <a:pt x="310423" y="1998816"/>
                      <a:pt x="307565" y="1998816"/>
                      <a:pt x="314232" y="2092161"/>
                    </a:cubicBezTo>
                    <a:cubicBezTo>
                      <a:pt x="325663" y="2269326"/>
                      <a:pt x="332330" y="2446491"/>
                      <a:pt x="361857" y="2621751"/>
                    </a:cubicBezTo>
                    <a:cubicBezTo>
                      <a:pt x="363763" y="2634133"/>
                      <a:pt x="367573" y="2646516"/>
                      <a:pt x="370430" y="2657946"/>
                    </a:cubicBezTo>
                    <a:cubicBezTo>
                      <a:pt x="388528" y="2676043"/>
                      <a:pt x="390432" y="2700808"/>
                      <a:pt x="394243" y="2723668"/>
                    </a:cubicBezTo>
                    <a:cubicBezTo>
                      <a:pt x="415198" y="2832253"/>
                      <a:pt x="434248" y="2941791"/>
                      <a:pt x="469490" y="3047518"/>
                    </a:cubicBezTo>
                    <a:cubicBezTo>
                      <a:pt x="491398" y="3113241"/>
                      <a:pt x="495207" y="3115146"/>
                      <a:pt x="562835" y="3119908"/>
                    </a:cubicBezTo>
                    <a:cubicBezTo>
                      <a:pt x="590457" y="3120861"/>
                      <a:pt x="620938" y="3118003"/>
                      <a:pt x="626653" y="3155151"/>
                    </a:cubicBezTo>
                    <a:cubicBezTo>
                      <a:pt x="644750" y="3205633"/>
                      <a:pt x="639988" y="3257068"/>
                      <a:pt x="633320" y="3308503"/>
                    </a:cubicBezTo>
                    <a:cubicBezTo>
                      <a:pt x="631415" y="3327553"/>
                      <a:pt x="624748" y="3345651"/>
                      <a:pt x="639035" y="3361843"/>
                    </a:cubicBezTo>
                    <a:cubicBezTo>
                      <a:pt x="672373" y="3385656"/>
                      <a:pt x="706663" y="3409468"/>
                      <a:pt x="724760" y="3448521"/>
                    </a:cubicBezTo>
                    <a:cubicBezTo>
                      <a:pt x="805723" y="3523768"/>
                      <a:pt x="887638" y="3598064"/>
                      <a:pt x="966695" y="3675216"/>
                    </a:cubicBezTo>
                    <a:cubicBezTo>
                      <a:pt x="1032418" y="3739033"/>
                      <a:pt x="1039085" y="3786658"/>
                      <a:pt x="997175" y="3870478"/>
                    </a:cubicBezTo>
                    <a:cubicBezTo>
                      <a:pt x="993365" y="3880003"/>
                      <a:pt x="985745" y="3884766"/>
                      <a:pt x="976220" y="3887623"/>
                    </a:cubicBezTo>
                    <a:lnTo>
                      <a:pt x="975452" y="3887709"/>
                    </a:lnTo>
                    <a:lnTo>
                      <a:pt x="974994" y="3888143"/>
                    </a:lnTo>
                    <a:cubicBezTo>
                      <a:pt x="958156" y="3909620"/>
                      <a:pt x="975570" y="3925714"/>
                      <a:pt x="989548" y="3942615"/>
                    </a:cubicBezTo>
                    <a:lnTo>
                      <a:pt x="993503" y="3948630"/>
                    </a:lnTo>
                    <a:lnTo>
                      <a:pt x="1010510" y="3954298"/>
                    </a:lnTo>
                    <a:cubicBezTo>
                      <a:pt x="1065755" y="4002876"/>
                      <a:pt x="1053373" y="4060978"/>
                      <a:pt x="1030512" y="4119081"/>
                    </a:cubicBezTo>
                    <a:cubicBezTo>
                      <a:pt x="1007653" y="4177184"/>
                      <a:pt x="979078" y="4195281"/>
                      <a:pt x="914307" y="4194328"/>
                    </a:cubicBezTo>
                    <a:lnTo>
                      <a:pt x="469490" y="4192423"/>
                    </a:lnTo>
                    <a:lnTo>
                      <a:pt x="19910" y="4188614"/>
                    </a:lnTo>
                    <a:cubicBezTo>
                      <a:pt x="8480" y="4178136"/>
                      <a:pt x="3718" y="4157812"/>
                      <a:pt x="4670" y="4143525"/>
                    </a:cubicBezTo>
                    <a:cubicBezTo>
                      <a:pt x="1495" y="3766176"/>
                      <a:pt x="1495" y="2598361"/>
                      <a:pt x="860" y="1924521"/>
                    </a:cubicBezTo>
                    <a:cubicBezTo>
                      <a:pt x="225" y="1250681"/>
                      <a:pt x="860" y="708496"/>
                      <a:pt x="860" y="100483"/>
                    </a:cubicBezTo>
                    <a:cubicBezTo>
                      <a:pt x="860" y="69051"/>
                      <a:pt x="-5807" y="36666"/>
                      <a:pt x="18005" y="9043"/>
                    </a:cubicBezTo>
                    <a:cubicBezTo>
                      <a:pt x="43485" y="2138"/>
                      <a:pt x="66047" y="-839"/>
                      <a:pt x="85782" y="20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129">
                <a:extLst>
                  <a:ext uri="{FF2B5EF4-FFF2-40B4-BE49-F238E27FC236}">
                    <a16:creationId xmlns:a16="http://schemas.microsoft.com/office/drawing/2014/main" id="{312883FC-F17A-4EE9-AF7E-B232E36B222C}"/>
                  </a:ext>
                </a:extLst>
              </p:cNvPr>
              <p:cNvSpPr/>
              <p:nvPr/>
            </p:nvSpPr>
            <p:spPr>
              <a:xfrm>
                <a:off x="7274254" y="6334184"/>
                <a:ext cx="1005132" cy="86677"/>
              </a:xfrm>
              <a:custGeom>
                <a:avLst/>
                <a:gdLst>
                  <a:gd name="connsiteX0" fmla="*/ 23104 w 1005132"/>
                  <a:gd name="connsiteY0" fmla="*/ 0 h 86677"/>
                  <a:gd name="connsiteX1" fmla="*/ 992750 w 1005132"/>
                  <a:gd name="connsiteY1" fmla="*/ 952 h 86677"/>
                  <a:gd name="connsiteX2" fmla="*/ 1005132 w 1005132"/>
                  <a:gd name="connsiteY2" fmla="*/ 85725 h 86677"/>
                  <a:gd name="connsiteX3" fmla="*/ 23104 w 1005132"/>
                  <a:gd name="connsiteY3" fmla="*/ 86677 h 86677"/>
                  <a:gd name="connsiteX4" fmla="*/ 0 w 1005132"/>
                  <a:gd name="connsiteY4" fmla="*/ 86677 h 86677"/>
                  <a:gd name="connsiteX5" fmla="*/ 0 w 1005132"/>
                  <a:gd name="connsiteY5" fmla="*/ 178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5132" h="86677">
                    <a:moveTo>
                      <a:pt x="23104" y="0"/>
                    </a:moveTo>
                    <a:cubicBezTo>
                      <a:pt x="346002" y="0"/>
                      <a:pt x="669852" y="952"/>
                      <a:pt x="992750" y="952"/>
                    </a:cubicBezTo>
                    <a:cubicBezTo>
                      <a:pt x="945125" y="37147"/>
                      <a:pt x="993702" y="58102"/>
                      <a:pt x="1005132" y="85725"/>
                    </a:cubicBezTo>
                    <a:cubicBezTo>
                      <a:pt x="677472" y="85725"/>
                      <a:pt x="350764" y="86677"/>
                      <a:pt x="23104" y="86677"/>
                    </a:cubicBezTo>
                    <a:lnTo>
                      <a:pt x="0" y="86677"/>
                    </a:lnTo>
                    <a:lnTo>
                      <a:pt x="0" y="178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8" name="Group 131">
              <a:extLst>
                <a:ext uri="{FF2B5EF4-FFF2-40B4-BE49-F238E27FC236}">
                  <a16:creationId xmlns:a16="http://schemas.microsoft.com/office/drawing/2014/main" id="{30F6694A-E2B2-4EC7-84A3-D55F9EF2B1F6}"/>
                </a:ext>
              </a:extLst>
            </p:cNvPr>
            <p:cNvGrpSpPr/>
            <p:nvPr/>
          </p:nvGrpSpPr>
          <p:grpSpPr>
            <a:xfrm flipH="1">
              <a:off x="4093096" y="166355"/>
              <a:ext cx="1380997" cy="6521178"/>
              <a:chOff x="3110466" y="133287"/>
              <a:chExt cx="1380997" cy="6521178"/>
            </a:xfrm>
          </p:grpSpPr>
          <p:sp>
            <p:nvSpPr>
              <p:cNvPr id="59" name="Freeform: Shape 132">
                <a:extLst>
                  <a:ext uri="{FF2B5EF4-FFF2-40B4-BE49-F238E27FC236}">
                    <a16:creationId xmlns:a16="http://schemas.microsoft.com/office/drawing/2014/main" id="{8567E1FD-B73D-4ABA-A924-190EBA8B7D03}"/>
                  </a:ext>
                </a:extLst>
              </p:cNvPr>
              <p:cNvSpPr/>
              <p:nvPr/>
            </p:nvSpPr>
            <p:spPr>
              <a:xfrm>
                <a:off x="3110466" y="133287"/>
                <a:ext cx="1380997" cy="6521178"/>
              </a:xfrm>
              <a:custGeom>
                <a:avLst/>
                <a:gdLst>
                  <a:gd name="connsiteX0" fmla="*/ 33094 w 1379929"/>
                  <a:gd name="connsiteY0" fmla="*/ 2268 h 6522842"/>
                  <a:gd name="connsiteX1" fmla="*/ 408379 w 1379929"/>
                  <a:gd name="connsiteY1" fmla="*/ 9888 h 6522842"/>
                  <a:gd name="connsiteX2" fmla="*/ 500771 w 1379929"/>
                  <a:gd name="connsiteY2" fmla="*/ 107043 h 6522842"/>
                  <a:gd name="connsiteX3" fmla="*/ 508392 w 1379929"/>
                  <a:gd name="connsiteY3" fmla="*/ 387078 h 6522842"/>
                  <a:gd name="connsiteX4" fmla="*/ 500771 w 1379929"/>
                  <a:gd name="connsiteY4" fmla="*/ 967150 h 6522842"/>
                  <a:gd name="connsiteX5" fmla="*/ 395044 w 1379929"/>
                  <a:gd name="connsiteY5" fmla="*/ 1118598 h 6522842"/>
                  <a:gd name="connsiteX6" fmla="*/ 366469 w 1379929"/>
                  <a:gd name="connsiteY6" fmla="*/ 1161460 h 6522842"/>
                  <a:gd name="connsiteX7" fmla="*/ 384567 w 1379929"/>
                  <a:gd name="connsiteY7" fmla="*/ 1321480 h 6522842"/>
                  <a:gd name="connsiteX8" fmla="*/ 451242 w 1379929"/>
                  <a:gd name="connsiteY8" fmla="*/ 1371963 h 6522842"/>
                  <a:gd name="connsiteX9" fmla="*/ 708417 w 1379929"/>
                  <a:gd name="connsiteY9" fmla="*/ 1436733 h 6522842"/>
                  <a:gd name="connsiteX10" fmla="*/ 799857 w 1379929"/>
                  <a:gd name="connsiteY10" fmla="*/ 1486263 h 6522842"/>
                  <a:gd name="connsiteX11" fmla="*/ 867484 w 1379929"/>
                  <a:gd name="connsiteY11" fmla="*/ 1693908 h 6522842"/>
                  <a:gd name="connsiteX12" fmla="*/ 747469 w 1379929"/>
                  <a:gd name="connsiteY12" fmla="*/ 1931080 h 6522842"/>
                  <a:gd name="connsiteX13" fmla="*/ 511249 w 1379929"/>
                  <a:gd name="connsiteY13" fmla="*/ 2343513 h 6522842"/>
                  <a:gd name="connsiteX14" fmla="*/ 516964 w 1379929"/>
                  <a:gd name="connsiteY14" fmla="*/ 2436859 h 6522842"/>
                  <a:gd name="connsiteX15" fmla="*/ 500771 w 1379929"/>
                  <a:gd name="connsiteY15" fmla="*/ 2573065 h 6522842"/>
                  <a:gd name="connsiteX16" fmla="*/ 457909 w 1379929"/>
                  <a:gd name="connsiteY16" fmla="*/ 2602593 h 6522842"/>
                  <a:gd name="connsiteX17" fmla="*/ 470292 w 1379929"/>
                  <a:gd name="connsiteY17" fmla="*/ 2741658 h 6522842"/>
                  <a:gd name="connsiteX18" fmla="*/ 551254 w 1379929"/>
                  <a:gd name="connsiteY18" fmla="*/ 2832145 h 6522842"/>
                  <a:gd name="connsiteX19" fmla="*/ 596021 w 1379929"/>
                  <a:gd name="connsiteY19" fmla="*/ 2892153 h 6522842"/>
                  <a:gd name="connsiteX20" fmla="*/ 634121 w 1379929"/>
                  <a:gd name="connsiteY20" fmla="*/ 3030265 h 6522842"/>
                  <a:gd name="connsiteX21" fmla="*/ 532204 w 1379929"/>
                  <a:gd name="connsiteY21" fmla="*/ 3109323 h 6522842"/>
                  <a:gd name="connsiteX22" fmla="*/ 504582 w 1379929"/>
                  <a:gd name="connsiteY22" fmla="*/ 3114085 h 6522842"/>
                  <a:gd name="connsiteX23" fmla="*/ 404569 w 1379929"/>
                  <a:gd name="connsiteY23" fmla="*/ 3214098 h 6522842"/>
                  <a:gd name="connsiteX24" fmla="*/ 415046 w 1379929"/>
                  <a:gd name="connsiteY24" fmla="*/ 3717970 h 6522842"/>
                  <a:gd name="connsiteX25" fmla="*/ 451242 w 1379929"/>
                  <a:gd name="connsiteY25" fmla="*/ 4249465 h 6522842"/>
                  <a:gd name="connsiteX26" fmla="*/ 610309 w 1379929"/>
                  <a:gd name="connsiteY26" fmla="*/ 5068615 h 6522842"/>
                  <a:gd name="connsiteX27" fmla="*/ 676032 w 1379929"/>
                  <a:gd name="connsiteY27" fmla="*/ 5122908 h 6522842"/>
                  <a:gd name="connsiteX28" fmla="*/ 760804 w 1379929"/>
                  <a:gd name="connsiteY28" fmla="*/ 5131480 h 6522842"/>
                  <a:gd name="connsiteX29" fmla="*/ 838909 w 1379929"/>
                  <a:gd name="connsiteY29" fmla="*/ 5221968 h 6522842"/>
                  <a:gd name="connsiteX30" fmla="*/ 835099 w 1379929"/>
                  <a:gd name="connsiteY30" fmla="*/ 5398180 h 6522842"/>
                  <a:gd name="connsiteX31" fmla="*/ 859864 w 1379929"/>
                  <a:gd name="connsiteY31" fmla="*/ 5463903 h 6522842"/>
                  <a:gd name="connsiteX32" fmla="*/ 1063699 w 1379929"/>
                  <a:gd name="connsiteY32" fmla="*/ 5642021 h 6522842"/>
                  <a:gd name="connsiteX33" fmla="*/ 1198954 w 1379929"/>
                  <a:gd name="connsiteY33" fmla="*/ 5750605 h 6522842"/>
                  <a:gd name="connsiteX34" fmla="*/ 1304682 w 1379929"/>
                  <a:gd name="connsiteY34" fmla="*/ 5853475 h 6522842"/>
                  <a:gd name="connsiteX35" fmla="*/ 1336114 w 1379929"/>
                  <a:gd name="connsiteY35" fmla="*/ 6101125 h 6522842"/>
                  <a:gd name="connsiteX36" fmla="*/ 1295529 w 1379929"/>
                  <a:gd name="connsiteY36" fmla="*/ 6172786 h 6522842"/>
                  <a:gd name="connsiteX37" fmla="*/ 1297791 w 1379929"/>
                  <a:gd name="connsiteY37" fmla="*/ 6200330 h 6522842"/>
                  <a:gd name="connsiteX38" fmla="*/ 1306587 w 1379929"/>
                  <a:gd name="connsiteY38" fmla="*/ 6202089 h 6522842"/>
                  <a:gd name="connsiteX39" fmla="*/ 1358826 w 1379929"/>
                  <a:gd name="connsiteY39" fmla="*/ 6256338 h 6522842"/>
                  <a:gd name="connsiteX40" fmla="*/ 1359914 w 1379929"/>
                  <a:gd name="connsiteY40" fmla="*/ 6284611 h 6522842"/>
                  <a:gd name="connsiteX41" fmla="*/ 1366266 w 1379929"/>
                  <a:gd name="connsiteY41" fmla="*/ 6289468 h 6522842"/>
                  <a:gd name="connsiteX42" fmla="*/ 1379929 w 1379929"/>
                  <a:gd name="connsiteY42" fmla="*/ 6342108 h 6522842"/>
                  <a:gd name="connsiteX43" fmla="*/ 1219909 w 1379929"/>
                  <a:gd name="connsiteY43" fmla="*/ 6521178 h 6522842"/>
                  <a:gd name="connsiteX44" fmla="*/ 903679 w 1379929"/>
                  <a:gd name="connsiteY44" fmla="*/ 6514511 h 6522842"/>
                  <a:gd name="connsiteX45" fmla="*/ 87386 w 1379929"/>
                  <a:gd name="connsiteY45" fmla="*/ 6503081 h 6522842"/>
                  <a:gd name="connsiteX46" fmla="*/ 31189 w 1379929"/>
                  <a:gd name="connsiteY46" fmla="*/ 6498318 h 6522842"/>
                  <a:gd name="connsiteX47" fmla="*/ 16723 w 1379929"/>
                  <a:gd name="connsiteY47" fmla="*/ 6337584 h 6522842"/>
                  <a:gd name="connsiteX48" fmla="*/ 28615 w 1379929"/>
                  <a:gd name="connsiteY48" fmla="*/ 6286862 h 6522842"/>
                  <a:gd name="connsiteX49" fmla="*/ 0 w 1379929"/>
                  <a:gd name="connsiteY49" fmla="*/ 6286862 h 6522842"/>
                  <a:gd name="connsiteX50" fmla="*/ 0 w 1379929"/>
                  <a:gd name="connsiteY50" fmla="*/ 6199306 h 6522842"/>
                  <a:gd name="connsiteX51" fmla="*/ 23712 w 1379929"/>
                  <a:gd name="connsiteY51" fmla="*/ 6199252 h 6522842"/>
                  <a:gd name="connsiteX52" fmla="*/ 15949 w 1379929"/>
                  <a:gd name="connsiteY52" fmla="*/ 6183160 h 6522842"/>
                  <a:gd name="connsiteX53" fmla="*/ 13092 w 1379929"/>
                  <a:gd name="connsiteY53" fmla="*/ 6157323 h 6522842"/>
                  <a:gd name="connsiteX54" fmla="*/ 12139 w 1379929"/>
                  <a:gd name="connsiteY54" fmla="*/ 6100173 h 6522842"/>
                  <a:gd name="connsiteX55" fmla="*/ 12139 w 1379929"/>
                  <a:gd name="connsiteY55" fmla="*/ 110853 h 6522842"/>
                  <a:gd name="connsiteX56" fmla="*/ 33094 w 1379929"/>
                  <a:gd name="connsiteY56" fmla="*/ 2268 h 6522842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23712 w 1379929"/>
                  <a:gd name="connsiteY51" fmla="*/ 6199252 h 6521178"/>
                  <a:gd name="connsiteX52" fmla="*/ 13092 w 1379929"/>
                  <a:gd name="connsiteY52" fmla="*/ 6157323 h 6521178"/>
                  <a:gd name="connsiteX53" fmla="*/ 12139 w 1379929"/>
                  <a:gd name="connsiteY53" fmla="*/ 6100173 h 6521178"/>
                  <a:gd name="connsiteX54" fmla="*/ 12139 w 1379929"/>
                  <a:gd name="connsiteY54" fmla="*/ 110853 h 6521178"/>
                  <a:gd name="connsiteX55" fmla="*/ 33094 w 1379929"/>
                  <a:gd name="connsiteY55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3092 w 1379929"/>
                  <a:gd name="connsiteY51" fmla="*/ 6157323 h 6521178"/>
                  <a:gd name="connsiteX52" fmla="*/ 12139 w 1379929"/>
                  <a:gd name="connsiteY52" fmla="*/ 6100173 h 6521178"/>
                  <a:gd name="connsiteX53" fmla="*/ 12139 w 1379929"/>
                  <a:gd name="connsiteY53" fmla="*/ 110853 h 6521178"/>
                  <a:gd name="connsiteX54" fmla="*/ 33094 w 1379929"/>
                  <a:gd name="connsiteY54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2139 w 1379929"/>
                  <a:gd name="connsiteY51" fmla="*/ 6100173 h 6521178"/>
                  <a:gd name="connsiteX52" fmla="*/ 12139 w 1379929"/>
                  <a:gd name="connsiteY52" fmla="*/ 110853 h 6521178"/>
                  <a:gd name="connsiteX53" fmla="*/ 33094 w 1379929"/>
                  <a:gd name="connsiteY53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12139 w 1379929"/>
                  <a:gd name="connsiteY50" fmla="*/ 6100173 h 6521178"/>
                  <a:gd name="connsiteX51" fmla="*/ 12139 w 1379929"/>
                  <a:gd name="connsiteY51" fmla="*/ 110853 h 6521178"/>
                  <a:gd name="connsiteX52" fmla="*/ 33094 w 1379929"/>
                  <a:gd name="connsiteY52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16476 w 1367790"/>
                  <a:gd name="connsiteY48" fmla="*/ 6286862 h 6521178"/>
                  <a:gd name="connsiteX49" fmla="*/ 0 w 1367790"/>
                  <a:gd name="connsiteY49" fmla="*/ 6100173 h 6521178"/>
                  <a:gd name="connsiteX50" fmla="*/ 0 w 1367790"/>
                  <a:gd name="connsiteY50" fmla="*/ 110853 h 6521178"/>
                  <a:gd name="connsiteX51" fmla="*/ 20955 w 1367790"/>
                  <a:gd name="connsiteY51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0 w 1367790"/>
                  <a:gd name="connsiteY48" fmla="*/ 6100173 h 6521178"/>
                  <a:gd name="connsiteX49" fmla="*/ 0 w 1367790"/>
                  <a:gd name="connsiteY49" fmla="*/ 110853 h 6521178"/>
                  <a:gd name="connsiteX50" fmla="*/ 20955 w 1367790"/>
                  <a:gd name="connsiteY50" fmla="*/ 2268 h 6521178"/>
                  <a:gd name="connsiteX0" fmla="*/ 20955 w 1367790"/>
                  <a:gd name="connsiteY0" fmla="*/ 2268 h 6682670"/>
                  <a:gd name="connsiteX1" fmla="*/ 396240 w 1367790"/>
                  <a:gd name="connsiteY1" fmla="*/ 9888 h 6682670"/>
                  <a:gd name="connsiteX2" fmla="*/ 488632 w 1367790"/>
                  <a:gd name="connsiteY2" fmla="*/ 107043 h 6682670"/>
                  <a:gd name="connsiteX3" fmla="*/ 496253 w 1367790"/>
                  <a:gd name="connsiteY3" fmla="*/ 387078 h 6682670"/>
                  <a:gd name="connsiteX4" fmla="*/ 488632 w 1367790"/>
                  <a:gd name="connsiteY4" fmla="*/ 967150 h 6682670"/>
                  <a:gd name="connsiteX5" fmla="*/ 382905 w 1367790"/>
                  <a:gd name="connsiteY5" fmla="*/ 1118598 h 6682670"/>
                  <a:gd name="connsiteX6" fmla="*/ 354330 w 1367790"/>
                  <a:gd name="connsiteY6" fmla="*/ 1161460 h 6682670"/>
                  <a:gd name="connsiteX7" fmla="*/ 372428 w 1367790"/>
                  <a:gd name="connsiteY7" fmla="*/ 1321480 h 6682670"/>
                  <a:gd name="connsiteX8" fmla="*/ 439103 w 1367790"/>
                  <a:gd name="connsiteY8" fmla="*/ 1371963 h 6682670"/>
                  <a:gd name="connsiteX9" fmla="*/ 696278 w 1367790"/>
                  <a:gd name="connsiteY9" fmla="*/ 1436733 h 6682670"/>
                  <a:gd name="connsiteX10" fmla="*/ 787718 w 1367790"/>
                  <a:gd name="connsiteY10" fmla="*/ 1486263 h 6682670"/>
                  <a:gd name="connsiteX11" fmla="*/ 855345 w 1367790"/>
                  <a:gd name="connsiteY11" fmla="*/ 1693908 h 6682670"/>
                  <a:gd name="connsiteX12" fmla="*/ 735330 w 1367790"/>
                  <a:gd name="connsiteY12" fmla="*/ 1931080 h 6682670"/>
                  <a:gd name="connsiteX13" fmla="*/ 499110 w 1367790"/>
                  <a:gd name="connsiteY13" fmla="*/ 2343513 h 6682670"/>
                  <a:gd name="connsiteX14" fmla="*/ 504825 w 1367790"/>
                  <a:gd name="connsiteY14" fmla="*/ 2436859 h 6682670"/>
                  <a:gd name="connsiteX15" fmla="*/ 488632 w 1367790"/>
                  <a:gd name="connsiteY15" fmla="*/ 2573065 h 6682670"/>
                  <a:gd name="connsiteX16" fmla="*/ 445770 w 1367790"/>
                  <a:gd name="connsiteY16" fmla="*/ 2602593 h 6682670"/>
                  <a:gd name="connsiteX17" fmla="*/ 458153 w 1367790"/>
                  <a:gd name="connsiteY17" fmla="*/ 2741658 h 6682670"/>
                  <a:gd name="connsiteX18" fmla="*/ 539115 w 1367790"/>
                  <a:gd name="connsiteY18" fmla="*/ 2832145 h 6682670"/>
                  <a:gd name="connsiteX19" fmla="*/ 583882 w 1367790"/>
                  <a:gd name="connsiteY19" fmla="*/ 2892153 h 6682670"/>
                  <a:gd name="connsiteX20" fmla="*/ 621982 w 1367790"/>
                  <a:gd name="connsiteY20" fmla="*/ 3030265 h 6682670"/>
                  <a:gd name="connsiteX21" fmla="*/ 520065 w 1367790"/>
                  <a:gd name="connsiteY21" fmla="*/ 3109323 h 6682670"/>
                  <a:gd name="connsiteX22" fmla="*/ 492443 w 1367790"/>
                  <a:gd name="connsiteY22" fmla="*/ 3114085 h 6682670"/>
                  <a:gd name="connsiteX23" fmla="*/ 392430 w 1367790"/>
                  <a:gd name="connsiteY23" fmla="*/ 3214098 h 6682670"/>
                  <a:gd name="connsiteX24" fmla="*/ 402907 w 1367790"/>
                  <a:gd name="connsiteY24" fmla="*/ 3717970 h 6682670"/>
                  <a:gd name="connsiteX25" fmla="*/ 439103 w 1367790"/>
                  <a:gd name="connsiteY25" fmla="*/ 4249465 h 6682670"/>
                  <a:gd name="connsiteX26" fmla="*/ 598170 w 1367790"/>
                  <a:gd name="connsiteY26" fmla="*/ 5068615 h 6682670"/>
                  <a:gd name="connsiteX27" fmla="*/ 663893 w 1367790"/>
                  <a:gd name="connsiteY27" fmla="*/ 5122908 h 6682670"/>
                  <a:gd name="connsiteX28" fmla="*/ 748665 w 1367790"/>
                  <a:gd name="connsiteY28" fmla="*/ 5131480 h 6682670"/>
                  <a:gd name="connsiteX29" fmla="*/ 826770 w 1367790"/>
                  <a:gd name="connsiteY29" fmla="*/ 5221968 h 6682670"/>
                  <a:gd name="connsiteX30" fmla="*/ 822960 w 1367790"/>
                  <a:gd name="connsiteY30" fmla="*/ 5398180 h 6682670"/>
                  <a:gd name="connsiteX31" fmla="*/ 847725 w 1367790"/>
                  <a:gd name="connsiteY31" fmla="*/ 5463903 h 6682670"/>
                  <a:gd name="connsiteX32" fmla="*/ 1051560 w 1367790"/>
                  <a:gd name="connsiteY32" fmla="*/ 5642021 h 6682670"/>
                  <a:gd name="connsiteX33" fmla="*/ 1186815 w 1367790"/>
                  <a:gd name="connsiteY33" fmla="*/ 5750605 h 6682670"/>
                  <a:gd name="connsiteX34" fmla="*/ 1292543 w 1367790"/>
                  <a:gd name="connsiteY34" fmla="*/ 5853475 h 6682670"/>
                  <a:gd name="connsiteX35" fmla="*/ 1323975 w 1367790"/>
                  <a:gd name="connsiteY35" fmla="*/ 6101125 h 6682670"/>
                  <a:gd name="connsiteX36" fmla="*/ 1283390 w 1367790"/>
                  <a:gd name="connsiteY36" fmla="*/ 6172786 h 6682670"/>
                  <a:gd name="connsiteX37" fmla="*/ 1285652 w 1367790"/>
                  <a:gd name="connsiteY37" fmla="*/ 6200330 h 6682670"/>
                  <a:gd name="connsiteX38" fmla="*/ 1294448 w 1367790"/>
                  <a:gd name="connsiteY38" fmla="*/ 6202089 h 6682670"/>
                  <a:gd name="connsiteX39" fmla="*/ 1346687 w 1367790"/>
                  <a:gd name="connsiteY39" fmla="*/ 6256338 h 6682670"/>
                  <a:gd name="connsiteX40" fmla="*/ 1347775 w 1367790"/>
                  <a:gd name="connsiteY40" fmla="*/ 6284611 h 6682670"/>
                  <a:gd name="connsiteX41" fmla="*/ 1354127 w 1367790"/>
                  <a:gd name="connsiteY41" fmla="*/ 6289468 h 6682670"/>
                  <a:gd name="connsiteX42" fmla="*/ 1367790 w 1367790"/>
                  <a:gd name="connsiteY42" fmla="*/ 6342108 h 6682670"/>
                  <a:gd name="connsiteX43" fmla="*/ 1207770 w 1367790"/>
                  <a:gd name="connsiteY43" fmla="*/ 6521178 h 6682670"/>
                  <a:gd name="connsiteX44" fmla="*/ 891540 w 1367790"/>
                  <a:gd name="connsiteY44" fmla="*/ 6514511 h 6682670"/>
                  <a:gd name="connsiteX45" fmla="*/ 75247 w 1367790"/>
                  <a:gd name="connsiteY45" fmla="*/ 6503081 h 6682670"/>
                  <a:gd name="connsiteX46" fmla="*/ 19050 w 1367790"/>
                  <a:gd name="connsiteY46" fmla="*/ 6498318 h 6682670"/>
                  <a:gd name="connsiteX47" fmla="*/ 0 w 1367790"/>
                  <a:gd name="connsiteY47" fmla="*/ 6100173 h 6682670"/>
                  <a:gd name="connsiteX48" fmla="*/ 0 w 1367790"/>
                  <a:gd name="connsiteY48" fmla="*/ 110853 h 6682670"/>
                  <a:gd name="connsiteX49" fmla="*/ 20955 w 1367790"/>
                  <a:gd name="connsiteY49" fmla="*/ 2268 h 6682670"/>
                  <a:gd name="connsiteX0" fmla="*/ 20965 w 1367800"/>
                  <a:gd name="connsiteY0" fmla="*/ 2268 h 6521178"/>
                  <a:gd name="connsiteX1" fmla="*/ 396250 w 1367800"/>
                  <a:gd name="connsiteY1" fmla="*/ 9888 h 6521178"/>
                  <a:gd name="connsiteX2" fmla="*/ 488642 w 1367800"/>
                  <a:gd name="connsiteY2" fmla="*/ 107043 h 6521178"/>
                  <a:gd name="connsiteX3" fmla="*/ 496263 w 1367800"/>
                  <a:gd name="connsiteY3" fmla="*/ 387078 h 6521178"/>
                  <a:gd name="connsiteX4" fmla="*/ 488642 w 1367800"/>
                  <a:gd name="connsiteY4" fmla="*/ 967150 h 6521178"/>
                  <a:gd name="connsiteX5" fmla="*/ 382915 w 1367800"/>
                  <a:gd name="connsiteY5" fmla="*/ 1118598 h 6521178"/>
                  <a:gd name="connsiteX6" fmla="*/ 354340 w 1367800"/>
                  <a:gd name="connsiteY6" fmla="*/ 1161460 h 6521178"/>
                  <a:gd name="connsiteX7" fmla="*/ 372438 w 1367800"/>
                  <a:gd name="connsiteY7" fmla="*/ 1321480 h 6521178"/>
                  <a:gd name="connsiteX8" fmla="*/ 439113 w 1367800"/>
                  <a:gd name="connsiteY8" fmla="*/ 1371963 h 6521178"/>
                  <a:gd name="connsiteX9" fmla="*/ 696288 w 1367800"/>
                  <a:gd name="connsiteY9" fmla="*/ 1436733 h 6521178"/>
                  <a:gd name="connsiteX10" fmla="*/ 787728 w 1367800"/>
                  <a:gd name="connsiteY10" fmla="*/ 1486263 h 6521178"/>
                  <a:gd name="connsiteX11" fmla="*/ 855355 w 1367800"/>
                  <a:gd name="connsiteY11" fmla="*/ 1693908 h 6521178"/>
                  <a:gd name="connsiteX12" fmla="*/ 735340 w 1367800"/>
                  <a:gd name="connsiteY12" fmla="*/ 1931080 h 6521178"/>
                  <a:gd name="connsiteX13" fmla="*/ 499120 w 1367800"/>
                  <a:gd name="connsiteY13" fmla="*/ 2343513 h 6521178"/>
                  <a:gd name="connsiteX14" fmla="*/ 504835 w 1367800"/>
                  <a:gd name="connsiteY14" fmla="*/ 2436859 h 6521178"/>
                  <a:gd name="connsiteX15" fmla="*/ 488642 w 1367800"/>
                  <a:gd name="connsiteY15" fmla="*/ 2573065 h 6521178"/>
                  <a:gd name="connsiteX16" fmla="*/ 445780 w 1367800"/>
                  <a:gd name="connsiteY16" fmla="*/ 2602593 h 6521178"/>
                  <a:gd name="connsiteX17" fmla="*/ 458163 w 1367800"/>
                  <a:gd name="connsiteY17" fmla="*/ 2741658 h 6521178"/>
                  <a:gd name="connsiteX18" fmla="*/ 539125 w 1367800"/>
                  <a:gd name="connsiteY18" fmla="*/ 2832145 h 6521178"/>
                  <a:gd name="connsiteX19" fmla="*/ 583892 w 1367800"/>
                  <a:gd name="connsiteY19" fmla="*/ 2892153 h 6521178"/>
                  <a:gd name="connsiteX20" fmla="*/ 621992 w 1367800"/>
                  <a:gd name="connsiteY20" fmla="*/ 3030265 h 6521178"/>
                  <a:gd name="connsiteX21" fmla="*/ 520075 w 1367800"/>
                  <a:gd name="connsiteY21" fmla="*/ 3109323 h 6521178"/>
                  <a:gd name="connsiteX22" fmla="*/ 492453 w 1367800"/>
                  <a:gd name="connsiteY22" fmla="*/ 3114085 h 6521178"/>
                  <a:gd name="connsiteX23" fmla="*/ 392440 w 1367800"/>
                  <a:gd name="connsiteY23" fmla="*/ 3214098 h 6521178"/>
                  <a:gd name="connsiteX24" fmla="*/ 402917 w 1367800"/>
                  <a:gd name="connsiteY24" fmla="*/ 3717970 h 6521178"/>
                  <a:gd name="connsiteX25" fmla="*/ 439113 w 1367800"/>
                  <a:gd name="connsiteY25" fmla="*/ 4249465 h 6521178"/>
                  <a:gd name="connsiteX26" fmla="*/ 598180 w 1367800"/>
                  <a:gd name="connsiteY26" fmla="*/ 5068615 h 6521178"/>
                  <a:gd name="connsiteX27" fmla="*/ 663903 w 1367800"/>
                  <a:gd name="connsiteY27" fmla="*/ 5122908 h 6521178"/>
                  <a:gd name="connsiteX28" fmla="*/ 748675 w 1367800"/>
                  <a:gd name="connsiteY28" fmla="*/ 5131480 h 6521178"/>
                  <a:gd name="connsiteX29" fmla="*/ 826780 w 1367800"/>
                  <a:gd name="connsiteY29" fmla="*/ 5221968 h 6521178"/>
                  <a:gd name="connsiteX30" fmla="*/ 822970 w 1367800"/>
                  <a:gd name="connsiteY30" fmla="*/ 5398180 h 6521178"/>
                  <a:gd name="connsiteX31" fmla="*/ 847735 w 1367800"/>
                  <a:gd name="connsiteY31" fmla="*/ 5463903 h 6521178"/>
                  <a:gd name="connsiteX32" fmla="*/ 1051570 w 1367800"/>
                  <a:gd name="connsiteY32" fmla="*/ 5642021 h 6521178"/>
                  <a:gd name="connsiteX33" fmla="*/ 1186825 w 1367800"/>
                  <a:gd name="connsiteY33" fmla="*/ 5750605 h 6521178"/>
                  <a:gd name="connsiteX34" fmla="*/ 1292553 w 1367800"/>
                  <a:gd name="connsiteY34" fmla="*/ 5853475 h 6521178"/>
                  <a:gd name="connsiteX35" fmla="*/ 1323985 w 1367800"/>
                  <a:gd name="connsiteY35" fmla="*/ 6101125 h 6521178"/>
                  <a:gd name="connsiteX36" fmla="*/ 1283400 w 1367800"/>
                  <a:gd name="connsiteY36" fmla="*/ 6172786 h 6521178"/>
                  <a:gd name="connsiteX37" fmla="*/ 1285662 w 1367800"/>
                  <a:gd name="connsiteY37" fmla="*/ 6200330 h 6521178"/>
                  <a:gd name="connsiteX38" fmla="*/ 1294458 w 1367800"/>
                  <a:gd name="connsiteY38" fmla="*/ 6202089 h 6521178"/>
                  <a:gd name="connsiteX39" fmla="*/ 1346697 w 1367800"/>
                  <a:gd name="connsiteY39" fmla="*/ 6256338 h 6521178"/>
                  <a:gd name="connsiteX40" fmla="*/ 1347785 w 1367800"/>
                  <a:gd name="connsiteY40" fmla="*/ 6284611 h 6521178"/>
                  <a:gd name="connsiteX41" fmla="*/ 1354137 w 1367800"/>
                  <a:gd name="connsiteY41" fmla="*/ 6289468 h 6521178"/>
                  <a:gd name="connsiteX42" fmla="*/ 1367800 w 1367800"/>
                  <a:gd name="connsiteY42" fmla="*/ 6342108 h 6521178"/>
                  <a:gd name="connsiteX43" fmla="*/ 1207780 w 1367800"/>
                  <a:gd name="connsiteY43" fmla="*/ 6521178 h 6521178"/>
                  <a:gd name="connsiteX44" fmla="*/ 891550 w 1367800"/>
                  <a:gd name="connsiteY44" fmla="*/ 6514511 h 6521178"/>
                  <a:gd name="connsiteX45" fmla="*/ 75257 w 1367800"/>
                  <a:gd name="connsiteY45" fmla="*/ 6503081 h 6521178"/>
                  <a:gd name="connsiteX46" fmla="*/ 19060 w 1367800"/>
                  <a:gd name="connsiteY46" fmla="*/ 6498318 h 6521178"/>
                  <a:gd name="connsiteX47" fmla="*/ 10 w 1367800"/>
                  <a:gd name="connsiteY47" fmla="*/ 110853 h 6521178"/>
                  <a:gd name="connsiteX48" fmla="*/ 20965 w 1367800"/>
                  <a:gd name="connsiteY48" fmla="*/ 2268 h 6521178"/>
                  <a:gd name="connsiteX0" fmla="*/ 25863 w 1372698"/>
                  <a:gd name="connsiteY0" fmla="*/ 2268 h 6521178"/>
                  <a:gd name="connsiteX1" fmla="*/ 401148 w 1372698"/>
                  <a:gd name="connsiteY1" fmla="*/ 9888 h 6521178"/>
                  <a:gd name="connsiteX2" fmla="*/ 493540 w 1372698"/>
                  <a:gd name="connsiteY2" fmla="*/ 107043 h 6521178"/>
                  <a:gd name="connsiteX3" fmla="*/ 501161 w 1372698"/>
                  <a:gd name="connsiteY3" fmla="*/ 387078 h 6521178"/>
                  <a:gd name="connsiteX4" fmla="*/ 493540 w 1372698"/>
                  <a:gd name="connsiteY4" fmla="*/ 967150 h 6521178"/>
                  <a:gd name="connsiteX5" fmla="*/ 387813 w 1372698"/>
                  <a:gd name="connsiteY5" fmla="*/ 1118598 h 6521178"/>
                  <a:gd name="connsiteX6" fmla="*/ 359238 w 1372698"/>
                  <a:gd name="connsiteY6" fmla="*/ 1161460 h 6521178"/>
                  <a:gd name="connsiteX7" fmla="*/ 377336 w 1372698"/>
                  <a:gd name="connsiteY7" fmla="*/ 1321480 h 6521178"/>
                  <a:gd name="connsiteX8" fmla="*/ 444011 w 1372698"/>
                  <a:gd name="connsiteY8" fmla="*/ 1371963 h 6521178"/>
                  <a:gd name="connsiteX9" fmla="*/ 701186 w 1372698"/>
                  <a:gd name="connsiteY9" fmla="*/ 1436733 h 6521178"/>
                  <a:gd name="connsiteX10" fmla="*/ 792626 w 1372698"/>
                  <a:gd name="connsiteY10" fmla="*/ 1486263 h 6521178"/>
                  <a:gd name="connsiteX11" fmla="*/ 860253 w 1372698"/>
                  <a:gd name="connsiteY11" fmla="*/ 1693908 h 6521178"/>
                  <a:gd name="connsiteX12" fmla="*/ 740238 w 1372698"/>
                  <a:gd name="connsiteY12" fmla="*/ 1931080 h 6521178"/>
                  <a:gd name="connsiteX13" fmla="*/ 504018 w 1372698"/>
                  <a:gd name="connsiteY13" fmla="*/ 2343513 h 6521178"/>
                  <a:gd name="connsiteX14" fmla="*/ 509733 w 1372698"/>
                  <a:gd name="connsiteY14" fmla="*/ 2436859 h 6521178"/>
                  <a:gd name="connsiteX15" fmla="*/ 493540 w 1372698"/>
                  <a:gd name="connsiteY15" fmla="*/ 2573065 h 6521178"/>
                  <a:gd name="connsiteX16" fmla="*/ 450678 w 1372698"/>
                  <a:gd name="connsiteY16" fmla="*/ 2602593 h 6521178"/>
                  <a:gd name="connsiteX17" fmla="*/ 463061 w 1372698"/>
                  <a:gd name="connsiteY17" fmla="*/ 2741658 h 6521178"/>
                  <a:gd name="connsiteX18" fmla="*/ 544023 w 1372698"/>
                  <a:gd name="connsiteY18" fmla="*/ 2832145 h 6521178"/>
                  <a:gd name="connsiteX19" fmla="*/ 588790 w 1372698"/>
                  <a:gd name="connsiteY19" fmla="*/ 2892153 h 6521178"/>
                  <a:gd name="connsiteX20" fmla="*/ 626890 w 1372698"/>
                  <a:gd name="connsiteY20" fmla="*/ 3030265 h 6521178"/>
                  <a:gd name="connsiteX21" fmla="*/ 524973 w 1372698"/>
                  <a:gd name="connsiteY21" fmla="*/ 3109323 h 6521178"/>
                  <a:gd name="connsiteX22" fmla="*/ 497351 w 1372698"/>
                  <a:gd name="connsiteY22" fmla="*/ 3114085 h 6521178"/>
                  <a:gd name="connsiteX23" fmla="*/ 397338 w 1372698"/>
                  <a:gd name="connsiteY23" fmla="*/ 3214098 h 6521178"/>
                  <a:gd name="connsiteX24" fmla="*/ 407815 w 1372698"/>
                  <a:gd name="connsiteY24" fmla="*/ 3717970 h 6521178"/>
                  <a:gd name="connsiteX25" fmla="*/ 444011 w 1372698"/>
                  <a:gd name="connsiteY25" fmla="*/ 4249465 h 6521178"/>
                  <a:gd name="connsiteX26" fmla="*/ 603078 w 1372698"/>
                  <a:gd name="connsiteY26" fmla="*/ 5068615 h 6521178"/>
                  <a:gd name="connsiteX27" fmla="*/ 668801 w 1372698"/>
                  <a:gd name="connsiteY27" fmla="*/ 5122908 h 6521178"/>
                  <a:gd name="connsiteX28" fmla="*/ 753573 w 1372698"/>
                  <a:gd name="connsiteY28" fmla="*/ 5131480 h 6521178"/>
                  <a:gd name="connsiteX29" fmla="*/ 831678 w 1372698"/>
                  <a:gd name="connsiteY29" fmla="*/ 5221968 h 6521178"/>
                  <a:gd name="connsiteX30" fmla="*/ 827868 w 1372698"/>
                  <a:gd name="connsiteY30" fmla="*/ 5398180 h 6521178"/>
                  <a:gd name="connsiteX31" fmla="*/ 852633 w 1372698"/>
                  <a:gd name="connsiteY31" fmla="*/ 5463903 h 6521178"/>
                  <a:gd name="connsiteX32" fmla="*/ 1056468 w 1372698"/>
                  <a:gd name="connsiteY32" fmla="*/ 5642021 h 6521178"/>
                  <a:gd name="connsiteX33" fmla="*/ 1191723 w 1372698"/>
                  <a:gd name="connsiteY33" fmla="*/ 5750605 h 6521178"/>
                  <a:gd name="connsiteX34" fmla="*/ 1297451 w 1372698"/>
                  <a:gd name="connsiteY34" fmla="*/ 5853475 h 6521178"/>
                  <a:gd name="connsiteX35" fmla="*/ 1328883 w 1372698"/>
                  <a:gd name="connsiteY35" fmla="*/ 6101125 h 6521178"/>
                  <a:gd name="connsiteX36" fmla="*/ 1288298 w 1372698"/>
                  <a:gd name="connsiteY36" fmla="*/ 6172786 h 6521178"/>
                  <a:gd name="connsiteX37" fmla="*/ 1290560 w 1372698"/>
                  <a:gd name="connsiteY37" fmla="*/ 6200330 h 6521178"/>
                  <a:gd name="connsiteX38" fmla="*/ 1299356 w 1372698"/>
                  <a:gd name="connsiteY38" fmla="*/ 6202089 h 6521178"/>
                  <a:gd name="connsiteX39" fmla="*/ 1351595 w 1372698"/>
                  <a:gd name="connsiteY39" fmla="*/ 6256338 h 6521178"/>
                  <a:gd name="connsiteX40" fmla="*/ 1352683 w 1372698"/>
                  <a:gd name="connsiteY40" fmla="*/ 6284611 h 6521178"/>
                  <a:gd name="connsiteX41" fmla="*/ 1359035 w 1372698"/>
                  <a:gd name="connsiteY41" fmla="*/ 6289468 h 6521178"/>
                  <a:gd name="connsiteX42" fmla="*/ 1372698 w 1372698"/>
                  <a:gd name="connsiteY42" fmla="*/ 6342108 h 6521178"/>
                  <a:gd name="connsiteX43" fmla="*/ 1212678 w 1372698"/>
                  <a:gd name="connsiteY43" fmla="*/ 6521178 h 6521178"/>
                  <a:gd name="connsiteX44" fmla="*/ 896448 w 1372698"/>
                  <a:gd name="connsiteY44" fmla="*/ 6514511 h 6521178"/>
                  <a:gd name="connsiteX45" fmla="*/ 80155 w 1372698"/>
                  <a:gd name="connsiteY45" fmla="*/ 6503081 h 6521178"/>
                  <a:gd name="connsiteX46" fmla="*/ 5928 w 1372698"/>
                  <a:gd name="connsiteY46" fmla="*/ 6503470 h 6521178"/>
                  <a:gd name="connsiteX47" fmla="*/ 4908 w 1372698"/>
                  <a:gd name="connsiteY47" fmla="*/ 110853 h 6521178"/>
                  <a:gd name="connsiteX48" fmla="*/ 25863 w 1372698"/>
                  <a:gd name="connsiteY48" fmla="*/ 2268 h 6521178"/>
                  <a:gd name="connsiteX0" fmla="*/ 36429 w 1383264"/>
                  <a:gd name="connsiteY0" fmla="*/ 2268 h 6521178"/>
                  <a:gd name="connsiteX1" fmla="*/ 411714 w 1383264"/>
                  <a:gd name="connsiteY1" fmla="*/ 9888 h 6521178"/>
                  <a:gd name="connsiteX2" fmla="*/ 504106 w 1383264"/>
                  <a:gd name="connsiteY2" fmla="*/ 107043 h 6521178"/>
                  <a:gd name="connsiteX3" fmla="*/ 511727 w 1383264"/>
                  <a:gd name="connsiteY3" fmla="*/ 387078 h 6521178"/>
                  <a:gd name="connsiteX4" fmla="*/ 504106 w 1383264"/>
                  <a:gd name="connsiteY4" fmla="*/ 967150 h 6521178"/>
                  <a:gd name="connsiteX5" fmla="*/ 398379 w 1383264"/>
                  <a:gd name="connsiteY5" fmla="*/ 1118598 h 6521178"/>
                  <a:gd name="connsiteX6" fmla="*/ 369804 w 1383264"/>
                  <a:gd name="connsiteY6" fmla="*/ 1161460 h 6521178"/>
                  <a:gd name="connsiteX7" fmla="*/ 387902 w 1383264"/>
                  <a:gd name="connsiteY7" fmla="*/ 1321480 h 6521178"/>
                  <a:gd name="connsiteX8" fmla="*/ 454577 w 1383264"/>
                  <a:gd name="connsiteY8" fmla="*/ 1371963 h 6521178"/>
                  <a:gd name="connsiteX9" fmla="*/ 711752 w 1383264"/>
                  <a:gd name="connsiteY9" fmla="*/ 1436733 h 6521178"/>
                  <a:gd name="connsiteX10" fmla="*/ 803192 w 1383264"/>
                  <a:gd name="connsiteY10" fmla="*/ 1486263 h 6521178"/>
                  <a:gd name="connsiteX11" fmla="*/ 870819 w 1383264"/>
                  <a:gd name="connsiteY11" fmla="*/ 1693908 h 6521178"/>
                  <a:gd name="connsiteX12" fmla="*/ 750804 w 1383264"/>
                  <a:gd name="connsiteY12" fmla="*/ 1931080 h 6521178"/>
                  <a:gd name="connsiteX13" fmla="*/ 514584 w 1383264"/>
                  <a:gd name="connsiteY13" fmla="*/ 2343513 h 6521178"/>
                  <a:gd name="connsiteX14" fmla="*/ 520299 w 1383264"/>
                  <a:gd name="connsiteY14" fmla="*/ 2436859 h 6521178"/>
                  <a:gd name="connsiteX15" fmla="*/ 504106 w 1383264"/>
                  <a:gd name="connsiteY15" fmla="*/ 2573065 h 6521178"/>
                  <a:gd name="connsiteX16" fmla="*/ 461244 w 1383264"/>
                  <a:gd name="connsiteY16" fmla="*/ 2602593 h 6521178"/>
                  <a:gd name="connsiteX17" fmla="*/ 473627 w 1383264"/>
                  <a:gd name="connsiteY17" fmla="*/ 2741658 h 6521178"/>
                  <a:gd name="connsiteX18" fmla="*/ 554589 w 1383264"/>
                  <a:gd name="connsiteY18" fmla="*/ 2832145 h 6521178"/>
                  <a:gd name="connsiteX19" fmla="*/ 599356 w 1383264"/>
                  <a:gd name="connsiteY19" fmla="*/ 2892153 h 6521178"/>
                  <a:gd name="connsiteX20" fmla="*/ 637456 w 1383264"/>
                  <a:gd name="connsiteY20" fmla="*/ 3030265 h 6521178"/>
                  <a:gd name="connsiteX21" fmla="*/ 535539 w 1383264"/>
                  <a:gd name="connsiteY21" fmla="*/ 3109323 h 6521178"/>
                  <a:gd name="connsiteX22" fmla="*/ 507917 w 1383264"/>
                  <a:gd name="connsiteY22" fmla="*/ 3114085 h 6521178"/>
                  <a:gd name="connsiteX23" fmla="*/ 407904 w 1383264"/>
                  <a:gd name="connsiteY23" fmla="*/ 3214098 h 6521178"/>
                  <a:gd name="connsiteX24" fmla="*/ 418381 w 1383264"/>
                  <a:gd name="connsiteY24" fmla="*/ 3717970 h 6521178"/>
                  <a:gd name="connsiteX25" fmla="*/ 454577 w 1383264"/>
                  <a:gd name="connsiteY25" fmla="*/ 4249465 h 6521178"/>
                  <a:gd name="connsiteX26" fmla="*/ 613644 w 1383264"/>
                  <a:gd name="connsiteY26" fmla="*/ 5068615 h 6521178"/>
                  <a:gd name="connsiteX27" fmla="*/ 679367 w 1383264"/>
                  <a:gd name="connsiteY27" fmla="*/ 5122908 h 6521178"/>
                  <a:gd name="connsiteX28" fmla="*/ 764139 w 1383264"/>
                  <a:gd name="connsiteY28" fmla="*/ 5131480 h 6521178"/>
                  <a:gd name="connsiteX29" fmla="*/ 842244 w 1383264"/>
                  <a:gd name="connsiteY29" fmla="*/ 5221968 h 6521178"/>
                  <a:gd name="connsiteX30" fmla="*/ 838434 w 1383264"/>
                  <a:gd name="connsiteY30" fmla="*/ 5398180 h 6521178"/>
                  <a:gd name="connsiteX31" fmla="*/ 863199 w 1383264"/>
                  <a:gd name="connsiteY31" fmla="*/ 5463903 h 6521178"/>
                  <a:gd name="connsiteX32" fmla="*/ 1067034 w 1383264"/>
                  <a:gd name="connsiteY32" fmla="*/ 5642021 h 6521178"/>
                  <a:gd name="connsiteX33" fmla="*/ 1202289 w 1383264"/>
                  <a:gd name="connsiteY33" fmla="*/ 5750605 h 6521178"/>
                  <a:gd name="connsiteX34" fmla="*/ 1308017 w 1383264"/>
                  <a:gd name="connsiteY34" fmla="*/ 5853475 h 6521178"/>
                  <a:gd name="connsiteX35" fmla="*/ 1339449 w 1383264"/>
                  <a:gd name="connsiteY35" fmla="*/ 6101125 h 6521178"/>
                  <a:gd name="connsiteX36" fmla="*/ 1298864 w 1383264"/>
                  <a:gd name="connsiteY36" fmla="*/ 6172786 h 6521178"/>
                  <a:gd name="connsiteX37" fmla="*/ 1301126 w 1383264"/>
                  <a:gd name="connsiteY37" fmla="*/ 6200330 h 6521178"/>
                  <a:gd name="connsiteX38" fmla="*/ 1309922 w 1383264"/>
                  <a:gd name="connsiteY38" fmla="*/ 6202089 h 6521178"/>
                  <a:gd name="connsiteX39" fmla="*/ 1362161 w 1383264"/>
                  <a:gd name="connsiteY39" fmla="*/ 6256338 h 6521178"/>
                  <a:gd name="connsiteX40" fmla="*/ 1363249 w 1383264"/>
                  <a:gd name="connsiteY40" fmla="*/ 6284611 h 6521178"/>
                  <a:gd name="connsiteX41" fmla="*/ 1369601 w 1383264"/>
                  <a:gd name="connsiteY41" fmla="*/ 6289468 h 6521178"/>
                  <a:gd name="connsiteX42" fmla="*/ 1383264 w 1383264"/>
                  <a:gd name="connsiteY42" fmla="*/ 6342108 h 6521178"/>
                  <a:gd name="connsiteX43" fmla="*/ 1223244 w 1383264"/>
                  <a:gd name="connsiteY43" fmla="*/ 6521178 h 6521178"/>
                  <a:gd name="connsiteX44" fmla="*/ 907014 w 1383264"/>
                  <a:gd name="connsiteY44" fmla="*/ 6514511 h 6521178"/>
                  <a:gd name="connsiteX45" fmla="*/ 90721 w 1383264"/>
                  <a:gd name="connsiteY45" fmla="*/ 6503081 h 6521178"/>
                  <a:gd name="connsiteX46" fmla="*/ 3615 w 1383264"/>
                  <a:gd name="connsiteY46" fmla="*/ 6490591 h 6521178"/>
                  <a:gd name="connsiteX47" fmla="*/ 15474 w 1383264"/>
                  <a:gd name="connsiteY47" fmla="*/ 110853 h 6521178"/>
                  <a:gd name="connsiteX48" fmla="*/ 36429 w 1383264"/>
                  <a:gd name="connsiteY48" fmla="*/ 2268 h 6521178"/>
                  <a:gd name="connsiteX0" fmla="*/ 34162 w 1380997"/>
                  <a:gd name="connsiteY0" fmla="*/ 2268 h 6521178"/>
                  <a:gd name="connsiteX1" fmla="*/ 409447 w 1380997"/>
                  <a:gd name="connsiteY1" fmla="*/ 9888 h 6521178"/>
                  <a:gd name="connsiteX2" fmla="*/ 501839 w 1380997"/>
                  <a:gd name="connsiteY2" fmla="*/ 107043 h 6521178"/>
                  <a:gd name="connsiteX3" fmla="*/ 509460 w 1380997"/>
                  <a:gd name="connsiteY3" fmla="*/ 387078 h 6521178"/>
                  <a:gd name="connsiteX4" fmla="*/ 501839 w 1380997"/>
                  <a:gd name="connsiteY4" fmla="*/ 967150 h 6521178"/>
                  <a:gd name="connsiteX5" fmla="*/ 396112 w 1380997"/>
                  <a:gd name="connsiteY5" fmla="*/ 1118598 h 6521178"/>
                  <a:gd name="connsiteX6" fmla="*/ 367537 w 1380997"/>
                  <a:gd name="connsiteY6" fmla="*/ 1161460 h 6521178"/>
                  <a:gd name="connsiteX7" fmla="*/ 385635 w 1380997"/>
                  <a:gd name="connsiteY7" fmla="*/ 1321480 h 6521178"/>
                  <a:gd name="connsiteX8" fmla="*/ 452310 w 1380997"/>
                  <a:gd name="connsiteY8" fmla="*/ 1371963 h 6521178"/>
                  <a:gd name="connsiteX9" fmla="*/ 709485 w 1380997"/>
                  <a:gd name="connsiteY9" fmla="*/ 1436733 h 6521178"/>
                  <a:gd name="connsiteX10" fmla="*/ 800925 w 1380997"/>
                  <a:gd name="connsiteY10" fmla="*/ 1486263 h 6521178"/>
                  <a:gd name="connsiteX11" fmla="*/ 868552 w 1380997"/>
                  <a:gd name="connsiteY11" fmla="*/ 1693908 h 6521178"/>
                  <a:gd name="connsiteX12" fmla="*/ 748537 w 1380997"/>
                  <a:gd name="connsiteY12" fmla="*/ 1931080 h 6521178"/>
                  <a:gd name="connsiteX13" fmla="*/ 512317 w 1380997"/>
                  <a:gd name="connsiteY13" fmla="*/ 2343513 h 6521178"/>
                  <a:gd name="connsiteX14" fmla="*/ 518032 w 1380997"/>
                  <a:gd name="connsiteY14" fmla="*/ 2436859 h 6521178"/>
                  <a:gd name="connsiteX15" fmla="*/ 501839 w 1380997"/>
                  <a:gd name="connsiteY15" fmla="*/ 2573065 h 6521178"/>
                  <a:gd name="connsiteX16" fmla="*/ 458977 w 1380997"/>
                  <a:gd name="connsiteY16" fmla="*/ 2602593 h 6521178"/>
                  <a:gd name="connsiteX17" fmla="*/ 471360 w 1380997"/>
                  <a:gd name="connsiteY17" fmla="*/ 2741658 h 6521178"/>
                  <a:gd name="connsiteX18" fmla="*/ 552322 w 1380997"/>
                  <a:gd name="connsiteY18" fmla="*/ 2832145 h 6521178"/>
                  <a:gd name="connsiteX19" fmla="*/ 597089 w 1380997"/>
                  <a:gd name="connsiteY19" fmla="*/ 2892153 h 6521178"/>
                  <a:gd name="connsiteX20" fmla="*/ 635189 w 1380997"/>
                  <a:gd name="connsiteY20" fmla="*/ 3030265 h 6521178"/>
                  <a:gd name="connsiteX21" fmla="*/ 533272 w 1380997"/>
                  <a:gd name="connsiteY21" fmla="*/ 3109323 h 6521178"/>
                  <a:gd name="connsiteX22" fmla="*/ 505650 w 1380997"/>
                  <a:gd name="connsiteY22" fmla="*/ 3114085 h 6521178"/>
                  <a:gd name="connsiteX23" fmla="*/ 405637 w 1380997"/>
                  <a:gd name="connsiteY23" fmla="*/ 3214098 h 6521178"/>
                  <a:gd name="connsiteX24" fmla="*/ 416114 w 1380997"/>
                  <a:gd name="connsiteY24" fmla="*/ 3717970 h 6521178"/>
                  <a:gd name="connsiteX25" fmla="*/ 452310 w 1380997"/>
                  <a:gd name="connsiteY25" fmla="*/ 4249465 h 6521178"/>
                  <a:gd name="connsiteX26" fmla="*/ 611377 w 1380997"/>
                  <a:gd name="connsiteY26" fmla="*/ 5068615 h 6521178"/>
                  <a:gd name="connsiteX27" fmla="*/ 677100 w 1380997"/>
                  <a:gd name="connsiteY27" fmla="*/ 5122908 h 6521178"/>
                  <a:gd name="connsiteX28" fmla="*/ 761872 w 1380997"/>
                  <a:gd name="connsiteY28" fmla="*/ 5131480 h 6521178"/>
                  <a:gd name="connsiteX29" fmla="*/ 839977 w 1380997"/>
                  <a:gd name="connsiteY29" fmla="*/ 5221968 h 6521178"/>
                  <a:gd name="connsiteX30" fmla="*/ 836167 w 1380997"/>
                  <a:gd name="connsiteY30" fmla="*/ 5398180 h 6521178"/>
                  <a:gd name="connsiteX31" fmla="*/ 860932 w 1380997"/>
                  <a:gd name="connsiteY31" fmla="*/ 5463903 h 6521178"/>
                  <a:gd name="connsiteX32" fmla="*/ 1064767 w 1380997"/>
                  <a:gd name="connsiteY32" fmla="*/ 5642021 h 6521178"/>
                  <a:gd name="connsiteX33" fmla="*/ 1200022 w 1380997"/>
                  <a:gd name="connsiteY33" fmla="*/ 5750605 h 6521178"/>
                  <a:gd name="connsiteX34" fmla="*/ 1305750 w 1380997"/>
                  <a:gd name="connsiteY34" fmla="*/ 5853475 h 6521178"/>
                  <a:gd name="connsiteX35" fmla="*/ 1337182 w 1380997"/>
                  <a:gd name="connsiteY35" fmla="*/ 6101125 h 6521178"/>
                  <a:gd name="connsiteX36" fmla="*/ 1296597 w 1380997"/>
                  <a:gd name="connsiteY36" fmla="*/ 6172786 h 6521178"/>
                  <a:gd name="connsiteX37" fmla="*/ 1298859 w 1380997"/>
                  <a:gd name="connsiteY37" fmla="*/ 6200330 h 6521178"/>
                  <a:gd name="connsiteX38" fmla="*/ 1307655 w 1380997"/>
                  <a:gd name="connsiteY38" fmla="*/ 6202089 h 6521178"/>
                  <a:gd name="connsiteX39" fmla="*/ 1359894 w 1380997"/>
                  <a:gd name="connsiteY39" fmla="*/ 6256338 h 6521178"/>
                  <a:gd name="connsiteX40" fmla="*/ 1360982 w 1380997"/>
                  <a:gd name="connsiteY40" fmla="*/ 6284611 h 6521178"/>
                  <a:gd name="connsiteX41" fmla="*/ 1367334 w 1380997"/>
                  <a:gd name="connsiteY41" fmla="*/ 6289468 h 6521178"/>
                  <a:gd name="connsiteX42" fmla="*/ 1380997 w 1380997"/>
                  <a:gd name="connsiteY42" fmla="*/ 6342108 h 6521178"/>
                  <a:gd name="connsiteX43" fmla="*/ 1220977 w 1380997"/>
                  <a:gd name="connsiteY43" fmla="*/ 6521178 h 6521178"/>
                  <a:gd name="connsiteX44" fmla="*/ 904747 w 1380997"/>
                  <a:gd name="connsiteY44" fmla="*/ 6514511 h 6521178"/>
                  <a:gd name="connsiteX45" fmla="*/ 88454 w 1380997"/>
                  <a:gd name="connsiteY45" fmla="*/ 6503081 h 6521178"/>
                  <a:gd name="connsiteX46" fmla="*/ 3924 w 1380997"/>
                  <a:gd name="connsiteY46" fmla="*/ 6503470 h 6521178"/>
                  <a:gd name="connsiteX47" fmla="*/ 13207 w 1380997"/>
                  <a:gd name="connsiteY47" fmla="*/ 110853 h 6521178"/>
                  <a:gd name="connsiteX48" fmla="*/ 34162 w 1380997"/>
                  <a:gd name="connsiteY48" fmla="*/ 2268 h 652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380997" h="6521178">
                    <a:moveTo>
                      <a:pt x="34162" y="2268"/>
                    </a:moveTo>
                    <a:cubicBezTo>
                      <a:pt x="158939" y="1315"/>
                      <a:pt x="284670" y="-5352"/>
                      <a:pt x="409447" y="9888"/>
                    </a:cubicBezTo>
                    <a:cubicBezTo>
                      <a:pt x="467550" y="17508"/>
                      <a:pt x="495172" y="47988"/>
                      <a:pt x="501839" y="107043"/>
                    </a:cubicBezTo>
                    <a:cubicBezTo>
                      <a:pt x="513270" y="200388"/>
                      <a:pt x="510412" y="293733"/>
                      <a:pt x="509460" y="387078"/>
                    </a:cubicBezTo>
                    <a:cubicBezTo>
                      <a:pt x="507554" y="580435"/>
                      <a:pt x="517079" y="773793"/>
                      <a:pt x="501839" y="967150"/>
                    </a:cubicBezTo>
                    <a:cubicBezTo>
                      <a:pt x="496125" y="1038588"/>
                      <a:pt x="484695" y="1104310"/>
                      <a:pt x="396112" y="1118598"/>
                    </a:cubicBezTo>
                    <a:cubicBezTo>
                      <a:pt x="374204" y="1122408"/>
                      <a:pt x="366585" y="1139553"/>
                      <a:pt x="367537" y="1161460"/>
                    </a:cubicBezTo>
                    <a:cubicBezTo>
                      <a:pt x="369442" y="1215753"/>
                      <a:pt x="376110" y="1269093"/>
                      <a:pt x="385635" y="1321480"/>
                    </a:cubicBezTo>
                    <a:cubicBezTo>
                      <a:pt x="392302" y="1357675"/>
                      <a:pt x="419925" y="1367200"/>
                      <a:pt x="452310" y="1371963"/>
                    </a:cubicBezTo>
                    <a:cubicBezTo>
                      <a:pt x="540892" y="1383393"/>
                      <a:pt x="626617" y="1401490"/>
                      <a:pt x="709485" y="1436733"/>
                    </a:cubicBezTo>
                    <a:cubicBezTo>
                      <a:pt x="741870" y="1451020"/>
                      <a:pt x="772350" y="1466260"/>
                      <a:pt x="800925" y="1486263"/>
                    </a:cubicBezTo>
                    <a:cubicBezTo>
                      <a:pt x="877125" y="1540555"/>
                      <a:pt x="899032" y="1605325"/>
                      <a:pt x="868552" y="1693908"/>
                    </a:cubicBezTo>
                    <a:cubicBezTo>
                      <a:pt x="839025" y="1777728"/>
                      <a:pt x="792352" y="1853928"/>
                      <a:pt x="748537" y="1931080"/>
                    </a:cubicBezTo>
                    <a:cubicBezTo>
                      <a:pt x="669479" y="2068240"/>
                      <a:pt x="592327" y="2206353"/>
                      <a:pt x="512317" y="2343513"/>
                    </a:cubicBezTo>
                    <a:cubicBezTo>
                      <a:pt x="493267" y="2376850"/>
                      <a:pt x="487552" y="2403520"/>
                      <a:pt x="518032" y="2436859"/>
                    </a:cubicBezTo>
                    <a:cubicBezTo>
                      <a:pt x="558989" y="2482578"/>
                      <a:pt x="550417" y="2534965"/>
                      <a:pt x="501839" y="2573065"/>
                    </a:cubicBezTo>
                    <a:cubicBezTo>
                      <a:pt x="488504" y="2583543"/>
                      <a:pt x="472312" y="2591163"/>
                      <a:pt x="458977" y="2602593"/>
                    </a:cubicBezTo>
                    <a:cubicBezTo>
                      <a:pt x="402779" y="2647360"/>
                      <a:pt x="408495" y="2708320"/>
                      <a:pt x="471360" y="2741658"/>
                    </a:cubicBezTo>
                    <a:cubicBezTo>
                      <a:pt x="510412" y="2761660"/>
                      <a:pt x="544702" y="2782615"/>
                      <a:pt x="552322" y="2832145"/>
                    </a:cubicBezTo>
                    <a:cubicBezTo>
                      <a:pt x="556132" y="2856910"/>
                      <a:pt x="578039" y="2875008"/>
                      <a:pt x="597089" y="2892153"/>
                    </a:cubicBezTo>
                    <a:cubicBezTo>
                      <a:pt x="639952" y="2929300"/>
                      <a:pt x="650429" y="2975973"/>
                      <a:pt x="635189" y="3030265"/>
                    </a:cubicBezTo>
                    <a:cubicBezTo>
                      <a:pt x="619950" y="3081700"/>
                      <a:pt x="582802" y="3103608"/>
                      <a:pt x="533272" y="3109323"/>
                    </a:cubicBezTo>
                    <a:cubicBezTo>
                      <a:pt x="523747" y="3110275"/>
                      <a:pt x="514222" y="3113133"/>
                      <a:pt x="505650" y="3114085"/>
                    </a:cubicBezTo>
                    <a:cubicBezTo>
                      <a:pt x="425639" y="3119800"/>
                      <a:pt x="410400" y="3133135"/>
                      <a:pt x="405637" y="3214098"/>
                    </a:cubicBezTo>
                    <a:cubicBezTo>
                      <a:pt x="395160" y="3382690"/>
                      <a:pt x="408495" y="3550330"/>
                      <a:pt x="416114" y="3717970"/>
                    </a:cubicBezTo>
                    <a:cubicBezTo>
                      <a:pt x="424687" y="3895135"/>
                      <a:pt x="430402" y="4073253"/>
                      <a:pt x="452310" y="4249465"/>
                    </a:cubicBezTo>
                    <a:cubicBezTo>
                      <a:pt x="487552" y="4525690"/>
                      <a:pt x="528510" y="4800963"/>
                      <a:pt x="611377" y="5068615"/>
                    </a:cubicBezTo>
                    <a:cubicBezTo>
                      <a:pt x="622807" y="5103858"/>
                      <a:pt x="639000" y="5121955"/>
                      <a:pt x="677100" y="5122908"/>
                    </a:cubicBezTo>
                    <a:cubicBezTo>
                      <a:pt x="705675" y="5123860"/>
                      <a:pt x="734250" y="5125765"/>
                      <a:pt x="761872" y="5131480"/>
                    </a:cubicBezTo>
                    <a:cubicBezTo>
                      <a:pt x="818070" y="5141958"/>
                      <a:pt x="839025" y="5164818"/>
                      <a:pt x="839977" y="5221968"/>
                    </a:cubicBezTo>
                    <a:cubicBezTo>
                      <a:pt x="841882" y="5280071"/>
                      <a:pt x="839977" y="5339125"/>
                      <a:pt x="836167" y="5398180"/>
                    </a:cubicBezTo>
                    <a:cubicBezTo>
                      <a:pt x="834262" y="5425803"/>
                      <a:pt x="839025" y="5444853"/>
                      <a:pt x="860932" y="5463903"/>
                    </a:cubicBezTo>
                    <a:cubicBezTo>
                      <a:pt x="930464" y="5522005"/>
                      <a:pt x="997139" y="5582013"/>
                      <a:pt x="1064767" y="5642021"/>
                    </a:cubicBezTo>
                    <a:cubicBezTo>
                      <a:pt x="1121917" y="5662975"/>
                      <a:pt x="1154302" y="5714410"/>
                      <a:pt x="1200022" y="5750605"/>
                    </a:cubicBezTo>
                    <a:cubicBezTo>
                      <a:pt x="1238122" y="5781085"/>
                      <a:pt x="1268602" y="5821090"/>
                      <a:pt x="1305750" y="5853475"/>
                    </a:cubicBezTo>
                    <a:cubicBezTo>
                      <a:pt x="1385759" y="5923960"/>
                      <a:pt x="1379092" y="6023021"/>
                      <a:pt x="1337182" y="6101125"/>
                    </a:cubicBezTo>
                    <a:cubicBezTo>
                      <a:pt x="1324323" y="6125414"/>
                      <a:pt x="1301285" y="6145416"/>
                      <a:pt x="1296597" y="6172786"/>
                    </a:cubicBezTo>
                    <a:lnTo>
                      <a:pt x="1298859" y="6200330"/>
                    </a:lnTo>
                    <a:lnTo>
                      <a:pt x="1307655" y="6202089"/>
                    </a:lnTo>
                    <a:cubicBezTo>
                      <a:pt x="1333373" y="6214948"/>
                      <a:pt x="1353732" y="6231022"/>
                      <a:pt x="1359894" y="6256338"/>
                    </a:cubicBezTo>
                    <a:cubicBezTo>
                      <a:pt x="1360257" y="6265762"/>
                      <a:pt x="1360619" y="6275187"/>
                      <a:pt x="1360982" y="6284611"/>
                    </a:cubicBezTo>
                    <a:lnTo>
                      <a:pt x="1367334" y="6289468"/>
                    </a:lnTo>
                    <a:cubicBezTo>
                      <a:pt x="1379390" y="6303532"/>
                      <a:pt x="1380997" y="6322820"/>
                      <a:pt x="1380997" y="6342108"/>
                    </a:cubicBezTo>
                    <a:cubicBezTo>
                      <a:pt x="1380997" y="6426881"/>
                      <a:pt x="1307654" y="6518321"/>
                      <a:pt x="1220977" y="6521178"/>
                    </a:cubicBezTo>
                    <a:lnTo>
                      <a:pt x="904747" y="6514511"/>
                    </a:lnTo>
                    <a:cubicBezTo>
                      <a:pt x="633285" y="6500223"/>
                      <a:pt x="360869" y="6507843"/>
                      <a:pt x="88454" y="6503081"/>
                    </a:cubicBezTo>
                    <a:cubicBezTo>
                      <a:pt x="69404" y="6503081"/>
                      <a:pt x="22021" y="6512043"/>
                      <a:pt x="3924" y="6503470"/>
                    </a:cubicBezTo>
                    <a:cubicBezTo>
                      <a:pt x="-8617" y="5438099"/>
                      <a:pt x="12889" y="1193528"/>
                      <a:pt x="13207" y="110853"/>
                    </a:cubicBezTo>
                    <a:cubicBezTo>
                      <a:pt x="17017" y="71800"/>
                      <a:pt x="6539" y="33700"/>
                      <a:pt x="34162" y="22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133">
                <a:extLst>
                  <a:ext uri="{FF2B5EF4-FFF2-40B4-BE49-F238E27FC236}">
                    <a16:creationId xmlns:a16="http://schemas.microsoft.com/office/drawing/2014/main" id="{5A4CBB54-CC3E-4E79-9829-E64173874843}"/>
                  </a:ext>
                </a:extLst>
              </p:cNvPr>
              <p:cNvSpPr/>
              <p:nvPr/>
            </p:nvSpPr>
            <p:spPr>
              <a:xfrm>
                <a:off x="3111532" y="6332520"/>
                <a:ext cx="1360748" cy="87631"/>
              </a:xfrm>
              <a:custGeom>
                <a:avLst/>
                <a:gdLst>
                  <a:gd name="connsiteX0" fmla="*/ 32142 w 1360748"/>
                  <a:gd name="connsiteY0" fmla="*/ 0 h 87630"/>
                  <a:gd name="connsiteX1" fmla="*/ 1297062 w 1360748"/>
                  <a:gd name="connsiteY1" fmla="*/ 952 h 87630"/>
                  <a:gd name="connsiteX2" fmla="*/ 1306587 w 1360748"/>
                  <a:gd name="connsiteY2" fmla="*/ 2857 h 87630"/>
                  <a:gd name="connsiteX3" fmla="*/ 1359927 w 1360748"/>
                  <a:gd name="connsiteY3" fmla="*/ 85725 h 87630"/>
                  <a:gd name="connsiteX4" fmla="*/ 1357069 w 1360748"/>
                  <a:gd name="connsiteY4" fmla="*/ 87630 h 87630"/>
                  <a:gd name="connsiteX5" fmla="*/ 32142 w 1360748"/>
                  <a:gd name="connsiteY5" fmla="*/ 87630 h 87630"/>
                  <a:gd name="connsiteX6" fmla="*/ 0 w 1360748"/>
                  <a:gd name="connsiteY6" fmla="*/ 87630 h 87630"/>
                  <a:gd name="connsiteX7" fmla="*/ 0 w 1360748"/>
                  <a:gd name="connsiteY7" fmla="*/ 74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60748" h="87630">
                    <a:moveTo>
                      <a:pt x="32142" y="0"/>
                    </a:moveTo>
                    <a:cubicBezTo>
                      <a:pt x="454099" y="0"/>
                      <a:pt x="875104" y="952"/>
                      <a:pt x="1297062" y="952"/>
                    </a:cubicBezTo>
                    <a:cubicBezTo>
                      <a:pt x="1299919" y="952"/>
                      <a:pt x="1302777" y="1905"/>
                      <a:pt x="1306587" y="2857"/>
                    </a:cubicBezTo>
                    <a:cubicBezTo>
                      <a:pt x="1340877" y="20002"/>
                      <a:pt x="1365641" y="42863"/>
                      <a:pt x="1359927" y="85725"/>
                    </a:cubicBezTo>
                    <a:cubicBezTo>
                      <a:pt x="1359927" y="85725"/>
                      <a:pt x="1357069" y="87630"/>
                      <a:pt x="1357069" y="87630"/>
                    </a:cubicBezTo>
                    <a:cubicBezTo>
                      <a:pt x="915109" y="87630"/>
                      <a:pt x="473149" y="87630"/>
                      <a:pt x="32142" y="87630"/>
                    </a:cubicBezTo>
                    <a:lnTo>
                      <a:pt x="0" y="8763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5" name="Graphic 3">
            <a:extLst>
              <a:ext uri="{FF2B5EF4-FFF2-40B4-BE49-F238E27FC236}">
                <a16:creationId xmlns:a16="http://schemas.microsoft.com/office/drawing/2014/main" id="{0BA818FF-C14D-4A7E-8692-0F0F063903FA}"/>
              </a:ext>
            </a:extLst>
          </p:cNvPr>
          <p:cNvGrpSpPr/>
          <p:nvPr/>
        </p:nvGrpSpPr>
        <p:grpSpPr>
          <a:xfrm>
            <a:off x="1269291" y="4474174"/>
            <a:ext cx="1041676" cy="1020810"/>
            <a:chOff x="3482339" y="2600880"/>
            <a:chExt cx="1694497" cy="1660555"/>
          </a:xfrm>
          <a:solidFill>
            <a:schemeClr val="accent1"/>
          </a:solidFill>
        </p:grpSpPr>
        <p:sp>
          <p:nvSpPr>
            <p:cNvPr id="76" name="Freeform: Shape 10">
              <a:extLst>
                <a:ext uri="{FF2B5EF4-FFF2-40B4-BE49-F238E27FC236}">
                  <a16:creationId xmlns:a16="http://schemas.microsoft.com/office/drawing/2014/main" id="{6048C035-08C0-4BE8-A657-5E0761350289}"/>
                </a:ext>
              </a:extLst>
            </p:cNvPr>
            <p:cNvSpPr/>
            <p:nvPr/>
          </p:nvSpPr>
          <p:spPr>
            <a:xfrm>
              <a:off x="3482339" y="2600880"/>
              <a:ext cx="1694497" cy="1660555"/>
            </a:xfrm>
            <a:custGeom>
              <a:avLst/>
              <a:gdLst>
                <a:gd name="connsiteX0" fmla="*/ 1361123 w 1694497"/>
                <a:gd name="connsiteY0" fmla="*/ 1460580 h 1660555"/>
                <a:gd name="connsiteX1" fmla="*/ 1212532 w 1694497"/>
                <a:gd name="connsiteY1" fmla="*/ 1508205 h 1660555"/>
                <a:gd name="connsiteX2" fmla="*/ 1142048 w 1694497"/>
                <a:gd name="connsiteY2" fmla="*/ 1458675 h 1660555"/>
                <a:gd name="connsiteX3" fmla="*/ 1114425 w 1694497"/>
                <a:gd name="connsiteY3" fmla="*/ 1290082 h 1660555"/>
                <a:gd name="connsiteX4" fmla="*/ 1114425 w 1694497"/>
                <a:gd name="connsiteY4" fmla="*/ 1290082 h 1660555"/>
                <a:gd name="connsiteX5" fmla="*/ 1114425 w 1694497"/>
                <a:gd name="connsiteY5" fmla="*/ 1290082 h 1660555"/>
                <a:gd name="connsiteX6" fmla="*/ 1142048 w 1694497"/>
                <a:gd name="connsiteY6" fmla="*/ 1252935 h 1660555"/>
                <a:gd name="connsiteX7" fmla="*/ 1284923 w 1694497"/>
                <a:gd name="connsiteY7" fmla="*/ 547132 h 1660555"/>
                <a:gd name="connsiteX8" fmla="*/ 1039178 w 1694497"/>
                <a:gd name="connsiteY8" fmla="*/ 165180 h 1660555"/>
                <a:gd name="connsiteX9" fmla="*/ 1016317 w 1694497"/>
                <a:gd name="connsiteY9" fmla="*/ 103267 h 1660555"/>
                <a:gd name="connsiteX10" fmla="*/ 990600 w 1694497"/>
                <a:gd name="connsiteY10" fmla="*/ 18495 h 1660555"/>
                <a:gd name="connsiteX11" fmla="*/ 901065 w 1694497"/>
                <a:gd name="connsiteY11" fmla="*/ 9922 h 1660555"/>
                <a:gd name="connsiteX12" fmla="*/ 858203 w 1694497"/>
                <a:gd name="connsiteY12" fmla="*/ 83265 h 1660555"/>
                <a:gd name="connsiteX13" fmla="*/ 802957 w 1694497"/>
                <a:gd name="connsiteY13" fmla="*/ 148987 h 1660555"/>
                <a:gd name="connsiteX14" fmla="*/ 802005 w 1694497"/>
                <a:gd name="connsiteY14" fmla="*/ 104220 h 1660555"/>
                <a:gd name="connsiteX15" fmla="*/ 739140 w 1694497"/>
                <a:gd name="connsiteY15" fmla="*/ 4207 h 1660555"/>
                <a:gd name="connsiteX16" fmla="*/ 644842 w 1694497"/>
                <a:gd name="connsiteY16" fmla="*/ 89932 h 1660555"/>
                <a:gd name="connsiteX17" fmla="*/ 585788 w 1694497"/>
                <a:gd name="connsiteY17" fmla="*/ 176610 h 1660555"/>
                <a:gd name="connsiteX18" fmla="*/ 571500 w 1694497"/>
                <a:gd name="connsiteY18" fmla="*/ 188992 h 1660555"/>
                <a:gd name="connsiteX19" fmla="*/ 314325 w 1694497"/>
                <a:gd name="connsiteY19" fmla="*/ 793830 h 1660555"/>
                <a:gd name="connsiteX20" fmla="*/ 460057 w 1694497"/>
                <a:gd name="connsiteY20" fmla="*/ 1222455 h 1660555"/>
                <a:gd name="connsiteX21" fmla="*/ 501015 w 1694497"/>
                <a:gd name="connsiteY21" fmla="*/ 1395810 h 1660555"/>
                <a:gd name="connsiteX22" fmla="*/ 491490 w 1694497"/>
                <a:gd name="connsiteY22" fmla="*/ 1509157 h 1660555"/>
                <a:gd name="connsiteX23" fmla="*/ 328613 w 1694497"/>
                <a:gd name="connsiteY23" fmla="*/ 1464390 h 1660555"/>
                <a:gd name="connsiteX24" fmla="*/ 0 w 1694497"/>
                <a:gd name="connsiteY24" fmla="*/ 1555830 h 1660555"/>
                <a:gd name="connsiteX25" fmla="*/ 308610 w 1694497"/>
                <a:gd name="connsiteY25" fmla="*/ 1612027 h 1660555"/>
                <a:gd name="connsiteX26" fmla="*/ 805815 w 1694497"/>
                <a:gd name="connsiteY26" fmla="*/ 1595835 h 1660555"/>
                <a:gd name="connsiteX27" fmla="*/ 805815 w 1694497"/>
                <a:gd name="connsiteY27" fmla="*/ 1595835 h 1660555"/>
                <a:gd name="connsiteX28" fmla="*/ 805815 w 1694497"/>
                <a:gd name="connsiteY28" fmla="*/ 1595835 h 1660555"/>
                <a:gd name="connsiteX29" fmla="*/ 815340 w 1694497"/>
                <a:gd name="connsiteY29" fmla="*/ 1595835 h 1660555"/>
                <a:gd name="connsiteX30" fmla="*/ 832485 w 1694497"/>
                <a:gd name="connsiteY30" fmla="*/ 1592025 h 1660555"/>
                <a:gd name="connsiteX31" fmla="*/ 815340 w 1694497"/>
                <a:gd name="connsiteY31" fmla="*/ 1595835 h 1660555"/>
                <a:gd name="connsiteX32" fmla="*/ 934403 w 1694497"/>
                <a:gd name="connsiteY32" fmla="*/ 1620600 h 1660555"/>
                <a:gd name="connsiteX33" fmla="*/ 1250632 w 1694497"/>
                <a:gd name="connsiteY33" fmla="*/ 1645365 h 1660555"/>
                <a:gd name="connsiteX34" fmla="*/ 1529715 w 1694497"/>
                <a:gd name="connsiteY34" fmla="*/ 1575832 h 1660555"/>
                <a:gd name="connsiteX35" fmla="*/ 1694498 w 1694497"/>
                <a:gd name="connsiteY35" fmla="*/ 1575832 h 1660555"/>
                <a:gd name="connsiteX36" fmla="*/ 1361123 w 1694497"/>
                <a:gd name="connsiteY36" fmla="*/ 1460580 h 1660555"/>
                <a:gd name="connsiteX37" fmla="*/ 941070 w 1694497"/>
                <a:gd name="connsiteY37" fmla="*/ 31830 h 1660555"/>
                <a:gd name="connsiteX38" fmla="*/ 988695 w 1694497"/>
                <a:gd name="connsiteY38" fmla="*/ 83265 h 1660555"/>
                <a:gd name="connsiteX39" fmla="*/ 938213 w 1694497"/>
                <a:gd name="connsiteY39" fmla="*/ 134700 h 1660555"/>
                <a:gd name="connsiteX40" fmla="*/ 891540 w 1694497"/>
                <a:gd name="connsiteY40" fmla="*/ 84217 h 1660555"/>
                <a:gd name="connsiteX41" fmla="*/ 941070 w 1694497"/>
                <a:gd name="connsiteY41" fmla="*/ 31830 h 1660555"/>
                <a:gd name="connsiteX42" fmla="*/ 1029653 w 1694497"/>
                <a:gd name="connsiteY42" fmla="*/ 196612 h 1660555"/>
                <a:gd name="connsiteX43" fmla="*/ 1198245 w 1694497"/>
                <a:gd name="connsiteY43" fmla="*/ 423307 h 1660555"/>
                <a:gd name="connsiteX44" fmla="*/ 1302067 w 1694497"/>
                <a:gd name="connsiteY44" fmla="*/ 750967 h 1660555"/>
                <a:gd name="connsiteX45" fmla="*/ 1303020 w 1694497"/>
                <a:gd name="connsiteY45" fmla="*/ 790972 h 1660555"/>
                <a:gd name="connsiteX46" fmla="*/ 1302067 w 1694497"/>
                <a:gd name="connsiteY46" fmla="*/ 794782 h 1660555"/>
                <a:gd name="connsiteX47" fmla="*/ 1221105 w 1694497"/>
                <a:gd name="connsiteY47" fmla="*/ 1080532 h 1660555"/>
                <a:gd name="connsiteX48" fmla="*/ 1199198 w 1694497"/>
                <a:gd name="connsiteY48" fmla="*/ 1109107 h 1660555"/>
                <a:gd name="connsiteX49" fmla="*/ 1094423 w 1694497"/>
                <a:gd name="connsiteY49" fmla="*/ 445215 h 1660555"/>
                <a:gd name="connsiteX50" fmla="*/ 846772 w 1694497"/>
                <a:gd name="connsiteY50" fmla="*/ 175657 h 1660555"/>
                <a:gd name="connsiteX51" fmla="*/ 1029653 w 1694497"/>
                <a:gd name="connsiteY51" fmla="*/ 196612 h 1660555"/>
                <a:gd name="connsiteX52" fmla="*/ 494347 w 1694497"/>
                <a:gd name="connsiteY52" fmla="*/ 722392 h 1660555"/>
                <a:gd name="connsiteX53" fmla="*/ 501015 w 1694497"/>
                <a:gd name="connsiteY53" fmla="*/ 696675 h 1660555"/>
                <a:gd name="connsiteX54" fmla="*/ 567690 w 1694497"/>
                <a:gd name="connsiteY54" fmla="*/ 681435 h 1660555"/>
                <a:gd name="connsiteX55" fmla="*/ 721995 w 1694497"/>
                <a:gd name="connsiteY55" fmla="*/ 687150 h 1660555"/>
                <a:gd name="connsiteX56" fmla="*/ 732472 w 1694497"/>
                <a:gd name="connsiteY56" fmla="*/ 669052 h 1660555"/>
                <a:gd name="connsiteX57" fmla="*/ 716280 w 1694497"/>
                <a:gd name="connsiteY57" fmla="*/ 517605 h 1660555"/>
                <a:gd name="connsiteX58" fmla="*/ 743903 w 1694497"/>
                <a:gd name="connsiteY58" fmla="*/ 469980 h 1660555"/>
                <a:gd name="connsiteX59" fmla="*/ 777240 w 1694497"/>
                <a:gd name="connsiteY59" fmla="*/ 473790 h 1660555"/>
                <a:gd name="connsiteX60" fmla="*/ 799147 w 1694497"/>
                <a:gd name="connsiteY60" fmla="*/ 521415 h 1660555"/>
                <a:gd name="connsiteX61" fmla="*/ 785813 w 1694497"/>
                <a:gd name="connsiteY61" fmla="*/ 673815 h 1660555"/>
                <a:gd name="connsiteX62" fmla="*/ 815340 w 1694497"/>
                <a:gd name="connsiteY62" fmla="*/ 688102 h 1660555"/>
                <a:gd name="connsiteX63" fmla="*/ 975360 w 1694497"/>
                <a:gd name="connsiteY63" fmla="*/ 666195 h 1660555"/>
                <a:gd name="connsiteX64" fmla="*/ 1022032 w 1694497"/>
                <a:gd name="connsiteY64" fmla="*/ 704295 h 1660555"/>
                <a:gd name="connsiteX65" fmla="*/ 1000125 w 1694497"/>
                <a:gd name="connsiteY65" fmla="*/ 744300 h 1660555"/>
                <a:gd name="connsiteX66" fmla="*/ 962025 w 1694497"/>
                <a:gd name="connsiteY66" fmla="*/ 753825 h 1660555"/>
                <a:gd name="connsiteX67" fmla="*/ 796290 w 1694497"/>
                <a:gd name="connsiteY67" fmla="*/ 738585 h 1660555"/>
                <a:gd name="connsiteX68" fmla="*/ 783907 w 1694497"/>
                <a:gd name="connsiteY68" fmla="*/ 764302 h 1660555"/>
                <a:gd name="connsiteX69" fmla="*/ 783907 w 1694497"/>
                <a:gd name="connsiteY69" fmla="*/ 841455 h 1660555"/>
                <a:gd name="connsiteX70" fmla="*/ 800100 w 1694497"/>
                <a:gd name="connsiteY70" fmla="*/ 940515 h 1660555"/>
                <a:gd name="connsiteX71" fmla="*/ 768667 w 1694497"/>
                <a:gd name="connsiteY71" fmla="*/ 990045 h 1660555"/>
                <a:gd name="connsiteX72" fmla="*/ 739140 w 1694497"/>
                <a:gd name="connsiteY72" fmla="*/ 983377 h 1660555"/>
                <a:gd name="connsiteX73" fmla="*/ 715328 w 1694497"/>
                <a:gd name="connsiteY73" fmla="*/ 935752 h 1660555"/>
                <a:gd name="connsiteX74" fmla="*/ 729615 w 1694497"/>
                <a:gd name="connsiteY74" fmla="*/ 750967 h 1660555"/>
                <a:gd name="connsiteX75" fmla="*/ 700088 w 1694497"/>
                <a:gd name="connsiteY75" fmla="*/ 737632 h 1660555"/>
                <a:gd name="connsiteX76" fmla="*/ 540067 w 1694497"/>
                <a:gd name="connsiteY76" fmla="*/ 757635 h 1660555"/>
                <a:gd name="connsiteX77" fmla="*/ 494347 w 1694497"/>
                <a:gd name="connsiteY77" fmla="*/ 722392 h 1660555"/>
                <a:gd name="connsiteX78" fmla="*/ 1128713 w 1694497"/>
                <a:gd name="connsiteY78" fmla="*/ 1230075 h 1660555"/>
                <a:gd name="connsiteX79" fmla="*/ 532447 w 1694497"/>
                <a:gd name="connsiteY79" fmla="*/ 1207215 h 1660555"/>
                <a:gd name="connsiteX80" fmla="*/ 1128713 w 1694497"/>
                <a:gd name="connsiteY80" fmla="*/ 1230075 h 1660555"/>
                <a:gd name="connsiteX81" fmla="*/ 1061085 w 1694497"/>
                <a:gd name="connsiteY81" fmla="*/ 1268175 h 1660555"/>
                <a:gd name="connsiteX82" fmla="*/ 865822 w 1694497"/>
                <a:gd name="connsiteY82" fmla="*/ 1231027 h 1660555"/>
                <a:gd name="connsiteX83" fmla="*/ 552450 w 1694497"/>
                <a:gd name="connsiteY83" fmla="*/ 1274842 h 1660555"/>
                <a:gd name="connsiteX84" fmla="*/ 896303 w 1694497"/>
                <a:gd name="connsiteY84" fmla="*/ 1221502 h 1660555"/>
                <a:gd name="connsiteX85" fmla="*/ 1061085 w 1694497"/>
                <a:gd name="connsiteY85" fmla="*/ 1268175 h 1660555"/>
                <a:gd name="connsiteX86" fmla="*/ 536257 w 1694497"/>
                <a:gd name="connsiteY86" fmla="*/ 1510110 h 1660555"/>
                <a:gd name="connsiteX87" fmla="*/ 1085850 w 1694497"/>
                <a:gd name="connsiteY87" fmla="*/ 1507252 h 1660555"/>
                <a:gd name="connsiteX88" fmla="*/ 536257 w 1694497"/>
                <a:gd name="connsiteY88" fmla="*/ 1510110 h 1660555"/>
                <a:gd name="connsiteX89" fmla="*/ 814388 w 1694497"/>
                <a:gd name="connsiteY89" fmla="*/ 1403430 h 1660555"/>
                <a:gd name="connsiteX90" fmla="*/ 535305 w 1694497"/>
                <a:gd name="connsiteY90" fmla="*/ 1438672 h 1660555"/>
                <a:gd name="connsiteX91" fmla="*/ 1095375 w 1694497"/>
                <a:gd name="connsiteY91" fmla="*/ 1437720 h 1660555"/>
                <a:gd name="connsiteX92" fmla="*/ 814388 w 1694497"/>
                <a:gd name="connsiteY92" fmla="*/ 1403430 h 1660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694497" h="1660555">
                  <a:moveTo>
                    <a:pt x="1361123" y="1460580"/>
                  </a:moveTo>
                  <a:cubicBezTo>
                    <a:pt x="1311592" y="1475820"/>
                    <a:pt x="1263015" y="1495822"/>
                    <a:pt x="1212532" y="1508205"/>
                  </a:cubicBezTo>
                  <a:cubicBezTo>
                    <a:pt x="1152525" y="1523445"/>
                    <a:pt x="1150620" y="1519635"/>
                    <a:pt x="1142048" y="1458675"/>
                  </a:cubicBezTo>
                  <a:cubicBezTo>
                    <a:pt x="1134428" y="1402477"/>
                    <a:pt x="1123950" y="1346280"/>
                    <a:pt x="1114425" y="1290082"/>
                  </a:cubicBezTo>
                  <a:cubicBezTo>
                    <a:pt x="1114425" y="1290082"/>
                    <a:pt x="1114425" y="1290082"/>
                    <a:pt x="1114425" y="1290082"/>
                  </a:cubicBezTo>
                  <a:cubicBezTo>
                    <a:pt x="1114425" y="1290082"/>
                    <a:pt x="1114425" y="1290082"/>
                    <a:pt x="1114425" y="1290082"/>
                  </a:cubicBezTo>
                  <a:cubicBezTo>
                    <a:pt x="1123950" y="1277700"/>
                    <a:pt x="1132523" y="1265317"/>
                    <a:pt x="1142048" y="1252935"/>
                  </a:cubicBezTo>
                  <a:cubicBezTo>
                    <a:pt x="1313498" y="1042432"/>
                    <a:pt x="1383982" y="811927"/>
                    <a:pt x="1284923" y="547132"/>
                  </a:cubicBezTo>
                  <a:cubicBezTo>
                    <a:pt x="1230630" y="401400"/>
                    <a:pt x="1163003" y="265192"/>
                    <a:pt x="1039178" y="165180"/>
                  </a:cubicBezTo>
                  <a:cubicBezTo>
                    <a:pt x="1016317" y="147082"/>
                    <a:pt x="1001078" y="136605"/>
                    <a:pt x="1016317" y="103267"/>
                  </a:cubicBezTo>
                  <a:cubicBezTo>
                    <a:pt x="1029653" y="72787"/>
                    <a:pt x="1019175" y="40402"/>
                    <a:pt x="990600" y="18495"/>
                  </a:cubicBezTo>
                  <a:cubicBezTo>
                    <a:pt x="962978" y="-3413"/>
                    <a:pt x="932497" y="-5318"/>
                    <a:pt x="901065" y="9922"/>
                  </a:cubicBezTo>
                  <a:cubicBezTo>
                    <a:pt x="871538" y="24210"/>
                    <a:pt x="850582" y="53737"/>
                    <a:pt x="858203" y="83265"/>
                  </a:cubicBezTo>
                  <a:cubicBezTo>
                    <a:pt x="874395" y="144225"/>
                    <a:pt x="842963" y="148035"/>
                    <a:pt x="802957" y="148987"/>
                  </a:cubicBezTo>
                  <a:cubicBezTo>
                    <a:pt x="782955" y="133747"/>
                    <a:pt x="798195" y="117555"/>
                    <a:pt x="802005" y="104220"/>
                  </a:cubicBezTo>
                  <a:cubicBezTo>
                    <a:pt x="813435" y="58500"/>
                    <a:pt x="785813" y="12780"/>
                    <a:pt x="739140" y="4207"/>
                  </a:cubicBezTo>
                  <a:cubicBezTo>
                    <a:pt x="690563" y="-4365"/>
                    <a:pt x="632460" y="47070"/>
                    <a:pt x="644842" y="89932"/>
                  </a:cubicBezTo>
                  <a:cubicBezTo>
                    <a:pt x="658178" y="136605"/>
                    <a:pt x="619125" y="149940"/>
                    <a:pt x="585788" y="176610"/>
                  </a:cubicBezTo>
                  <a:cubicBezTo>
                    <a:pt x="581025" y="180420"/>
                    <a:pt x="575310" y="184230"/>
                    <a:pt x="571500" y="188992"/>
                  </a:cubicBezTo>
                  <a:cubicBezTo>
                    <a:pt x="411480" y="359490"/>
                    <a:pt x="317182" y="559515"/>
                    <a:pt x="314325" y="793830"/>
                  </a:cubicBezTo>
                  <a:cubicBezTo>
                    <a:pt x="312420" y="951945"/>
                    <a:pt x="367665" y="1095772"/>
                    <a:pt x="460057" y="1222455"/>
                  </a:cubicBezTo>
                  <a:cubicBezTo>
                    <a:pt x="500063" y="1277700"/>
                    <a:pt x="520065" y="1330087"/>
                    <a:pt x="501015" y="1395810"/>
                  </a:cubicBezTo>
                  <a:cubicBezTo>
                    <a:pt x="490538" y="1432957"/>
                    <a:pt x="493395" y="1471057"/>
                    <a:pt x="491490" y="1509157"/>
                  </a:cubicBezTo>
                  <a:cubicBezTo>
                    <a:pt x="432435" y="1512967"/>
                    <a:pt x="381953" y="1481535"/>
                    <a:pt x="328613" y="1464390"/>
                  </a:cubicBezTo>
                  <a:cubicBezTo>
                    <a:pt x="211455" y="1428195"/>
                    <a:pt x="78105" y="1464390"/>
                    <a:pt x="0" y="1555830"/>
                  </a:cubicBezTo>
                  <a:cubicBezTo>
                    <a:pt x="105728" y="1556782"/>
                    <a:pt x="212407" y="1574880"/>
                    <a:pt x="308610" y="1612027"/>
                  </a:cubicBezTo>
                  <a:cubicBezTo>
                    <a:pt x="481013" y="1677750"/>
                    <a:pt x="642938" y="1667272"/>
                    <a:pt x="805815" y="1595835"/>
                  </a:cubicBezTo>
                  <a:cubicBezTo>
                    <a:pt x="805815" y="1595835"/>
                    <a:pt x="805815" y="1595835"/>
                    <a:pt x="805815" y="1595835"/>
                  </a:cubicBezTo>
                  <a:cubicBezTo>
                    <a:pt x="805815" y="1595835"/>
                    <a:pt x="805815" y="1595835"/>
                    <a:pt x="805815" y="1595835"/>
                  </a:cubicBezTo>
                  <a:cubicBezTo>
                    <a:pt x="808672" y="1595835"/>
                    <a:pt x="812482" y="1595835"/>
                    <a:pt x="815340" y="1595835"/>
                  </a:cubicBezTo>
                  <a:cubicBezTo>
                    <a:pt x="821055" y="1593930"/>
                    <a:pt x="826770" y="1592977"/>
                    <a:pt x="832485" y="1592025"/>
                  </a:cubicBezTo>
                  <a:cubicBezTo>
                    <a:pt x="826770" y="1592977"/>
                    <a:pt x="821055" y="1593930"/>
                    <a:pt x="815340" y="1595835"/>
                  </a:cubicBezTo>
                  <a:cubicBezTo>
                    <a:pt x="858203" y="1592025"/>
                    <a:pt x="896303" y="1607265"/>
                    <a:pt x="934403" y="1620600"/>
                  </a:cubicBezTo>
                  <a:cubicBezTo>
                    <a:pt x="1037272" y="1656795"/>
                    <a:pt x="1143000" y="1675845"/>
                    <a:pt x="1250632" y="1645365"/>
                  </a:cubicBezTo>
                  <a:cubicBezTo>
                    <a:pt x="1343025" y="1618695"/>
                    <a:pt x="1433512" y="1589167"/>
                    <a:pt x="1529715" y="1575832"/>
                  </a:cubicBezTo>
                  <a:cubicBezTo>
                    <a:pt x="1582103" y="1568212"/>
                    <a:pt x="1632585" y="1544400"/>
                    <a:pt x="1694498" y="1575832"/>
                  </a:cubicBezTo>
                  <a:cubicBezTo>
                    <a:pt x="1611630" y="1469152"/>
                    <a:pt x="1474470" y="1425337"/>
                    <a:pt x="1361123" y="1460580"/>
                  </a:cubicBezTo>
                  <a:close/>
                  <a:moveTo>
                    <a:pt x="941070" y="31830"/>
                  </a:moveTo>
                  <a:cubicBezTo>
                    <a:pt x="970597" y="34687"/>
                    <a:pt x="988695" y="50880"/>
                    <a:pt x="988695" y="83265"/>
                  </a:cubicBezTo>
                  <a:cubicBezTo>
                    <a:pt x="988695" y="115650"/>
                    <a:pt x="963930" y="134700"/>
                    <a:pt x="938213" y="134700"/>
                  </a:cubicBezTo>
                  <a:cubicBezTo>
                    <a:pt x="912495" y="134700"/>
                    <a:pt x="892492" y="112792"/>
                    <a:pt x="891540" y="84217"/>
                  </a:cubicBezTo>
                  <a:cubicBezTo>
                    <a:pt x="890588" y="53737"/>
                    <a:pt x="906780" y="34687"/>
                    <a:pt x="941070" y="31830"/>
                  </a:cubicBezTo>
                  <a:close/>
                  <a:moveTo>
                    <a:pt x="1029653" y="196612"/>
                  </a:moveTo>
                  <a:cubicBezTo>
                    <a:pt x="1104900" y="257572"/>
                    <a:pt x="1153478" y="339487"/>
                    <a:pt x="1198245" y="423307"/>
                  </a:cubicBezTo>
                  <a:cubicBezTo>
                    <a:pt x="1252538" y="526177"/>
                    <a:pt x="1285875" y="635715"/>
                    <a:pt x="1302067" y="750967"/>
                  </a:cubicBezTo>
                  <a:cubicBezTo>
                    <a:pt x="1303020" y="770017"/>
                    <a:pt x="1304925" y="779542"/>
                    <a:pt x="1303020" y="790972"/>
                  </a:cubicBezTo>
                  <a:cubicBezTo>
                    <a:pt x="1303973" y="793830"/>
                    <a:pt x="1303020" y="794782"/>
                    <a:pt x="1302067" y="794782"/>
                  </a:cubicBezTo>
                  <a:cubicBezTo>
                    <a:pt x="1291590" y="894795"/>
                    <a:pt x="1270635" y="990997"/>
                    <a:pt x="1221105" y="1080532"/>
                  </a:cubicBezTo>
                  <a:cubicBezTo>
                    <a:pt x="1215390" y="1091010"/>
                    <a:pt x="1214438" y="1093867"/>
                    <a:pt x="1199198" y="1109107"/>
                  </a:cubicBezTo>
                  <a:cubicBezTo>
                    <a:pt x="1250632" y="874792"/>
                    <a:pt x="1211580" y="652860"/>
                    <a:pt x="1094423" y="445215"/>
                  </a:cubicBezTo>
                  <a:cubicBezTo>
                    <a:pt x="1033463" y="336630"/>
                    <a:pt x="957263" y="239475"/>
                    <a:pt x="846772" y="175657"/>
                  </a:cubicBezTo>
                  <a:cubicBezTo>
                    <a:pt x="912495" y="139462"/>
                    <a:pt x="974407" y="150892"/>
                    <a:pt x="1029653" y="196612"/>
                  </a:cubicBezTo>
                  <a:close/>
                  <a:moveTo>
                    <a:pt x="494347" y="722392"/>
                  </a:moveTo>
                  <a:cubicBezTo>
                    <a:pt x="480060" y="710962"/>
                    <a:pt x="494347" y="703342"/>
                    <a:pt x="501015" y="696675"/>
                  </a:cubicBezTo>
                  <a:cubicBezTo>
                    <a:pt x="519113" y="677625"/>
                    <a:pt x="529590" y="661432"/>
                    <a:pt x="567690" y="681435"/>
                  </a:cubicBezTo>
                  <a:cubicBezTo>
                    <a:pt x="611505" y="705247"/>
                    <a:pt x="669607" y="688102"/>
                    <a:pt x="721995" y="687150"/>
                  </a:cubicBezTo>
                  <a:cubicBezTo>
                    <a:pt x="730567" y="687150"/>
                    <a:pt x="733425" y="676672"/>
                    <a:pt x="732472" y="669052"/>
                  </a:cubicBezTo>
                  <a:cubicBezTo>
                    <a:pt x="725805" y="618570"/>
                    <a:pt x="747713" y="566182"/>
                    <a:pt x="716280" y="517605"/>
                  </a:cubicBezTo>
                  <a:cubicBezTo>
                    <a:pt x="700088" y="492840"/>
                    <a:pt x="733425" y="486172"/>
                    <a:pt x="743903" y="469980"/>
                  </a:cubicBezTo>
                  <a:cubicBezTo>
                    <a:pt x="756285" y="451882"/>
                    <a:pt x="769620" y="460455"/>
                    <a:pt x="777240" y="473790"/>
                  </a:cubicBezTo>
                  <a:cubicBezTo>
                    <a:pt x="785813" y="488077"/>
                    <a:pt x="818197" y="491887"/>
                    <a:pt x="799147" y="521415"/>
                  </a:cubicBezTo>
                  <a:cubicBezTo>
                    <a:pt x="767715" y="569040"/>
                    <a:pt x="789622" y="623332"/>
                    <a:pt x="785813" y="673815"/>
                  </a:cubicBezTo>
                  <a:cubicBezTo>
                    <a:pt x="784860" y="691912"/>
                    <a:pt x="802957" y="690007"/>
                    <a:pt x="815340" y="688102"/>
                  </a:cubicBezTo>
                  <a:cubicBezTo>
                    <a:pt x="867728" y="679530"/>
                    <a:pt x="923925" y="709057"/>
                    <a:pt x="975360" y="666195"/>
                  </a:cubicBezTo>
                  <a:cubicBezTo>
                    <a:pt x="989647" y="654765"/>
                    <a:pt x="1010603" y="688102"/>
                    <a:pt x="1022032" y="704295"/>
                  </a:cubicBezTo>
                  <a:cubicBezTo>
                    <a:pt x="1037272" y="725250"/>
                    <a:pt x="1009650" y="731917"/>
                    <a:pt x="1000125" y="744300"/>
                  </a:cubicBezTo>
                  <a:cubicBezTo>
                    <a:pt x="991553" y="755730"/>
                    <a:pt x="983932" y="769065"/>
                    <a:pt x="962025" y="753825"/>
                  </a:cubicBezTo>
                  <a:cubicBezTo>
                    <a:pt x="911542" y="718582"/>
                    <a:pt x="852488" y="743347"/>
                    <a:pt x="796290" y="738585"/>
                  </a:cubicBezTo>
                  <a:cubicBezTo>
                    <a:pt x="781050" y="737632"/>
                    <a:pt x="783907" y="753825"/>
                    <a:pt x="783907" y="764302"/>
                  </a:cubicBezTo>
                  <a:cubicBezTo>
                    <a:pt x="782955" y="788115"/>
                    <a:pt x="783907" y="811927"/>
                    <a:pt x="783907" y="841455"/>
                  </a:cubicBezTo>
                  <a:cubicBezTo>
                    <a:pt x="791528" y="870030"/>
                    <a:pt x="773430" y="906225"/>
                    <a:pt x="800100" y="940515"/>
                  </a:cubicBezTo>
                  <a:cubicBezTo>
                    <a:pt x="817245" y="962422"/>
                    <a:pt x="780097" y="973852"/>
                    <a:pt x="768667" y="990045"/>
                  </a:cubicBezTo>
                  <a:cubicBezTo>
                    <a:pt x="756285" y="1007190"/>
                    <a:pt x="744855" y="993855"/>
                    <a:pt x="739140" y="983377"/>
                  </a:cubicBezTo>
                  <a:cubicBezTo>
                    <a:pt x="729615" y="968137"/>
                    <a:pt x="698182" y="965280"/>
                    <a:pt x="715328" y="935752"/>
                  </a:cubicBezTo>
                  <a:cubicBezTo>
                    <a:pt x="748665" y="876697"/>
                    <a:pt x="724853" y="812880"/>
                    <a:pt x="729615" y="750967"/>
                  </a:cubicBezTo>
                  <a:cubicBezTo>
                    <a:pt x="731520" y="731917"/>
                    <a:pt x="711517" y="735727"/>
                    <a:pt x="700088" y="737632"/>
                  </a:cubicBezTo>
                  <a:cubicBezTo>
                    <a:pt x="647700" y="746205"/>
                    <a:pt x="591503" y="718582"/>
                    <a:pt x="540067" y="757635"/>
                  </a:cubicBezTo>
                  <a:cubicBezTo>
                    <a:pt x="525780" y="770970"/>
                    <a:pt x="510540" y="734775"/>
                    <a:pt x="494347" y="722392"/>
                  </a:cubicBezTo>
                  <a:close/>
                  <a:moveTo>
                    <a:pt x="1128713" y="1230075"/>
                  </a:moveTo>
                  <a:cubicBezTo>
                    <a:pt x="930592" y="1096725"/>
                    <a:pt x="734378" y="1118632"/>
                    <a:pt x="532447" y="1207215"/>
                  </a:cubicBezTo>
                  <a:cubicBezTo>
                    <a:pt x="635317" y="1102440"/>
                    <a:pt x="1019175" y="1084342"/>
                    <a:pt x="1128713" y="1230075"/>
                  </a:cubicBezTo>
                  <a:close/>
                  <a:moveTo>
                    <a:pt x="1061085" y="1268175"/>
                  </a:moveTo>
                  <a:cubicBezTo>
                    <a:pt x="995363" y="1257697"/>
                    <a:pt x="932497" y="1233885"/>
                    <a:pt x="865822" y="1231027"/>
                  </a:cubicBezTo>
                  <a:cubicBezTo>
                    <a:pt x="758190" y="1224360"/>
                    <a:pt x="654367" y="1239600"/>
                    <a:pt x="552450" y="1274842"/>
                  </a:cubicBezTo>
                  <a:cubicBezTo>
                    <a:pt x="661988" y="1223407"/>
                    <a:pt x="775335" y="1197690"/>
                    <a:pt x="896303" y="1221502"/>
                  </a:cubicBezTo>
                  <a:cubicBezTo>
                    <a:pt x="955357" y="1223407"/>
                    <a:pt x="1009650" y="1241505"/>
                    <a:pt x="1061085" y="1268175"/>
                  </a:cubicBezTo>
                  <a:close/>
                  <a:moveTo>
                    <a:pt x="536257" y="1510110"/>
                  </a:moveTo>
                  <a:cubicBezTo>
                    <a:pt x="727710" y="1440577"/>
                    <a:pt x="905828" y="1440577"/>
                    <a:pt x="1085850" y="1507252"/>
                  </a:cubicBezTo>
                  <a:cubicBezTo>
                    <a:pt x="906780" y="1582500"/>
                    <a:pt x="728663" y="1580595"/>
                    <a:pt x="536257" y="1510110"/>
                  </a:cubicBezTo>
                  <a:close/>
                  <a:moveTo>
                    <a:pt x="814388" y="1403430"/>
                  </a:moveTo>
                  <a:cubicBezTo>
                    <a:pt x="720090" y="1404382"/>
                    <a:pt x="627697" y="1421527"/>
                    <a:pt x="535305" y="1438672"/>
                  </a:cubicBezTo>
                  <a:cubicBezTo>
                    <a:pt x="721995" y="1374855"/>
                    <a:pt x="909638" y="1371997"/>
                    <a:pt x="1095375" y="1437720"/>
                  </a:cubicBezTo>
                  <a:cubicBezTo>
                    <a:pt x="1002982" y="1418670"/>
                    <a:pt x="910590" y="1403430"/>
                    <a:pt x="814388" y="1403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11">
              <a:extLst>
                <a:ext uri="{FF2B5EF4-FFF2-40B4-BE49-F238E27FC236}">
                  <a16:creationId xmlns:a16="http://schemas.microsoft.com/office/drawing/2014/main" id="{61EE37C7-6C17-4A81-9D89-172224F9D232}"/>
                </a:ext>
              </a:extLst>
            </p:cNvPr>
            <p:cNvSpPr/>
            <p:nvPr/>
          </p:nvSpPr>
          <p:spPr>
            <a:xfrm>
              <a:off x="4348162" y="3829050"/>
              <a:ext cx="10477" cy="2857"/>
            </a:xfrm>
            <a:custGeom>
              <a:avLst/>
              <a:gdLst>
                <a:gd name="connsiteX0" fmla="*/ 0 w 10477"/>
                <a:gd name="connsiteY0" fmla="*/ 2858 h 2857"/>
                <a:gd name="connsiteX1" fmla="*/ 10478 w 10477"/>
                <a:gd name="connsiteY1" fmla="*/ 0 h 2857"/>
                <a:gd name="connsiteX2" fmla="*/ 0 w 10477"/>
                <a:gd name="connsiteY2" fmla="*/ 2858 h 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" h="2857">
                  <a:moveTo>
                    <a:pt x="0" y="2858"/>
                  </a:moveTo>
                  <a:cubicBezTo>
                    <a:pt x="3810" y="1905"/>
                    <a:pt x="6668" y="953"/>
                    <a:pt x="10478" y="0"/>
                  </a:cubicBezTo>
                  <a:cubicBezTo>
                    <a:pt x="6668" y="0"/>
                    <a:pt x="2857" y="953"/>
                    <a:pt x="0" y="2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8" name="Group 10">
            <a:extLst>
              <a:ext uri="{FF2B5EF4-FFF2-40B4-BE49-F238E27FC236}">
                <a16:creationId xmlns:a16="http://schemas.microsoft.com/office/drawing/2014/main" id="{B8CAF975-91D2-4610-918A-5F69DDD39E2D}"/>
              </a:ext>
            </a:extLst>
          </p:cNvPr>
          <p:cNvGrpSpPr>
            <a:grpSpLocks noChangeAspect="1"/>
          </p:cNvGrpSpPr>
          <p:nvPr/>
        </p:nvGrpSpPr>
        <p:grpSpPr>
          <a:xfrm>
            <a:off x="10953188" y="1182448"/>
            <a:ext cx="922789" cy="2922376"/>
            <a:chOff x="5716900" y="199025"/>
            <a:chExt cx="2044833" cy="6475760"/>
          </a:xfrm>
          <a:solidFill>
            <a:schemeClr val="accent1"/>
          </a:solidFill>
        </p:grpSpPr>
        <p:sp>
          <p:nvSpPr>
            <p:cNvPr id="79" name="Freeform 26">
              <a:extLst>
                <a:ext uri="{FF2B5EF4-FFF2-40B4-BE49-F238E27FC236}">
                  <a16:creationId xmlns:a16="http://schemas.microsoft.com/office/drawing/2014/main" id="{79886ACD-F6F0-485F-8BCD-AAEE3FC2255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05995" y="2340365"/>
              <a:ext cx="1917474" cy="1098364"/>
            </a:xfrm>
            <a:custGeom>
              <a:avLst/>
              <a:gdLst/>
              <a:ahLst/>
              <a:cxnLst/>
              <a:rect l="l" t="t" r="r" b="b"/>
              <a:pathLst>
                <a:path w="1917474" h="1080000">
                  <a:moveTo>
                    <a:pt x="1917474" y="0"/>
                  </a:moveTo>
                  <a:lnTo>
                    <a:pt x="0" y="0"/>
                  </a:lnTo>
                  <a:cubicBezTo>
                    <a:pt x="64046" y="206244"/>
                    <a:pt x="170600" y="189898"/>
                    <a:pt x="339667" y="296160"/>
                  </a:cubicBezTo>
                  <a:cubicBezTo>
                    <a:pt x="313133" y="471359"/>
                    <a:pt x="268077" y="838410"/>
                    <a:pt x="244076" y="1080000"/>
                  </a:cubicBezTo>
                  <a:lnTo>
                    <a:pt x="1810406" y="1080000"/>
                  </a:lnTo>
                  <a:cubicBezTo>
                    <a:pt x="1707448" y="766922"/>
                    <a:pt x="1566054" y="368071"/>
                    <a:pt x="1548391" y="248688"/>
                  </a:cubicBezTo>
                  <a:cubicBezTo>
                    <a:pt x="1667467" y="235938"/>
                    <a:pt x="1874282" y="233670"/>
                    <a:pt x="1915736" y="4026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0" name="Freeform 27">
              <a:extLst>
                <a:ext uri="{FF2B5EF4-FFF2-40B4-BE49-F238E27FC236}">
                  <a16:creationId xmlns:a16="http://schemas.microsoft.com/office/drawing/2014/main" id="{5625B29B-5C75-4116-8AB3-7CB90E4411D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06739" y="1275927"/>
              <a:ext cx="1954994" cy="1083098"/>
            </a:xfrm>
            <a:custGeom>
              <a:avLst/>
              <a:gdLst/>
              <a:ahLst/>
              <a:cxnLst/>
              <a:rect l="l" t="t" r="r" b="b"/>
              <a:pathLst>
                <a:path w="1954994" h="1080000">
                  <a:moveTo>
                    <a:pt x="1523764" y="0"/>
                  </a:moveTo>
                  <a:lnTo>
                    <a:pt x="189283" y="0"/>
                  </a:lnTo>
                  <a:cubicBezTo>
                    <a:pt x="170637" y="12530"/>
                    <a:pt x="153375" y="27483"/>
                    <a:pt x="137291" y="44705"/>
                  </a:cubicBezTo>
                  <a:cubicBezTo>
                    <a:pt x="105152" y="92546"/>
                    <a:pt x="-33051" y="694368"/>
                    <a:pt x="7327" y="970116"/>
                  </a:cubicBezTo>
                  <a:cubicBezTo>
                    <a:pt x="15204" y="1012663"/>
                    <a:pt x="23976" y="1048928"/>
                    <a:pt x="34044" y="1080000"/>
                  </a:cubicBezTo>
                  <a:lnTo>
                    <a:pt x="1951518" y="1080000"/>
                  </a:lnTo>
                  <a:cubicBezTo>
                    <a:pt x="1968247" y="904659"/>
                    <a:pt x="1924376" y="781971"/>
                    <a:pt x="1824851" y="581424"/>
                  </a:cubicBezTo>
                  <a:cubicBezTo>
                    <a:pt x="1782972" y="535628"/>
                    <a:pt x="1838570" y="467072"/>
                    <a:pt x="1787436" y="401715"/>
                  </a:cubicBezTo>
                  <a:cubicBezTo>
                    <a:pt x="1766665" y="389849"/>
                    <a:pt x="1818567" y="300845"/>
                    <a:pt x="1771732" y="193217"/>
                  </a:cubicBezTo>
                  <a:cubicBezTo>
                    <a:pt x="1761300" y="157871"/>
                    <a:pt x="1794452" y="107151"/>
                    <a:pt x="1717953" y="73568"/>
                  </a:cubicBezTo>
                  <a:cubicBezTo>
                    <a:pt x="1654306" y="44207"/>
                    <a:pt x="1586764" y="20219"/>
                    <a:pt x="1523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1" name="Freeform 28">
              <a:extLst>
                <a:ext uri="{FF2B5EF4-FFF2-40B4-BE49-F238E27FC236}">
                  <a16:creationId xmlns:a16="http://schemas.microsoft.com/office/drawing/2014/main" id="{BD3D98C4-0BEA-4330-AAEA-1A49CFD47FBE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215467" y="199025"/>
              <a:ext cx="1334481" cy="1080000"/>
            </a:xfrm>
            <a:custGeom>
              <a:avLst/>
              <a:gdLst/>
              <a:ahLst/>
              <a:cxnLst/>
              <a:rect l="l" t="t" r="r" b="b"/>
              <a:pathLst>
                <a:path w="1334481" h="1080000">
                  <a:moveTo>
                    <a:pt x="798803" y="495"/>
                  </a:moveTo>
                  <a:cubicBezTo>
                    <a:pt x="669255" y="10891"/>
                    <a:pt x="653662" y="70492"/>
                    <a:pt x="573322" y="106786"/>
                  </a:cubicBezTo>
                  <a:lnTo>
                    <a:pt x="485457" y="256323"/>
                  </a:lnTo>
                  <a:cubicBezTo>
                    <a:pt x="485979" y="343749"/>
                    <a:pt x="470959" y="425994"/>
                    <a:pt x="489610" y="508239"/>
                  </a:cubicBezTo>
                  <a:cubicBezTo>
                    <a:pt x="564050" y="589181"/>
                    <a:pt x="584104" y="701201"/>
                    <a:pt x="614517" y="792502"/>
                  </a:cubicBezTo>
                  <a:cubicBezTo>
                    <a:pt x="583420" y="835342"/>
                    <a:pt x="575633" y="893723"/>
                    <a:pt x="516049" y="921024"/>
                  </a:cubicBezTo>
                  <a:cubicBezTo>
                    <a:pt x="345841" y="988886"/>
                    <a:pt x="142528" y="976932"/>
                    <a:pt x="0" y="1080000"/>
                  </a:cubicBezTo>
                  <a:lnTo>
                    <a:pt x="1334481" y="1080000"/>
                  </a:lnTo>
                  <a:cubicBezTo>
                    <a:pt x="1245907" y="1050367"/>
                    <a:pt x="1166529" y="1027797"/>
                    <a:pt x="1120646" y="1006058"/>
                  </a:cubicBezTo>
                  <a:cubicBezTo>
                    <a:pt x="1072185" y="970808"/>
                    <a:pt x="1049621" y="945916"/>
                    <a:pt x="1032239" y="902896"/>
                  </a:cubicBezTo>
                  <a:cubicBezTo>
                    <a:pt x="1014470" y="851243"/>
                    <a:pt x="1066627" y="778870"/>
                    <a:pt x="1082526" y="724627"/>
                  </a:cubicBezTo>
                  <a:cubicBezTo>
                    <a:pt x="1099814" y="659584"/>
                    <a:pt x="1099442" y="612693"/>
                    <a:pt x="1143738" y="546306"/>
                  </a:cubicBezTo>
                  <a:cubicBezTo>
                    <a:pt x="1133648" y="464379"/>
                    <a:pt x="1157749" y="411814"/>
                    <a:pt x="1154071" y="328893"/>
                  </a:cubicBezTo>
                  <a:cubicBezTo>
                    <a:pt x="1155358" y="272643"/>
                    <a:pt x="1146284" y="182728"/>
                    <a:pt x="1080233" y="131659"/>
                  </a:cubicBezTo>
                  <a:cubicBezTo>
                    <a:pt x="1053759" y="66356"/>
                    <a:pt x="931460" y="-6717"/>
                    <a:pt x="798803" y="4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2" name="Freeform 23">
              <a:extLst>
                <a:ext uri="{FF2B5EF4-FFF2-40B4-BE49-F238E27FC236}">
                  <a16:creationId xmlns:a16="http://schemas.microsoft.com/office/drawing/2014/main" id="{BD05FBA8-2720-475B-A931-15607C8A366E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716900" y="5594785"/>
              <a:ext cx="1677800" cy="1080000"/>
            </a:xfrm>
            <a:custGeom>
              <a:avLst/>
              <a:gdLst/>
              <a:ahLst/>
              <a:cxnLst/>
              <a:rect l="l" t="t" r="r" b="b"/>
              <a:pathLst>
                <a:path w="1677800" h="1080000">
                  <a:moveTo>
                    <a:pt x="405990" y="0"/>
                  </a:moveTo>
                  <a:lnTo>
                    <a:pt x="14920" y="0"/>
                  </a:lnTo>
                  <a:cubicBezTo>
                    <a:pt x="19605" y="40861"/>
                    <a:pt x="26348" y="78676"/>
                    <a:pt x="34570" y="112368"/>
                  </a:cubicBezTo>
                  <a:cubicBezTo>
                    <a:pt x="56813" y="198254"/>
                    <a:pt x="-16492" y="426415"/>
                    <a:pt x="3492" y="516654"/>
                  </a:cubicBezTo>
                  <a:cubicBezTo>
                    <a:pt x="35886" y="602873"/>
                    <a:pt x="36262" y="644518"/>
                    <a:pt x="67996" y="716963"/>
                  </a:cubicBezTo>
                  <a:cubicBezTo>
                    <a:pt x="82935" y="759571"/>
                    <a:pt x="3595" y="835901"/>
                    <a:pt x="12035" y="880935"/>
                  </a:cubicBezTo>
                  <a:cubicBezTo>
                    <a:pt x="41943" y="992172"/>
                    <a:pt x="160178" y="1029192"/>
                    <a:pt x="283931" y="1072154"/>
                  </a:cubicBezTo>
                  <a:cubicBezTo>
                    <a:pt x="540578" y="1100381"/>
                    <a:pt x="654781" y="1048819"/>
                    <a:pt x="559322" y="975547"/>
                  </a:cubicBezTo>
                  <a:cubicBezTo>
                    <a:pt x="436895" y="872565"/>
                    <a:pt x="421362" y="856532"/>
                    <a:pt x="327639" y="743522"/>
                  </a:cubicBezTo>
                  <a:cubicBezTo>
                    <a:pt x="314896" y="682482"/>
                    <a:pt x="322099" y="585132"/>
                    <a:pt x="366827" y="494613"/>
                  </a:cubicBezTo>
                  <a:cubicBezTo>
                    <a:pt x="388784" y="396535"/>
                    <a:pt x="334869" y="246001"/>
                    <a:pt x="354121" y="198669"/>
                  </a:cubicBezTo>
                  <a:cubicBezTo>
                    <a:pt x="371449" y="145407"/>
                    <a:pt x="389780" y="75715"/>
                    <a:pt x="405990" y="0"/>
                  </a:cubicBezTo>
                  <a:close/>
                  <a:moveTo>
                    <a:pt x="1188635" y="0"/>
                  </a:moveTo>
                  <a:lnTo>
                    <a:pt x="822159" y="0"/>
                  </a:lnTo>
                  <a:cubicBezTo>
                    <a:pt x="826325" y="117417"/>
                    <a:pt x="829883" y="229278"/>
                    <a:pt x="824855" y="297516"/>
                  </a:cubicBezTo>
                  <a:cubicBezTo>
                    <a:pt x="828187" y="395859"/>
                    <a:pt x="899040" y="428947"/>
                    <a:pt x="874015" y="453628"/>
                  </a:cubicBezTo>
                  <a:cubicBezTo>
                    <a:pt x="794935" y="508734"/>
                    <a:pt x="897970" y="570621"/>
                    <a:pt x="844953" y="639996"/>
                  </a:cubicBezTo>
                  <a:cubicBezTo>
                    <a:pt x="828354" y="663075"/>
                    <a:pt x="869609" y="691667"/>
                    <a:pt x="861274" y="717502"/>
                  </a:cubicBezTo>
                  <a:cubicBezTo>
                    <a:pt x="858163" y="765703"/>
                    <a:pt x="821384" y="864430"/>
                    <a:pt x="870069" y="890591"/>
                  </a:cubicBezTo>
                  <a:cubicBezTo>
                    <a:pt x="1027088" y="956498"/>
                    <a:pt x="1111591" y="1017224"/>
                    <a:pt x="1271200" y="1041692"/>
                  </a:cubicBezTo>
                  <a:cubicBezTo>
                    <a:pt x="1421068" y="1058498"/>
                    <a:pt x="1596837" y="1072717"/>
                    <a:pt x="1656062" y="1050676"/>
                  </a:cubicBezTo>
                  <a:cubicBezTo>
                    <a:pt x="1693035" y="1020314"/>
                    <a:pt x="1679483" y="943603"/>
                    <a:pt x="1640658" y="913901"/>
                  </a:cubicBezTo>
                  <a:cubicBezTo>
                    <a:pt x="1417953" y="775424"/>
                    <a:pt x="1164022" y="643347"/>
                    <a:pt x="1205563" y="584990"/>
                  </a:cubicBezTo>
                  <a:cubicBezTo>
                    <a:pt x="1270516" y="495899"/>
                    <a:pt x="1246641" y="485610"/>
                    <a:pt x="1224312" y="467932"/>
                  </a:cubicBezTo>
                  <a:cubicBezTo>
                    <a:pt x="1176229" y="446071"/>
                    <a:pt x="1168262" y="421787"/>
                    <a:pt x="1188836" y="379042"/>
                  </a:cubicBezTo>
                  <a:cubicBezTo>
                    <a:pt x="1216542" y="318917"/>
                    <a:pt x="1210581" y="266563"/>
                    <a:pt x="1178720" y="198669"/>
                  </a:cubicBezTo>
                  <a:cubicBezTo>
                    <a:pt x="1164609" y="142192"/>
                    <a:pt x="1169753" y="86082"/>
                    <a:pt x="11886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3" name="Freeform 24">
              <a:extLst>
                <a:ext uri="{FF2B5EF4-FFF2-40B4-BE49-F238E27FC236}">
                  <a16:creationId xmlns:a16="http://schemas.microsoft.com/office/drawing/2014/main" id="{645257D8-85B3-4B39-A0F1-A29CAC5FE29C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019147" y="4499792"/>
              <a:ext cx="1376807" cy="1098364"/>
            </a:xfrm>
            <a:custGeom>
              <a:avLst/>
              <a:gdLst/>
              <a:ahLst/>
              <a:cxnLst/>
              <a:rect l="l" t="t" r="r" b="b"/>
              <a:pathLst>
                <a:path w="1376807" h="1080000">
                  <a:moveTo>
                    <a:pt x="624339" y="0"/>
                  </a:moveTo>
                  <a:lnTo>
                    <a:pt x="127193" y="0"/>
                  </a:lnTo>
                  <a:cubicBezTo>
                    <a:pt x="109123" y="58470"/>
                    <a:pt x="161935" y="118842"/>
                    <a:pt x="129399" y="139055"/>
                  </a:cubicBezTo>
                  <a:cubicBezTo>
                    <a:pt x="78465" y="177453"/>
                    <a:pt x="124181" y="231720"/>
                    <a:pt x="100910" y="269789"/>
                  </a:cubicBezTo>
                  <a:cubicBezTo>
                    <a:pt x="5954" y="483070"/>
                    <a:pt x="-18596" y="835256"/>
                    <a:pt x="13088" y="1080000"/>
                  </a:cubicBezTo>
                  <a:lnTo>
                    <a:pt x="404158" y="1080000"/>
                  </a:lnTo>
                  <a:cubicBezTo>
                    <a:pt x="442184" y="908174"/>
                    <a:pt x="470765" y="705566"/>
                    <a:pt x="457854" y="595381"/>
                  </a:cubicBezTo>
                  <a:cubicBezTo>
                    <a:pt x="449621" y="550671"/>
                    <a:pt x="511134" y="530620"/>
                    <a:pt x="502312" y="497614"/>
                  </a:cubicBezTo>
                  <a:cubicBezTo>
                    <a:pt x="487977" y="466779"/>
                    <a:pt x="481413" y="454072"/>
                    <a:pt x="495566" y="433596"/>
                  </a:cubicBezTo>
                  <a:cubicBezTo>
                    <a:pt x="504111" y="396469"/>
                    <a:pt x="538832" y="394329"/>
                    <a:pt x="561150" y="346512"/>
                  </a:cubicBezTo>
                  <a:cubicBezTo>
                    <a:pt x="571249" y="299677"/>
                    <a:pt x="539910" y="268762"/>
                    <a:pt x="562958" y="218234"/>
                  </a:cubicBezTo>
                  <a:cubicBezTo>
                    <a:pt x="587661" y="145363"/>
                    <a:pt x="607863" y="71522"/>
                    <a:pt x="624339" y="0"/>
                  </a:cubicBezTo>
                  <a:close/>
                  <a:moveTo>
                    <a:pt x="1372033" y="0"/>
                  </a:moveTo>
                  <a:lnTo>
                    <a:pt x="880103" y="0"/>
                  </a:lnTo>
                  <a:cubicBezTo>
                    <a:pt x="879880" y="17298"/>
                    <a:pt x="883247" y="33852"/>
                    <a:pt x="892867" y="48518"/>
                  </a:cubicBezTo>
                  <a:cubicBezTo>
                    <a:pt x="930548" y="84866"/>
                    <a:pt x="866295" y="101931"/>
                    <a:pt x="868160" y="143789"/>
                  </a:cubicBezTo>
                  <a:cubicBezTo>
                    <a:pt x="872106" y="192834"/>
                    <a:pt x="917376" y="208817"/>
                    <a:pt x="904792" y="257864"/>
                  </a:cubicBezTo>
                  <a:cubicBezTo>
                    <a:pt x="864280" y="356188"/>
                    <a:pt x="849667" y="521848"/>
                    <a:pt x="822105" y="653841"/>
                  </a:cubicBezTo>
                  <a:cubicBezTo>
                    <a:pt x="807236" y="733337"/>
                    <a:pt x="814397" y="912334"/>
                    <a:pt x="820327" y="1080000"/>
                  </a:cubicBezTo>
                  <a:lnTo>
                    <a:pt x="1186803" y="1080000"/>
                  </a:lnTo>
                  <a:cubicBezTo>
                    <a:pt x="1189377" y="1066045"/>
                    <a:pt x="1192698" y="1051397"/>
                    <a:pt x="1196339" y="1035844"/>
                  </a:cubicBezTo>
                  <a:cubicBezTo>
                    <a:pt x="1211172" y="931891"/>
                    <a:pt x="1260788" y="736716"/>
                    <a:pt x="1239989" y="629875"/>
                  </a:cubicBezTo>
                  <a:cubicBezTo>
                    <a:pt x="1229549" y="590371"/>
                    <a:pt x="1298967" y="576349"/>
                    <a:pt x="1250241" y="482857"/>
                  </a:cubicBezTo>
                  <a:cubicBezTo>
                    <a:pt x="1240218" y="455170"/>
                    <a:pt x="1304579" y="441259"/>
                    <a:pt x="1308330" y="413573"/>
                  </a:cubicBezTo>
                  <a:cubicBezTo>
                    <a:pt x="1321131" y="312306"/>
                    <a:pt x="1332498" y="304657"/>
                    <a:pt x="1366794" y="210830"/>
                  </a:cubicBezTo>
                  <a:cubicBezTo>
                    <a:pt x="1387798" y="141891"/>
                    <a:pt x="1368703" y="57481"/>
                    <a:pt x="1372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4" name="Freeform 25">
              <a:extLst>
                <a:ext uri="{FF2B5EF4-FFF2-40B4-BE49-F238E27FC236}">
                  <a16:creationId xmlns:a16="http://schemas.microsoft.com/office/drawing/2014/main" id="{D6D62D77-96C8-4B92-8253-CCBB095EB59C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55893" y="3429000"/>
              <a:ext cx="1637989" cy="1072531"/>
            </a:xfrm>
            <a:custGeom>
              <a:avLst/>
              <a:gdLst/>
              <a:ahLst/>
              <a:cxnLst/>
              <a:rect l="l" t="t" r="r" b="b"/>
              <a:pathLst>
                <a:path w="1637989" h="1080000">
                  <a:moveTo>
                    <a:pt x="1581228" y="0"/>
                  </a:moveTo>
                  <a:lnTo>
                    <a:pt x="14898" y="0"/>
                  </a:lnTo>
                  <a:cubicBezTo>
                    <a:pt x="7741" y="70595"/>
                    <a:pt x="2484" y="130483"/>
                    <a:pt x="0" y="171730"/>
                  </a:cubicBezTo>
                  <a:cubicBezTo>
                    <a:pt x="8970" y="270077"/>
                    <a:pt x="141878" y="236077"/>
                    <a:pt x="121535" y="324397"/>
                  </a:cubicBezTo>
                  <a:cubicBezTo>
                    <a:pt x="66652" y="496577"/>
                    <a:pt x="180570" y="498359"/>
                    <a:pt x="173143" y="544398"/>
                  </a:cubicBezTo>
                  <a:cubicBezTo>
                    <a:pt x="137813" y="748412"/>
                    <a:pt x="238554" y="849452"/>
                    <a:pt x="228097" y="903607"/>
                  </a:cubicBezTo>
                  <a:cubicBezTo>
                    <a:pt x="185459" y="993082"/>
                    <a:pt x="254276" y="1034203"/>
                    <a:pt x="235867" y="1051228"/>
                  </a:cubicBezTo>
                  <a:cubicBezTo>
                    <a:pt x="228442" y="1060601"/>
                    <a:pt x="223626" y="1070209"/>
                    <a:pt x="221169" y="1080000"/>
                  </a:cubicBezTo>
                  <a:lnTo>
                    <a:pt x="718315" y="1080000"/>
                  </a:lnTo>
                  <a:cubicBezTo>
                    <a:pt x="785005" y="804481"/>
                    <a:pt x="804830" y="565660"/>
                    <a:pt x="859097" y="561924"/>
                  </a:cubicBezTo>
                  <a:cubicBezTo>
                    <a:pt x="964079" y="553426"/>
                    <a:pt x="908245" y="814820"/>
                    <a:pt x="983003" y="929696"/>
                  </a:cubicBezTo>
                  <a:cubicBezTo>
                    <a:pt x="1007464" y="963054"/>
                    <a:pt x="973827" y="1025251"/>
                    <a:pt x="974079" y="1080000"/>
                  </a:cubicBezTo>
                  <a:lnTo>
                    <a:pt x="1466009" y="1080000"/>
                  </a:lnTo>
                  <a:cubicBezTo>
                    <a:pt x="1466755" y="1061368"/>
                    <a:pt x="1470077" y="1045572"/>
                    <a:pt x="1477840" y="1034038"/>
                  </a:cubicBezTo>
                  <a:cubicBezTo>
                    <a:pt x="1495851" y="929912"/>
                    <a:pt x="1488979" y="803475"/>
                    <a:pt x="1489060" y="651527"/>
                  </a:cubicBezTo>
                  <a:cubicBezTo>
                    <a:pt x="1489523" y="478810"/>
                    <a:pt x="1501667" y="415527"/>
                    <a:pt x="1471712" y="250910"/>
                  </a:cubicBezTo>
                  <a:cubicBezTo>
                    <a:pt x="1554481" y="196934"/>
                    <a:pt x="1657191" y="236991"/>
                    <a:pt x="1634895" y="166833"/>
                  </a:cubicBezTo>
                  <a:cubicBezTo>
                    <a:pt x="1619175" y="115995"/>
                    <a:pt x="1600950" y="59533"/>
                    <a:pt x="15812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FC243C11-91E0-4136-A44C-5389540EE1A1}"/>
              </a:ext>
            </a:extLst>
          </p:cNvPr>
          <p:cNvGrpSpPr/>
          <p:nvPr/>
        </p:nvGrpSpPr>
        <p:grpSpPr>
          <a:xfrm>
            <a:off x="9898996" y="942111"/>
            <a:ext cx="1060373" cy="3252608"/>
            <a:chOff x="1290710" y="1665800"/>
            <a:chExt cx="1344021" cy="4122678"/>
          </a:xfrm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5723987-ED22-4B73-961D-B8439FF152F9}"/>
                </a:ext>
              </a:extLst>
            </p:cNvPr>
            <p:cNvSpPr/>
            <p:nvPr/>
          </p:nvSpPr>
          <p:spPr>
            <a:xfrm>
              <a:off x="1290710" y="2177251"/>
              <a:ext cx="1123912" cy="3611227"/>
            </a:xfrm>
            <a:custGeom>
              <a:avLst/>
              <a:gdLst>
                <a:gd name="connsiteX0" fmla="*/ 437248 w 1123912"/>
                <a:gd name="connsiteY0" fmla="*/ 0 h 3611227"/>
                <a:gd name="connsiteX1" fmla="*/ 455901 w 1123912"/>
                <a:gd name="connsiteY1" fmla="*/ 29432 h 3611227"/>
                <a:gd name="connsiteX2" fmla="*/ 561911 w 1123912"/>
                <a:gd name="connsiteY2" fmla="*/ 102921 h 3611227"/>
                <a:gd name="connsiteX3" fmla="*/ 607180 w 1123912"/>
                <a:gd name="connsiteY3" fmla="*/ 134847 h 3611227"/>
                <a:gd name="connsiteX4" fmla="*/ 612330 w 1123912"/>
                <a:gd name="connsiteY4" fmla="*/ 137090 h 3611227"/>
                <a:gd name="connsiteX5" fmla="*/ 648994 w 1123912"/>
                <a:gd name="connsiteY5" fmla="*/ 128164 h 3611227"/>
                <a:gd name="connsiteX6" fmla="*/ 654738 w 1123912"/>
                <a:gd name="connsiteY6" fmla="*/ 149220 h 3611227"/>
                <a:gd name="connsiteX7" fmla="*/ 659247 w 1123912"/>
                <a:gd name="connsiteY7" fmla="*/ 171580 h 3611227"/>
                <a:gd name="connsiteX8" fmla="*/ 663778 w 1123912"/>
                <a:gd name="connsiteY8" fmla="*/ 171488 h 3611227"/>
                <a:gd name="connsiteX9" fmla="*/ 742553 w 1123912"/>
                <a:gd name="connsiteY9" fmla="*/ 224676 h 3611227"/>
                <a:gd name="connsiteX10" fmla="*/ 756629 w 1123912"/>
                <a:gd name="connsiteY10" fmla="*/ 251774 h 3611227"/>
                <a:gd name="connsiteX11" fmla="*/ 787342 w 1123912"/>
                <a:gd name="connsiteY11" fmla="*/ 343045 h 3611227"/>
                <a:gd name="connsiteX12" fmla="*/ 818170 w 1123912"/>
                <a:gd name="connsiteY12" fmla="*/ 435735 h 3611227"/>
                <a:gd name="connsiteX13" fmla="*/ 845794 w 1123912"/>
                <a:gd name="connsiteY13" fmla="*/ 517325 h 3611227"/>
                <a:gd name="connsiteX14" fmla="*/ 876165 w 1123912"/>
                <a:gd name="connsiteY14" fmla="*/ 608711 h 3611227"/>
                <a:gd name="connsiteX15" fmla="*/ 887425 w 1123912"/>
                <a:gd name="connsiteY15" fmla="*/ 614776 h 3611227"/>
                <a:gd name="connsiteX16" fmla="*/ 936859 w 1123912"/>
                <a:gd name="connsiteY16" fmla="*/ 604294 h 3611227"/>
                <a:gd name="connsiteX17" fmla="*/ 962859 w 1123912"/>
                <a:gd name="connsiteY17" fmla="*/ 598343 h 3611227"/>
                <a:gd name="connsiteX18" fmla="*/ 973249 w 1123912"/>
                <a:gd name="connsiteY18" fmla="*/ 593720 h 3611227"/>
                <a:gd name="connsiteX19" fmla="*/ 1037651 w 1123912"/>
                <a:gd name="connsiteY19" fmla="*/ 580080 h 3611227"/>
                <a:gd name="connsiteX20" fmla="*/ 1077451 w 1123912"/>
                <a:gd name="connsiteY20" fmla="*/ 572711 h 3611227"/>
                <a:gd name="connsiteX21" fmla="*/ 1090999 w 1123912"/>
                <a:gd name="connsiteY21" fmla="*/ 580217 h 3611227"/>
                <a:gd name="connsiteX22" fmla="*/ 1111117 w 1123912"/>
                <a:gd name="connsiteY22" fmla="*/ 676386 h 3611227"/>
                <a:gd name="connsiteX23" fmla="*/ 1118372 w 1123912"/>
                <a:gd name="connsiteY23" fmla="*/ 711768 h 3611227"/>
                <a:gd name="connsiteX24" fmla="*/ 1123681 w 1123912"/>
                <a:gd name="connsiteY24" fmla="*/ 741567 h 3611227"/>
                <a:gd name="connsiteX25" fmla="*/ 1116060 w 1123912"/>
                <a:gd name="connsiteY25" fmla="*/ 752872 h 3611227"/>
                <a:gd name="connsiteX26" fmla="*/ 1075597 w 1123912"/>
                <a:gd name="connsiteY26" fmla="*/ 765918 h 3611227"/>
                <a:gd name="connsiteX27" fmla="*/ 979771 w 1123912"/>
                <a:gd name="connsiteY27" fmla="*/ 796585 h 3611227"/>
                <a:gd name="connsiteX28" fmla="*/ 962149 w 1123912"/>
                <a:gd name="connsiteY28" fmla="*/ 800705 h 3611227"/>
                <a:gd name="connsiteX29" fmla="*/ 954162 w 1123912"/>
                <a:gd name="connsiteY29" fmla="*/ 803818 h 3611227"/>
                <a:gd name="connsiteX30" fmla="*/ 935692 w 1123912"/>
                <a:gd name="connsiteY30" fmla="*/ 810226 h 3611227"/>
                <a:gd name="connsiteX31" fmla="*/ 927728 w 1123912"/>
                <a:gd name="connsiteY31" fmla="*/ 821875 h 3611227"/>
                <a:gd name="connsiteX32" fmla="*/ 931481 w 1123912"/>
                <a:gd name="connsiteY32" fmla="*/ 851307 h 3611227"/>
                <a:gd name="connsiteX33" fmla="*/ 942123 w 1123912"/>
                <a:gd name="connsiteY33" fmla="*/ 933859 h 3611227"/>
                <a:gd name="connsiteX34" fmla="*/ 949905 w 1123912"/>
                <a:gd name="connsiteY34" fmla="*/ 991899 h 3611227"/>
                <a:gd name="connsiteX35" fmla="*/ 956702 w 1123912"/>
                <a:gd name="connsiteY35" fmla="*/ 1044308 h 3611227"/>
                <a:gd name="connsiteX36" fmla="*/ 962149 w 1123912"/>
                <a:gd name="connsiteY36" fmla="*/ 1089578 h 3611227"/>
                <a:gd name="connsiteX37" fmla="*/ 966932 w 1123912"/>
                <a:gd name="connsiteY37" fmla="*/ 1123038 h 3611227"/>
                <a:gd name="connsiteX38" fmla="*/ 973913 w 1123912"/>
                <a:gd name="connsiteY38" fmla="*/ 1175837 h 3611227"/>
                <a:gd name="connsiteX39" fmla="*/ 978307 w 1123912"/>
                <a:gd name="connsiteY39" fmla="*/ 1211654 h 3611227"/>
                <a:gd name="connsiteX40" fmla="*/ 985035 w 1123912"/>
                <a:gd name="connsiteY40" fmla="*/ 1263309 h 3611227"/>
                <a:gd name="connsiteX41" fmla="*/ 991879 w 1123912"/>
                <a:gd name="connsiteY41" fmla="*/ 1316360 h 3611227"/>
                <a:gd name="connsiteX42" fmla="*/ 1001079 w 1123912"/>
                <a:gd name="connsiteY42" fmla="*/ 1388864 h 3611227"/>
                <a:gd name="connsiteX43" fmla="*/ 1006526 w 1123912"/>
                <a:gd name="connsiteY43" fmla="*/ 1433378 h 3611227"/>
                <a:gd name="connsiteX44" fmla="*/ 1013049 w 1123912"/>
                <a:gd name="connsiteY44" fmla="*/ 1480638 h 3611227"/>
                <a:gd name="connsiteX45" fmla="*/ 1020601 w 1123912"/>
                <a:gd name="connsiteY45" fmla="*/ 1542477 h 3611227"/>
                <a:gd name="connsiteX46" fmla="*/ 1008769 w 1123912"/>
                <a:gd name="connsiteY46" fmla="*/ 1555225 h 3611227"/>
                <a:gd name="connsiteX47" fmla="*/ 973958 w 1123912"/>
                <a:gd name="connsiteY47" fmla="*/ 1555317 h 3611227"/>
                <a:gd name="connsiteX48" fmla="*/ 965605 w 1123912"/>
                <a:gd name="connsiteY48" fmla="*/ 1564494 h 3611227"/>
                <a:gd name="connsiteX49" fmla="*/ 964140 w 1123912"/>
                <a:gd name="connsiteY49" fmla="*/ 1576075 h 3611227"/>
                <a:gd name="connsiteX50" fmla="*/ 929985 w 1123912"/>
                <a:gd name="connsiteY50" fmla="*/ 1576124 h 3611227"/>
                <a:gd name="connsiteX51" fmla="*/ 924063 w 1123912"/>
                <a:gd name="connsiteY51" fmla="*/ 1617445 h 3611227"/>
                <a:gd name="connsiteX52" fmla="*/ 896838 w 1123912"/>
                <a:gd name="connsiteY52" fmla="*/ 1868388 h 3611227"/>
                <a:gd name="connsiteX53" fmla="*/ 859562 w 1123912"/>
                <a:gd name="connsiteY53" fmla="*/ 2110583 h 3611227"/>
                <a:gd name="connsiteX54" fmla="*/ 852023 w 1123912"/>
                <a:gd name="connsiteY54" fmla="*/ 2200370 h 3611227"/>
                <a:gd name="connsiteX55" fmla="*/ 836107 w 1123912"/>
                <a:gd name="connsiteY55" fmla="*/ 2270818 h 3611227"/>
                <a:gd name="connsiteX56" fmla="*/ 819772 w 1123912"/>
                <a:gd name="connsiteY56" fmla="*/ 2340806 h 3611227"/>
                <a:gd name="connsiteX57" fmla="*/ 803855 w 1123912"/>
                <a:gd name="connsiteY57" fmla="*/ 2415399 h 3611227"/>
                <a:gd name="connsiteX58" fmla="*/ 796735 w 1123912"/>
                <a:gd name="connsiteY58" fmla="*/ 2494595 h 3611227"/>
                <a:gd name="connsiteX59" fmla="*/ 784589 w 1123912"/>
                <a:gd name="connsiteY59" fmla="*/ 2628124 h 3611227"/>
                <a:gd name="connsiteX60" fmla="*/ 751919 w 1123912"/>
                <a:gd name="connsiteY60" fmla="*/ 2759351 h 3611227"/>
                <a:gd name="connsiteX61" fmla="*/ 746055 w 1123912"/>
                <a:gd name="connsiteY61" fmla="*/ 2821051 h 3611227"/>
                <a:gd name="connsiteX62" fmla="*/ 762809 w 1123912"/>
                <a:gd name="connsiteY62" fmla="*/ 2968393 h 3611227"/>
                <a:gd name="connsiteX63" fmla="*/ 795479 w 1123912"/>
                <a:gd name="connsiteY63" fmla="*/ 3014438 h 3611227"/>
                <a:gd name="connsiteX64" fmla="*/ 885949 w 1123912"/>
                <a:gd name="connsiteY64" fmla="*/ 3093635 h 3611227"/>
                <a:gd name="connsiteX65" fmla="*/ 893488 w 1123912"/>
                <a:gd name="connsiteY65" fmla="*/ 3098239 h 3611227"/>
                <a:gd name="connsiteX66" fmla="*/ 981028 w 1123912"/>
                <a:gd name="connsiteY66" fmla="*/ 3131852 h 3611227"/>
                <a:gd name="connsiteX67" fmla="*/ 1001550 w 1123912"/>
                <a:gd name="connsiteY67" fmla="*/ 3153032 h 3611227"/>
                <a:gd name="connsiteX68" fmla="*/ 994849 w 1123912"/>
                <a:gd name="connsiteY68" fmla="*/ 3182040 h 3611227"/>
                <a:gd name="connsiteX69" fmla="*/ 877572 w 1123912"/>
                <a:gd name="connsiteY69" fmla="*/ 3222100 h 3611227"/>
                <a:gd name="connsiteX70" fmla="*/ 809301 w 1123912"/>
                <a:gd name="connsiteY70" fmla="*/ 3220718 h 3611227"/>
                <a:gd name="connsiteX71" fmla="*/ 774537 w 1123912"/>
                <a:gd name="connsiteY71" fmla="*/ 3207826 h 3611227"/>
                <a:gd name="connsiteX72" fmla="*/ 703751 w 1123912"/>
                <a:gd name="connsiteY72" fmla="*/ 3155335 h 3611227"/>
                <a:gd name="connsiteX73" fmla="*/ 630034 w 1123912"/>
                <a:gd name="connsiteY73" fmla="*/ 3092254 h 3611227"/>
                <a:gd name="connsiteX74" fmla="*/ 623334 w 1123912"/>
                <a:gd name="connsiteY74" fmla="*/ 3128168 h 3611227"/>
                <a:gd name="connsiteX75" fmla="*/ 530350 w 1123912"/>
                <a:gd name="connsiteY75" fmla="*/ 3109750 h 3611227"/>
                <a:gd name="connsiteX76" fmla="*/ 527837 w 1123912"/>
                <a:gd name="connsiteY76" fmla="*/ 3148889 h 3611227"/>
                <a:gd name="connsiteX77" fmla="*/ 529931 w 1123912"/>
                <a:gd name="connsiteY77" fmla="*/ 3210128 h 3611227"/>
                <a:gd name="connsiteX78" fmla="*/ 527837 w 1123912"/>
                <a:gd name="connsiteY78" fmla="*/ 3221639 h 3611227"/>
                <a:gd name="connsiteX79" fmla="*/ 492235 w 1123912"/>
                <a:gd name="connsiteY79" fmla="*/ 3269065 h 3611227"/>
                <a:gd name="connsiteX80" fmla="*/ 485115 w 1123912"/>
                <a:gd name="connsiteY80" fmla="*/ 3272288 h 3611227"/>
                <a:gd name="connsiteX81" fmla="*/ 520297 w 1123912"/>
                <a:gd name="connsiteY81" fmla="*/ 3501590 h 3611227"/>
                <a:gd name="connsiteX82" fmla="*/ 512758 w 1123912"/>
                <a:gd name="connsiteY82" fmla="*/ 3548096 h 3611227"/>
                <a:gd name="connsiteX83" fmla="*/ 459984 w 1123912"/>
                <a:gd name="connsiteY83" fmla="*/ 3600586 h 3611227"/>
                <a:gd name="connsiteX84" fmla="*/ 387524 w 1123912"/>
                <a:gd name="connsiteY84" fmla="*/ 3611177 h 3611227"/>
                <a:gd name="connsiteX85" fmla="*/ 373703 w 1123912"/>
                <a:gd name="connsiteY85" fmla="*/ 3605190 h 3611227"/>
                <a:gd name="connsiteX86" fmla="*/ 319252 w 1123912"/>
                <a:gd name="connsiteY86" fmla="*/ 3524152 h 3611227"/>
                <a:gd name="connsiteX87" fmla="*/ 313388 w 1123912"/>
                <a:gd name="connsiteY87" fmla="*/ 3503432 h 3611227"/>
                <a:gd name="connsiteX88" fmla="*/ 310037 w 1123912"/>
                <a:gd name="connsiteY88" fmla="*/ 3367140 h 3611227"/>
                <a:gd name="connsiteX89" fmla="*/ 315064 w 1123912"/>
                <a:gd name="connsiteY89" fmla="*/ 3286102 h 3611227"/>
                <a:gd name="connsiteX90" fmla="*/ 308781 w 1123912"/>
                <a:gd name="connsiteY90" fmla="*/ 3263540 h 3611227"/>
                <a:gd name="connsiteX91" fmla="*/ 282813 w 1123912"/>
                <a:gd name="connsiteY91" fmla="*/ 3181580 h 3611227"/>
                <a:gd name="connsiteX92" fmla="*/ 276112 w 1123912"/>
                <a:gd name="connsiteY92" fmla="*/ 3105146 h 3611227"/>
                <a:gd name="connsiteX93" fmla="*/ 299566 w 1123912"/>
                <a:gd name="connsiteY93" fmla="*/ 2934781 h 3611227"/>
                <a:gd name="connsiteX94" fmla="*/ 299566 w 1123912"/>
                <a:gd name="connsiteY94" fmla="*/ 2872161 h 3611227"/>
                <a:gd name="connsiteX95" fmla="*/ 301660 w 1123912"/>
                <a:gd name="connsiteY95" fmla="*/ 2751063 h 3611227"/>
                <a:gd name="connsiteX96" fmla="*/ 302079 w 1123912"/>
                <a:gd name="connsiteY96" fmla="*/ 2633649 h 3611227"/>
                <a:gd name="connsiteX97" fmla="*/ 305011 w 1123912"/>
                <a:gd name="connsiteY97" fmla="*/ 2494135 h 3611227"/>
                <a:gd name="connsiteX98" fmla="*/ 326791 w 1123912"/>
                <a:gd name="connsiteY98" fmla="*/ 2396059 h 3611227"/>
                <a:gd name="connsiteX99" fmla="*/ 324697 w 1123912"/>
                <a:gd name="connsiteY99" fmla="*/ 2364749 h 3611227"/>
                <a:gd name="connsiteX100" fmla="*/ 317158 w 1123912"/>
                <a:gd name="connsiteY100" fmla="*/ 2327913 h 3611227"/>
                <a:gd name="connsiteX101" fmla="*/ 336006 w 1123912"/>
                <a:gd name="connsiteY101" fmla="*/ 2106899 h 3611227"/>
                <a:gd name="connsiteX102" fmla="*/ 327210 w 1123912"/>
                <a:gd name="connsiteY102" fmla="*/ 2027703 h 3611227"/>
                <a:gd name="connsiteX103" fmla="*/ 312131 w 1123912"/>
                <a:gd name="connsiteY103" fmla="*/ 1940678 h 3611227"/>
                <a:gd name="connsiteX104" fmla="*/ 305011 w 1123912"/>
                <a:gd name="connsiteY104" fmla="*/ 1913512 h 3611227"/>
                <a:gd name="connsiteX105" fmla="*/ 272760 w 1123912"/>
                <a:gd name="connsiteY105" fmla="*/ 1682368 h 3611227"/>
                <a:gd name="connsiteX106" fmla="*/ 261452 w 1123912"/>
                <a:gd name="connsiteY106" fmla="*/ 1596726 h 3611227"/>
                <a:gd name="connsiteX107" fmla="*/ 246373 w 1123912"/>
                <a:gd name="connsiteY107" fmla="*/ 1566797 h 3611227"/>
                <a:gd name="connsiteX108" fmla="*/ 237577 w 1123912"/>
                <a:gd name="connsiteY108" fmla="*/ 1551142 h 3611227"/>
                <a:gd name="connsiteX109" fmla="*/ 233749 w 1123912"/>
                <a:gd name="connsiteY109" fmla="*/ 1490414 h 3611227"/>
                <a:gd name="connsiteX110" fmla="*/ 175862 w 1123912"/>
                <a:gd name="connsiteY110" fmla="*/ 1473864 h 3611227"/>
                <a:gd name="connsiteX111" fmla="*/ 90175 w 1123912"/>
                <a:gd name="connsiteY111" fmla="*/ 1449376 h 3611227"/>
                <a:gd name="connsiteX112" fmla="*/ 71775 w 1123912"/>
                <a:gd name="connsiteY112" fmla="*/ 1443631 h 3611227"/>
                <a:gd name="connsiteX113" fmla="*/ 68891 w 1123912"/>
                <a:gd name="connsiteY113" fmla="*/ 1432852 h 3611227"/>
                <a:gd name="connsiteX114" fmla="*/ 89031 w 1123912"/>
                <a:gd name="connsiteY114" fmla="*/ 1357830 h 3611227"/>
                <a:gd name="connsiteX115" fmla="*/ 111208 w 1123912"/>
                <a:gd name="connsiteY115" fmla="*/ 1275805 h 3611227"/>
                <a:gd name="connsiteX116" fmla="*/ 123727 w 1123912"/>
                <a:gd name="connsiteY116" fmla="*/ 1226942 h 3611227"/>
                <a:gd name="connsiteX117" fmla="*/ 142906 w 1123912"/>
                <a:gd name="connsiteY117" fmla="*/ 1156063 h 3611227"/>
                <a:gd name="connsiteX118" fmla="*/ 157897 w 1123912"/>
                <a:gd name="connsiteY118" fmla="*/ 1101387 h 3611227"/>
                <a:gd name="connsiteX119" fmla="*/ 154876 w 1123912"/>
                <a:gd name="connsiteY119" fmla="*/ 1093720 h 3611227"/>
                <a:gd name="connsiteX120" fmla="*/ 76284 w 1123912"/>
                <a:gd name="connsiteY120" fmla="*/ 993478 h 3611227"/>
                <a:gd name="connsiteX121" fmla="*/ 2429 w 1123912"/>
                <a:gd name="connsiteY121" fmla="*/ 899666 h 3611227"/>
                <a:gd name="connsiteX122" fmla="*/ 140 w 1123912"/>
                <a:gd name="connsiteY122" fmla="*/ 890923 h 3611227"/>
                <a:gd name="connsiteX123" fmla="*/ 6365 w 1123912"/>
                <a:gd name="connsiteY123" fmla="*/ 832700 h 3611227"/>
                <a:gd name="connsiteX124" fmla="*/ 10577 w 1123912"/>
                <a:gd name="connsiteY124" fmla="*/ 787362 h 3611227"/>
                <a:gd name="connsiteX125" fmla="*/ 16573 w 1123912"/>
                <a:gd name="connsiteY125" fmla="*/ 734197 h 3611227"/>
                <a:gd name="connsiteX126" fmla="*/ 18976 w 1123912"/>
                <a:gd name="connsiteY126" fmla="*/ 712638 h 3611227"/>
                <a:gd name="connsiteX127" fmla="*/ 31060 w 1123912"/>
                <a:gd name="connsiteY127" fmla="*/ 613631 h 3611227"/>
                <a:gd name="connsiteX128" fmla="*/ 41359 w 1123912"/>
                <a:gd name="connsiteY128" fmla="*/ 545224 h 3611227"/>
                <a:gd name="connsiteX129" fmla="*/ 51063 w 1123912"/>
                <a:gd name="connsiteY129" fmla="*/ 482469 h 3611227"/>
                <a:gd name="connsiteX130" fmla="*/ 61797 w 1123912"/>
                <a:gd name="connsiteY130" fmla="*/ 426558 h 3611227"/>
                <a:gd name="connsiteX131" fmla="*/ 71592 w 1123912"/>
                <a:gd name="connsiteY131" fmla="*/ 377741 h 3611227"/>
                <a:gd name="connsiteX132" fmla="*/ 84912 w 1123912"/>
                <a:gd name="connsiteY132" fmla="*/ 325628 h 3611227"/>
                <a:gd name="connsiteX133" fmla="*/ 103427 w 1123912"/>
                <a:gd name="connsiteY133" fmla="*/ 268115 h 3611227"/>
                <a:gd name="connsiteX134" fmla="*/ 200328 w 1123912"/>
                <a:gd name="connsiteY134" fmla="*/ 132925 h 3611227"/>
                <a:gd name="connsiteX135" fmla="*/ 282559 w 1123912"/>
                <a:gd name="connsiteY135" fmla="*/ 98206 h 3611227"/>
                <a:gd name="connsiteX136" fmla="*/ 342796 w 1123912"/>
                <a:gd name="connsiteY136" fmla="*/ 87312 h 3611227"/>
                <a:gd name="connsiteX137" fmla="*/ 358725 w 1123912"/>
                <a:gd name="connsiteY137" fmla="*/ 78821 h 3611227"/>
                <a:gd name="connsiteX138" fmla="*/ 414957 w 1123912"/>
                <a:gd name="connsiteY138" fmla="*/ 10665 h 3611227"/>
                <a:gd name="connsiteX139" fmla="*/ 425301 w 1123912"/>
                <a:gd name="connsiteY139" fmla="*/ 11787 h 3611227"/>
                <a:gd name="connsiteX140" fmla="*/ 437248 w 1123912"/>
                <a:gd name="connsiteY140" fmla="*/ 0 h 361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123912" h="3611227">
                  <a:moveTo>
                    <a:pt x="437248" y="0"/>
                  </a:moveTo>
                  <a:cubicBezTo>
                    <a:pt x="433266" y="16249"/>
                    <a:pt x="445556" y="22246"/>
                    <a:pt x="455901" y="29432"/>
                  </a:cubicBezTo>
                  <a:cubicBezTo>
                    <a:pt x="491237" y="53920"/>
                    <a:pt x="526597" y="78386"/>
                    <a:pt x="561911" y="102921"/>
                  </a:cubicBezTo>
                  <a:cubicBezTo>
                    <a:pt x="577062" y="113471"/>
                    <a:pt x="592121" y="124159"/>
                    <a:pt x="607180" y="134847"/>
                  </a:cubicBezTo>
                  <a:cubicBezTo>
                    <a:pt x="608805" y="135991"/>
                    <a:pt x="610293" y="137410"/>
                    <a:pt x="612330" y="137090"/>
                  </a:cubicBezTo>
                  <a:cubicBezTo>
                    <a:pt x="624780" y="135122"/>
                    <a:pt x="637596" y="134549"/>
                    <a:pt x="648994" y="128164"/>
                  </a:cubicBezTo>
                  <a:cubicBezTo>
                    <a:pt x="654212" y="134275"/>
                    <a:pt x="652267" y="142331"/>
                    <a:pt x="654738" y="149220"/>
                  </a:cubicBezTo>
                  <a:cubicBezTo>
                    <a:pt x="657302" y="156406"/>
                    <a:pt x="655951" y="164485"/>
                    <a:pt x="659247" y="171580"/>
                  </a:cubicBezTo>
                  <a:cubicBezTo>
                    <a:pt x="660711" y="168879"/>
                    <a:pt x="662085" y="170344"/>
                    <a:pt x="663778" y="171488"/>
                  </a:cubicBezTo>
                  <a:cubicBezTo>
                    <a:pt x="689961" y="189317"/>
                    <a:pt x="715936" y="207511"/>
                    <a:pt x="742553" y="224676"/>
                  </a:cubicBezTo>
                  <a:cubicBezTo>
                    <a:pt x="752990" y="231405"/>
                    <a:pt x="753265" y="242299"/>
                    <a:pt x="756629" y="251774"/>
                  </a:cubicBezTo>
                  <a:cubicBezTo>
                    <a:pt x="767339" y="282030"/>
                    <a:pt x="777204" y="312583"/>
                    <a:pt x="787342" y="343045"/>
                  </a:cubicBezTo>
                  <a:cubicBezTo>
                    <a:pt x="797641" y="373942"/>
                    <a:pt x="807826" y="404861"/>
                    <a:pt x="818170" y="435735"/>
                  </a:cubicBezTo>
                  <a:cubicBezTo>
                    <a:pt x="827302" y="462947"/>
                    <a:pt x="836663" y="490113"/>
                    <a:pt x="845794" y="517325"/>
                  </a:cubicBezTo>
                  <a:cubicBezTo>
                    <a:pt x="856002" y="547764"/>
                    <a:pt x="866140" y="578226"/>
                    <a:pt x="876165" y="608711"/>
                  </a:cubicBezTo>
                  <a:cubicBezTo>
                    <a:pt x="878087" y="614592"/>
                    <a:pt x="880238" y="616721"/>
                    <a:pt x="887425" y="614776"/>
                  </a:cubicBezTo>
                  <a:cubicBezTo>
                    <a:pt x="903651" y="610382"/>
                    <a:pt x="920381" y="607772"/>
                    <a:pt x="936859" y="604294"/>
                  </a:cubicBezTo>
                  <a:cubicBezTo>
                    <a:pt x="945556" y="602463"/>
                    <a:pt x="954184" y="600334"/>
                    <a:pt x="962859" y="598343"/>
                  </a:cubicBezTo>
                  <a:cubicBezTo>
                    <a:pt x="965788" y="595551"/>
                    <a:pt x="969358" y="594498"/>
                    <a:pt x="973249" y="593720"/>
                  </a:cubicBezTo>
                  <a:cubicBezTo>
                    <a:pt x="994762" y="589372"/>
                    <a:pt x="1016321" y="585298"/>
                    <a:pt x="1037651" y="580080"/>
                  </a:cubicBezTo>
                  <a:cubicBezTo>
                    <a:pt x="1050788" y="576853"/>
                    <a:pt x="1064223" y="575342"/>
                    <a:pt x="1077451" y="572711"/>
                  </a:cubicBezTo>
                  <a:cubicBezTo>
                    <a:pt x="1087246" y="570788"/>
                    <a:pt x="1087521" y="570925"/>
                    <a:pt x="1090999" y="580217"/>
                  </a:cubicBezTo>
                  <a:cubicBezTo>
                    <a:pt x="1098094" y="612189"/>
                    <a:pt x="1103908" y="644437"/>
                    <a:pt x="1111117" y="676386"/>
                  </a:cubicBezTo>
                  <a:cubicBezTo>
                    <a:pt x="1113749" y="688127"/>
                    <a:pt x="1115099" y="700142"/>
                    <a:pt x="1118372" y="711768"/>
                  </a:cubicBezTo>
                  <a:cubicBezTo>
                    <a:pt x="1119905" y="721747"/>
                    <a:pt x="1122651" y="731519"/>
                    <a:pt x="1123681" y="741567"/>
                  </a:cubicBezTo>
                  <a:cubicBezTo>
                    <a:pt x="1124460" y="749256"/>
                    <a:pt x="1123590" y="750607"/>
                    <a:pt x="1116060" y="752872"/>
                  </a:cubicBezTo>
                  <a:cubicBezTo>
                    <a:pt x="1102534" y="757129"/>
                    <a:pt x="1089123" y="761684"/>
                    <a:pt x="1075597" y="765918"/>
                  </a:cubicBezTo>
                  <a:cubicBezTo>
                    <a:pt x="1043487" y="775599"/>
                    <a:pt x="1011813" y="786630"/>
                    <a:pt x="979771" y="796585"/>
                  </a:cubicBezTo>
                  <a:cubicBezTo>
                    <a:pt x="973958" y="798394"/>
                    <a:pt x="968054" y="799538"/>
                    <a:pt x="962149" y="800705"/>
                  </a:cubicBezTo>
                  <a:cubicBezTo>
                    <a:pt x="959242" y="801277"/>
                    <a:pt x="956542" y="802010"/>
                    <a:pt x="954162" y="803818"/>
                  </a:cubicBezTo>
                  <a:cubicBezTo>
                    <a:pt x="948326" y="806884"/>
                    <a:pt x="941986" y="808601"/>
                    <a:pt x="935692" y="810226"/>
                  </a:cubicBezTo>
                  <a:cubicBezTo>
                    <a:pt x="929330" y="811874"/>
                    <a:pt x="926789" y="815696"/>
                    <a:pt x="927728" y="821875"/>
                  </a:cubicBezTo>
                  <a:cubicBezTo>
                    <a:pt x="929215" y="831670"/>
                    <a:pt x="929993" y="841557"/>
                    <a:pt x="931481" y="851307"/>
                  </a:cubicBezTo>
                  <a:cubicBezTo>
                    <a:pt x="935692" y="878748"/>
                    <a:pt x="938484" y="906349"/>
                    <a:pt x="942123" y="933859"/>
                  </a:cubicBezTo>
                  <a:cubicBezTo>
                    <a:pt x="944687" y="953220"/>
                    <a:pt x="947135" y="972582"/>
                    <a:pt x="949905" y="991899"/>
                  </a:cubicBezTo>
                  <a:cubicBezTo>
                    <a:pt x="952399" y="1009315"/>
                    <a:pt x="954665" y="1026800"/>
                    <a:pt x="956702" y="1044308"/>
                  </a:cubicBezTo>
                  <a:cubicBezTo>
                    <a:pt x="958442" y="1059413"/>
                    <a:pt x="960615" y="1074450"/>
                    <a:pt x="962149" y="1089578"/>
                  </a:cubicBezTo>
                  <a:cubicBezTo>
                    <a:pt x="961874" y="1100998"/>
                    <a:pt x="965239" y="1111892"/>
                    <a:pt x="966932" y="1123038"/>
                  </a:cubicBezTo>
                  <a:cubicBezTo>
                    <a:pt x="969610" y="1140592"/>
                    <a:pt x="971738" y="1158214"/>
                    <a:pt x="973913" y="1175837"/>
                  </a:cubicBezTo>
                  <a:cubicBezTo>
                    <a:pt x="975377" y="1187783"/>
                    <a:pt x="977529" y="1199639"/>
                    <a:pt x="978307" y="1211654"/>
                  </a:cubicBezTo>
                  <a:cubicBezTo>
                    <a:pt x="981190" y="1228796"/>
                    <a:pt x="982747" y="1246098"/>
                    <a:pt x="985035" y="1263309"/>
                  </a:cubicBezTo>
                  <a:cubicBezTo>
                    <a:pt x="987416" y="1280977"/>
                    <a:pt x="989338" y="1298737"/>
                    <a:pt x="991879" y="1316360"/>
                  </a:cubicBezTo>
                  <a:cubicBezTo>
                    <a:pt x="995357" y="1340482"/>
                    <a:pt x="997783" y="1364718"/>
                    <a:pt x="1001079" y="1388864"/>
                  </a:cubicBezTo>
                  <a:cubicBezTo>
                    <a:pt x="1003093" y="1403671"/>
                    <a:pt x="1004351" y="1418616"/>
                    <a:pt x="1006526" y="1433378"/>
                  </a:cubicBezTo>
                  <a:cubicBezTo>
                    <a:pt x="1008837" y="1449124"/>
                    <a:pt x="1011172" y="1464847"/>
                    <a:pt x="1013049" y="1480638"/>
                  </a:cubicBezTo>
                  <a:cubicBezTo>
                    <a:pt x="1015520" y="1501259"/>
                    <a:pt x="1018587" y="1521811"/>
                    <a:pt x="1020601" y="1542477"/>
                  </a:cubicBezTo>
                  <a:cubicBezTo>
                    <a:pt x="1021654" y="1553257"/>
                    <a:pt x="1019937" y="1555088"/>
                    <a:pt x="1008769" y="1555225"/>
                  </a:cubicBezTo>
                  <a:cubicBezTo>
                    <a:pt x="997165" y="1555363"/>
                    <a:pt x="985562" y="1555111"/>
                    <a:pt x="973958" y="1555317"/>
                  </a:cubicBezTo>
                  <a:cubicBezTo>
                    <a:pt x="966337" y="1555454"/>
                    <a:pt x="965284" y="1556850"/>
                    <a:pt x="965605" y="1564494"/>
                  </a:cubicBezTo>
                  <a:cubicBezTo>
                    <a:pt x="965765" y="1568408"/>
                    <a:pt x="968031" y="1572642"/>
                    <a:pt x="964140" y="1576075"/>
                  </a:cubicBezTo>
                  <a:lnTo>
                    <a:pt x="929985" y="1576124"/>
                  </a:lnTo>
                  <a:lnTo>
                    <a:pt x="924063" y="1617445"/>
                  </a:lnTo>
                  <a:cubicBezTo>
                    <a:pt x="914431" y="1700786"/>
                    <a:pt x="907729" y="1785048"/>
                    <a:pt x="896838" y="1868388"/>
                  </a:cubicBezTo>
                  <a:cubicBezTo>
                    <a:pt x="886368" y="1949427"/>
                    <a:pt x="871290" y="2029544"/>
                    <a:pt x="859562" y="2110583"/>
                  </a:cubicBezTo>
                  <a:cubicBezTo>
                    <a:pt x="855373" y="2140052"/>
                    <a:pt x="856211" y="2170901"/>
                    <a:pt x="852023" y="2200370"/>
                  </a:cubicBezTo>
                  <a:cubicBezTo>
                    <a:pt x="848672" y="2224313"/>
                    <a:pt x="842809" y="2247796"/>
                    <a:pt x="836107" y="2270818"/>
                  </a:cubicBezTo>
                  <a:cubicBezTo>
                    <a:pt x="829405" y="2293840"/>
                    <a:pt x="820609" y="2315482"/>
                    <a:pt x="819772" y="2340806"/>
                  </a:cubicBezTo>
                  <a:cubicBezTo>
                    <a:pt x="818934" y="2365671"/>
                    <a:pt x="810557" y="2390534"/>
                    <a:pt x="803855" y="2415399"/>
                  </a:cubicBezTo>
                  <a:cubicBezTo>
                    <a:pt x="796735" y="2441644"/>
                    <a:pt x="797573" y="2467889"/>
                    <a:pt x="796735" y="2494595"/>
                  </a:cubicBezTo>
                  <a:cubicBezTo>
                    <a:pt x="795060" y="2539258"/>
                    <a:pt x="792128" y="2584382"/>
                    <a:pt x="784589" y="2628124"/>
                  </a:cubicBezTo>
                  <a:cubicBezTo>
                    <a:pt x="777049" y="2672327"/>
                    <a:pt x="764066" y="2716069"/>
                    <a:pt x="751919" y="2759351"/>
                  </a:cubicBezTo>
                  <a:cubicBezTo>
                    <a:pt x="746474" y="2779611"/>
                    <a:pt x="743123" y="2799410"/>
                    <a:pt x="746055" y="2821051"/>
                  </a:cubicBezTo>
                  <a:cubicBezTo>
                    <a:pt x="752756" y="2869859"/>
                    <a:pt x="757783" y="2919126"/>
                    <a:pt x="762809" y="2968393"/>
                  </a:cubicBezTo>
                  <a:cubicBezTo>
                    <a:pt x="764903" y="2991876"/>
                    <a:pt x="781237" y="3003388"/>
                    <a:pt x="795479" y="3014438"/>
                  </a:cubicBezTo>
                  <a:cubicBezTo>
                    <a:pt x="827311" y="3038842"/>
                    <a:pt x="861656" y="3059101"/>
                    <a:pt x="885949" y="3093635"/>
                  </a:cubicBezTo>
                  <a:cubicBezTo>
                    <a:pt x="887625" y="3095937"/>
                    <a:pt x="891394" y="3098700"/>
                    <a:pt x="893488" y="3098239"/>
                  </a:cubicBezTo>
                  <a:cubicBezTo>
                    <a:pt x="927833" y="3093635"/>
                    <a:pt x="952964" y="3118038"/>
                    <a:pt x="981028" y="3131852"/>
                  </a:cubicBezTo>
                  <a:cubicBezTo>
                    <a:pt x="988985" y="3135996"/>
                    <a:pt x="995268" y="3145205"/>
                    <a:pt x="1001550" y="3153032"/>
                  </a:cubicBezTo>
                  <a:cubicBezTo>
                    <a:pt x="1012440" y="3165925"/>
                    <a:pt x="1004482" y="3176055"/>
                    <a:pt x="994849" y="3182040"/>
                  </a:cubicBezTo>
                  <a:cubicBezTo>
                    <a:pt x="958828" y="3205523"/>
                    <a:pt x="919875" y="3220718"/>
                    <a:pt x="877572" y="3222100"/>
                  </a:cubicBezTo>
                  <a:cubicBezTo>
                    <a:pt x="854954" y="3223020"/>
                    <a:pt x="831918" y="3223020"/>
                    <a:pt x="809301" y="3220718"/>
                  </a:cubicBezTo>
                  <a:cubicBezTo>
                    <a:pt x="797573" y="3219337"/>
                    <a:pt x="785846" y="3213351"/>
                    <a:pt x="774537" y="3207826"/>
                  </a:cubicBezTo>
                  <a:cubicBezTo>
                    <a:pt x="748149" y="3195393"/>
                    <a:pt x="723856" y="3181120"/>
                    <a:pt x="703751" y="3155335"/>
                  </a:cubicBezTo>
                  <a:cubicBezTo>
                    <a:pt x="684485" y="3130471"/>
                    <a:pt x="656004" y="3113895"/>
                    <a:pt x="630034" y="3092254"/>
                  </a:cubicBezTo>
                  <a:cubicBezTo>
                    <a:pt x="627522" y="3105146"/>
                    <a:pt x="625428" y="3115737"/>
                    <a:pt x="623334" y="3128168"/>
                  </a:cubicBezTo>
                  <a:cubicBezTo>
                    <a:pt x="592758" y="3122183"/>
                    <a:pt x="563020" y="3116197"/>
                    <a:pt x="530350" y="3109750"/>
                  </a:cubicBezTo>
                  <a:cubicBezTo>
                    <a:pt x="529512" y="3122643"/>
                    <a:pt x="527837" y="3135996"/>
                    <a:pt x="527837" y="3148889"/>
                  </a:cubicBezTo>
                  <a:cubicBezTo>
                    <a:pt x="527837" y="3169148"/>
                    <a:pt x="529093" y="3189868"/>
                    <a:pt x="529931" y="3210128"/>
                  </a:cubicBezTo>
                  <a:cubicBezTo>
                    <a:pt x="529931" y="3213811"/>
                    <a:pt x="529931" y="3218876"/>
                    <a:pt x="527837" y="3221639"/>
                  </a:cubicBezTo>
                  <a:cubicBezTo>
                    <a:pt x="516528" y="3237755"/>
                    <a:pt x="504381" y="3253410"/>
                    <a:pt x="492235" y="3269065"/>
                  </a:cubicBezTo>
                  <a:cubicBezTo>
                    <a:pt x="489721" y="3271828"/>
                    <a:pt x="485115" y="3272288"/>
                    <a:pt x="485115" y="3272288"/>
                  </a:cubicBezTo>
                  <a:cubicBezTo>
                    <a:pt x="497261" y="3349643"/>
                    <a:pt x="509826" y="3425156"/>
                    <a:pt x="520297" y="3501590"/>
                  </a:cubicBezTo>
                  <a:cubicBezTo>
                    <a:pt x="522392" y="3516324"/>
                    <a:pt x="516109" y="3532440"/>
                    <a:pt x="512758" y="3548096"/>
                  </a:cubicBezTo>
                  <a:cubicBezTo>
                    <a:pt x="503125" y="3594600"/>
                    <a:pt x="503125" y="3594600"/>
                    <a:pt x="459984" y="3600586"/>
                  </a:cubicBezTo>
                  <a:cubicBezTo>
                    <a:pt x="435692" y="3604270"/>
                    <a:pt x="411817" y="3608414"/>
                    <a:pt x="387524" y="3611177"/>
                  </a:cubicBezTo>
                  <a:cubicBezTo>
                    <a:pt x="382916" y="3611637"/>
                    <a:pt x="376634" y="3608874"/>
                    <a:pt x="373703" y="3605190"/>
                  </a:cubicBezTo>
                  <a:cubicBezTo>
                    <a:pt x="355273" y="3578485"/>
                    <a:pt x="336844" y="3551779"/>
                    <a:pt x="319252" y="3524152"/>
                  </a:cubicBezTo>
                  <a:cubicBezTo>
                    <a:pt x="315482" y="3518626"/>
                    <a:pt x="313808" y="3510799"/>
                    <a:pt x="313388" y="3503432"/>
                  </a:cubicBezTo>
                  <a:cubicBezTo>
                    <a:pt x="311714" y="3458308"/>
                    <a:pt x="310037" y="3412724"/>
                    <a:pt x="310037" y="3367140"/>
                  </a:cubicBezTo>
                  <a:cubicBezTo>
                    <a:pt x="310037" y="3340434"/>
                    <a:pt x="314226" y="3313268"/>
                    <a:pt x="315064" y="3286102"/>
                  </a:cubicBezTo>
                  <a:cubicBezTo>
                    <a:pt x="315482" y="3278734"/>
                    <a:pt x="311294" y="3270906"/>
                    <a:pt x="308781" y="3263540"/>
                  </a:cubicBezTo>
                  <a:cubicBezTo>
                    <a:pt x="300404" y="3235913"/>
                    <a:pt x="292865" y="3208286"/>
                    <a:pt x="282813" y="3181580"/>
                  </a:cubicBezTo>
                  <a:cubicBezTo>
                    <a:pt x="273179" y="3156256"/>
                    <a:pt x="272342" y="3131392"/>
                    <a:pt x="276112" y="3105146"/>
                  </a:cubicBezTo>
                  <a:cubicBezTo>
                    <a:pt x="284489" y="3048511"/>
                    <a:pt x="292865" y="2991876"/>
                    <a:pt x="299566" y="2934781"/>
                  </a:cubicBezTo>
                  <a:cubicBezTo>
                    <a:pt x="302079" y="2914061"/>
                    <a:pt x="299566" y="2892881"/>
                    <a:pt x="299566" y="2872161"/>
                  </a:cubicBezTo>
                  <a:cubicBezTo>
                    <a:pt x="299985" y="2831641"/>
                    <a:pt x="301242" y="2791582"/>
                    <a:pt x="301660" y="2751063"/>
                  </a:cubicBezTo>
                  <a:cubicBezTo>
                    <a:pt x="302079" y="2711925"/>
                    <a:pt x="301242" y="2672787"/>
                    <a:pt x="302079" y="2633649"/>
                  </a:cubicBezTo>
                  <a:cubicBezTo>
                    <a:pt x="302917" y="2587145"/>
                    <a:pt x="305431" y="2540640"/>
                    <a:pt x="305011" y="2494135"/>
                  </a:cubicBezTo>
                  <a:cubicBezTo>
                    <a:pt x="305011" y="2459140"/>
                    <a:pt x="311714" y="2426449"/>
                    <a:pt x="326791" y="2396059"/>
                  </a:cubicBezTo>
                  <a:cubicBezTo>
                    <a:pt x="332655" y="2384548"/>
                    <a:pt x="332236" y="2374879"/>
                    <a:pt x="324697" y="2364749"/>
                  </a:cubicBezTo>
                  <a:cubicBezTo>
                    <a:pt x="316320" y="2354159"/>
                    <a:pt x="315902" y="2341727"/>
                    <a:pt x="317158" y="2327913"/>
                  </a:cubicBezTo>
                  <a:cubicBezTo>
                    <a:pt x="324279" y="2254243"/>
                    <a:pt x="331818" y="2181032"/>
                    <a:pt x="336006" y="2106899"/>
                  </a:cubicBezTo>
                  <a:cubicBezTo>
                    <a:pt x="337681" y="2080654"/>
                    <a:pt x="331398" y="2053949"/>
                    <a:pt x="327210" y="2027703"/>
                  </a:cubicBezTo>
                  <a:cubicBezTo>
                    <a:pt x="323021" y="1998695"/>
                    <a:pt x="317577" y="1969687"/>
                    <a:pt x="312131" y="1940678"/>
                  </a:cubicBezTo>
                  <a:cubicBezTo>
                    <a:pt x="310456" y="1931469"/>
                    <a:pt x="304593" y="1922260"/>
                    <a:pt x="305011" y="1913512"/>
                  </a:cubicBezTo>
                  <a:cubicBezTo>
                    <a:pt x="311714" y="1833395"/>
                    <a:pt x="288677" y="1758342"/>
                    <a:pt x="272760" y="1682368"/>
                  </a:cubicBezTo>
                  <a:cubicBezTo>
                    <a:pt x="266896" y="1654281"/>
                    <a:pt x="264802" y="1625273"/>
                    <a:pt x="261452" y="1596726"/>
                  </a:cubicBezTo>
                  <a:cubicBezTo>
                    <a:pt x="260195" y="1583833"/>
                    <a:pt x="259358" y="1572322"/>
                    <a:pt x="246373" y="1566797"/>
                  </a:cubicBezTo>
                  <a:cubicBezTo>
                    <a:pt x="242184" y="1564955"/>
                    <a:pt x="237996" y="1556666"/>
                    <a:pt x="237577" y="1551142"/>
                  </a:cubicBezTo>
                  <a:lnTo>
                    <a:pt x="233749" y="1490414"/>
                  </a:lnTo>
                  <a:lnTo>
                    <a:pt x="175862" y="1473864"/>
                  </a:lnTo>
                  <a:cubicBezTo>
                    <a:pt x="147300" y="1465716"/>
                    <a:pt x="119012" y="1456585"/>
                    <a:pt x="90175" y="1449376"/>
                  </a:cubicBezTo>
                  <a:cubicBezTo>
                    <a:pt x="83951" y="1447819"/>
                    <a:pt x="77931" y="1445508"/>
                    <a:pt x="71775" y="1443631"/>
                  </a:cubicBezTo>
                  <a:cubicBezTo>
                    <a:pt x="65046" y="1441594"/>
                    <a:pt x="67953" y="1436261"/>
                    <a:pt x="68891" y="1432852"/>
                  </a:cubicBezTo>
                  <a:cubicBezTo>
                    <a:pt x="75826" y="1407905"/>
                    <a:pt x="82532" y="1382890"/>
                    <a:pt x="89031" y="1357830"/>
                  </a:cubicBezTo>
                  <a:cubicBezTo>
                    <a:pt x="96126" y="1330412"/>
                    <a:pt x="103907" y="1303177"/>
                    <a:pt x="111208" y="1275805"/>
                  </a:cubicBezTo>
                  <a:cubicBezTo>
                    <a:pt x="115557" y="1259555"/>
                    <a:pt x="119402" y="1243192"/>
                    <a:pt x="123727" y="1226942"/>
                  </a:cubicBezTo>
                  <a:cubicBezTo>
                    <a:pt x="129998" y="1203278"/>
                    <a:pt x="136475" y="1179682"/>
                    <a:pt x="142906" y="1156063"/>
                  </a:cubicBezTo>
                  <a:cubicBezTo>
                    <a:pt x="147872" y="1137822"/>
                    <a:pt x="152839" y="1119582"/>
                    <a:pt x="157897" y="1101387"/>
                  </a:cubicBezTo>
                  <a:cubicBezTo>
                    <a:pt x="158858" y="1097931"/>
                    <a:pt x="156569" y="1095895"/>
                    <a:pt x="154876" y="1093720"/>
                  </a:cubicBezTo>
                  <a:cubicBezTo>
                    <a:pt x="128716" y="1060283"/>
                    <a:pt x="102511" y="1026869"/>
                    <a:pt x="76284" y="993478"/>
                  </a:cubicBezTo>
                  <a:cubicBezTo>
                    <a:pt x="51703" y="962169"/>
                    <a:pt x="27123" y="930860"/>
                    <a:pt x="2429" y="899666"/>
                  </a:cubicBezTo>
                  <a:cubicBezTo>
                    <a:pt x="232" y="896897"/>
                    <a:pt x="-295" y="894082"/>
                    <a:pt x="140" y="890923"/>
                  </a:cubicBezTo>
                  <a:cubicBezTo>
                    <a:pt x="2795" y="871585"/>
                    <a:pt x="3459" y="852039"/>
                    <a:pt x="6365" y="832700"/>
                  </a:cubicBezTo>
                  <a:cubicBezTo>
                    <a:pt x="8608" y="817710"/>
                    <a:pt x="9020" y="802467"/>
                    <a:pt x="10577" y="787362"/>
                  </a:cubicBezTo>
                  <a:cubicBezTo>
                    <a:pt x="12408" y="769625"/>
                    <a:pt x="14582" y="751911"/>
                    <a:pt x="16573" y="734197"/>
                  </a:cubicBezTo>
                  <a:cubicBezTo>
                    <a:pt x="17397" y="727011"/>
                    <a:pt x="18129" y="719824"/>
                    <a:pt x="18976" y="712638"/>
                  </a:cubicBezTo>
                  <a:cubicBezTo>
                    <a:pt x="22889" y="679613"/>
                    <a:pt x="25979" y="646473"/>
                    <a:pt x="31060" y="613631"/>
                  </a:cubicBezTo>
                  <a:cubicBezTo>
                    <a:pt x="34607" y="590859"/>
                    <a:pt x="37216" y="567927"/>
                    <a:pt x="41359" y="545224"/>
                  </a:cubicBezTo>
                  <a:cubicBezTo>
                    <a:pt x="45158" y="524397"/>
                    <a:pt x="47515" y="503342"/>
                    <a:pt x="51063" y="482469"/>
                  </a:cubicBezTo>
                  <a:cubicBezTo>
                    <a:pt x="54244" y="463771"/>
                    <a:pt x="58157" y="445187"/>
                    <a:pt x="61797" y="426558"/>
                  </a:cubicBezTo>
                  <a:cubicBezTo>
                    <a:pt x="64978" y="410262"/>
                    <a:pt x="67426" y="393784"/>
                    <a:pt x="71592" y="377741"/>
                  </a:cubicBezTo>
                  <a:cubicBezTo>
                    <a:pt x="76100" y="360393"/>
                    <a:pt x="79854" y="342862"/>
                    <a:pt x="84912" y="325628"/>
                  </a:cubicBezTo>
                  <a:cubicBezTo>
                    <a:pt x="90610" y="306266"/>
                    <a:pt x="95737" y="286744"/>
                    <a:pt x="103427" y="268115"/>
                  </a:cubicBezTo>
                  <a:cubicBezTo>
                    <a:pt x="125146" y="215568"/>
                    <a:pt x="151923" y="166499"/>
                    <a:pt x="200328" y="132925"/>
                  </a:cubicBezTo>
                  <a:cubicBezTo>
                    <a:pt x="225343" y="115554"/>
                    <a:pt x="253425" y="105621"/>
                    <a:pt x="282559" y="98206"/>
                  </a:cubicBezTo>
                  <a:cubicBezTo>
                    <a:pt x="302379" y="93148"/>
                    <a:pt x="322427" y="89326"/>
                    <a:pt x="342796" y="87312"/>
                  </a:cubicBezTo>
                  <a:cubicBezTo>
                    <a:pt x="349113" y="86694"/>
                    <a:pt x="354422" y="84131"/>
                    <a:pt x="358725" y="78821"/>
                  </a:cubicBezTo>
                  <a:cubicBezTo>
                    <a:pt x="377286" y="55935"/>
                    <a:pt x="396190" y="33368"/>
                    <a:pt x="414957" y="10665"/>
                  </a:cubicBezTo>
                  <a:cubicBezTo>
                    <a:pt x="419786" y="4829"/>
                    <a:pt x="422258" y="5058"/>
                    <a:pt x="425301" y="11787"/>
                  </a:cubicBezTo>
                  <a:cubicBezTo>
                    <a:pt x="429719" y="8308"/>
                    <a:pt x="432213" y="2861"/>
                    <a:pt x="437248" y="0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4" name="Freeform: Shape 431">
              <a:extLst>
                <a:ext uri="{FF2B5EF4-FFF2-40B4-BE49-F238E27FC236}">
                  <a16:creationId xmlns:a16="http://schemas.microsoft.com/office/drawing/2014/main" id="{4D84F134-F44A-4B35-B799-125EEE41E19E}"/>
                </a:ext>
              </a:extLst>
            </p:cNvPr>
            <p:cNvSpPr/>
            <p:nvPr/>
          </p:nvSpPr>
          <p:spPr>
            <a:xfrm>
              <a:off x="1708017" y="2177274"/>
              <a:ext cx="476587" cy="1178534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432">
              <a:extLst>
                <a:ext uri="{FF2B5EF4-FFF2-40B4-BE49-F238E27FC236}">
                  <a16:creationId xmlns:a16="http://schemas.microsoft.com/office/drawing/2014/main" id="{03FF9C83-A322-40B2-8DB9-1BCC2459A636}"/>
                </a:ext>
              </a:extLst>
            </p:cNvPr>
            <p:cNvSpPr/>
            <p:nvPr/>
          </p:nvSpPr>
          <p:spPr>
            <a:xfrm>
              <a:off x="1698682" y="1796216"/>
              <a:ext cx="372968" cy="51992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33">
              <a:extLst>
                <a:ext uri="{FF2B5EF4-FFF2-40B4-BE49-F238E27FC236}">
                  <a16:creationId xmlns:a16="http://schemas.microsoft.com/office/drawing/2014/main" id="{38E37006-479C-4A7C-A94D-73D251F37835}"/>
                </a:ext>
              </a:extLst>
            </p:cNvPr>
            <p:cNvSpPr/>
            <p:nvPr/>
          </p:nvSpPr>
          <p:spPr>
            <a:xfrm>
              <a:off x="1711563" y="1665800"/>
              <a:ext cx="371782" cy="339891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34">
              <a:extLst>
                <a:ext uri="{FF2B5EF4-FFF2-40B4-BE49-F238E27FC236}">
                  <a16:creationId xmlns:a16="http://schemas.microsoft.com/office/drawing/2014/main" id="{9AA0DCCD-4207-40A3-8B33-1DCC7477182E}"/>
                </a:ext>
              </a:extLst>
            </p:cNvPr>
            <p:cNvSpPr/>
            <p:nvPr/>
          </p:nvSpPr>
          <p:spPr>
            <a:xfrm>
              <a:off x="1894737" y="2333316"/>
              <a:ext cx="289844" cy="959683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35">
              <a:extLst>
                <a:ext uri="{FF2B5EF4-FFF2-40B4-BE49-F238E27FC236}">
                  <a16:creationId xmlns:a16="http://schemas.microsoft.com/office/drawing/2014/main" id="{54501521-B987-43E0-8485-677B4E20CF8D}"/>
                </a:ext>
              </a:extLst>
            </p:cNvPr>
            <p:cNvSpPr/>
            <p:nvPr/>
          </p:nvSpPr>
          <p:spPr>
            <a:xfrm>
              <a:off x="1701956" y="3392987"/>
              <a:ext cx="225856" cy="181644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36">
              <a:extLst>
                <a:ext uri="{FF2B5EF4-FFF2-40B4-BE49-F238E27FC236}">
                  <a16:creationId xmlns:a16="http://schemas.microsoft.com/office/drawing/2014/main" id="{8E388FC6-68ED-4311-8591-4450FA2A0F72}"/>
                </a:ext>
              </a:extLst>
            </p:cNvPr>
            <p:cNvSpPr/>
            <p:nvPr/>
          </p:nvSpPr>
          <p:spPr>
            <a:xfrm>
              <a:off x="1643405" y="3363942"/>
              <a:ext cx="148696" cy="130266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37">
              <a:extLst>
                <a:ext uri="{FF2B5EF4-FFF2-40B4-BE49-F238E27FC236}">
                  <a16:creationId xmlns:a16="http://schemas.microsoft.com/office/drawing/2014/main" id="{2AA43346-031C-4439-A7EC-27952B1C8385}"/>
                </a:ext>
              </a:extLst>
            </p:cNvPr>
            <p:cNvSpPr/>
            <p:nvPr/>
          </p:nvSpPr>
          <p:spPr>
            <a:xfrm>
              <a:off x="2378917" y="2748396"/>
              <a:ext cx="33676" cy="141195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38">
              <a:extLst>
                <a:ext uri="{FF2B5EF4-FFF2-40B4-BE49-F238E27FC236}">
                  <a16:creationId xmlns:a16="http://schemas.microsoft.com/office/drawing/2014/main" id="{1648FF39-F34E-4882-BCF4-76226359FF7F}"/>
                </a:ext>
              </a:extLst>
            </p:cNvPr>
            <p:cNvSpPr/>
            <p:nvPr/>
          </p:nvSpPr>
          <p:spPr>
            <a:xfrm>
              <a:off x="1960233" y="2380711"/>
              <a:ext cx="26502" cy="54374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39">
              <a:extLst>
                <a:ext uri="{FF2B5EF4-FFF2-40B4-BE49-F238E27FC236}">
                  <a16:creationId xmlns:a16="http://schemas.microsoft.com/office/drawing/2014/main" id="{BC3CD00D-1E9B-45D2-9587-BA426B570EC9}"/>
                </a:ext>
              </a:extLst>
            </p:cNvPr>
            <p:cNvSpPr/>
            <p:nvPr/>
          </p:nvSpPr>
          <p:spPr>
            <a:xfrm>
              <a:off x="1983577" y="2433419"/>
              <a:ext cx="7964" cy="8765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40">
              <a:extLst>
                <a:ext uri="{FF2B5EF4-FFF2-40B4-BE49-F238E27FC236}">
                  <a16:creationId xmlns:a16="http://schemas.microsoft.com/office/drawing/2014/main" id="{FA58E9FC-CB75-4AFB-A55E-F2296E81BFB8}"/>
                </a:ext>
              </a:extLst>
            </p:cNvPr>
            <p:cNvSpPr/>
            <p:nvPr/>
          </p:nvSpPr>
          <p:spPr>
            <a:xfrm>
              <a:off x="2378935" y="2611882"/>
              <a:ext cx="255796" cy="234055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4" name="Freeform 5">
            <a:extLst>
              <a:ext uri="{FF2B5EF4-FFF2-40B4-BE49-F238E27FC236}">
                <a16:creationId xmlns:a16="http://schemas.microsoft.com/office/drawing/2014/main" id="{9F416192-A74C-425B-B18B-F6EF5B0DEA56}"/>
              </a:ext>
            </a:extLst>
          </p:cNvPr>
          <p:cNvSpPr/>
          <p:nvPr/>
        </p:nvSpPr>
        <p:spPr>
          <a:xfrm flipH="1">
            <a:off x="9927106" y="4365641"/>
            <a:ext cx="1031441" cy="1713197"/>
          </a:xfrm>
          <a:custGeom>
            <a:avLst/>
            <a:gdLst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510493 w 1997094"/>
              <a:gd name="connsiteY19" fmla="*/ 2440270 h 3410768"/>
              <a:gd name="connsiteX20" fmla="*/ 493664 w 1997094"/>
              <a:gd name="connsiteY20" fmla="*/ 2928324 h 3410768"/>
              <a:gd name="connsiteX21" fmla="*/ 549762 w 1997094"/>
              <a:gd name="connsiteY21" fmla="*/ 2928324 h 3410768"/>
              <a:gd name="connsiteX22" fmla="*/ 594640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49762 w 1997094"/>
              <a:gd name="connsiteY21" fmla="*/ 2928324 h 3410768"/>
              <a:gd name="connsiteX22" fmla="*/ 594640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49762 w 1997094"/>
              <a:gd name="connsiteY21" fmla="*/ 2928324 h 3410768"/>
              <a:gd name="connsiteX22" fmla="*/ 572201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83421 w 1997094"/>
              <a:gd name="connsiteY21" fmla="*/ 2922714 h 3410768"/>
              <a:gd name="connsiteX22" fmla="*/ 572201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66591 w 1997094"/>
              <a:gd name="connsiteY21" fmla="*/ 2933934 h 3410768"/>
              <a:gd name="connsiteX22" fmla="*/ 572201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66591 w 1997094"/>
              <a:gd name="connsiteY21" fmla="*/ 2933934 h 3410768"/>
              <a:gd name="connsiteX22" fmla="*/ 572201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0768"/>
              <a:gd name="connsiteX1" fmla="*/ 779764 w 1997094"/>
              <a:gd name="connsiteY1" fmla="*/ 117807 h 3410768"/>
              <a:gd name="connsiteX2" fmla="*/ 751715 w 1997094"/>
              <a:gd name="connsiteY2" fmla="*/ 224393 h 3410768"/>
              <a:gd name="connsiteX3" fmla="*/ 656348 w 1997094"/>
              <a:gd name="connsiteY3" fmla="*/ 403907 h 3410768"/>
              <a:gd name="connsiteX4" fmla="*/ 656348 w 1997094"/>
              <a:gd name="connsiteY4" fmla="*/ 460005 h 3410768"/>
              <a:gd name="connsiteX5" fmla="*/ 673178 w 1997094"/>
              <a:gd name="connsiteY5" fmla="*/ 544153 h 3410768"/>
              <a:gd name="connsiteX6" fmla="*/ 448785 w 1997094"/>
              <a:gd name="connsiteY6" fmla="*/ 656349 h 3410768"/>
              <a:gd name="connsiteX7" fmla="*/ 263661 w 1997094"/>
              <a:gd name="connsiteY7" fmla="*/ 673178 h 3410768"/>
              <a:gd name="connsiteX8" fmla="*/ 218783 w 1997094"/>
              <a:gd name="connsiteY8" fmla="*/ 948059 h 3410768"/>
              <a:gd name="connsiteX9" fmla="*/ 168294 w 1997094"/>
              <a:gd name="connsiteY9" fmla="*/ 1082695 h 3410768"/>
              <a:gd name="connsiteX10" fmla="*/ 72927 w 1997094"/>
              <a:gd name="connsiteY10" fmla="*/ 1211721 h 3410768"/>
              <a:gd name="connsiteX11" fmla="*/ 0 w 1997094"/>
              <a:gd name="connsiteY11" fmla="*/ 1346356 h 3410768"/>
              <a:gd name="connsiteX12" fmla="*/ 134635 w 1997094"/>
              <a:gd name="connsiteY12" fmla="*/ 1705384 h 3410768"/>
              <a:gd name="connsiteX13" fmla="*/ 241222 w 1997094"/>
              <a:gd name="connsiteY13" fmla="*/ 1778312 h 3410768"/>
              <a:gd name="connsiteX14" fmla="*/ 291710 w 1997094"/>
              <a:gd name="connsiteY14" fmla="*/ 1744653 h 3410768"/>
              <a:gd name="connsiteX15" fmla="*/ 336589 w 1997094"/>
              <a:gd name="connsiteY15" fmla="*/ 1800751 h 3410768"/>
              <a:gd name="connsiteX16" fmla="*/ 370248 w 1997094"/>
              <a:gd name="connsiteY16" fmla="*/ 3141497 h 3410768"/>
              <a:gd name="connsiteX17" fmla="*/ 426346 w 1997094"/>
              <a:gd name="connsiteY17" fmla="*/ 3141497 h 3410768"/>
              <a:gd name="connsiteX18" fmla="*/ 431956 w 1997094"/>
              <a:gd name="connsiteY18" fmla="*/ 2423441 h 3410768"/>
              <a:gd name="connsiteX19" fmla="*/ 482444 w 1997094"/>
              <a:gd name="connsiteY19" fmla="*/ 2434660 h 3410768"/>
              <a:gd name="connsiteX20" fmla="*/ 493664 w 1997094"/>
              <a:gd name="connsiteY20" fmla="*/ 2928324 h 3410768"/>
              <a:gd name="connsiteX21" fmla="*/ 566591 w 1997094"/>
              <a:gd name="connsiteY21" fmla="*/ 2933934 h 3410768"/>
              <a:gd name="connsiteX22" fmla="*/ 572201 w 1997094"/>
              <a:gd name="connsiteY22" fmla="*/ 2457100 h 3410768"/>
              <a:gd name="connsiteX23" fmla="*/ 964888 w 1997094"/>
              <a:gd name="connsiteY23" fmla="*/ 2462710 h 3410768"/>
              <a:gd name="connsiteX24" fmla="*/ 970498 w 1997094"/>
              <a:gd name="connsiteY24" fmla="*/ 2866616 h 3410768"/>
              <a:gd name="connsiteX25" fmla="*/ 1026596 w 1997094"/>
              <a:gd name="connsiteY25" fmla="*/ 2877836 h 3410768"/>
              <a:gd name="connsiteX26" fmla="*/ 1020986 w 1997094"/>
              <a:gd name="connsiteY26" fmla="*/ 3051740 h 3410768"/>
              <a:gd name="connsiteX27" fmla="*/ 1009767 w 1997094"/>
              <a:gd name="connsiteY27" fmla="*/ 3175156 h 3410768"/>
              <a:gd name="connsiteX28" fmla="*/ 1004157 w 1997094"/>
              <a:gd name="connsiteY28" fmla="*/ 3365890 h 3410768"/>
              <a:gd name="connsiteX29" fmla="*/ 1217330 w 1997094"/>
              <a:gd name="connsiteY29" fmla="*/ 3410768 h 3410768"/>
              <a:gd name="connsiteX30" fmla="*/ 1234159 w 1997094"/>
              <a:gd name="connsiteY30" fmla="*/ 3248084 h 3410768"/>
              <a:gd name="connsiteX31" fmla="*/ 1211720 w 1997094"/>
              <a:gd name="connsiteY31" fmla="*/ 3040521 h 3410768"/>
              <a:gd name="connsiteX32" fmla="*/ 1234159 w 1997094"/>
              <a:gd name="connsiteY32" fmla="*/ 2883446 h 3410768"/>
              <a:gd name="connsiteX33" fmla="*/ 1239769 w 1997094"/>
              <a:gd name="connsiteY33" fmla="*/ 2614175 h 3410768"/>
              <a:gd name="connsiteX34" fmla="*/ 1301477 w 1997094"/>
              <a:gd name="connsiteY34" fmla="*/ 2586126 h 3410768"/>
              <a:gd name="connsiteX35" fmla="*/ 1284648 w 1997094"/>
              <a:gd name="connsiteY35" fmla="*/ 2417831 h 3410768"/>
              <a:gd name="connsiteX36" fmla="*/ 1351965 w 1997094"/>
              <a:gd name="connsiteY36" fmla="*/ 2608565 h 3410768"/>
              <a:gd name="connsiteX37" fmla="*/ 1380014 w 1997094"/>
              <a:gd name="connsiteY37" fmla="*/ 3119058 h 3410768"/>
              <a:gd name="connsiteX38" fmla="*/ 1447332 w 1997094"/>
              <a:gd name="connsiteY38" fmla="*/ 3091009 h 3410768"/>
              <a:gd name="connsiteX39" fmla="*/ 1419283 w 1997094"/>
              <a:gd name="connsiteY39" fmla="*/ 2625394 h 3410768"/>
              <a:gd name="connsiteX40" fmla="*/ 1469772 w 1997094"/>
              <a:gd name="connsiteY40" fmla="*/ 2636614 h 3410768"/>
              <a:gd name="connsiteX41" fmla="*/ 1480991 w 1997094"/>
              <a:gd name="connsiteY41" fmla="*/ 3292962 h 3410768"/>
              <a:gd name="connsiteX42" fmla="*/ 1531479 w 1997094"/>
              <a:gd name="connsiteY42" fmla="*/ 3276133 h 3410768"/>
              <a:gd name="connsiteX43" fmla="*/ 1553919 w 1997094"/>
              <a:gd name="connsiteY43" fmla="*/ 2821738 h 3410768"/>
              <a:gd name="connsiteX44" fmla="*/ 1604407 w 1997094"/>
              <a:gd name="connsiteY44" fmla="*/ 2961983 h 3410768"/>
              <a:gd name="connsiteX45" fmla="*/ 1952216 w 1997094"/>
              <a:gd name="connsiteY45" fmla="*/ 2771249 h 3410768"/>
              <a:gd name="connsiteX46" fmla="*/ 1997094 w 1997094"/>
              <a:gd name="connsiteY46" fmla="*/ 2653443 h 3410768"/>
              <a:gd name="connsiteX47" fmla="*/ 1823190 w 1997094"/>
              <a:gd name="connsiteY47" fmla="*/ 2642224 h 3410768"/>
              <a:gd name="connsiteX48" fmla="*/ 1694164 w 1997094"/>
              <a:gd name="connsiteY48" fmla="*/ 2546857 h 3410768"/>
              <a:gd name="connsiteX49" fmla="*/ 1621237 w 1997094"/>
              <a:gd name="connsiteY49" fmla="*/ 2451490 h 3410768"/>
              <a:gd name="connsiteX50" fmla="*/ 1694164 w 1997094"/>
              <a:gd name="connsiteY50" fmla="*/ 2328074 h 3410768"/>
              <a:gd name="connsiteX51" fmla="*/ 1514650 w 1997094"/>
              <a:gd name="connsiteY51" fmla="*/ 2030754 h 3410768"/>
              <a:gd name="connsiteX52" fmla="*/ 1531479 w 1997094"/>
              <a:gd name="connsiteY52" fmla="*/ 1610018 h 3410768"/>
              <a:gd name="connsiteX53" fmla="*/ 1301477 w 1997094"/>
              <a:gd name="connsiteY53" fmla="*/ 1615627 h 3410768"/>
              <a:gd name="connsiteX54" fmla="*/ 1323916 w 1997094"/>
              <a:gd name="connsiteY54" fmla="*/ 1486602 h 3410768"/>
              <a:gd name="connsiteX55" fmla="*/ 1262208 w 1997094"/>
              <a:gd name="connsiteY55" fmla="*/ 1301478 h 3410768"/>
              <a:gd name="connsiteX56" fmla="*/ 1301477 w 1997094"/>
              <a:gd name="connsiteY56" fmla="*/ 1228550 h 3410768"/>
              <a:gd name="connsiteX57" fmla="*/ 1234159 w 1997094"/>
              <a:gd name="connsiteY57" fmla="*/ 1043426 h 3410768"/>
              <a:gd name="connsiteX58" fmla="*/ 1250989 w 1997094"/>
              <a:gd name="connsiteY58" fmla="*/ 847083 h 3410768"/>
              <a:gd name="connsiteX59" fmla="*/ 970498 w 1997094"/>
              <a:gd name="connsiteY59" fmla="*/ 712447 h 3410768"/>
              <a:gd name="connsiteX60" fmla="*/ 1015376 w 1997094"/>
              <a:gd name="connsiteY60" fmla="*/ 622690 h 3410768"/>
              <a:gd name="connsiteX61" fmla="*/ 1150012 w 1997094"/>
              <a:gd name="connsiteY61" fmla="*/ 482445 h 3410768"/>
              <a:gd name="connsiteX62" fmla="*/ 1166841 w 1997094"/>
              <a:gd name="connsiteY62" fmla="*/ 314150 h 3410768"/>
              <a:gd name="connsiteX63" fmla="*/ 1161232 w 1997094"/>
              <a:gd name="connsiteY63" fmla="*/ 196344 h 3410768"/>
              <a:gd name="connsiteX64" fmla="*/ 1065865 w 1997094"/>
              <a:gd name="connsiteY64" fmla="*/ 117807 h 3410768"/>
              <a:gd name="connsiteX65" fmla="*/ 998547 w 1997094"/>
              <a:gd name="connsiteY65" fmla="*/ 72928 h 3410768"/>
              <a:gd name="connsiteX66" fmla="*/ 920010 w 1997094"/>
              <a:gd name="connsiteY66" fmla="*/ 0 h 3410768"/>
              <a:gd name="connsiteX0" fmla="*/ 920010 w 1997094"/>
              <a:gd name="connsiteY0" fmla="*/ 0 h 3411474"/>
              <a:gd name="connsiteX1" fmla="*/ 779764 w 1997094"/>
              <a:gd name="connsiteY1" fmla="*/ 117807 h 3411474"/>
              <a:gd name="connsiteX2" fmla="*/ 751715 w 1997094"/>
              <a:gd name="connsiteY2" fmla="*/ 224393 h 3411474"/>
              <a:gd name="connsiteX3" fmla="*/ 656348 w 1997094"/>
              <a:gd name="connsiteY3" fmla="*/ 403907 h 3411474"/>
              <a:gd name="connsiteX4" fmla="*/ 656348 w 1997094"/>
              <a:gd name="connsiteY4" fmla="*/ 460005 h 3411474"/>
              <a:gd name="connsiteX5" fmla="*/ 673178 w 1997094"/>
              <a:gd name="connsiteY5" fmla="*/ 544153 h 3411474"/>
              <a:gd name="connsiteX6" fmla="*/ 448785 w 1997094"/>
              <a:gd name="connsiteY6" fmla="*/ 656349 h 3411474"/>
              <a:gd name="connsiteX7" fmla="*/ 263661 w 1997094"/>
              <a:gd name="connsiteY7" fmla="*/ 673178 h 3411474"/>
              <a:gd name="connsiteX8" fmla="*/ 218783 w 1997094"/>
              <a:gd name="connsiteY8" fmla="*/ 948059 h 3411474"/>
              <a:gd name="connsiteX9" fmla="*/ 168294 w 1997094"/>
              <a:gd name="connsiteY9" fmla="*/ 1082695 h 3411474"/>
              <a:gd name="connsiteX10" fmla="*/ 72927 w 1997094"/>
              <a:gd name="connsiteY10" fmla="*/ 1211721 h 3411474"/>
              <a:gd name="connsiteX11" fmla="*/ 0 w 1997094"/>
              <a:gd name="connsiteY11" fmla="*/ 1346356 h 3411474"/>
              <a:gd name="connsiteX12" fmla="*/ 134635 w 1997094"/>
              <a:gd name="connsiteY12" fmla="*/ 1705384 h 3411474"/>
              <a:gd name="connsiteX13" fmla="*/ 241222 w 1997094"/>
              <a:gd name="connsiteY13" fmla="*/ 1778312 h 3411474"/>
              <a:gd name="connsiteX14" fmla="*/ 291710 w 1997094"/>
              <a:gd name="connsiteY14" fmla="*/ 1744653 h 3411474"/>
              <a:gd name="connsiteX15" fmla="*/ 336589 w 1997094"/>
              <a:gd name="connsiteY15" fmla="*/ 1800751 h 3411474"/>
              <a:gd name="connsiteX16" fmla="*/ 370248 w 1997094"/>
              <a:gd name="connsiteY16" fmla="*/ 3141497 h 3411474"/>
              <a:gd name="connsiteX17" fmla="*/ 426346 w 1997094"/>
              <a:gd name="connsiteY17" fmla="*/ 3141497 h 3411474"/>
              <a:gd name="connsiteX18" fmla="*/ 431956 w 1997094"/>
              <a:gd name="connsiteY18" fmla="*/ 2423441 h 3411474"/>
              <a:gd name="connsiteX19" fmla="*/ 482444 w 1997094"/>
              <a:gd name="connsiteY19" fmla="*/ 2434660 h 3411474"/>
              <a:gd name="connsiteX20" fmla="*/ 493664 w 1997094"/>
              <a:gd name="connsiteY20" fmla="*/ 2928324 h 3411474"/>
              <a:gd name="connsiteX21" fmla="*/ 566591 w 1997094"/>
              <a:gd name="connsiteY21" fmla="*/ 2933934 h 3411474"/>
              <a:gd name="connsiteX22" fmla="*/ 572201 w 1997094"/>
              <a:gd name="connsiteY22" fmla="*/ 2457100 h 3411474"/>
              <a:gd name="connsiteX23" fmla="*/ 964888 w 1997094"/>
              <a:gd name="connsiteY23" fmla="*/ 2462710 h 3411474"/>
              <a:gd name="connsiteX24" fmla="*/ 970498 w 1997094"/>
              <a:gd name="connsiteY24" fmla="*/ 2866616 h 3411474"/>
              <a:gd name="connsiteX25" fmla="*/ 1026596 w 1997094"/>
              <a:gd name="connsiteY25" fmla="*/ 2877836 h 3411474"/>
              <a:gd name="connsiteX26" fmla="*/ 1020986 w 1997094"/>
              <a:gd name="connsiteY26" fmla="*/ 3051740 h 3411474"/>
              <a:gd name="connsiteX27" fmla="*/ 1009767 w 1997094"/>
              <a:gd name="connsiteY27" fmla="*/ 3175156 h 3411474"/>
              <a:gd name="connsiteX28" fmla="*/ 1004157 w 1997094"/>
              <a:gd name="connsiteY28" fmla="*/ 3365890 h 3411474"/>
              <a:gd name="connsiteX29" fmla="*/ 1217330 w 1997094"/>
              <a:gd name="connsiteY29" fmla="*/ 3410768 h 3411474"/>
              <a:gd name="connsiteX30" fmla="*/ 1234159 w 1997094"/>
              <a:gd name="connsiteY30" fmla="*/ 3248084 h 3411474"/>
              <a:gd name="connsiteX31" fmla="*/ 1211720 w 1997094"/>
              <a:gd name="connsiteY31" fmla="*/ 3040521 h 3411474"/>
              <a:gd name="connsiteX32" fmla="*/ 1234159 w 1997094"/>
              <a:gd name="connsiteY32" fmla="*/ 2883446 h 3411474"/>
              <a:gd name="connsiteX33" fmla="*/ 1239769 w 1997094"/>
              <a:gd name="connsiteY33" fmla="*/ 2614175 h 3411474"/>
              <a:gd name="connsiteX34" fmla="*/ 1301477 w 1997094"/>
              <a:gd name="connsiteY34" fmla="*/ 2586126 h 3411474"/>
              <a:gd name="connsiteX35" fmla="*/ 1284648 w 1997094"/>
              <a:gd name="connsiteY35" fmla="*/ 2417831 h 3411474"/>
              <a:gd name="connsiteX36" fmla="*/ 1351965 w 1997094"/>
              <a:gd name="connsiteY36" fmla="*/ 2608565 h 3411474"/>
              <a:gd name="connsiteX37" fmla="*/ 1380014 w 1997094"/>
              <a:gd name="connsiteY37" fmla="*/ 3119058 h 3411474"/>
              <a:gd name="connsiteX38" fmla="*/ 1447332 w 1997094"/>
              <a:gd name="connsiteY38" fmla="*/ 3091009 h 3411474"/>
              <a:gd name="connsiteX39" fmla="*/ 1419283 w 1997094"/>
              <a:gd name="connsiteY39" fmla="*/ 2625394 h 3411474"/>
              <a:gd name="connsiteX40" fmla="*/ 1469772 w 1997094"/>
              <a:gd name="connsiteY40" fmla="*/ 2636614 h 3411474"/>
              <a:gd name="connsiteX41" fmla="*/ 1480991 w 1997094"/>
              <a:gd name="connsiteY41" fmla="*/ 3292962 h 3411474"/>
              <a:gd name="connsiteX42" fmla="*/ 1531479 w 1997094"/>
              <a:gd name="connsiteY42" fmla="*/ 3276133 h 3411474"/>
              <a:gd name="connsiteX43" fmla="*/ 1553919 w 1997094"/>
              <a:gd name="connsiteY43" fmla="*/ 2821738 h 3411474"/>
              <a:gd name="connsiteX44" fmla="*/ 1604407 w 1997094"/>
              <a:gd name="connsiteY44" fmla="*/ 2961983 h 3411474"/>
              <a:gd name="connsiteX45" fmla="*/ 1952216 w 1997094"/>
              <a:gd name="connsiteY45" fmla="*/ 2771249 h 3411474"/>
              <a:gd name="connsiteX46" fmla="*/ 1997094 w 1997094"/>
              <a:gd name="connsiteY46" fmla="*/ 2653443 h 3411474"/>
              <a:gd name="connsiteX47" fmla="*/ 1823190 w 1997094"/>
              <a:gd name="connsiteY47" fmla="*/ 2642224 h 3411474"/>
              <a:gd name="connsiteX48" fmla="*/ 1694164 w 1997094"/>
              <a:gd name="connsiteY48" fmla="*/ 2546857 h 3411474"/>
              <a:gd name="connsiteX49" fmla="*/ 1621237 w 1997094"/>
              <a:gd name="connsiteY49" fmla="*/ 2451490 h 3411474"/>
              <a:gd name="connsiteX50" fmla="*/ 1694164 w 1997094"/>
              <a:gd name="connsiteY50" fmla="*/ 2328074 h 3411474"/>
              <a:gd name="connsiteX51" fmla="*/ 1514650 w 1997094"/>
              <a:gd name="connsiteY51" fmla="*/ 2030754 h 3411474"/>
              <a:gd name="connsiteX52" fmla="*/ 1531479 w 1997094"/>
              <a:gd name="connsiteY52" fmla="*/ 1610018 h 3411474"/>
              <a:gd name="connsiteX53" fmla="*/ 1301477 w 1997094"/>
              <a:gd name="connsiteY53" fmla="*/ 1615627 h 3411474"/>
              <a:gd name="connsiteX54" fmla="*/ 1323916 w 1997094"/>
              <a:gd name="connsiteY54" fmla="*/ 1486602 h 3411474"/>
              <a:gd name="connsiteX55" fmla="*/ 1262208 w 1997094"/>
              <a:gd name="connsiteY55" fmla="*/ 1301478 h 3411474"/>
              <a:gd name="connsiteX56" fmla="*/ 1301477 w 1997094"/>
              <a:gd name="connsiteY56" fmla="*/ 1228550 h 3411474"/>
              <a:gd name="connsiteX57" fmla="*/ 1234159 w 1997094"/>
              <a:gd name="connsiteY57" fmla="*/ 1043426 h 3411474"/>
              <a:gd name="connsiteX58" fmla="*/ 1250989 w 1997094"/>
              <a:gd name="connsiteY58" fmla="*/ 847083 h 3411474"/>
              <a:gd name="connsiteX59" fmla="*/ 970498 w 1997094"/>
              <a:gd name="connsiteY59" fmla="*/ 712447 h 3411474"/>
              <a:gd name="connsiteX60" fmla="*/ 1015376 w 1997094"/>
              <a:gd name="connsiteY60" fmla="*/ 622690 h 3411474"/>
              <a:gd name="connsiteX61" fmla="*/ 1150012 w 1997094"/>
              <a:gd name="connsiteY61" fmla="*/ 482445 h 3411474"/>
              <a:gd name="connsiteX62" fmla="*/ 1166841 w 1997094"/>
              <a:gd name="connsiteY62" fmla="*/ 314150 h 3411474"/>
              <a:gd name="connsiteX63" fmla="*/ 1161232 w 1997094"/>
              <a:gd name="connsiteY63" fmla="*/ 196344 h 3411474"/>
              <a:gd name="connsiteX64" fmla="*/ 1065865 w 1997094"/>
              <a:gd name="connsiteY64" fmla="*/ 117807 h 3411474"/>
              <a:gd name="connsiteX65" fmla="*/ 998547 w 1997094"/>
              <a:gd name="connsiteY65" fmla="*/ 72928 h 3411474"/>
              <a:gd name="connsiteX66" fmla="*/ 920010 w 1997094"/>
              <a:gd name="connsiteY66" fmla="*/ 0 h 3411474"/>
              <a:gd name="connsiteX0" fmla="*/ 920010 w 1997094"/>
              <a:gd name="connsiteY0" fmla="*/ 0 h 3429119"/>
              <a:gd name="connsiteX1" fmla="*/ 779764 w 1997094"/>
              <a:gd name="connsiteY1" fmla="*/ 117807 h 3429119"/>
              <a:gd name="connsiteX2" fmla="*/ 751715 w 1997094"/>
              <a:gd name="connsiteY2" fmla="*/ 224393 h 3429119"/>
              <a:gd name="connsiteX3" fmla="*/ 656348 w 1997094"/>
              <a:gd name="connsiteY3" fmla="*/ 403907 h 3429119"/>
              <a:gd name="connsiteX4" fmla="*/ 656348 w 1997094"/>
              <a:gd name="connsiteY4" fmla="*/ 460005 h 3429119"/>
              <a:gd name="connsiteX5" fmla="*/ 673178 w 1997094"/>
              <a:gd name="connsiteY5" fmla="*/ 544153 h 3429119"/>
              <a:gd name="connsiteX6" fmla="*/ 448785 w 1997094"/>
              <a:gd name="connsiteY6" fmla="*/ 656349 h 3429119"/>
              <a:gd name="connsiteX7" fmla="*/ 263661 w 1997094"/>
              <a:gd name="connsiteY7" fmla="*/ 673178 h 3429119"/>
              <a:gd name="connsiteX8" fmla="*/ 218783 w 1997094"/>
              <a:gd name="connsiteY8" fmla="*/ 948059 h 3429119"/>
              <a:gd name="connsiteX9" fmla="*/ 168294 w 1997094"/>
              <a:gd name="connsiteY9" fmla="*/ 1082695 h 3429119"/>
              <a:gd name="connsiteX10" fmla="*/ 72927 w 1997094"/>
              <a:gd name="connsiteY10" fmla="*/ 1211721 h 3429119"/>
              <a:gd name="connsiteX11" fmla="*/ 0 w 1997094"/>
              <a:gd name="connsiteY11" fmla="*/ 1346356 h 3429119"/>
              <a:gd name="connsiteX12" fmla="*/ 134635 w 1997094"/>
              <a:gd name="connsiteY12" fmla="*/ 1705384 h 3429119"/>
              <a:gd name="connsiteX13" fmla="*/ 241222 w 1997094"/>
              <a:gd name="connsiteY13" fmla="*/ 1778312 h 3429119"/>
              <a:gd name="connsiteX14" fmla="*/ 291710 w 1997094"/>
              <a:gd name="connsiteY14" fmla="*/ 1744653 h 3429119"/>
              <a:gd name="connsiteX15" fmla="*/ 336589 w 1997094"/>
              <a:gd name="connsiteY15" fmla="*/ 1800751 h 3429119"/>
              <a:gd name="connsiteX16" fmla="*/ 370248 w 1997094"/>
              <a:gd name="connsiteY16" fmla="*/ 3141497 h 3429119"/>
              <a:gd name="connsiteX17" fmla="*/ 426346 w 1997094"/>
              <a:gd name="connsiteY17" fmla="*/ 3141497 h 3429119"/>
              <a:gd name="connsiteX18" fmla="*/ 431956 w 1997094"/>
              <a:gd name="connsiteY18" fmla="*/ 2423441 h 3429119"/>
              <a:gd name="connsiteX19" fmla="*/ 482444 w 1997094"/>
              <a:gd name="connsiteY19" fmla="*/ 2434660 h 3429119"/>
              <a:gd name="connsiteX20" fmla="*/ 493664 w 1997094"/>
              <a:gd name="connsiteY20" fmla="*/ 2928324 h 3429119"/>
              <a:gd name="connsiteX21" fmla="*/ 566591 w 1997094"/>
              <a:gd name="connsiteY21" fmla="*/ 2933934 h 3429119"/>
              <a:gd name="connsiteX22" fmla="*/ 572201 w 1997094"/>
              <a:gd name="connsiteY22" fmla="*/ 2457100 h 3429119"/>
              <a:gd name="connsiteX23" fmla="*/ 964888 w 1997094"/>
              <a:gd name="connsiteY23" fmla="*/ 2462710 h 3429119"/>
              <a:gd name="connsiteX24" fmla="*/ 970498 w 1997094"/>
              <a:gd name="connsiteY24" fmla="*/ 2866616 h 3429119"/>
              <a:gd name="connsiteX25" fmla="*/ 1026596 w 1997094"/>
              <a:gd name="connsiteY25" fmla="*/ 2877836 h 3429119"/>
              <a:gd name="connsiteX26" fmla="*/ 1020986 w 1997094"/>
              <a:gd name="connsiteY26" fmla="*/ 3051740 h 3429119"/>
              <a:gd name="connsiteX27" fmla="*/ 1009767 w 1997094"/>
              <a:gd name="connsiteY27" fmla="*/ 3175156 h 3429119"/>
              <a:gd name="connsiteX28" fmla="*/ 1020986 w 1997094"/>
              <a:gd name="connsiteY28" fmla="*/ 3393939 h 3429119"/>
              <a:gd name="connsiteX29" fmla="*/ 1217330 w 1997094"/>
              <a:gd name="connsiteY29" fmla="*/ 3410768 h 3429119"/>
              <a:gd name="connsiteX30" fmla="*/ 1234159 w 1997094"/>
              <a:gd name="connsiteY30" fmla="*/ 3248084 h 3429119"/>
              <a:gd name="connsiteX31" fmla="*/ 1211720 w 1997094"/>
              <a:gd name="connsiteY31" fmla="*/ 3040521 h 3429119"/>
              <a:gd name="connsiteX32" fmla="*/ 1234159 w 1997094"/>
              <a:gd name="connsiteY32" fmla="*/ 2883446 h 3429119"/>
              <a:gd name="connsiteX33" fmla="*/ 1239769 w 1997094"/>
              <a:gd name="connsiteY33" fmla="*/ 2614175 h 3429119"/>
              <a:gd name="connsiteX34" fmla="*/ 1301477 w 1997094"/>
              <a:gd name="connsiteY34" fmla="*/ 2586126 h 3429119"/>
              <a:gd name="connsiteX35" fmla="*/ 1284648 w 1997094"/>
              <a:gd name="connsiteY35" fmla="*/ 2417831 h 3429119"/>
              <a:gd name="connsiteX36" fmla="*/ 1351965 w 1997094"/>
              <a:gd name="connsiteY36" fmla="*/ 2608565 h 3429119"/>
              <a:gd name="connsiteX37" fmla="*/ 1380014 w 1997094"/>
              <a:gd name="connsiteY37" fmla="*/ 3119058 h 3429119"/>
              <a:gd name="connsiteX38" fmla="*/ 1447332 w 1997094"/>
              <a:gd name="connsiteY38" fmla="*/ 3091009 h 3429119"/>
              <a:gd name="connsiteX39" fmla="*/ 1419283 w 1997094"/>
              <a:gd name="connsiteY39" fmla="*/ 2625394 h 3429119"/>
              <a:gd name="connsiteX40" fmla="*/ 1469772 w 1997094"/>
              <a:gd name="connsiteY40" fmla="*/ 2636614 h 3429119"/>
              <a:gd name="connsiteX41" fmla="*/ 1480991 w 1997094"/>
              <a:gd name="connsiteY41" fmla="*/ 3292962 h 3429119"/>
              <a:gd name="connsiteX42" fmla="*/ 1531479 w 1997094"/>
              <a:gd name="connsiteY42" fmla="*/ 3276133 h 3429119"/>
              <a:gd name="connsiteX43" fmla="*/ 1553919 w 1997094"/>
              <a:gd name="connsiteY43" fmla="*/ 2821738 h 3429119"/>
              <a:gd name="connsiteX44" fmla="*/ 1604407 w 1997094"/>
              <a:gd name="connsiteY44" fmla="*/ 2961983 h 3429119"/>
              <a:gd name="connsiteX45" fmla="*/ 1952216 w 1997094"/>
              <a:gd name="connsiteY45" fmla="*/ 2771249 h 3429119"/>
              <a:gd name="connsiteX46" fmla="*/ 1997094 w 1997094"/>
              <a:gd name="connsiteY46" fmla="*/ 2653443 h 3429119"/>
              <a:gd name="connsiteX47" fmla="*/ 1823190 w 1997094"/>
              <a:gd name="connsiteY47" fmla="*/ 2642224 h 3429119"/>
              <a:gd name="connsiteX48" fmla="*/ 1694164 w 1997094"/>
              <a:gd name="connsiteY48" fmla="*/ 2546857 h 3429119"/>
              <a:gd name="connsiteX49" fmla="*/ 1621237 w 1997094"/>
              <a:gd name="connsiteY49" fmla="*/ 2451490 h 3429119"/>
              <a:gd name="connsiteX50" fmla="*/ 1694164 w 1997094"/>
              <a:gd name="connsiteY50" fmla="*/ 2328074 h 3429119"/>
              <a:gd name="connsiteX51" fmla="*/ 1514650 w 1997094"/>
              <a:gd name="connsiteY51" fmla="*/ 2030754 h 3429119"/>
              <a:gd name="connsiteX52" fmla="*/ 1531479 w 1997094"/>
              <a:gd name="connsiteY52" fmla="*/ 1610018 h 3429119"/>
              <a:gd name="connsiteX53" fmla="*/ 1301477 w 1997094"/>
              <a:gd name="connsiteY53" fmla="*/ 1615627 h 3429119"/>
              <a:gd name="connsiteX54" fmla="*/ 1323916 w 1997094"/>
              <a:gd name="connsiteY54" fmla="*/ 1486602 h 3429119"/>
              <a:gd name="connsiteX55" fmla="*/ 1262208 w 1997094"/>
              <a:gd name="connsiteY55" fmla="*/ 1301478 h 3429119"/>
              <a:gd name="connsiteX56" fmla="*/ 1301477 w 1997094"/>
              <a:gd name="connsiteY56" fmla="*/ 1228550 h 3429119"/>
              <a:gd name="connsiteX57" fmla="*/ 1234159 w 1997094"/>
              <a:gd name="connsiteY57" fmla="*/ 1043426 h 3429119"/>
              <a:gd name="connsiteX58" fmla="*/ 1250989 w 1997094"/>
              <a:gd name="connsiteY58" fmla="*/ 847083 h 3429119"/>
              <a:gd name="connsiteX59" fmla="*/ 970498 w 1997094"/>
              <a:gd name="connsiteY59" fmla="*/ 712447 h 3429119"/>
              <a:gd name="connsiteX60" fmla="*/ 1015376 w 1997094"/>
              <a:gd name="connsiteY60" fmla="*/ 622690 h 3429119"/>
              <a:gd name="connsiteX61" fmla="*/ 1150012 w 1997094"/>
              <a:gd name="connsiteY61" fmla="*/ 482445 h 3429119"/>
              <a:gd name="connsiteX62" fmla="*/ 1166841 w 1997094"/>
              <a:gd name="connsiteY62" fmla="*/ 314150 h 3429119"/>
              <a:gd name="connsiteX63" fmla="*/ 1161232 w 1997094"/>
              <a:gd name="connsiteY63" fmla="*/ 196344 h 3429119"/>
              <a:gd name="connsiteX64" fmla="*/ 1065865 w 1997094"/>
              <a:gd name="connsiteY64" fmla="*/ 117807 h 3429119"/>
              <a:gd name="connsiteX65" fmla="*/ 998547 w 1997094"/>
              <a:gd name="connsiteY65" fmla="*/ 72928 h 3429119"/>
              <a:gd name="connsiteX66" fmla="*/ 920010 w 1997094"/>
              <a:gd name="connsiteY66" fmla="*/ 0 h 3429119"/>
              <a:gd name="connsiteX0" fmla="*/ 920010 w 1997094"/>
              <a:gd name="connsiteY0" fmla="*/ 0 h 3429119"/>
              <a:gd name="connsiteX1" fmla="*/ 779764 w 1997094"/>
              <a:gd name="connsiteY1" fmla="*/ 117807 h 3429119"/>
              <a:gd name="connsiteX2" fmla="*/ 751715 w 1997094"/>
              <a:gd name="connsiteY2" fmla="*/ 224393 h 3429119"/>
              <a:gd name="connsiteX3" fmla="*/ 656348 w 1997094"/>
              <a:gd name="connsiteY3" fmla="*/ 403907 h 3429119"/>
              <a:gd name="connsiteX4" fmla="*/ 656348 w 1997094"/>
              <a:gd name="connsiteY4" fmla="*/ 460005 h 3429119"/>
              <a:gd name="connsiteX5" fmla="*/ 673178 w 1997094"/>
              <a:gd name="connsiteY5" fmla="*/ 544153 h 3429119"/>
              <a:gd name="connsiteX6" fmla="*/ 448785 w 1997094"/>
              <a:gd name="connsiteY6" fmla="*/ 656349 h 3429119"/>
              <a:gd name="connsiteX7" fmla="*/ 263661 w 1997094"/>
              <a:gd name="connsiteY7" fmla="*/ 673178 h 3429119"/>
              <a:gd name="connsiteX8" fmla="*/ 218783 w 1997094"/>
              <a:gd name="connsiteY8" fmla="*/ 948059 h 3429119"/>
              <a:gd name="connsiteX9" fmla="*/ 168294 w 1997094"/>
              <a:gd name="connsiteY9" fmla="*/ 1082695 h 3429119"/>
              <a:gd name="connsiteX10" fmla="*/ 72927 w 1997094"/>
              <a:gd name="connsiteY10" fmla="*/ 1211721 h 3429119"/>
              <a:gd name="connsiteX11" fmla="*/ 0 w 1997094"/>
              <a:gd name="connsiteY11" fmla="*/ 1346356 h 3429119"/>
              <a:gd name="connsiteX12" fmla="*/ 134635 w 1997094"/>
              <a:gd name="connsiteY12" fmla="*/ 1705384 h 3429119"/>
              <a:gd name="connsiteX13" fmla="*/ 241222 w 1997094"/>
              <a:gd name="connsiteY13" fmla="*/ 1778312 h 3429119"/>
              <a:gd name="connsiteX14" fmla="*/ 291710 w 1997094"/>
              <a:gd name="connsiteY14" fmla="*/ 1744653 h 3429119"/>
              <a:gd name="connsiteX15" fmla="*/ 336589 w 1997094"/>
              <a:gd name="connsiteY15" fmla="*/ 1800751 h 3429119"/>
              <a:gd name="connsiteX16" fmla="*/ 370248 w 1997094"/>
              <a:gd name="connsiteY16" fmla="*/ 3141497 h 3429119"/>
              <a:gd name="connsiteX17" fmla="*/ 426346 w 1997094"/>
              <a:gd name="connsiteY17" fmla="*/ 3141497 h 3429119"/>
              <a:gd name="connsiteX18" fmla="*/ 431956 w 1997094"/>
              <a:gd name="connsiteY18" fmla="*/ 2423441 h 3429119"/>
              <a:gd name="connsiteX19" fmla="*/ 482444 w 1997094"/>
              <a:gd name="connsiteY19" fmla="*/ 2434660 h 3429119"/>
              <a:gd name="connsiteX20" fmla="*/ 493664 w 1997094"/>
              <a:gd name="connsiteY20" fmla="*/ 2928324 h 3429119"/>
              <a:gd name="connsiteX21" fmla="*/ 566591 w 1997094"/>
              <a:gd name="connsiteY21" fmla="*/ 2933934 h 3429119"/>
              <a:gd name="connsiteX22" fmla="*/ 572201 w 1997094"/>
              <a:gd name="connsiteY22" fmla="*/ 2457100 h 3429119"/>
              <a:gd name="connsiteX23" fmla="*/ 964888 w 1997094"/>
              <a:gd name="connsiteY23" fmla="*/ 2462710 h 3429119"/>
              <a:gd name="connsiteX24" fmla="*/ 970498 w 1997094"/>
              <a:gd name="connsiteY24" fmla="*/ 2866616 h 3429119"/>
              <a:gd name="connsiteX25" fmla="*/ 1026596 w 1997094"/>
              <a:gd name="connsiteY25" fmla="*/ 2877836 h 3429119"/>
              <a:gd name="connsiteX26" fmla="*/ 1020986 w 1997094"/>
              <a:gd name="connsiteY26" fmla="*/ 3051740 h 3429119"/>
              <a:gd name="connsiteX27" fmla="*/ 1009767 w 1997094"/>
              <a:gd name="connsiteY27" fmla="*/ 3175156 h 3429119"/>
              <a:gd name="connsiteX28" fmla="*/ 1020986 w 1997094"/>
              <a:gd name="connsiteY28" fmla="*/ 3393939 h 3429119"/>
              <a:gd name="connsiteX29" fmla="*/ 1217330 w 1997094"/>
              <a:gd name="connsiteY29" fmla="*/ 3410768 h 3429119"/>
              <a:gd name="connsiteX30" fmla="*/ 1234159 w 1997094"/>
              <a:gd name="connsiteY30" fmla="*/ 3248084 h 3429119"/>
              <a:gd name="connsiteX31" fmla="*/ 1211720 w 1997094"/>
              <a:gd name="connsiteY31" fmla="*/ 3040521 h 3429119"/>
              <a:gd name="connsiteX32" fmla="*/ 1234159 w 1997094"/>
              <a:gd name="connsiteY32" fmla="*/ 2883446 h 3429119"/>
              <a:gd name="connsiteX33" fmla="*/ 1239769 w 1997094"/>
              <a:gd name="connsiteY33" fmla="*/ 2614175 h 3429119"/>
              <a:gd name="connsiteX34" fmla="*/ 1301477 w 1997094"/>
              <a:gd name="connsiteY34" fmla="*/ 2586126 h 3429119"/>
              <a:gd name="connsiteX35" fmla="*/ 1284648 w 1997094"/>
              <a:gd name="connsiteY35" fmla="*/ 2417831 h 3429119"/>
              <a:gd name="connsiteX36" fmla="*/ 1351965 w 1997094"/>
              <a:gd name="connsiteY36" fmla="*/ 2608565 h 3429119"/>
              <a:gd name="connsiteX37" fmla="*/ 1380014 w 1997094"/>
              <a:gd name="connsiteY37" fmla="*/ 3119058 h 3429119"/>
              <a:gd name="connsiteX38" fmla="*/ 1447332 w 1997094"/>
              <a:gd name="connsiteY38" fmla="*/ 3091009 h 3429119"/>
              <a:gd name="connsiteX39" fmla="*/ 1419283 w 1997094"/>
              <a:gd name="connsiteY39" fmla="*/ 2625394 h 3429119"/>
              <a:gd name="connsiteX40" fmla="*/ 1469772 w 1997094"/>
              <a:gd name="connsiteY40" fmla="*/ 2636614 h 3429119"/>
              <a:gd name="connsiteX41" fmla="*/ 1480991 w 1997094"/>
              <a:gd name="connsiteY41" fmla="*/ 3292962 h 3429119"/>
              <a:gd name="connsiteX42" fmla="*/ 1531479 w 1997094"/>
              <a:gd name="connsiteY42" fmla="*/ 3276133 h 3429119"/>
              <a:gd name="connsiteX43" fmla="*/ 1553919 w 1997094"/>
              <a:gd name="connsiteY43" fmla="*/ 2821738 h 3429119"/>
              <a:gd name="connsiteX44" fmla="*/ 1604407 w 1997094"/>
              <a:gd name="connsiteY44" fmla="*/ 2961983 h 3429119"/>
              <a:gd name="connsiteX45" fmla="*/ 1952216 w 1997094"/>
              <a:gd name="connsiteY45" fmla="*/ 2771249 h 3429119"/>
              <a:gd name="connsiteX46" fmla="*/ 1997094 w 1997094"/>
              <a:gd name="connsiteY46" fmla="*/ 2653443 h 3429119"/>
              <a:gd name="connsiteX47" fmla="*/ 1823190 w 1997094"/>
              <a:gd name="connsiteY47" fmla="*/ 2642224 h 3429119"/>
              <a:gd name="connsiteX48" fmla="*/ 1694164 w 1997094"/>
              <a:gd name="connsiteY48" fmla="*/ 2546857 h 3429119"/>
              <a:gd name="connsiteX49" fmla="*/ 1621237 w 1997094"/>
              <a:gd name="connsiteY49" fmla="*/ 2451490 h 3429119"/>
              <a:gd name="connsiteX50" fmla="*/ 1694164 w 1997094"/>
              <a:gd name="connsiteY50" fmla="*/ 2328074 h 3429119"/>
              <a:gd name="connsiteX51" fmla="*/ 1514650 w 1997094"/>
              <a:gd name="connsiteY51" fmla="*/ 2030754 h 3429119"/>
              <a:gd name="connsiteX52" fmla="*/ 1531479 w 1997094"/>
              <a:gd name="connsiteY52" fmla="*/ 1610018 h 3429119"/>
              <a:gd name="connsiteX53" fmla="*/ 1301477 w 1997094"/>
              <a:gd name="connsiteY53" fmla="*/ 1615627 h 3429119"/>
              <a:gd name="connsiteX54" fmla="*/ 1323916 w 1997094"/>
              <a:gd name="connsiteY54" fmla="*/ 1486602 h 3429119"/>
              <a:gd name="connsiteX55" fmla="*/ 1262208 w 1997094"/>
              <a:gd name="connsiteY55" fmla="*/ 1301478 h 3429119"/>
              <a:gd name="connsiteX56" fmla="*/ 1301477 w 1997094"/>
              <a:gd name="connsiteY56" fmla="*/ 1228550 h 3429119"/>
              <a:gd name="connsiteX57" fmla="*/ 1234159 w 1997094"/>
              <a:gd name="connsiteY57" fmla="*/ 1043426 h 3429119"/>
              <a:gd name="connsiteX58" fmla="*/ 1250989 w 1997094"/>
              <a:gd name="connsiteY58" fmla="*/ 847083 h 3429119"/>
              <a:gd name="connsiteX59" fmla="*/ 970498 w 1997094"/>
              <a:gd name="connsiteY59" fmla="*/ 712447 h 3429119"/>
              <a:gd name="connsiteX60" fmla="*/ 1015376 w 1997094"/>
              <a:gd name="connsiteY60" fmla="*/ 622690 h 3429119"/>
              <a:gd name="connsiteX61" fmla="*/ 1150012 w 1997094"/>
              <a:gd name="connsiteY61" fmla="*/ 482445 h 3429119"/>
              <a:gd name="connsiteX62" fmla="*/ 1166841 w 1997094"/>
              <a:gd name="connsiteY62" fmla="*/ 314150 h 3429119"/>
              <a:gd name="connsiteX63" fmla="*/ 1161232 w 1997094"/>
              <a:gd name="connsiteY63" fmla="*/ 196344 h 3429119"/>
              <a:gd name="connsiteX64" fmla="*/ 1065865 w 1997094"/>
              <a:gd name="connsiteY64" fmla="*/ 117807 h 3429119"/>
              <a:gd name="connsiteX65" fmla="*/ 998547 w 1997094"/>
              <a:gd name="connsiteY65" fmla="*/ 72928 h 3429119"/>
              <a:gd name="connsiteX66" fmla="*/ 920010 w 1997094"/>
              <a:gd name="connsiteY66" fmla="*/ 0 h 3429119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34159 w 1997094"/>
              <a:gd name="connsiteY30" fmla="*/ 3248084 h 3436871"/>
              <a:gd name="connsiteX31" fmla="*/ 1211720 w 1997094"/>
              <a:gd name="connsiteY31" fmla="*/ 3040521 h 3436871"/>
              <a:gd name="connsiteX32" fmla="*/ 1234159 w 1997094"/>
              <a:gd name="connsiteY32" fmla="*/ 2883446 h 3436871"/>
              <a:gd name="connsiteX33" fmla="*/ 1239769 w 1997094"/>
              <a:gd name="connsiteY33" fmla="*/ 2614175 h 3436871"/>
              <a:gd name="connsiteX34" fmla="*/ 1301477 w 1997094"/>
              <a:gd name="connsiteY34" fmla="*/ 2586126 h 3436871"/>
              <a:gd name="connsiteX35" fmla="*/ 1284648 w 1997094"/>
              <a:gd name="connsiteY35" fmla="*/ 2417831 h 3436871"/>
              <a:gd name="connsiteX36" fmla="*/ 1351965 w 1997094"/>
              <a:gd name="connsiteY36" fmla="*/ 2608565 h 3436871"/>
              <a:gd name="connsiteX37" fmla="*/ 1380014 w 1997094"/>
              <a:gd name="connsiteY37" fmla="*/ 3119058 h 3436871"/>
              <a:gd name="connsiteX38" fmla="*/ 1447332 w 1997094"/>
              <a:gd name="connsiteY38" fmla="*/ 3091009 h 3436871"/>
              <a:gd name="connsiteX39" fmla="*/ 1419283 w 1997094"/>
              <a:gd name="connsiteY39" fmla="*/ 2625394 h 3436871"/>
              <a:gd name="connsiteX40" fmla="*/ 1469772 w 1997094"/>
              <a:gd name="connsiteY40" fmla="*/ 2636614 h 3436871"/>
              <a:gd name="connsiteX41" fmla="*/ 1480991 w 1997094"/>
              <a:gd name="connsiteY41" fmla="*/ 3292962 h 3436871"/>
              <a:gd name="connsiteX42" fmla="*/ 1531479 w 1997094"/>
              <a:gd name="connsiteY42" fmla="*/ 3276133 h 3436871"/>
              <a:gd name="connsiteX43" fmla="*/ 1553919 w 1997094"/>
              <a:gd name="connsiteY43" fmla="*/ 2821738 h 3436871"/>
              <a:gd name="connsiteX44" fmla="*/ 1604407 w 1997094"/>
              <a:gd name="connsiteY44" fmla="*/ 2961983 h 3436871"/>
              <a:gd name="connsiteX45" fmla="*/ 1952216 w 1997094"/>
              <a:gd name="connsiteY45" fmla="*/ 2771249 h 3436871"/>
              <a:gd name="connsiteX46" fmla="*/ 1997094 w 1997094"/>
              <a:gd name="connsiteY46" fmla="*/ 2653443 h 3436871"/>
              <a:gd name="connsiteX47" fmla="*/ 1823190 w 1997094"/>
              <a:gd name="connsiteY47" fmla="*/ 2642224 h 3436871"/>
              <a:gd name="connsiteX48" fmla="*/ 1694164 w 1997094"/>
              <a:gd name="connsiteY48" fmla="*/ 2546857 h 3436871"/>
              <a:gd name="connsiteX49" fmla="*/ 1621237 w 1997094"/>
              <a:gd name="connsiteY49" fmla="*/ 2451490 h 3436871"/>
              <a:gd name="connsiteX50" fmla="*/ 1694164 w 1997094"/>
              <a:gd name="connsiteY50" fmla="*/ 2328074 h 3436871"/>
              <a:gd name="connsiteX51" fmla="*/ 1514650 w 1997094"/>
              <a:gd name="connsiteY51" fmla="*/ 2030754 h 3436871"/>
              <a:gd name="connsiteX52" fmla="*/ 1531479 w 1997094"/>
              <a:gd name="connsiteY52" fmla="*/ 1610018 h 3436871"/>
              <a:gd name="connsiteX53" fmla="*/ 1301477 w 1997094"/>
              <a:gd name="connsiteY53" fmla="*/ 1615627 h 3436871"/>
              <a:gd name="connsiteX54" fmla="*/ 1323916 w 1997094"/>
              <a:gd name="connsiteY54" fmla="*/ 1486602 h 3436871"/>
              <a:gd name="connsiteX55" fmla="*/ 1262208 w 1997094"/>
              <a:gd name="connsiteY55" fmla="*/ 1301478 h 3436871"/>
              <a:gd name="connsiteX56" fmla="*/ 1301477 w 1997094"/>
              <a:gd name="connsiteY56" fmla="*/ 1228550 h 3436871"/>
              <a:gd name="connsiteX57" fmla="*/ 1234159 w 1997094"/>
              <a:gd name="connsiteY57" fmla="*/ 1043426 h 3436871"/>
              <a:gd name="connsiteX58" fmla="*/ 1250989 w 1997094"/>
              <a:gd name="connsiteY58" fmla="*/ 847083 h 3436871"/>
              <a:gd name="connsiteX59" fmla="*/ 970498 w 1997094"/>
              <a:gd name="connsiteY59" fmla="*/ 712447 h 3436871"/>
              <a:gd name="connsiteX60" fmla="*/ 1015376 w 1997094"/>
              <a:gd name="connsiteY60" fmla="*/ 622690 h 3436871"/>
              <a:gd name="connsiteX61" fmla="*/ 1150012 w 1997094"/>
              <a:gd name="connsiteY61" fmla="*/ 482445 h 3436871"/>
              <a:gd name="connsiteX62" fmla="*/ 1166841 w 1997094"/>
              <a:gd name="connsiteY62" fmla="*/ 314150 h 3436871"/>
              <a:gd name="connsiteX63" fmla="*/ 1161232 w 1997094"/>
              <a:gd name="connsiteY63" fmla="*/ 196344 h 3436871"/>
              <a:gd name="connsiteX64" fmla="*/ 1065865 w 1997094"/>
              <a:gd name="connsiteY64" fmla="*/ 117807 h 3436871"/>
              <a:gd name="connsiteX65" fmla="*/ 998547 w 1997094"/>
              <a:gd name="connsiteY65" fmla="*/ 72928 h 3436871"/>
              <a:gd name="connsiteX66" fmla="*/ 920010 w 1997094"/>
              <a:gd name="connsiteY66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11720 w 1997094"/>
              <a:gd name="connsiteY31" fmla="*/ 3040521 h 3436871"/>
              <a:gd name="connsiteX32" fmla="*/ 1234159 w 1997094"/>
              <a:gd name="connsiteY32" fmla="*/ 2883446 h 3436871"/>
              <a:gd name="connsiteX33" fmla="*/ 1239769 w 1997094"/>
              <a:gd name="connsiteY33" fmla="*/ 2614175 h 3436871"/>
              <a:gd name="connsiteX34" fmla="*/ 1301477 w 1997094"/>
              <a:gd name="connsiteY34" fmla="*/ 2586126 h 3436871"/>
              <a:gd name="connsiteX35" fmla="*/ 1284648 w 1997094"/>
              <a:gd name="connsiteY35" fmla="*/ 2417831 h 3436871"/>
              <a:gd name="connsiteX36" fmla="*/ 1351965 w 1997094"/>
              <a:gd name="connsiteY36" fmla="*/ 2608565 h 3436871"/>
              <a:gd name="connsiteX37" fmla="*/ 1380014 w 1997094"/>
              <a:gd name="connsiteY37" fmla="*/ 3119058 h 3436871"/>
              <a:gd name="connsiteX38" fmla="*/ 1447332 w 1997094"/>
              <a:gd name="connsiteY38" fmla="*/ 3091009 h 3436871"/>
              <a:gd name="connsiteX39" fmla="*/ 1419283 w 1997094"/>
              <a:gd name="connsiteY39" fmla="*/ 2625394 h 3436871"/>
              <a:gd name="connsiteX40" fmla="*/ 1469772 w 1997094"/>
              <a:gd name="connsiteY40" fmla="*/ 2636614 h 3436871"/>
              <a:gd name="connsiteX41" fmla="*/ 1480991 w 1997094"/>
              <a:gd name="connsiteY41" fmla="*/ 3292962 h 3436871"/>
              <a:gd name="connsiteX42" fmla="*/ 1531479 w 1997094"/>
              <a:gd name="connsiteY42" fmla="*/ 3276133 h 3436871"/>
              <a:gd name="connsiteX43" fmla="*/ 1553919 w 1997094"/>
              <a:gd name="connsiteY43" fmla="*/ 2821738 h 3436871"/>
              <a:gd name="connsiteX44" fmla="*/ 1604407 w 1997094"/>
              <a:gd name="connsiteY44" fmla="*/ 2961983 h 3436871"/>
              <a:gd name="connsiteX45" fmla="*/ 1952216 w 1997094"/>
              <a:gd name="connsiteY45" fmla="*/ 2771249 h 3436871"/>
              <a:gd name="connsiteX46" fmla="*/ 1997094 w 1997094"/>
              <a:gd name="connsiteY46" fmla="*/ 2653443 h 3436871"/>
              <a:gd name="connsiteX47" fmla="*/ 1823190 w 1997094"/>
              <a:gd name="connsiteY47" fmla="*/ 2642224 h 3436871"/>
              <a:gd name="connsiteX48" fmla="*/ 1694164 w 1997094"/>
              <a:gd name="connsiteY48" fmla="*/ 2546857 h 3436871"/>
              <a:gd name="connsiteX49" fmla="*/ 1621237 w 1997094"/>
              <a:gd name="connsiteY49" fmla="*/ 2451490 h 3436871"/>
              <a:gd name="connsiteX50" fmla="*/ 1694164 w 1997094"/>
              <a:gd name="connsiteY50" fmla="*/ 2328074 h 3436871"/>
              <a:gd name="connsiteX51" fmla="*/ 1514650 w 1997094"/>
              <a:gd name="connsiteY51" fmla="*/ 2030754 h 3436871"/>
              <a:gd name="connsiteX52" fmla="*/ 1531479 w 1997094"/>
              <a:gd name="connsiteY52" fmla="*/ 1610018 h 3436871"/>
              <a:gd name="connsiteX53" fmla="*/ 1301477 w 1997094"/>
              <a:gd name="connsiteY53" fmla="*/ 1615627 h 3436871"/>
              <a:gd name="connsiteX54" fmla="*/ 1323916 w 1997094"/>
              <a:gd name="connsiteY54" fmla="*/ 1486602 h 3436871"/>
              <a:gd name="connsiteX55" fmla="*/ 1262208 w 1997094"/>
              <a:gd name="connsiteY55" fmla="*/ 1301478 h 3436871"/>
              <a:gd name="connsiteX56" fmla="*/ 1301477 w 1997094"/>
              <a:gd name="connsiteY56" fmla="*/ 1228550 h 3436871"/>
              <a:gd name="connsiteX57" fmla="*/ 1234159 w 1997094"/>
              <a:gd name="connsiteY57" fmla="*/ 1043426 h 3436871"/>
              <a:gd name="connsiteX58" fmla="*/ 1250989 w 1997094"/>
              <a:gd name="connsiteY58" fmla="*/ 847083 h 3436871"/>
              <a:gd name="connsiteX59" fmla="*/ 970498 w 1997094"/>
              <a:gd name="connsiteY59" fmla="*/ 712447 h 3436871"/>
              <a:gd name="connsiteX60" fmla="*/ 1015376 w 1997094"/>
              <a:gd name="connsiteY60" fmla="*/ 622690 h 3436871"/>
              <a:gd name="connsiteX61" fmla="*/ 1150012 w 1997094"/>
              <a:gd name="connsiteY61" fmla="*/ 482445 h 3436871"/>
              <a:gd name="connsiteX62" fmla="*/ 1166841 w 1997094"/>
              <a:gd name="connsiteY62" fmla="*/ 314150 h 3436871"/>
              <a:gd name="connsiteX63" fmla="*/ 1161232 w 1997094"/>
              <a:gd name="connsiteY63" fmla="*/ 196344 h 3436871"/>
              <a:gd name="connsiteX64" fmla="*/ 1065865 w 1997094"/>
              <a:gd name="connsiteY64" fmla="*/ 117807 h 3436871"/>
              <a:gd name="connsiteX65" fmla="*/ 998547 w 1997094"/>
              <a:gd name="connsiteY65" fmla="*/ 72928 h 3436871"/>
              <a:gd name="connsiteX66" fmla="*/ 920010 w 1997094"/>
              <a:gd name="connsiteY66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34159 w 1997094"/>
              <a:gd name="connsiteY32" fmla="*/ 2883446 h 3436871"/>
              <a:gd name="connsiteX33" fmla="*/ 1239769 w 1997094"/>
              <a:gd name="connsiteY33" fmla="*/ 2614175 h 3436871"/>
              <a:gd name="connsiteX34" fmla="*/ 1301477 w 1997094"/>
              <a:gd name="connsiteY34" fmla="*/ 2586126 h 3436871"/>
              <a:gd name="connsiteX35" fmla="*/ 1284648 w 1997094"/>
              <a:gd name="connsiteY35" fmla="*/ 2417831 h 3436871"/>
              <a:gd name="connsiteX36" fmla="*/ 1351965 w 1997094"/>
              <a:gd name="connsiteY36" fmla="*/ 2608565 h 3436871"/>
              <a:gd name="connsiteX37" fmla="*/ 1380014 w 1997094"/>
              <a:gd name="connsiteY37" fmla="*/ 3119058 h 3436871"/>
              <a:gd name="connsiteX38" fmla="*/ 1447332 w 1997094"/>
              <a:gd name="connsiteY38" fmla="*/ 3091009 h 3436871"/>
              <a:gd name="connsiteX39" fmla="*/ 1419283 w 1997094"/>
              <a:gd name="connsiteY39" fmla="*/ 2625394 h 3436871"/>
              <a:gd name="connsiteX40" fmla="*/ 1469772 w 1997094"/>
              <a:gd name="connsiteY40" fmla="*/ 2636614 h 3436871"/>
              <a:gd name="connsiteX41" fmla="*/ 1480991 w 1997094"/>
              <a:gd name="connsiteY41" fmla="*/ 3292962 h 3436871"/>
              <a:gd name="connsiteX42" fmla="*/ 1531479 w 1997094"/>
              <a:gd name="connsiteY42" fmla="*/ 3276133 h 3436871"/>
              <a:gd name="connsiteX43" fmla="*/ 1553919 w 1997094"/>
              <a:gd name="connsiteY43" fmla="*/ 2821738 h 3436871"/>
              <a:gd name="connsiteX44" fmla="*/ 1604407 w 1997094"/>
              <a:gd name="connsiteY44" fmla="*/ 2961983 h 3436871"/>
              <a:gd name="connsiteX45" fmla="*/ 1952216 w 1997094"/>
              <a:gd name="connsiteY45" fmla="*/ 2771249 h 3436871"/>
              <a:gd name="connsiteX46" fmla="*/ 1997094 w 1997094"/>
              <a:gd name="connsiteY46" fmla="*/ 2653443 h 3436871"/>
              <a:gd name="connsiteX47" fmla="*/ 1823190 w 1997094"/>
              <a:gd name="connsiteY47" fmla="*/ 2642224 h 3436871"/>
              <a:gd name="connsiteX48" fmla="*/ 1694164 w 1997094"/>
              <a:gd name="connsiteY48" fmla="*/ 2546857 h 3436871"/>
              <a:gd name="connsiteX49" fmla="*/ 1621237 w 1997094"/>
              <a:gd name="connsiteY49" fmla="*/ 2451490 h 3436871"/>
              <a:gd name="connsiteX50" fmla="*/ 1694164 w 1997094"/>
              <a:gd name="connsiteY50" fmla="*/ 2328074 h 3436871"/>
              <a:gd name="connsiteX51" fmla="*/ 1514650 w 1997094"/>
              <a:gd name="connsiteY51" fmla="*/ 2030754 h 3436871"/>
              <a:gd name="connsiteX52" fmla="*/ 1531479 w 1997094"/>
              <a:gd name="connsiteY52" fmla="*/ 1610018 h 3436871"/>
              <a:gd name="connsiteX53" fmla="*/ 1301477 w 1997094"/>
              <a:gd name="connsiteY53" fmla="*/ 1615627 h 3436871"/>
              <a:gd name="connsiteX54" fmla="*/ 1323916 w 1997094"/>
              <a:gd name="connsiteY54" fmla="*/ 1486602 h 3436871"/>
              <a:gd name="connsiteX55" fmla="*/ 1262208 w 1997094"/>
              <a:gd name="connsiteY55" fmla="*/ 1301478 h 3436871"/>
              <a:gd name="connsiteX56" fmla="*/ 1301477 w 1997094"/>
              <a:gd name="connsiteY56" fmla="*/ 1228550 h 3436871"/>
              <a:gd name="connsiteX57" fmla="*/ 1234159 w 1997094"/>
              <a:gd name="connsiteY57" fmla="*/ 1043426 h 3436871"/>
              <a:gd name="connsiteX58" fmla="*/ 1250989 w 1997094"/>
              <a:gd name="connsiteY58" fmla="*/ 847083 h 3436871"/>
              <a:gd name="connsiteX59" fmla="*/ 970498 w 1997094"/>
              <a:gd name="connsiteY59" fmla="*/ 712447 h 3436871"/>
              <a:gd name="connsiteX60" fmla="*/ 1015376 w 1997094"/>
              <a:gd name="connsiteY60" fmla="*/ 622690 h 3436871"/>
              <a:gd name="connsiteX61" fmla="*/ 1150012 w 1997094"/>
              <a:gd name="connsiteY61" fmla="*/ 482445 h 3436871"/>
              <a:gd name="connsiteX62" fmla="*/ 1166841 w 1997094"/>
              <a:gd name="connsiteY62" fmla="*/ 314150 h 3436871"/>
              <a:gd name="connsiteX63" fmla="*/ 1161232 w 1997094"/>
              <a:gd name="connsiteY63" fmla="*/ 196344 h 3436871"/>
              <a:gd name="connsiteX64" fmla="*/ 1065865 w 1997094"/>
              <a:gd name="connsiteY64" fmla="*/ 117807 h 3436871"/>
              <a:gd name="connsiteX65" fmla="*/ 998547 w 1997094"/>
              <a:gd name="connsiteY65" fmla="*/ 72928 h 3436871"/>
              <a:gd name="connsiteX66" fmla="*/ 920010 w 1997094"/>
              <a:gd name="connsiteY66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39769 w 1997094"/>
              <a:gd name="connsiteY34" fmla="*/ 2614175 h 3436871"/>
              <a:gd name="connsiteX35" fmla="*/ 1301477 w 1997094"/>
              <a:gd name="connsiteY35" fmla="*/ 2586126 h 3436871"/>
              <a:gd name="connsiteX36" fmla="*/ 1284648 w 1997094"/>
              <a:gd name="connsiteY36" fmla="*/ 2417831 h 3436871"/>
              <a:gd name="connsiteX37" fmla="*/ 1351965 w 1997094"/>
              <a:gd name="connsiteY37" fmla="*/ 2608565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301477 w 1997094"/>
              <a:gd name="connsiteY35" fmla="*/ 2586126 h 3436871"/>
              <a:gd name="connsiteX36" fmla="*/ 1284648 w 1997094"/>
              <a:gd name="connsiteY36" fmla="*/ 2417831 h 3436871"/>
              <a:gd name="connsiteX37" fmla="*/ 1351965 w 1997094"/>
              <a:gd name="connsiteY37" fmla="*/ 2608565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84648 w 1997094"/>
              <a:gd name="connsiteY36" fmla="*/ 2417831 h 3436871"/>
              <a:gd name="connsiteX37" fmla="*/ 1351965 w 1997094"/>
              <a:gd name="connsiteY37" fmla="*/ 2608565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1965 w 1997094"/>
              <a:gd name="connsiteY37" fmla="*/ 2608565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74404 w 1997094"/>
              <a:gd name="connsiteY37" fmla="*/ 2591736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80014 w 1997094"/>
              <a:gd name="connsiteY38" fmla="*/ 3119058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74404 w 1997094"/>
              <a:gd name="connsiteY38" fmla="*/ 3034911 h 3436871"/>
              <a:gd name="connsiteX39" fmla="*/ 1447332 w 1997094"/>
              <a:gd name="connsiteY39" fmla="*/ 3091009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74404 w 1997094"/>
              <a:gd name="connsiteY38" fmla="*/ 3034911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66591 w 1997094"/>
              <a:gd name="connsiteY21" fmla="*/ 2933934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493664 w 1997094"/>
              <a:gd name="connsiteY20" fmla="*/ 2928324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26346 w 1997094"/>
              <a:gd name="connsiteY17" fmla="*/ 3141497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70248 w 1997094"/>
              <a:gd name="connsiteY16" fmla="*/ 3141497 h 3436871"/>
              <a:gd name="connsiteX17" fmla="*/ 448785 w 1997094"/>
              <a:gd name="connsiteY17" fmla="*/ 3298572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87077 w 1997094"/>
              <a:gd name="connsiteY16" fmla="*/ 3326621 h 3436871"/>
              <a:gd name="connsiteX17" fmla="*/ 448785 w 1997094"/>
              <a:gd name="connsiteY17" fmla="*/ 3298572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53919 w 1997094"/>
              <a:gd name="connsiteY44" fmla="*/ 282173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87077 w 1997094"/>
              <a:gd name="connsiteY16" fmla="*/ 3326621 h 3436871"/>
              <a:gd name="connsiteX17" fmla="*/ 448785 w 1997094"/>
              <a:gd name="connsiteY17" fmla="*/ 3298572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37090 w 1997094"/>
              <a:gd name="connsiteY44" fmla="*/ 280490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87077 w 1997094"/>
              <a:gd name="connsiteY16" fmla="*/ 3326621 h 3436871"/>
              <a:gd name="connsiteX17" fmla="*/ 448785 w 1997094"/>
              <a:gd name="connsiteY17" fmla="*/ 3298572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37090 w 1997094"/>
              <a:gd name="connsiteY44" fmla="*/ 2804908 h 3436871"/>
              <a:gd name="connsiteX45" fmla="*/ 1604407 w 1997094"/>
              <a:gd name="connsiteY45" fmla="*/ 2961983 h 3436871"/>
              <a:gd name="connsiteX46" fmla="*/ 1952216 w 1997094"/>
              <a:gd name="connsiteY46" fmla="*/ 277124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1997094"/>
              <a:gd name="connsiteY0" fmla="*/ 0 h 3436871"/>
              <a:gd name="connsiteX1" fmla="*/ 779764 w 1997094"/>
              <a:gd name="connsiteY1" fmla="*/ 117807 h 3436871"/>
              <a:gd name="connsiteX2" fmla="*/ 751715 w 1997094"/>
              <a:gd name="connsiteY2" fmla="*/ 224393 h 3436871"/>
              <a:gd name="connsiteX3" fmla="*/ 656348 w 1997094"/>
              <a:gd name="connsiteY3" fmla="*/ 403907 h 3436871"/>
              <a:gd name="connsiteX4" fmla="*/ 656348 w 1997094"/>
              <a:gd name="connsiteY4" fmla="*/ 460005 h 3436871"/>
              <a:gd name="connsiteX5" fmla="*/ 673178 w 1997094"/>
              <a:gd name="connsiteY5" fmla="*/ 544153 h 3436871"/>
              <a:gd name="connsiteX6" fmla="*/ 448785 w 1997094"/>
              <a:gd name="connsiteY6" fmla="*/ 656349 h 3436871"/>
              <a:gd name="connsiteX7" fmla="*/ 263661 w 1997094"/>
              <a:gd name="connsiteY7" fmla="*/ 673178 h 3436871"/>
              <a:gd name="connsiteX8" fmla="*/ 218783 w 1997094"/>
              <a:gd name="connsiteY8" fmla="*/ 948059 h 3436871"/>
              <a:gd name="connsiteX9" fmla="*/ 168294 w 1997094"/>
              <a:gd name="connsiteY9" fmla="*/ 1082695 h 3436871"/>
              <a:gd name="connsiteX10" fmla="*/ 72927 w 1997094"/>
              <a:gd name="connsiteY10" fmla="*/ 1211721 h 3436871"/>
              <a:gd name="connsiteX11" fmla="*/ 0 w 1997094"/>
              <a:gd name="connsiteY11" fmla="*/ 1346356 h 3436871"/>
              <a:gd name="connsiteX12" fmla="*/ 134635 w 1997094"/>
              <a:gd name="connsiteY12" fmla="*/ 1705384 h 3436871"/>
              <a:gd name="connsiteX13" fmla="*/ 241222 w 1997094"/>
              <a:gd name="connsiteY13" fmla="*/ 1778312 h 3436871"/>
              <a:gd name="connsiteX14" fmla="*/ 291710 w 1997094"/>
              <a:gd name="connsiteY14" fmla="*/ 1744653 h 3436871"/>
              <a:gd name="connsiteX15" fmla="*/ 336589 w 1997094"/>
              <a:gd name="connsiteY15" fmla="*/ 1800751 h 3436871"/>
              <a:gd name="connsiteX16" fmla="*/ 387077 w 1997094"/>
              <a:gd name="connsiteY16" fmla="*/ 3326621 h 3436871"/>
              <a:gd name="connsiteX17" fmla="*/ 448785 w 1997094"/>
              <a:gd name="connsiteY17" fmla="*/ 3298572 h 3436871"/>
              <a:gd name="connsiteX18" fmla="*/ 431956 w 1997094"/>
              <a:gd name="connsiteY18" fmla="*/ 2423441 h 3436871"/>
              <a:gd name="connsiteX19" fmla="*/ 482444 w 1997094"/>
              <a:gd name="connsiteY19" fmla="*/ 2434660 h 3436871"/>
              <a:gd name="connsiteX20" fmla="*/ 516103 w 1997094"/>
              <a:gd name="connsiteY20" fmla="*/ 3119058 h 3436871"/>
              <a:gd name="connsiteX21" fmla="*/ 583421 w 1997094"/>
              <a:gd name="connsiteY21" fmla="*/ 3124668 h 3436871"/>
              <a:gd name="connsiteX22" fmla="*/ 572201 w 1997094"/>
              <a:gd name="connsiteY22" fmla="*/ 2457100 h 3436871"/>
              <a:gd name="connsiteX23" fmla="*/ 964888 w 1997094"/>
              <a:gd name="connsiteY23" fmla="*/ 2462710 h 3436871"/>
              <a:gd name="connsiteX24" fmla="*/ 970498 w 1997094"/>
              <a:gd name="connsiteY24" fmla="*/ 2866616 h 3436871"/>
              <a:gd name="connsiteX25" fmla="*/ 1026596 w 1997094"/>
              <a:gd name="connsiteY25" fmla="*/ 2877836 h 3436871"/>
              <a:gd name="connsiteX26" fmla="*/ 1020986 w 1997094"/>
              <a:gd name="connsiteY26" fmla="*/ 3051740 h 3436871"/>
              <a:gd name="connsiteX27" fmla="*/ 1009767 w 1997094"/>
              <a:gd name="connsiteY27" fmla="*/ 3175156 h 3436871"/>
              <a:gd name="connsiteX28" fmla="*/ 1020986 w 1997094"/>
              <a:gd name="connsiteY28" fmla="*/ 3393939 h 3436871"/>
              <a:gd name="connsiteX29" fmla="*/ 1217330 w 1997094"/>
              <a:gd name="connsiteY29" fmla="*/ 3410768 h 3436871"/>
              <a:gd name="connsiteX30" fmla="*/ 1211720 w 1997094"/>
              <a:gd name="connsiteY30" fmla="*/ 3225645 h 3436871"/>
              <a:gd name="connsiteX31" fmla="*/ 1228549 w 1997094"/>
              <a:gd name="connsiteY31" fmla="*/ 3051741 h 3436871"/>
              <a:gd name="connsiteX32" fmla="*/ 1211720 w 1997094"/>
              <a:gd name="connsiteY32" fmla="*/ 2922714 h 3436871"/>
              <a:gd name="connsiteX33" fmla="*/ 1234159 w 1997094"/>
              <a:gd name="connsiteY33" fmla="*/ 2883446 h 3436871"/>
              <a:gd name="connsiteX34" fmla="*/ 1250988 w 1997094"/>
              <a:gd name="connsiteY34" fmla="*/ 2664663 h 3436871"/>
              <a:gd name="connsiteX35" fmla="*/ 1256599 w 1997094"/>
              <a:gd name="connsiteY35" fmla="*/ 2552467 h 3436871"/>
              <a:gd name="connsiteX36" fmla="*/ 1262209 w 1997094"/>
              <a:gd name="connsiteY36" fmla="*/ 2417831 h 3436871"/>
              <a:gd name="connsiteX37" fmla="*/ 1357574 w 1997094"/>
              <a:gd name="connsiteY37" fmla="*/ 2569297 h 3436871"/>
              <a:gd name="connsiteX38" fmla="*/ 1368794 w 1997094"/>
              <a:gd name="connsiteY38" fmla="*/ 3107839 h 3436871"/>
              <a:gd name="connsiteX39" fmla="*/ 1413673 w 1997094"/>
              <a:gd name="connsiteY39" fmla="*/ 3113448 h 3436871"/>
              <a:gd name="connsiteX40" fmla="*/ 1419283 w 1997094"/>
              <a:gd name="connsiteY40" fmla="*/ 2625394 h 3436871"/>
              <a:gd name="connsiteX41" fmla="*/ 1469772 w 1997094"/>
              <a:gd name="connsiteY41" fmla="*/ 2636614 h 3436871"/>
              <a:gd name="connsiteX42" fmla="*/ 1480991 w 1997094"/>
              <a:gd name="connsiteY42" fmla="*/ 3292962 h 3436871"/>
              <a:gd name="connsiteX43" fmla="*/ 1531479 w 1997094"/>
              <a:gd name="connsiteY43" fmla="*/ 3276133 h 3436871"/>
              <a:gd name="connsiteX44" fmla="*/ 1537090 w 1997094"/>
              <a:gd name="connsiteY44" fmla="*/ 2804908 h 3436871"/>
              <a:gd name="connsiteX45" fmla="*/ 1604407 w 1997094"/>
              <a:gd name="connsiteY45" fmla="*/ 2961983 h 3436871"/>
              <a:gd name="connsiteX46" fmla="*/ 1991484 w 1997094"/>
              <a:gd name="connsiteY46" fmla="*/ 2765639 h 3436871"/>
              <a:gd name="connsiteX47" fmla="*/ 1997094 w 1997094"/>
              <a:gd name="connsiteY47" fmla="*/ 2653443 h 3436871"/>
              <a:gd name="connsiteX48" fmla="*/ 1823190 w 1997094"/>
              <a:gd name="connsiteY48" fmla="*/ 2642224 h 3436871"/>
              <a:gd name="connsiteX49" fmla="*/ 1694164 w 1997094"/>
              <a:gd name="connsiteY49" fmla="*/ 2546857 h 3436871"/>
              <a:gd name="connsiteX50" fmla="*/ 1621237 w 1997094"/>
              <a:gd name="connsiteY50" fmla="*/ 2451490 h 3436871"/>
              <a:gd name="connsiteX51" fmla="*/ 1694164 w 1997094"/>
              <a:gd name="connsiteY51" fmla="*/ 2328074 h 3436871"/>
              <a:gd name="connsiteX52" fmla="*/ 1514650 w 1997094"/>
              <a:gd name="connsiteY52" fmla="*/ 2030754 h 3436871"/>
              <a:gd name="connsiteX53" fmla="*/ 1531479 w 1997094"/>
              <a:gd name="connsiteY53" fmla="*/ 1610018 h 3436871"/>
              <a:gd name="connsiteX54" fmla="*/ 1301477 w 1997094"/>
              <a:gd name="connsiteY54" fmla="*/ 1615627 h 3436871"/>
              <a:gd name="connsiteX55" fmla="*/ 1323916 w 1997094"/>
              <a:gd name="connsiteY55" fmla="*/ 1486602 h 3436871"/>
              <a:gd name="connsiteX56" fmla="*/ 1262208 w 1997094"/>
              <a:gd name="connsiteY56" fmla="*/ 1301478 h 3436871"/>
              <a:gd name="connsiteX57" fmla="*/ 1301477 w 1997094"/>
              <a:gd name="connsiteY57" fmla="*/ 1228550 h 3436871"/>
              <a:gd name="connsiteX58" fmla="*/ 1234159 w 1997094"/>
              <a:gd name="connsiteY58" fmla="*/ 1043426 h 3436871"/>
              <a:gd name="connsiteX59" fmla="*/ 1250989 w 1997094"/>
              <a:gd name="connsiteY59" fmla="*/ 847083 h 3436871"/>
              <a:gd name="connsiteX60" fmla="*/ 970498 w 1997094"/>
              <a:gd name="connsiteY60" fmla="*/ 712447 h 3436871"/>
              <a:gd name="connsiteX61" fmla="*/ 1015376 w 1997094"/>
              <a:gd name="connsiteY61" fmla="*/ 622690 h 3436871"/>
              <a:gd name="connsiteX62" fmla="*/ 1150012 w 1997094"/>
              <a:gd name="connsiteY62" fmla="*/ 482445 h 3436871"/>
              <a:gd name="connsiteX63" fmla="*/ 1166841 w 1997094"/>
              <a:gd name="connsiteY63" fmla="*/ 314150 h 3436871"/>
              <a:gd name="connsiteX64" fmla="*/ 1161232 w 1997094"/>
              <a:gd name="connsiteY64" fmla="*/ 196344 h 3436871"/>
              <a:gd name="connsiteX65" fmla="*/ 1065865 w 1997094"/>
              <a:gd name="connsiteY65" fmla="*/ 117807 h 3436871"/>
              <a:gd name="connsiteX66" fmla="*/ 998547 w 1997094"/>
              <a:gd name="connsiteY66" fmla="*/ 72928 h 3436871"/>
              <a:gd name="connsiteX67" fmla="*/ 920010 w 1997094"/>
              <a:gd name="connsiteY67" fmla="*/ 0 h 3436871"/>
              <a:gd name="connsiteX0" fmla="*/ 920010 w 2025802"/>
              <a:gd name="connsiteY0" fmla="*/ 0 h 3436871"/>
              <a:gd name="connsiteX1" fmla="*/ 779764 w 2025802"/>
              <a:gd name="connsiteY1" fmla="*/ 117807 h 3436871"/>
              <a:gd name="connsiteX2" fmla="*/ 751715 w 2025802"/>
              <a:gd name="connsiteY2" fmla="*/ 224393 h 3436871"/>
              <a:gd name="connsiteX3" fmla="*/ 656348 w 2025802"/>
              <a:gd name="connsiteY3" fmla="*/ 403907 h 3436871"/>
              <a:gd name="connsiteX4" fmla="*/ 656348 w 2025802"/>
              <a:gd name="connsiteY4" fmla="*/ 460005 h 3436871"/>
              <a:gd name="connsiteX5" fmla="*/ 673178 w 2025802"/>
              <a:gd name="connsiteY5" fmla="*/ 544153 h 3436871"/>
              <a:gd name="connsiteX6" fmla="*/ 448785 w 2025802"/>
              <a:gd name="connsiteY6" fmla="*/ 656349 h 3436871"/>
              <a:gd name="connsiteX7" fmla="*/ 263661 w 2025802"/>
              <a:gd name="connsiteY7" fmla="*/ 673178 h 3436871"/>
              <a:gd name="connsiteX8" fmla="*/ 218783 w 2025802"/>
              <a:gd name="connsiteY8" fmla="*/ 948059 h 3436871"/>
              <a:gd name="connsiteX9" fmla="*/ 168294 w 2025802"/>
              <a:gd name="connsiteY9" fmla="*/ 1082695 h 3436871"/>
              <a:gd name="connsiteX10" fmla="*/ 72927 w 2025802"/>
              <a:gd name="connsiteY10" fmla="*/ 1211721 h 3436871"/>
              <a:gd name="connsiteX11" fmla="*/ 0 w 2025802"/>
              <a:gd name="connsiteY11" fmla="*/ 1346356 h 3436871"/>
              <a:gd name="connsiteX12" fmla="*/ 134635 w 2025802"/>
              <a:gd name="connsiteY12" fmla="*/ 1705384 h 3436871"/>
              <a:gd name="connsiteX13" fmla="*/ 241222 w 2025802"/>
              <a:gd name="connsiteY13" fmla="*/ 1778312 h 3436871"/>
              <a:gd name="connsiteX14" fmla="*/ 291710 w 2025802"/>
              <a:gd name="connsiteY14" fmla="*/ 1744653 h 3436871"/>
              <a:gd name="connsiteX15" fmla="*/ 336589 w 2025802"/>
              <a:gd name="connsiteY15" fmla="*/ 1800751 h 3436871"/>
              <a:gd name="connsiteX16" fmla="*/ 387077 w 2025802"/>
              <a:gd name="connsiteY16" fmla="*/ 3326621 h 3436871"/>
              <a:gd name="connsiteX17" fmla="*/ 448785 w 2025802"/>
              <a:gd name="connsiteY17" fmla="*/ 3298572 h 3436871"/>
              <a:gd name="connsiteX18" fmla="*/ 431956 w 2025802"/>
              <a:gd name="connsiteY18" fmla="*/ 2423441 h 3436871"/>
              <a:gd name="connsiteX19" fmla="*/ 482444 w 2025802"/>
              <a:gd name="connsiteY19" fmla="*/ 2434660 h 3436871"/>
              <a:gd name="connsiteX20" fmla="*/ 516103 w 2025802"/>
              <a:gd name="connsiteY20" fmla="*/ 3119058 h 3436871"/>
              <a:gd name="connsiteX21" fmla="*/ 583421 w 2025802"/>
              <a:gd name="connsiteY21" fmla="*/ 3124668 h 3436871"/>
              <a:gd name="connsiteX22" fmla="*/ 572201 w 2025802"/>
              <a:gd name="connsiteY22" fmla="*/ 2457100 h 3436871"/>
              <a:gd name="connsiteX23" fmla="*/ 964888 w 2025802"/>
              <a:gd name="connsiteY23" fmla="*/ 2462710 h 3436871"/>
              <a:gd name="connsiteX24" fmla="*/ 970498 w 2025802"/>
              <a:gd name="connsiteY24" fmla="*/ 2866616 h 3436871"/>
              <a:gd name="connsiteX25" fmla="*/ 1026596 w 2025802"/>
              <a:gd name="connsiteY25" fmla="*/ 2877836 h 3436871"/>
              <a:gd name="connsiteX26" fmla="*/ 1020986 w 2025802"/>
              <a:gd name="connsiteY26" fmla="*/ 3051740 h 3436871"/>
              <a:gd name="connsiteX27" fmla="*/ 1009767 w 2025802"/>
              <a:gd name="connsiteY27" fmla="*/ 3175156 h 3436871"/>
              <a:gd name="connsiteX28" fmla="*/ 1020986 w 2025802"/>
              <a:gd name="connsiteY28" fmla="*/ 3393939 h 3436871"/>
              <a:gd name="connsiteX29" fmla="*/ 1217330 w 2025802"/>
              <a:gd name="connsiteY29" fmla="*/ 3410768 h 3436871"/>
              <a:gd name="connsiteX30" fmla="*/ 1211720 w 2025802"/>
              <a:gd name="connsiteY30" fmla="*/ 3225645 h 3436871"/>
              <a:gd name="connsiteX31" fmla="*/ 1228549 w 2025802"/>
              <a:gd name="connsiteY31" fmla="*/ 3051741 h 3436871"/>
              <a:gd name="connsiteX32" fmla="*/ 1211720 w 2025802"/>
              <a:gd name="connsiteY32" fmla="*/ 2922714 h 3436871"/>
              <a:gd name="connsiteX33" fmla="*/ 1234159 w 2025802"/>
              <a:gd name="connsiteY33" fmla="*/ 2883446 h 3436871"/>
              <a:gd name="connsiteX34" fmla="*/ 1250988 w 2025802"/>
              <a:gd name="connsiteY34" fmla="*/ 2664663 h 3436871"/>
              <a:gd name="connsiteX35" fmla="*/ 1256599 w 2025802"/>
              <a:gd name="connsiteY35" fmla="*/ 2552467 h 3436871"/>
              <a:gd name="connsiteX36" fmla="*/ 1262209 w 2025802"/>
              <a:gd name="connsiteY36" fmla="*/ 2417831 h 3436871"/>
              <a:gd name="connsiteX37" fmla="*/ 1357574 w 2025802"/>
              <a:gd name="connsiteY37" fmla="*/ 2569297 h 3436871"/>
              <a:gd name="connsiteX38" fmla="*/ 1368794 w 2025802"/>
              <a:gd name="connsiteY38" fmla="*/ 3107839 h 3436871"/>
              <a:gd name="connsiteX39" fmla="*/ 1413673 w 2025802"/>
              <a:gd name="connsiteY39" fmla="*/ 3113448 h 3436871"/>
              <a:gd name="connsiteX40" fmla="*/ 1419283 w 2025802"/>
              <a:gd name="connsiteY40" fmla="*/ 2625394 h 3436871"/>
              <a:gd name="connsiteX41" fmla="*/ 1469772 w 2025802"/>
              <a:gd name="connsiteY41" fmla="*/ 2636614 h 3436871"/>
              <a:gd name="connsiteX42" fmla="*/ 1480991 w 2025802"/>
              <a:gd name="connsiteY42" fmla="*/ 3292962 h 3436871"/>
              <a:gd name="connsiteX43" fmla="*/ 1531479 w 2025802"/>
              <a:gd name="connsiteY43" fmla="*/ 3276133 h 3436871"/>
              <a:gd name="connsiteX44" fmla="*/ 1537090 w 2025802"/>
              <a:gd name="connsiteY44" fmla="*/ 2804908 h 3436871"/>
              <a:gd name="connsiteX45" fmla="*/ 1604407 w 2025802"/>
              <a:gd name="connsiteY45" fmla="*/ 2961983 h 3436871"/>
              <a:gd name="connsiteX46" fmla="*/ 1991484 w 2025802"/>
              <a:gd name="connsiteY46" fmla="*/ 2765639 h 3436871"/>
              <a:gd name="connsiteX47" fmla="*/ 1997094 w 2025802"/>
              <a:gd name="connsiteY47" fmla="*/ 2653443 h 3436871"/>
              <a:gd name="connsiteX48" fmla="*/ 1823190 w 2025802"/>
              <a:gd name="connsiteY48" fmla="*/ 2642224 h 3436871"/>
              <a:gd name="connsiteX49" fmla="*/ 1694164 w 2025802"/>
              <a:gd name="connsiteY49" fmla="*/ 2546857 h 3436871"/>
              <a:gd name="connsiteX50" fmla="*/ 1621237 w 2025802"/>
              <a:gd name="connsiteY50" fmla="*/ 2451490 h 3436871"/>
              <a:gd name="connsiteX51" fmla="*/ 1694164 w 2025802"/>
              <a:gd name="connsiteY51" fmla="*/ 2328074 h 3436871"/>
              <a:gd name="connsiteX52" fmla="*/ 1514650 w 2025802"/>
              <a:gd name="connsiteY52" fmla="*/ 2030754 h 3436871"/>
              <a:gd name="connsiteX53" fmla="*/ 1531479 w 2025802"/>
              <a:gd name="connsiteY53" fmla="*/ 1610018 h 3436871"/>
              <a:gd name="connsiteX54" fmla="*/ 1301477 w 2025802"/>
              <a:gd name="connsiteY54" fmla="*/ 1615627 h 3436871"/>
              <a:gd name="connsiteX55" fmla="*/ 1323916 w 2025802"/>
              <a:gd name="connsiteY55" fmla="*/ 1486602 h 3436871"/>
              <a:gd name="connsiteX56" fmla="*/ 1262208 w 2025802"/>
              <a:gd name="connsiteY56" fmla="*/ 1301478 h 3436871"/>
              <a:gd name="connsiteX57" fmla="*/ 1301477 w 2025802"/>
              <a:gd name="connsiteY57" fmla="*/ 1228550 h 3436871"/>
              <a:gd name="connsiteX58" fmla="*/ 1234159 w 2025802"/>
              <a:gd name="connsiteY58" fmla="*/ 1043426 h 3436871"/>
              <a:gd name="connsiteX59" fmla="*/ 1250989 w 2025802"/>
              <a:gd name="connsiteY59" fmla="*/ 847083 h 3436871"/>
              <a:gd name="connsiteX60" fmla="*/ 970498 w 2025802"/>
              <a:gd name="connsiteY60" fmla="*/ 712447 h 3436871"/>
              <a:gd name="connsiteX61" fmla="*/ 1015376 w 2025802"/>
              <a:gd name="connsiteY61" fmla="*/ 622690 h 3436871"/>
              <a:gd name="connsiteX62" fmla="*/ 1150012 w 2025802"/>
              <a:gd name="connsiteY62" fmla="*/ 482445 h 3436871"/>
              <a:gd name="connsiteX63" fmla="*/ 1166841 w 2025802"/>
              <a:gd name="connsiteY63" fmla="*/ 314150 h 3436871"/>
              <a:gd name="connsiteX64" fmla="*/ 1161232 w 2025802"/>
              <a:gd name="connsiteY64" fmla="*/ 196344 h 3436871"/>
              <a:gd name="connsiteX65" fmla="*/ 1065865 w 2025802"/>
              <a:gd name="connsiteY65" fmla="*/ 117807 h 3436871"/>
              <a:gd name="connsiteX66" fmla="*/ 998547 w 2025802"/>
              <a:gd name="connsiteY66" fmla="*/ 72928 h 3436871"/>
              <a:gd name="connsiteX67" fmla="*/ 920010 w 2025802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3190 w 2038796"/>
              <a:gd name="connsiteY48" fmla="*/ 2642224 h 3436871"/>
              <a:gd name="connsiteX49" fmla="*/ 1694164 w 2038796"/>
              <a:gd name="connsiteY49" fmla="*/ 2546857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31479 w 2038796"/>
              <a:gd name="connsiteY53" fmla="*/ 1610018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06360 w 2038796"/>
              <a:gd name="connsiteY48" fmla="*/ 2664663 h 3436871"/>
              <a:gd name="connsiteX49" fmla="*/ 1694164 w 2038796"/>
              <a:gd name="connsiteY49" fmla="*/ 2546857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31479 w 2038796"/>
              <a:gd name="connsiteY53" fmla="*/ 1610018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06360 w 2038796"/>
              <a:gd name="connsiteY48" fmla="*/ 2664663 h 3436871"/>
              <a:gd name="connsiteX49" fmla="*/ 1694164 w 2038796"/>
              <a:gd name="connsiteY49" fmla="*/ 2546857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31479 w 2038796"/>
              <a:gd name="connsiteY53" fmla="*/ 1610018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694164 w 2038796"/>
              <a:gd name="connsiteY49" fmla="*/ 2546857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31479 w 2038796"/>
              <a:gd name="connsiteY53" fmla="*/ 1610018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31479 w 2038796"/>
              <a:gd name="connsiteY53" fmla="*/ 1610018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01477 w 2038796"/>
              <a:gd name="connsiteY54" fmla="*/ 1615627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01478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301477 w 2038796"/>
              <a:gd name="connsiteY57" fmla="*/ 122855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34159 w 2038796"/>
              <a:gd name="connsiteY58" fmla="*/ 1043426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0989 w 2038796"/>
              <a:gd name="connsiteY59" fmla="*/ 847083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65865 w 2038796"/>
              <a:gd name="connsiteY65" fmla="*/ 11780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93914 w 2038796"/>
              <a:gd name="connsiteY65" fmla="*/ 134637 h 3436871"/>
              <a:gd name="connsiteX66" fmla="*/ 998547 w 2038796"/>
              <a:gd name="connsiteY66" fmla="*/ 72928 h 3436871"/>
              <a:gd name="connsiteX67" fmla="*/ 920010 w 2038796"/>
              <a:gd name="connsiteY67" fmla="*/ 0 h 3436871"/>
              <a:gd name="connsiteX0" fmla="*/ 920010 w 2038796"/>
              <a:gd name="connsiteY0" fmla="*/ 0 h 3436871"/>
              <a:gd name="connsiteX1" fmla="*/ 779764 w 2038796"/>
              <a:gd name="connsiteY1" fmla="*/ 117807 h 3436871"/>
              <a:gd name="connsiteX2" fmla="*/ 751715 w 2038796"/>
              <a:gd name="connsiteY2" fmla="*/ 224393 h 3436871"/>
              <a:gd name="connsiteX3" fmla="*/ 656348 w 2038796"/>
              <a:gd name="connsiteY3" fmla="*/ 403907 h 3436871"/>
              <a:gd name="connsiteX4" fmla="*/ 656348 w 2038796"/>
              <a:gd name="connsiteY4" fmla="*/ 460005 h 3436871"/>
              <a:gd name="connsiteX5" fmla="*/ 673178 w 2038796"/>
              <a:gd name="connsiteY5" fmla="*/ 544153 h 3436871"/>
              <a:gd name="connsiteX6" fmla="*/ 448785 w 2038796"/>
              <a:gd name="connsiteY6" fmla="*/ 656349 h 3436871"/>
              <a:gd name="connsiteX7" fmla="*/ 263661 w 2038796"/>
              <a:gd name="connsiteY7" fmla="*/ 673178 h 3436871"/>
              <a:gd name="connsiteX8" fmla="*/ 218783 w 2038796"/>
              <a:gd name="connsiteY8" fmla="*/ 948059 h 3436871"/>
              <a:gd name="connsiteX9" fmla="*/ 168294 w 2038796"/>
              <a:gd name="connsiteY9" fmla="*/ 1082695 h 3436871"/>
              <a:gd name="connsiteX10" fmla="*/ 72927 w 2038796"/>
              <a:gd name="connsiteY10" fmla="*/ 1211721 h 3436871"/>
              <a:gd name="connsiteX11" fmla="*/ 0 w 2038796"/>
              <a:gd name="connsiteY11" fmla="*/ 1346356 h 3436871"/>
              <a:gd name="connsiteX12" fmla="*/ 134635 w 2038796"/>
              <a:gd name="connsiteY12" fmla="*/ 1705384 h 3436871"/>
              <a:gd name="connsiteX13" fmla="*/ 241222 w 2038796"/>
              <a:gd name="connsiteY13" fmla="*/ 1778312 h 3436871"/>
              <a:gd name="connsiteX14" fmla="*/ 291710 w 2038796"/>
              <a:gd name="connsiteY14" fmla="*/ 1744653 h 3436871"/>
              <a:gd name="connsiteX15" fmla="*/ 336589 w 2038796"/>
              <a:gd name="connsiteY15" fmla="*/ 1800751 h 3436871"/>
              <a:gd name="connsiteX16" fmla="*/ 387077 w 2038796"/>
              <a:gd name="connsiteY16" fmla="*/ 3326621 h 3436871"/>
              <a:gd name="connsiteX17" fmla="*/ 448785 w 2038796"/>
              <a:gd name="connsiteY17" fmla="*/ 3298572 h 3436871"/>
              <a:gd name="connsiteX18" fmla="*/ 431956 w 2038796"/>
              <a:gd name="connsiteY18" fmla="*/ 2423441 h 3436871"/>
              <a:gd name="connsiteX19" fmla="*/ 482444 w 2038796"/>
              <a:gd name="connsiteY19" fmla="*/ 2434660 h 3436871"/>
              <a:gd name="connsiteX20" fmla="*/ 516103 w 2038796"/>
              <a:gd name="connsiteY20" fmla="*/ 3119058 h 3436871"/>
              <a:gd name="connsiteX21" fmla="*/ 583421 w 2038796"/>
              <a:gd name="connsiteY21" fmla="*/ 3124668 h 3436871"/>
              <a:gd name="connsiteX22" fmla="*/ 572201 w 2038796"/>
              <a:gd name="connsiteY22" fmla="*/ 2457100 h 3436871"/>
              <a:gd name="connsiteX23" fmla="*/ 964888 w 2038796"/>
              <a:gd name="connsiteY23" fmla="*/ 2462710 h 3436871"/>
              <a:gd name="connsiteX24" fmla="*/ 970498 w 2038796"/>
              <a:gd name="connsiteY24" fmla="*/ 2866616 h 3436871"/>
              <a:gd name="connsiteX25" fmla="*/ 1026596 w 2038796"/>
              <a:gd name="connsiteY25" fmla="*/ 2877836 h 3436871"/>
              <a:gd name="connsiteX26" fmla="*/ 1020986 w 2038796"/>
              <a:gd name="connsiteY26" fmla="*/ 3051740 h 3436871"/>
              <a:gd name="connsiteX27" fmla="*/ 1009767 w 2038796"/>
              <a:gd name="connsiteY27" fmla="*/ 3175156 h 3436871"/>
              <a:gd name="connsiteX28" fmla="*/ 1020986 w 2038796"/>
              <a:gd name="connsiteY28" fmla="*/ 3393939 h 3436871"/>
              <a:gd name="connsiteX29" fmla="*/ 1217330 w 2038796"/>
              <a:gd name="connsiteY29" fmla="*/ 3410768 h 3436871"/>
              <a:gd name="connsiteX30" fmla="*/ 1211720 w 2038796"/>
              <a:gd name="connsiteY30" fmla="*/ 3225645 h 3436871"/>
              <a:gd name="connsiteX31" fmla="*/ 1228549 w 2038796"/>
              <a:gd name="connsiteY31" fmla="*/ 3051741 h 3436871"/>
              <a:gd name="connsiteX32" fmla="*/ 1211720 w 2038796"/>
              <a:gd name="connsiteY32" fmla="*/ 2922714 h 3436871"/>
              <a:gd name="connsiteX33" fmla="*/ 1234159 w 2038796"/>
              <a:gd name="connsiteY33" fmla="*/ 2883446 h 3436871"/>
              <a:gd name="connsiteX34" fmla="*/ 1250988 w 2038796"/>
              <a:gd name="connsiteY34" fmla="*/ 2664663 h 3436871"/>
              <a:gd name="connsiteX35" fmla="*/ 1256599 w 2038796"/>
              <a:gd name="connsiteY35" fmla="*/ 2552467 h 3436871"/>
              <a:gd name="connsiteX36" fmla="*/ 1262209 w 2038796"/>
              <a:gd name="connsiteY36" fmla="*/ 2417831 h 3436871"/>
              <a:gd name="connsiteX37" fmla="*/ 1357574 w 2038796"/>
              <a:gd name="connsiteY37" fmla="*/ 2569297 h 3436871"/>
              <a:gd name="connsiteX38" fmla="*/ 1368794 w 2038796"/>
              <a:gd name="connsiteY38" fmla="*/ 3107839 h 3436871"/>
              <a:gd name="connsiteX39" fmla="*/ 1413673 w 2038796"/>
              <a:gd name="connsiteY39" fmla="*/ 3113448 h 3436871"/>
              <a:gd name="connsiteX40" fmla="*/ 1419283 w 2038796"/>
              <a:gd name="connsiteY40" fmla="*/ 2625394 h 3436871"/>
              <a:gd name="connsiteX41" fmla="*/ 1469772 w 2038796"/>
              <a:gd name="connsiteY41" fmla="*/ 2636614 h 3436871"/>
              <a:gd name="connsiteX42" fmla="*/ 1480991 w 2038796"/>
              <a:gd name="connsiteY42" fmla="*/ 3292962 h 3436871"/>
              <a:gd name="connsiteX43" fmla="*/ 1531479 w 2038796"/>
              <a:gd name="connsiteY43" fmla="*/ 3276133 h 3436871"/>
              <a:gd name="connsiteX44" fmla="*/ 1537090 w 2038796"/>
              <a:gd name="connsiteY44" fmla="*/ 2804908 h 3436871"/>
              <a:gd name="connsiteX45" fmla="*/ 1604407 w 2038796"/>
              <a:gd name="connsiteY45" fmla="*/ 2961983 h 3436871"/>
              <a:gd name="connsiteX46" fmla="*/ 1991484 w 2038796"/>
              <a:gd name="connsiteY46" fmla="*/ 2765639 h 3436871"/>
              <a:gd name="connsiteX47" fmla="*/ 1997094 w 2038796"/>
              <a:gd name="connsiteY47" fmla="*/ 2653443 h 3436871"/>
              <a:gd name="connsiteX48" fmla="*/ 1828800 w 2038796"/>
              <a:gd name="connsiteY48" fmla="*/ 2636614 h 3436871"/>
              <a:gd name="connsiteX49" fmla="*/ 1705383 w 2038796"/>
              <a:gd name="connsiteY49" fmla="*/ 2563686 h 3436871"/>
              <a:gd name="connsiteX50" fmla="*/ 1621237 w 2038796"/>
              <a:gd name="connsiteY50" fmla="*/ 2451490 h 3436871"/>
              <a:gd name="connsiteX51" fmla="*/ 1694164 w 2038796"/>
              <a:gd name="connsiteY51" fmla="*/ 2328074 h 3436871"/>
              <a:gd name="connsiteX52" fmla="*/ 1514650 w 2038796"/>
              <a:gd name="connsiteY52" fmla="*/ 2030754 h 3436871"/>
              <a:gd name="connsiteX53" fmla="*/ 1503430 w 2038796"/>
              <a:gd name="connsiteY53" fmla="*/ 1626847 h 3436871"/>
              <a:gd name="connsiteX54" fmla="*/ 1312696 w 2038796"/>
              <a:gd name="connsiteY54" fmla="*/ 1649285 h 3436871"/>
              <a:gd name="connsiteX55" fmla="*/ 1323916 w 2038796"/>
              <a:gd name="connsiteY55" fmla="*/ 1486602 h 3436871"/>
              <a:gd name="connsiteX56" fmla="*/ 1262208 w 2038796"/>
              <a:gd name="connsiteY56" fmla="*/ 1346357 h 3436871"/>
              <a:gd name="connsiteX57" fmla="*/ 1284648 w 2038796"/>
              <a:gd name="connsiteY57" fmla="*/ 1239770 h 3436871"/>
              <a:gd name="connsiteX58" fmla="*/ 1256599 w 2038796"/>
              <a:gd name="connsiteY58" fmla="*/ 1077085 h 3436871"/>
              <a:gd name="connsiteX59" fmla="*/ 1256599 w 2038796"/>
              <a:gd name="connsiteY59" fmla="*/ 880742 h 3436871"/>
              <a:gd name="connsiteX60" fmla="*/ 970498 w 2038796"/>
              <a:gd name="connsiteY60" fmla="*/ 712447 h 3436871"/>
              <a:gd name="connsiteX61" fmla="*/ 1015376 w 2038796"/>
              <a:gd name="connsiteY61" fmla="*/ 622690 h 3436871"/>
              <a:gd name="connsiteX62" fmla="*/ 1150012 w 2038796"/>
              <a:gd name="connsiteY62" fmla="*/ 482445 h 3436871"/>
              <a:gd name="connsiteX63" fmla="*/ 1166841 w 2038796"/>
              <a:gd name="connsiteY63" fmla="*/ 314150 h 3436871"/>
              <a:gd name="connsiteX64" fmla="*/ 1161232 w 2038796"/>
              <a:gd name="connsiteY64" fmla="*/ 196344 h 3436871"/>
              <a:gd name="connsiteX65" fmla="*/ 1093914 w 2038796"/>
              <a:gd name="connsiteY65" fmla="*/ 134637 h 3436871"/>
              <a:gd name="connsiteX66" fmla="*/ 987327 w 2038796"/>
              <a:gd name="connsiteY66" fmla="*/ 95368 h 3436871"/>
              <a:gd name="connsiteX67" fmla="*/ 920010 w 2038796"/>
              <a:gd name="connsiteY67" fmla="*/ 0 h 3436871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3178 w 2038796"/>
              <a:gd name="connsiteY5" fmla="*/ 493665 h 3386383"/>
              <a:gd name="connsiteX6" fmla="*/ 448785 w 2038796"/>
              <a:gd name="connsiteY6" fmla="*/ 605861 h 3386383"/>
              <a:gd name="connsiteX7" fmla="*/ 263661 w 2038796"/>
              <a:gd name="connsiteY7" fmla="*/ 622690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48785 w 2038796"/>
              <a:gd name="connsiteY6" fmla="*/ 605861 h 3386383"/>
              <a:gd name="connsiteX7" fmla="*/ 263661 w 2038796"/>
              <a:gd name="connsiteY7" fmla="*/ 622690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88053 w 2038796"/>
              <a:gd name="connsiteY6" fmla="*/ 617081 h 3386383"/>
              <a:gd name="connsiteX7" fmla="*/ 263661 w 2038796"/>
              <a:gd name="connsiteY7" fmla="*/ 622690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88053 w 2038796"/>
              <a:gd name="connsiteY6" fmla="*/ 617081 h 3386383"/>
              <a:gd name="connsiteX7" fmla="*/ 280491 w 2038796"/>
              <a:gd name="connsiteY7" fmla="*/ 656349 h 3386383"/>
              <a:gd name="connsiteX8" fmla="*/ 263661 w 2038796"/>
              <a:gd name="connsiteY8" fmla="*/ 622690 h 3386383"/>
              <a:gd name="connsiteX9" fmla="*/ 218783 w 2038796"/>
              <a:gd name="connsiteY9" fmla="*/ 897571 h 3386383"/>
              <a:gd name="connsiteX10" fmla="*/ 168294 w 2038796"/>
              <a:gd name="connsiteY10" fmla="*/ 1032207 h 3386383"/>
              <a:gd name="connsiteX11" fmla="*/ 72927 w 2038796"/>
              <a:gd name="connsiteY11" fmla="*/ 1161233 h 3386383"/>
              <a:gd name="connsiteX12" fmla="*/ 0 w 2038796"/>
              <a:gd name="connsiteY12" fmla="*/ 1295868 h 3386383"/>
              <a:gd name="connsiteX13" fmla="*/ 134635 w 2038796"/>
              <a:gd name="connsiteY13" fmla="*/ 1654896 h 3386383"/>
              <a:gd name="connsiteX14" fmla="*/ 241222 w 2038796"/>
              <a:gd name="connsiteY14" fmla="*/ 1727824 h 3386383"/>
              <a:gd name="connsiteX15" fmla="*/ 291710 w 2038796"/>
              <a:gd name="connsiteY15" fmla="*/ 1694165 h 3386383"/>
              <a:gd name="connsiteX16" fmla="*/ 336589 w 2038796"/>
              <a:gd name="connsiteY16" fmla="*/ 1750263 h 3386383"/>
              <a:gd name="connsiteX17" fmla="*/ 387077 w 2038796"/>
              <a:gd name="connsiteY17" fmla="*/ 3276133 h 3386383"/>
              <a:gd name="connsiteX18" fmla="*/ 448785 w 2038796"/>
              <a:gd name="connsiteY18" fmla="*/ 3248084 h 3386383"/>
              <a:gd name="connsiteX19" fmla="*/ 431956 w 2038796"/>
              <a:gd name="connsiteY19" fmla="*/ 2372953 h 3386383"/>
              <a:gd name="connsiteX20" fmla="*/ 482444 w 2038796"/>
              <a:gd name="connsiteY20" fmla="*/ 2384172 h 3386383"/>
              <a:gd name="connsiteX21" fmla="*/ 516103 w 2038796"/>
              <a:gd name="connsiteY21" fmla="*/ 3068570 h 3386383"/>
              <a:gd name="connsiteX22" fmla="*/ 583421 w 2038796"/>
              <a:gd name="connsiteY22" fmla="*/ 3074180 h 3386383"/>
              <a:gd name="connsiteX23" fmla="*/ 572201 w 2038796"/>
              <a:gd name="connsiteY23" fmla="*/ 2406612 h 3386383"/>
              <a:gd name="connsiteX24" fmla="*/ 964888 w 2038796"/>
              <a:gd name="connsiteY24" fmla="*/ 2412222 h 3386383"/>
              <a:gd name="connsiteX25" fmla="*/ 970498 w 2038796"/>
              <a:gd name="connsiteY25" fmla="*/ 2816128 h 3386383"/>
              <a:gd name="connsiteX26" fmla="*/ 1026596 w 2038796"/>
              <a:gd name="connsiteY26" fmla="*/ 2827348 h 3386383"/>
              <a:gd name="connsiteX27" fmla="*/ 1020986 w 2038796"/>
              <a:gd name="connsiteY27" fmla="*/ 3001252 h 3386383"/>
              <a:gd name="connsiteX28" fmla="*/ 1009767 w 2038796"/>
              <a:gd name="connsiteY28" fmla="*/ 3124668 h 3386383"/>
              <a:gd name="connsiteX29" fmla="*/ 1020986 w 2038796"/>
              <a:gd name="connsiteY29" fmla="*/ 3343451 h 3386383"/>
              <a:gd name="connsiteX30" fmla="*/ 1217330 w 2038796"/>
              <a:gd name="connsiteY30" fmla="*/ 3360280 h 3386383"/>
              <a:gd name="connsiteX31" fmla="*/ 1211720 w 2038796"/>
              <a:gd name="connsiteY31" fmla="*/ 3175157 h 3386383"/>
              <a:gd name="connsiteX32" fmla="*/ 1228549 w 2038796"/>
              <a:gd name="connsiteY32" fmla="*/ 3001253 h 3386383"/>
              <a:gd name="connsiteX33" fmla="*/ 1211720 w 2038796"/>
              <a:gd name="connsiteY33" fmla="*/ 2872226 h 3386383"/>
              <a:gd name="connsiteX34" fmla="*/ 1234159 w 2038796"/>
              <a:gd name="connsiteY34" fmla="*/ 2832958 h 3386383"/>
              <a:gd name="connsiteX35" fmla="*/ 1250988 w 2038796"/>
              <a:gd name="connsiteY35" fmla="*/ 2614175 h 3386383"/>
              <a:gd name="connsiteX36" fmla="*/ 1256599 w 2038796"/>
              <a:gd name="connsiteY36" fmla="*/ 2501979 h 3386383"/>
              <a:gd name="connsiteX37" fmla="*/ 1262209 w 2038796"/>
              <a:gd name="connsiteY37" fmla="*/ 2367343 h 3386383"/>
              <a:gd name="connsiteX38" fmla="*/ 1357574 w 2038796"/>
              <a:gd name="connsiteY38" fmla="*/ 2518809 h 3386383"/>
              <a:gd name="connsiteX39" fmla="*/ 1368794 w 2038796"/>
              <a:gd name="connsiteY39" fmla="*/ 3057351 h 3386383"/>
              <a:gd name="connsiteX40" fmla="*/ 1413673 w 2038796"/>
              <a:gd name="connsiteY40" fmla="*/ 3062960 h 3386383"/>
              <a:gd name="connsiteX41" fmla="*/ 1419283 w 2038796"/>
              <a:gd name="connsiteY41" fmla="*/ 2574906 h 3386383"/>
              <a:gd name="connsiteX42" fmla="*/ 1469772 w 2038796"/>
              <a:gd name="connsiteY42" fmla="*/ 2586126 h 3386383"/>
              <a:gd name="connsiteX43" fmla="*/ 1480991 w 2038796"/>
              <a:gd name="connsiteY43" fmla="*/ 3242474 h 3386383"/>
              <a:gd name="connsiteX44" fmla="*/ 1531479 w 2038796"/>
              <a:gd name="connsiteY44" fmla="*/ 3225645 h 3386383"/>
              <a:gd name="connsiteX45" fmla="*/ 1537090 w 2038796"/>
              <a:gd name="connsiteY45" fmla="*/ 2754420 h 3386383"/>
              <a:gd name="connsiteX46" fmla="*/ 1604407 w 2038796"/>
              <a:gd name="connsiteY46" fmla="*/ 2911495 h 3386383"/>
              <a:gd name="connsiteX47" fmla="*/ 1991484 w 2038796"/>
              <a:gd name="connsiteY47" fmla="*/ 2715151 h 3386383"/>
              <a:gd name="connsiteX48" fmla="*/ 1997094 w 2038796"/>
              <a:gd name="connsiteY48" fmla="*/ 2602955 h 3386383"/>
              <a:gd name="connsiteX49" fmla="*/ 1828800 w 2038796"/>
              <a:gd name="connsiteY49" fmla="*/ 2586126 h 3386383"/>
              <a:gd name="connsiteX50" fmla="*/ 1705383 w 2038796"/>
              <a:gd name="connsiteY50" fmla="*/ 2513198 h 3386383"/>
              <a:gd name="connsiteX51" fmla="*/ 1621237 w 2038796"/>
              <a:gd name="connsiteY51" fmla="*/ 2401002 h 3386383"/>
              <a:gd name="connsiteX52" fmla="*/ 1694164 w 2038796"/>
              <a:gd name="connsiteY52" fmla="*/ 2277586 h 3386383"/>
              <a:gd name="connsiteX53" fmla="*/ 1514650 w 2038796"/>
              <a:gd name="connsiteY53" fmla="*/ 1980266 h 3386383"/>
              <a:gd name="connsiteX54" fmla="*/ 1503430 w 2038796"/>
              <a:gd name="connsiteY54" fmla="*/ 1576359 h 3386383"/>
              <a:gd name="connsiteX55" fmla="*/ 1312696 w 2038796"/>
              <a:gd name="connsiteY55" fmla="*/ 1598797 h 3386383"/>
              <a:gd name="connsiteX56" fmla="*/ 1323916 w 2038796"/>
              <a:gd name="connsiteY56" fmla="*/ 1436114 h 3386383"/>
              <a:gd name="connsiteX57" fmla="*/ 1262208 w 2038796"/>
              <a:gd name="connsiteY57" fmla="*/ 1295869 h 3386383"/>
              <a:gd name="connsiteX58" fmla="*/ 1284648 w 2038796"/>
              <a:gd name="connsiteY58" fmla="*/ 1189282 h 3386383"/>
              <a:gd name="connsiteX59" fmla="*/ 1256599 w 2038796"/>
              <a:gd name="connsiteY59" fmla="*/ 1026597 h 3386383"/>
              <a:gd name="connsiteX60" fmla="*/ 1256599 w 2038796"/>
              <a:gd name="connsiteY60" fmla="*/ 830254 h 3386383"/>
              <a:gd name="connsiteX61" fmla="*/ 970498 w 2038796"/>
              <a:gd name="connsiteY61" fmla="*/ 661959 h 3386383"/>
              <a:gd name="connsiteX62" fmla="*/ 1015376 w 2038796"/>
              <a:gd name="connsiteY62" fmla="*/ 572202 h 3386383"/>
              <a:gd name="connsiteX63" fmla="*/ 1150012 w 2038796"/>
              <a:gd name="connsiteY63" fmla="*/ 431957 h 3386383"/>
              <a:gd name="connsiteX64" fmla="*/ 1166841 w 2038796"/>
              <a:gd name="connsiteY64" fmla="*/ 263662 h 3386383"/>
              <a:gd name="connsiteX65" fmla="*/ 1161232 w 2038796"/>
              <a:gd name="connsiteY65" fmla="*/ 145856 h 3386383"/>
              <a:gd name="connsiteX66" fmla="*/ 1093914 w 2038796"/>
              <a:gd name="connsiteY66" fmla="*/ 84149 h 3386383"/>
              <a:gd name="connsiteX67" fmla="*/ 987327 w 2038796"/>
              <a:gd name="connsiteY67" fmla="*/ 44880 h 3386383"/>
              <a:gd name="connsiteX68" fmla="*/ 869522 w 2038796"/>
              <a:gd name="connsiteY68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88053 w 2038796"/>
              <a:gd name="connsiteY6" fmla="*/ 617081 h 3386383"/>
              <a:gd name="connsiteX7" fmla="*/ 280491 w 2038796"/>
              <a:gd name="connsiteY7" fmla="*/ 656349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88053 w 2038796"/>
              <a:gd name="connsiteY6" fmla="*/ 617081 h 3386383"/>
              <a:gd name="connsiteX7" fmla="*/ 280491 w 2038796"/>
              <a:gd name="connsiteY7" fmla="*/ 673178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353419 h 3386383"/>
              <a:gd name="connsiteX4" fmla="*/ 656348 w 2038796"/>
              <a:gd name="connsiteY4" fmla="*/ 409517 h 3386383"/>
              <a:gd name="connsiteX5" fmla="*/ 678788 w 2038796"/>
              <a:gd name="connsiteY5" fmla="*/ 516105 h 3386383"/>
              <a:gd name="connsiteX6" fmla="*/ 488053 w 2038796"/>
              <a:gd name="connsiteY6" fmla="*/ 617081 h 3386383"/>
              <a:gd name="connsiteX7" fmla="*/ 280491 w 2038796"/>
              <a:gd name="connsiteY7" fmla="*/ 673178 h 3386383"/>
              <a:gd name="connsiteX8" fmla="*/ 218783 w 2038796"/>
              <a:gd name="connsiteY8" fmla="*/ 897571 h 3386383"/>
              <a:gd name="connsiteX9" fmla="*/ 168294 w 2038796"/>
              <a:gd name="connsiteY9" fmla="*/ 1032207 h 3386383"/>
              <a:gd name="connsiteX10" fmla="*/ 72927 w 2038796"/>
              <a:gd name="connsiteY10" fmla="*/ 1161233 h 3386383"/>
              <a:gd name="connsiteX11" fmla="*/ 0 w 2038796"/>
              <a:gd name="connsiteY11" fmla="*/ 1295868 h 3386383"/>
              <a:gd name="connsiteX12" fmla="*/ 134635 w 2038796"/>
              <a:gd name="connsiteY12" fmla="*/ 1654896 h 3386383"/>
              <a:gd name="connsiteX13" fmla="*/ 241222 w 2038796"/>
              <a:gd name="connsiteY13" fmla="*/ 1727824 h 3386383"/>
              <a:gd name="connsiteX14" fmla="*/ 291710 w 2038796"/>
              <a:gd name="connsiteY14" fmla="*/ 1694165 h 3386383"/>
              <a:gd name="connsiteX15" fmla="*/ 336589 w 2038796"/>
              <a:gd name="connsiteY15" fmla="*/ 1750263 h 3386383"/>
              <a:gd name="connsiteX16" fmla="*/ 387077 w 2038796"/>
              <a:gd name="connsiteY16" fmla="*/ 3276133 h 3386383"/>
              <a:gd name="connsiteX17" fmla="*/ 448785 w 2038796"/>
              <a:gd name="connsiteY17" fmla="*/ 3248084 h 3386383"/>
              <a:gd name="connsiteX18" fmla="*/ 431956 w 2038796"/>
              <a:gd name="connsiteY18" fmla="*/ 2372953 h 3386383"/>
              <a:gd name="connsiteX19" fmla="*/ 482444 w 2038796"/>
              <a:gd name="connsiteY19" fmla="*/ 2384172 h 3386383"/>
              <a:gd name="connsiteX20" fmla="*/ 516103 w 2038796"/>
              <a:gd name="connsiteY20" fmla="*/ 3068570 h 3386383"/>
              <a:gd name="connsiteX21" fmla="*/ 583421 w 2038796"/>
              <a:gd name="connsiteY21" fmla="*/ 3074180 h 3386383"/>
              <a:gd name="connsiteX22" fmla="*/ 572201 w 2038796"/>
              <a:gd name="connsiteY22" fmla="*/ 2406612 h 3386383"/>
              <a:gd name="connsiteX23" fmla="*/ 964888 w 2038796"/>
              <a:gd name="connsiteY23" fmla="*/ 2412222 h 3386383"/>
              <a:gd name="connsiteX24" fmla="*/ 970498 w 2038796"/>
              <a:gd name="connsiteY24" fmla="*/ 2816128 h 3386383"/>
              <a:gd name="connsiteX25" fmla="*/ 1026596 w 2038796"/>
              <a:gd name="connsiteY25" fmla="*/ 2827348 h 3386383"/>
              <a:gd name="connsiteX26" fmla="*/ 1020986 w 2038796"/>
              <a:gd name="connsiteY26" fmla="*/ 3001252 h 3386383"/>
              <a:gd name="connsiteX27" fmla="*/ 1009767 w 2038796"/>
              <a:gd name="connsiteY27" fmla="*/ 3124668 h 3386383"/>
              <a:gd name="connsiteX28" fmla="*/ 1020986 w 2038796"/>
              <a:gd name="connsiteY28" fmla="*/ 3343451 h 3386383"/>
              <a:gd name="connsiteX29" fmla="*/ 1217330 w 2038796"/>
              <a:gd name="connsiteY29" fmla="*/ 3360280 h 3386383"/>
              <a:gd name="connsiteX30" fmla="*/ 1211720 w 2038796"/>
              <a:gd name="connsiteY30" fmla="*/ 3175157 h 3386383"/>
              <a:gd name="connsiteX31" fmla="*/ 1228549 w 2038796"/>
              <a:gd name="connsiteY31" fmla="*/ 3001253 h 3386383"/>
              <a:gd name="connsiteX32" fmla="*/ 1211720 w 2038796"/>
              <a:gd name="connsiteY32" fmla="*/ 2872226 h 3386383"/>
              <a:gd name="connsiteX33" fmla="*/ 1234159 w 2038796"/>
              <a:gd name="connsiteY33" fmla="*/ 2832958 h 3386383"/>
              <a:gd name="connsiteX34" fmla="*/ 1250988 w 2038796"/>
              <a:gd name="connsiteY34" fmla="*/ 2614175 h 3386383"/>
              <a:gd name="connsiteX35" fmla="*/ 1256599 w 2038796"/>
              <a:gd name="connsiteY35" fmla="*/ 2501979 h 3386383"/>
              <a:gd name="connsiteX36" fmla="*/ 1262209 w 2038796"/>
              <a:gd name="connsiteY36" fmla="*/ 2367343 h 3386383"/>
              <a:gd name="connsiteX37" fmla="*/ 1357574 w 2038796"/>
              <a:gd name="connsiteY37" fmla="*/ 2518809 h 3386383"/>
              <a:gd name="connsiteX38" fmla="*/ 1368794 w 2038796"/>
              <a:gd name="connsiteY38" fmla="*/ 3057351 h 3386383"/>
              <a:gd name="connsiteX39" fmla="*/ 1413673 w 2038796"/>
              <a:gd name="connsiteY39" fmla="*/ 3062960 h 3386383"/>
              <a:gd name="connsiteX40" fmla="*/ 1419283 w 2038796"/>
              <a:gd name="connsiteY40" fmla="*/ 2574906 h 3386383"/>
              <a:gd name="connsiteX41" fmla="*/ 1469772 w 2038796"/>
              <a:gd name="connsiteY41" fmla="*/ 2586126 h 3386383"/>
              <a:gd name="connsiteX42" fmla="*/ 1480991 w 2038796"/>
              <a:gd name="connsiteY42" fmla="*/ 3242474 h 3386383"/>
              <a:gd name="connsiteX43" fmla="*/ 1531479 w 2038796"/>
              <a:gd name="connsiteY43" fmla="*/ 3225645 h 3386383"/>
              <a:gd name="connsiteX44" fmla="*/ 1537090 w 2038796"/>
              <a:gd name="connsiteY44" fmla="*/ 2754420 h 3386383"/>
              <a:gd name="connsiteX45" fmla="*/ 1604407 w 2038796"/>
              <a:gd name="connsiteY45" fmla="*/ 2911495 h 3386383"/>
              <a:gd name="connsiteX46" fmla="*/ 1991484 w 2038796"/>
              <a:gd name="connsiteY46" fmla="*/ 2715151 h 3386383"/>
              <a:gd name="connsiteX47" fmla="*/ 1997094 w 2038796"/>
              <a:gd name="connsiteY47" fmla="*/ 2602955 h 3386383"/>
              <a:gd name="connsiteX48" fmla="*/ 1828800 w 2038796"/>
              <a:gd name="connsiteY48" fmla="*/ 2586126 h 3386383"/>
              <a:gd name="connsiteX49" fmla="*/ 1705383 w 2038796"/>
              <a:gd name="connsiteY49" fmla="*/ 2513198 h 3386383"/>
              <a:gd name="connsiteX50" fmla="*/ 1621237 w 2038796"/>
              <a:gd name="connsiteY50" fmla="*/ 2401002 h 3386383"/>
              <a:gd name="connsiteX51" fmla="*/ 1694164 w 2038796"/>
              <a:gd name="connsiteY51" fmla="*/ 2277586 h 3386383"/>
              <a:gd name="connsiteX52" fmla="*/ 1514650 w 2038796"/>
              <a:gd name="connsiteY52" fmla="*/ 1980266 h 3386383"/>
              <a:gd name="connsiteX53" fmla="*/ 1503430 w 2038796"/>
              <a:gd name="connsiteY53" fmla="*/ 1576359 h 3386383"/>
              <a:gd name="connsiteX54" fmla="*/ 1312696 w 2038796"/>
              <a:gd name="connsiteY54" fmla="*/ 1598797 h 3386383"/>
              <a:gd name="connsiteX55" fmla="*/ 1323916 w 2038796"/>
              <a:gd name="connsiteY55" fmla="*/ 1436114 h 3386383"/>
              <a:gd name="connsiteX56" fmla="*/ 1262208 w 2038796"/>
              <a:gd name="connsiteY56" fmla="*/ 1295869 h 3386383"/>
              <a:gd name="connsiteX57" fmla="*/ 1284648 w 2038796"/>
              <a:gd name="connsiteY57" fmla="*/ 1189282 h 3386383"/>
              <a:gd name="connsiteX58" fmla="*/ 1256599 w 2038796"/>
              <a:gd name="connsiteY58" fmla="*/ 1026597 h 3386383"/>
              <a:gd name="connsiteX59" fmla="*/ 1256599 w 2038796"/>
              <a:gd name="connsiteY59" fmla="*/ 830254 h 3386383"/>
              <a:gd name="connsiteX60" fmla="*/ 970498 w 2038796"/>
              <a:gd name="connsiteY60" fmla="*/ 661959 h 3386383"/>
              <a:gd name="connsiteX61" fmla="*/ 1015376 w 2038796"/>
              <a:gd name="connsiteY61" fmla="*/ 572202 h 3386383"/>
              <a:gd name="connsiteX62" fmla="*/ 1150012 w 2038796"/>
              <a:gd name="connsiteY62" fmla="*/ 431957 h 3386383"/>
              <a:gd name="connsiteX63" fmla="*/ 1166841 w 2038796"/>
              <a:gd name="connsiteY63" fmla="*/ 263662 h 3386383"/>
              <a:gd name="connsiteX64" fmla="*/ 1161232 w 2038796"/>
              <a:gd name="connsiteY64" fmla="*/ 145856 h 3386383"/>
              <a:gd name="connsiteX65" fmla="*/ 1093914 w 2038796"/>
              <a:gd name="connsiteY65" fmla="*/ 84149 h 3386383"/>
              <a:gd name="connsiteX66" fmla="*/ 987327 w 2038796"/>
              <a:gd name="connsiteY66" fmla="*/ 44880 h 3386383"/>
              <a:gd name="connsiteX67" fmla="*/ 869522 w 2038796"/>
              <a:gd name="connsiteY67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56348 w 2038796"/>
              <a:gd name="connsiteY3" fmla="*/ 409517 h 3386383"/>
              <a:gd name="connsiteX4" fmla="*/ 678788 w 2038796"/>
              <a:gd name="connsiteY4" fmla="*/ 516105 h 3386383"/>
              <a:gd name="connsiteX5" fmla="*/ 488053 w 2038796"/>
              <a:gd name="connsiteY5" fmla="*/ 617081 h 3386383"/>
              <a:gd name="connsiteX6" fmla="*/ 280491 w 2038796"/>
              <a:gd name="connsiteY6" fmla="*/ 673178 h 3386383"/>
              <a:gd name="connsiteX7" fmla="*/ 218783 w 2038796"/>
              <a:gd name="connsiteY7" fmla="*/ 897571 h 3386383"/>
              <a:gd name="connsiteX8" fmla="*/ 168294 w 2038796"/>
              <a:gd name="connsiteY8" fmla="*/ 1032207 h 3386383"/>
              <a:gd name="connsiteX9" fmla="*/ 72927 w 2038796"/>
              <a:gd name="connsiteY9" fmla="*/ 1161233 h 3386383"/>
              <a:gd name="connsiteX10" fmla="*/ 0 w 2038796"/>
              <a:gd name="connsiteY10" fmla="*/ 1295868 h 3386383"/>
              <a:gd name="connsiteX11" fmla="*/ 134635 w 2038796"/>
              <a:gd name="connsiteY11" fmla="*/ 1654896 h 3386383"/>
              <a:gd name="connsiteX12" fmla="*/ 241222 w 2038796"/>
              <a:gd name="connsiteY12" fmla="*/ 1727824 h 3386383"/>
              <a:gd name="connsiteX13" fmla="*/ 291710 w 2038796"/>
              <a:gd name="connsiteY13" fmla="*/ 1694165 h 3386383"/>
              <a:gd name="connsiteX14" fmla="*/ 336589 w 2038796"/>
              <a:gd name="connsiteY14" fmla="*/ 1750263 h 3386383"/>
              <a:gd name="connsiteX15" fmla="*/ 387077 w 2038796"/>
              <a:gd name="connsiteY15" fmla="*/ 3276133 h 3386383"/>
              <a:gd name="connsiteX16" fmla="*/ 448785 w 2038796"/>
              <a:gd name="connsiteY16" fmla="*/ 3248084 h 3386383"/>
              <a:gd name="connsiteX17" fmla="*/ 431956 w 2038796"/>
              <a:gd name="connsiteY17" fmla="*/ 2372953 h 3386383"/>
              <a:gd name="connsiteX18" fmla="*/ 482444 w 2038796"/>
              <a:gd name="connsiteY18" fmla="*/ 2384172 h 3386383"/>
              <a:gd name="connsiteX19" fmla="*/ 516103 w 2038796"/>
              <a:gd name="connsiteY19" fmla="*/ 3068570 h 3386383"/>
              <a:gd name="connsiteX20" fmla="*/ 583421 w 2038796"/>
              <a:gd name="connsiteY20" fmla="*/ 3074180 h 3386383"/>
              <a:gd name="connsiteX21" fmla="*/ 572201 w 2038796"/>
              <a:gd name="connsiteY21" fmla="*/ 2406612 h 3386383"/>
              <a:gd name="connsiteX22" fmla="*/ 964888 w 2038796"/>
              <a:gd name="connsiteY22" fmla="*/ 2412222 h 3386383"/>
              <a:gd name="connsiteX23" fmla="*/ 970498 w 2038796"/>
              <a:gd name="connsiteY23" fmla="*/ 2816128 h 3386383"/>
              <a:gd name="connsiteX24" fmla="*/ 1026596 w 2038796"/>
              <a:gd name="connsiteY24" fmla="*/ 2827348 h 3386383"/>
              <a:gd name="connsiteX25" fmla="*/ 1020986 w 2038796"/>
              <a:gd name="connsiteY25" fmla="*/ 3001252 h 3386383"/>
              <a:gd name="connsiteX26" fmla="*/ 1009767 w 2038796"/>
              <a:gd name="connsiteY26" fmla="*/ 3124668 h 3386383"/>
              <a:gd name="connsiteX27" fmla="*/ 1020986 w 2038796"/>
              <a:gd name="connsiteY27" fmla="*/ 3343451 h 3386383"/>
              <a:gd name="connsiteX28" fmla="*/ 1217330 w 2038796"/>
              <a:gd name="connsiteY28" fmla="*/ 3360280 h 3386383"/>
              <a:gd name="connsiteX29" fmla="*/ 1211720 w 2038796"/>
              <a:gd name="connsiteY29" fmla="*/ 3175157 h 3386383"/>
              <a:gd name="connsiteX30" fmla="*/ 1228549 w 2038796"/>
              <a:gd name="connsiteY30" fmla="*/ 3001253 h 3386383"/>
              <a:gd name="connsiteX31" fmla="*/ 1211720 w 2038796"/>
              <a:gd name="connsiteY31" fmla="*/ 2872226 h 3386383"/>
              <a:gd name="connsiteX32" fmla="*/ 1234159 w 2038796"/>
              <a:gd name="connsiteY32" fmla="*/ 2832958 h 3386383"/>
              <a:gd name="connsiteX33" fmla="*/ 1250988 w 2038796"/>
              <a:gd name="connsiteY33" fmla="*/ 2614175 h 3386383"/>
              <a:gd name="connsiteX34" fmla="*/ 1256599 w 2038796"/>
              <a:gd name="connsiteY34" fmla="*/ 2501979 h 3386383"/>
              <a:gd name="connsiteX35" fmla="*/ 1262209 w 2038796"/>
              <a:gd name="connsiteY35" fmla="*/ 2367343 h 3386383"/>
              <a:gd name="connsiteX36" fmla="*/ 1357574 w 2038796"/>
              <a:gd name="connsiteY36" fmla="*/ 2518809 h 3386383"/>
              <a:gd name="connsiteX37" fmla="*/ 1368794 w 2038796"/>
              <a:gd name="connsiteY37" fmla="*/ 3057351 h 3386383"/>
              <a:gd name="connsiteX38" fmla="*/ 1413673 w 2038796"/>
              <a:gd name="connsiteY38" fmla="*/ 3062960 h 3386383"/>
              <a:gd name="connsiteX39" fmla="*/ 1419283 w 2038796"/>
              <a:gd name="connsiteY39" fmla="*/ 2574906 h 3386383"/>
              <a:gd name="connsiteX40" fmla="*/ 1469772 w 2038796"/>
              <a:gd name="connsiteY40" fmla="*/ 2586126 h 3386383"/>
              <a:gd name="connsiteX41" fmla="*/ 1480991 w 2038796"/>
              <a:gd name="connsiteY41" fmla="*/ 3242474 h 3386383"/>
              <a:gd name="connsiteX42" fmla="*/ 1531479 w 2038796"/>
              <a:gd name="connsiteY42" fmla="*/ 3225645 h 3386383"/>
              <a:gd name="connsiteX43" fmla="*/ 1537090 w 2038796"/>
              <a:gd name="connsiteY43" fmla="*/ 2754420 h 3386383"/>
              <a:gd name="connsiteX44" fmla="*/ 1604407 w 2038796"/>
              <a:gd name="connsiteY44" fmla="*/ 2911495 h 3386383"/>
              <a:gd name="connsiteX45" fmla="*/ 1991484 w 2038796"/>
              <a:gd name="connsiteY45" fmla="*/ 2715151 h 3386383"/>
              <a:gd name="connsiteX46" fmla="*/ 1997094 w 2038796"/>
              <a:gd name="connsiteY46" fmla="*/ 2602955 h 3386383"/>
              <a:gd name="connsiteX47" fmla="*/ 1828800 w 2038796"/>
              <a:gd name="connsiteY47" fmla="*/ 2586126 h 3386383"/>
              <a:gd name="connsiteX48" fmla="*/ 1705383 w 2038796"/>
              <a:gd name="connsiteY48" fmla="*/ 2513198 h 3386383"/>
              <a:gd name="connsiteX49" fmla="*/ 1621237 w 2038796"/>
              <a:gd name="connsiteY49" fmla="*/ 2401002 h 3386383"/>
              <a:gd name="connsiteX50" fmla="*/ 1694164 w 2038796"/>
              <a:gd name="connsiteY50" fmla="*/ 2277586 h 3386383"/>
              <a:gd name="connsiteX51" fmla="*/ 1514650 w 2038796"/>
              <a:gd name="connsiteY51" fmla="*/ 1980266 h 3386383"/>
              <a:gd name="connsiteX52" fmla="*/ 1503430 w 2038796"/>
              <a:gd name="connsiteY52" fmla="*/ 1576359 h 3386383"/>
              <a:gd name="connsiteX53" fmla="*/ 1312696 w 2038796"/>
              <a:gd name="connsiteY53" fmla="*/ 1598797 h 3386383"/>
              <a:gd name="connsiteX54" fmla="*/ 1323916 w 2038796"/>
              <a:gd name="connsiteY54" fmla="*/ 1436114 h 3386383"/>
              <a:gd name="connsiteX55" fmla="*/ 1262208 w 2038796"/>
              <a:gd name="connsiteY55" fmla="*/ 1295869 h 3386383"/>
              <a:gd name="connsiteX56" fmla="*/ 1284648 w 2038796"/>
              <a:gd name="connsiteY56" fmla="*/ 1189282 h 3386383"/>
              <a:gd name="connsiteX57" fmla="*/ 1256599 w 2038796"/>
              <a:gd name="connsiteY57" fmla="*/ 1026597 h 3386383"/>
              <a:gd name="connsiteX58" fmla="*/ 1256599 w 2038796"/>
              <a:gd name="connsiteY58" fmla="*/ 830254 h 3386383"/>
              <a:gd name="connsiteX59" fmla="*/ 970498 w 2038796"/>
              <a:gd name="connsiteY59" fmla="*/ 661959 h 3386383"/>
              <a:gd name="connsiteX60" fmla="*/ 1015376 w 2038796"/>
              <a:gd name="connsiteY60" fmla="*/ 572202 h 3386383"/>
              <a:gd name="connsiteX61" fmla="*/ 1150012 w 2038796"/>
              <a:gd name="connsiteY61" fmla="*/ 431957 h 3386383"/>
              <a:gd name="connsiteX62" fmla="*/ 1166841 w 2038796"/>
              <a:gd name="connsiteY62" fmla="*/ 263662 h 3386383"/>
              <a:gd name="connsiteX63" fmla="*/ 1161232 w 2038796"/>
              <a:gd name="connsiteY63" fmla="*/ 145856 h 3386383"/>
              <a:gd name="connsiteX64" fmla="*/ 1093914 w 2038796"/>
              <a:gd name="connsiteY64" fmla="*/ 84149 h 3386383"/>
              <a:gd name="connsiteX65" fmla="*/ 987327 w 2038796"/>
              <a:gd name="connsiteY65" fmla="*/ 44880 h 3386383"/>
              <a:gd name="connsiteX66" fmla="*/ 869522 w 2038796"/>
              <a:gd name="connsiteY66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90007 w 2038796"/>
              <a:gd name="connsiteY3" fmla="*/ 409517 h 3386383"/>
              <a:gd name="connsiteX4" fmla="*/ 678788 w 2038796"/>
              <a:gd name="connsiteY4" fmla="*/ 516105 h 3386383"/>
              <a:gd name="connsiteX5" fmla="*/ 488053 w 2038796"/>
              <a:gd name="connsiteY5" fmla="*/ 617081 h 3386383"/>
              <a:gd name="connsiteX6" fmla="*/ 280491 w 2038796"/>
              <a:gd name="connsiteY6" fmla="*/ 673178 h 3386383"/>
              <a:gd name="connsiteX7" fmla="*/ 218783 w 2038796"/>
              <a:gd name="connsiteY7" fmla="*/ 897571 h 3386383"/>
              <a:gd name="connsiteX8" fmla="*/ 168294 w 2038796"/>
              <a:gd name="connsiteY8" fmla="*/ 1032207 h 3386383"/>
              <a:gd name="connsiteX9" fmla="*/ 72927 w 2038796"/>
              <a:gd name="connsiteY9" fmla="*/ 1161233 h 3386383"/>
              <a:gd name="connsiteX10" fmla="*/ 0 w 2038796"/>
              <a:gd name="connsiteY10" fmla="*/ 1295868 h 3386383"/>
              <a:gd name="connsiteX11" fmla="*/ 134635 w 2038796"/>
              <a:gd name="connsiteY11" fmla="*/ 1654896 h 3386383"/>
              <a:gd name="connsiteX12" fmla="*/ 241222 w 2038796"/>
              <a:gd name="connsiteY12" fmla="*/ 1727824 h 3386383"/>
              <a:gd name="connsiteX13" fmla="*/ 291710 w 2038796"/>
              <a:gd name="connsiteY13" fmla="*/ 1694165 h 3386383"/>
              <a:gd name="connsiteX14" fmla="*/ 336589 w 2038796"/>
              <a:gd name="connsiteY14" fmla="*/ 1750263 h 3386383"/>
              <a:gd name="connsiteX15" fmla="*/ 387077 w 2038796"/>
              <a:gd name="connsiteY15" fmla="*/ 3276133 h 3386383"/>
              <a:gd name="connsiteX16" fmla="*/ 448785 w 2038796"/>
              <a:gd name="connsiteY16" fmla="*/ 3248084 h 3386383"/>
              <a:gd name="connsiteX17" fmla="*/ 431956 w 2038796"/>
              <a:gd name="connsiteY17" fmla="*/ 2372953 h 3386383"/>
              <a:gd name="connsiteX18" fmla="*/ 482444 w 2038796"/>
              <a:gd name="connsiteY18" fmla="*/ 2384172 h 3386383"/>
              <a:gd name="connsiteX19" fmla="*/ 516103 w 2038796"/>
              <a:gd name="connsiteY19" fmla="*/ 3068570 h 3386383"/>
              <a:gd name="connsiteX20" fmla="*/ 583421 w 2038796"/>
              <a:gd name="connsiteY20" fmla="*/ 3074180 h 3386383"/>
              <a:gd name="connsiteX21" fmla="*/ 572201 w 2038796"/>
              <a:gd name="connsiteY21" fmla="*/ 2406612 h 3386383"/>
              <a:gd name="connsiteX22" fmla="*/ 964888 w 2038796"/>
              <a:gd name="connsiteY22" fmla="*/ 2412222 h 3386383"/>
              <a:gd name="connsiteX23" fmla="*/ 970498 w 2038796"/>
              <a:gd name="connsiteY23" fmla="*/ 2816128 h 3386383"/>
              <a:gd name="connsiteX24" fmla="*/ 1026596 w 2038796"/>
              <a:gd name="connsiteY24" fmla="*/ 2827348 h 3386383"/>
              <a:gd name="connsiteX25" fmla="*/ 1020986 w 2038796"/>
              <a:gd name="connsiteY25" fmla="*/ 3001252 h 3386383"/>
              <a:gd name="connsiteX26" fmla="*/ 1009767 w 2038796"/>
              <a:gd name="connsiteY26" fmla="*/ 3124668 h 3386383"/>
              <a:gd name="connsiteX27" fmla="*/ 1020986 w 2038796"/>
              <a:gd name="connsiteY27" fmla="*/ 3343451 h 3386383"/>
              <a:gd name="connsiteX28" fmla="*/ 1217330 w 2038796"/>
              <a:gd name="connsiteY28" fmla="*/ 3360280 h 3386383"/>
              <a:gd name="connsiteX29" fmla="*/ 1211720 w 2038796"/>
              <a:gd name="connsiteY29" fmla="*/ 3175157 h 3386383"/>
              <a:gd name="connsiteX30" fmla="*/ 1228549 w 2038796"/>
              <a:gd name="connsiteY30" fmla="*/ 3001253 h 3386383"/>
              <a:gd name="connsiteX31" fmla="*/ 1211720 w 2038796"/>
              <a:gd name="connsiteY31" fmla="*/ 2872226 h 3386383"/>
              <a:gd name="connsiteX32" fmla="*/ 1234159 w 2038796"/>
              <a:gd name="connsiteY32" fmla="*/ 2832958 h 3386383"/>
              <a:gd name="connsiteX33" fmla="*/ 1250988 w 2038796"/>
              <a:gd name="connsiteY33" fmla="*/ 2614175 h 3386383"/>
              <a:gd name="connsiteX34" fmla="*/ 1256599 w 2038796"/>
              <a:gd name="connsiteY34" fmla="*/ 2501979 h 3386383"/>
              <a:gd name="connsiteX35" fmla="*/ 1262209 w 2038796"/>
              <a:gd name="connsiteY35" fmla="*/ 2367343 h 3386383"/>
              <a:gd name="connsiteX36" fmla="*/ 1357574 w 2038796"/>
              <a:gd name="connsiteY36" fmla="*/ 2518809 h 3386383"/>
              <a:gd name="connsiteX37" fmla="*/ 1368794 w 2038796"/>
              <a:gd name="connsiteY37" fmla="*/ 3057351 h 3386383"/>
              <a:gd name="connsiteX38" fmla="*/ 1413673 w 2038796"/>
              <a:gd name="connsiteY38" fmla="*/ 3062960 h 3386383"/>
              <a:gd name="connsiteX39" fmla="*/ 1419283 w 2038796"/>
              <a:gd name="connsiteY39" fmla="*/ 2574906 h 3386383"/>
              <a:gd name="connsiteX40" fmla="*/ 1469772 w 2038796"/>
              <a:gd name="connsiteY40" fmla="*/ 2586126 h 3386383"/>
              <a:gd name="connsiteX41" fmla="*/ 1480991 w 2038796"/>
              <a:gd name="connsiteY41" fmla="*/ 3242474 h 3386383"/>
              <a:gd name="connsiteX42" fmla="*/ 1531479 w 2038796"/>
              <a:gd name="connsiteY42" fmla="*/ 3225645 h 3386383"/>
              <a:gd name="connsiteX43" fmla="*/ 1537090 w 2038796"/>
              <a:gd name="connsiteY43" fmla="*/ 2754420 h 3386383"/>
              <a:gd name="connsiteX44" fmla="*/ 1604407 w 2038796"/>
              <a:gd name="connsiteY44" fmla="*/ 2911495 h 3386383"/>
              <a:gd name="connsiteX45" fmla="*/ 1991484 w 2038796"/>
              <a:gd name="connsiteY45" fmla="*/ 2715151 h 3386383"/>
              <a:gd name="connsiteX46" fmla="*/ 1997094 w 2038796"/>
              <a:gd name="connsiteY46" fmla="*/ 2602955 h 3386383"/>
              <a:gd name="connsiteX47" fmla="*/ 1828800 w 2038796"/>
              <a:gd name="connsiteY47" fmla="*/ 2586126 h 3386383"/>
              <a:gd name="connsiteX48" fmla="*/ 1705383 w 2038796"/>
              <a:gd name="connsiteY48" fmla="*/ 2513198 h 3386383"/>
              <a:gd name="connsiteX49" fmla="*/ 1621237 w 2038796"/>
              <a:gd name="connsiteY49" fmla="*/ 2401002 h 3386383"/>
              <a:gd name="connsiteX50" fmla="*/ 1694164 w 2038796"/>
              <a:gd name="connsiteY50" fmla="*/ 2277586 h 3386383"/>
              <a:gd name="connsiteX51" fmla="*/ 1514650 w 2038796"/>
              <a:gd name="connsiteY51" fmla="*/ 1980266 h 3386383"/>
              <a:gd name="connsiteX52" fmla="*/ 1503430 w 2038796"/>
              <a:gd name="connsiteY52" fmla="*/ 1576359 h 3386383"/>
              <a:gd name="connsiteX53" fmla="*/ 1312696 w 2038796"/>
              <a:gd name="connsiteY53" fmla="*/ 1598797 h 3386383"/>
              <a:gd name="connsiteX54" fmla="*/ 1323916 w 2038796"/>
              <a:gd name="connsiteY54" fmla="*/ 1436114 h 3386383"/>
              <a:gd name="connsiteX55" fmla="*/ 1262208 w 2038796"/>
              <a:gd name="connsiteY55" fmla="*/ 1295869 h 3386383"/>
              <a:gd name="connsiteX56" fmla="*/ 1284648 w 2038796"/>
              <a:gd name="connsiteY56" fmla="*/ 1189282 h 3386383"/>
              <a:gd name="connsiteX57" fmla="*/ 1256599 w 2038796"/>
              <a:gd name="connsiteY57" fmla="*/ 1026597 h 3386383"/>
              <a:gd name="connsiteX58" fmla="*/ 1256599 w 2038796"/>
              <a:gd name="connsiteY58" fmla="*/ 830254 h 3386383"/>
              <a:gd name="connsiteX59" fmla="*/ 970498 w 2038796"/>
              <a:gd name="connsiteY59" fmla="*/ 661959 h 3386383"/>
              <a:gd name="connsiteX60" fmla="*/ 1015376 w 2038796"/>
              <a:gd name="connsiteY60" fmla="*/ 572202 h 3386383"/>
              <a:gd name="connsiteX61" fmla="*/ 1150012 w 2038796"/>
              <a:gd name="connsiteY61" fmla="*/ 431957 h 3386383"/>
              <a:gd name="connsiteX62" fmla="*/ 1166841 w 2038796"/>
              <a:gd name="connsiteY62" fmla="*/ 263662 h 3386383"/>
              <a:gd name="connsiteX63" fmla="*/ 1161232 w 2038796"/>
              <a:gd name="connsiteY63" fmla="*/ 145856 h 3386383"/>
              <a:gd name="connsiteX64" fmla="*/ 1093914 w 2038796"/>
              <a:gd name="connsiteY64" fmla="*/ 84149 h 3386383"/>
              <a:gd name="connsiteX65" fmla="*/ 987327 w 2038796"/>
              <a:gd name="connsiteY65" fmla="*/ 44880 h 3386383"/>
              <a:gd name="connsiteX66" fmla="*/ 869522 w 2038796"/>
              <a:gd name="connsiteY66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90007 w 2038796"/>
              <a:gd name="connsiteY3" fmla="*/ 409517 h 3386383"/>
              <a:gd name="connsiteX4" fmla="*/ 678788 w 2038796"/>
              <a:gd name="connsiteY4" fmla="*/ 516105 h 3386383"/>
              <a:gd name="connsiteX5" fmla="*/ 488053 w 2038796"/>
              <a:gd name="connsiteY5" fmla="*/ 617081 h 3386383"/>
              <a:gd name="connsiteX6" fmla="*/ 280491 w 2038796"/>
              <a:gd name="connsiteY6" fmla="*/ 673178 h 3386383"/>
              <a:gd name="connsiteX7" fmla="*/ 218783 w 2038796"/>
              <a:gd name="connsiteY7" fmla="*/ 897571 h 3386383"/>
              <a:gd name="connsiteX8" fmla="*/ 168294 w 2038796"/>
              <a:gd name="connsiteY8" fmla="*/ 1032207 h 3386383"/>
              <a:gd name="connsiteX9" fmla="*/ 72927 w 2038796"/>
              <a:gd name="connsiteY9" fmla="*/ 1161233 h 3386383"/>
              <a:gd name="connsiteX10" fmla="*/ 0 w 2038796"/>
              <a:gd name="connsiteY10" fmla="*/ 1295868 h 3386383"/>
              <a:gd name="connsiteX11" fmla="*/ 134635 w 2038796"/>
              <a:gd name="connsiteY11" fmla="*/ 1654896 h 3386383"/>
              <a:gd name="connsiteX12" fmla="*/ 241222 w 2038796"/>
              <a:gd name="connsiteY12" fmla="*/ 1727824 h 3386383"/>
              <a:gd name="connsiteX13" fmla="*/ 291710 w 2038796"/>
              <a:gd name="connsiteY13" fmla="*/ 1694165 h 3386383"/>
              <a:gd name="connsiteX14" fmla="*/ 336589 w 2038796"/>
              <a:gd name="connsiteY14" fmla="*/ 1750263 h 3386383"/>
              <a:gd name="connsiteX15" fmla="*/ 387077 w 2038796"/>
              <a:gd name="connsiteY15" fmla="*/ 3276133 h 3386383"/>
              <a:gd name="connsiteX16" fmla="*/ 448785 w 2038796"/>
              <a:gd name="connsiteY16" fmla="*/ 3248084 h 3386383"/>
              <a:gd name="connsiteX17" fmla="*/ 431956 w 2038796"/>
              <a:gd name="connsiteY17" fmla="*/ 2372953 h 3386383"/>
              <a:gd name="connsiteX18" fmla="*/ 482444 w 2038796"/>
              <a:gd name="connsiteY18" fmla="*/ 2384172 h 3386383"/>
              <a:gd name="connsiteX19" fmla="*/ 516103 w 2038796"/>
              <a:gd name="connsiteY19" fmla="*/ 3068570 h 3386383"/>
              <a:gd name="connsiteX20" fmla="*/ 583421 w 2038796"/>
              <a:gd name="connsiteY20" fmla="*/ 3074180 h 3386383"/>
              <a:gd name="connsiteX21" fmla="*/ 572201 w 2038796"/>
              <a:gd name="connsiteY21" fmla="*/ 2406612 h 3386383"/>
              <a:gd name="connsiteX22" fmla="*/ 964888 w 2038796"/>
              <a:gd name="connsiteY22" fmla="*/ 2412222 h 3386383"/>
              <a:gd name="connsiteX23" fmla="*/ 970498 w 2038796"/>
              <a:gd name="connsiteY23" fmla="*/ 2816128 h 3386383"/>
              <a:gd name="connsiteX24" fmla="*/ 1026596 w 2038796"/>
              <a:gd name="connsiteY24" fmla="*/ 2827348 h 3386383"/>
              <a:gd name="connsiteX25" fmla="*/ 1020986 w 2038796"/>
              <a:gd name="connsiteY25" fmla="*/ 3001252 h 3386383"/>
              <a:gd name="connsiteX26" fmla="*/ 1009767 w 2038796"/>
              <a:gd name="connsiteY26" fmla="*/ 3124668 h 3386383"/>
              <a:gd name="connsiteX27" fmla="*/ 1020986 w 2038796"/>
              <a:gd name="connsiteY27" fmla="*/ 3343451 h 3386383"/>
              <a:gd name="connsiteX28" fmla="*/ 1217330 w 2038796"/>
              <a:gd name="connsiteY28" fmla="*/ 3360280 h 3386383"/>
              <a:gd name="connsiteX29" fmla="*/ 1211720 w 2038796"/>
              <a:gd name="connsiteY29" fmla="*/ 3175157 h 3386383"/>
              <a:gd name="connsiteX30" fmla="*/ 1228549 w 2038796"/>
              <a:gd name="connsiteY30" fmla="*/ 3001253 h 3386383"/>
              <a:gd name="connsiteX31" fmla="*/ 1211720 w 2038796"/>
              <a:gd name="connsiteY31" fmla="*/ 2872226 h 3386383"/>
              <a:gd name="connsiteX32" fmla="*/ 1234159 w 2038796"/>
              <a:gd name="connsiteY32" fmla="*/ 2832958 h 3386383"/>
              <a:gd name="connsiteX33" fmla="*/ 1250988 w 2038796"/>
              <a:gd name="connsiteY33" fmla="*/ 2614175 h 3386383"/>
              <a:gd name="connsiteX34" fmla="*/ 1256599 w 2038796"/>
              <a:gd name="connsiteY34" fmla="*/ 2501979 h 3386383"/>
              <a:gd name="connsiteX35" fmla="*/ 1262209 w 2038796"/>
              <a:gd name="connsiteY35" fmla="*/ 2367343 h 3386383"/>
              <a:gd name="connsiteX36" fmla="*/ 1357574 w 2038796"/>
              <a:gd name="connsiteY36" fmla="*/ 2518809 h 3386383"/>
              <a:gd name="connsiteX37" fmla="*/ 1368794 w 2038796"/>
              <a:gd name="connsiteY37" fmla="*/ 3057351 h 3386383"/>
              <a:gd name="connsiteX38" fmla="*/ 1413673 w 2038796"/>
              <a:gd name="connsiteY38" fmla="*/ 3062960 h 3386383"/>
              <a:gd name="connsiteX39" fmla="*/ 1419283 w 2038796"/>
              <a:gd name="connsiteY39" fmla="*/ 2574906 h 3386383"/>
              <a:gd name="connsiteX40" fmla="*/ 1469772 w 2038796"/>
              <a:gd name="connsiteY40" fmla="*/ 2586126 h 3386383"/>
              <a:gd name="connsiteX41" fmla="*/ 1480991 w 2038796"/>
              <a:gd name="connsiteY41" fmla="*/ 3242474 h 3386383"/>
              <a:gd name="connsiteX42" fmla="*/ 1531479 w 2038796"/>
              <a:gd name="connsiteY42" fmla="*/ 3225645 h 3386383"/>
              <a:gd name="connsiteX43" fmla="*/ 1537090 w 2038796"/>
              <a:gd name="connsiteY43" fmla="*/ 2754420 h 3386383"/>
              <a:gd name="connsiteX44" fmla="*/ 1604407 w 2038796"/>
              <a:gd name="connsiteY44" fmla="*/ 2911495 h 3386383"/>
              <a:gd name="connsiteX45" fmla="*/ 1991484 w 2038796"/>
              <a:gd name="connsiteY45" fmla="*/ 2715151 h 3386383"/>
              <a:gd name="connsiteX46" fmla="*/ 1997094 w 2038796"/>
              <a:gd name="connsiteY46" fmla="*/ 2602955 h 3386383"/>
              <a:gd name="connsiteX47" fmla="*/ 1828800 w 2038796"/>
              <a:gd name="connsiteY47" fmla="*/ 2586126 h 3386383"/>
              <a:gd name="connsiteX48" fmla="*/ 1705383 w 2038796"/>
              <a:gd name="connsiteY48" fmla="*/ 2513198 h 3386383"/>
              <a:gd name="connsiteX49" fmla="*/ 1621237 w 2038796"/>
              <a:gd name="connsiteY49" fmla="*/ 2401002 h 3386383"/>
              <a:gd name="connsiteX50" fmla="*/ 1694164 w 2038796"/>
              <a:gd name="connsiteY50" fmla="*/ 2277586 h 3386383"/>
              <a:gd name="connsiteX51" fmla="*/ 1514650 w 2038796"/>
              <a:gd name="connsiteY51" fmla="*/ 1980266 h 3386383"/>
              <a:gd name="connsiteX52" fmla="*/ 1503430 w 2038796"/>
              <a:gd name="connsiteY52" fmla="*/ 1576359 h 3386383"/>
              <a:gd name="connsiteX53" fmla="*/ 1312696 w 2038796"/>
              <a:gd name="connsiteY53" fmla="*/ 1598797 h 3386383"/>
              <a:gd name="connsiteX54" fmla="*/ 1323916 w 2038796"/>
              <a:gd name="connsiteY54" fmla="*/ 1436114 h 3386383"/>
              <a:gd name="connsiteX55" fmla="*/ 1262208 w 2038796"/>
              <a:gd name="connsiteY55" fmla="*/ 1295869 h 3386383"/>
              <a:gd name="connsiteX56" fmla="*/ 1284648 w 2038796"/>
              <a:gd name="connsiteY56" fmla="*/ 1189282 h 3386383"/>
              <a:gd name="connsiteX57" fmla="*/ 1256599 w 2038796"/>
              <a:gd name="connsiteY57" fmla="*/ 1026597 h 3386383"/>
              <a:gd name="connsiteX58" fmla="*/ 1256599 w 2038796"/>
              <a:gd name="connsiteY58" fmla="*/ 830254 h 3386383"/>
              <a:gd name="connsiteX59" fmla="*/ 970498 w 2038796"/>
              <a:gd name="connsiteY59" fmla="*/ 661959 h 3386383"/>
              <a:gd name="connsiteX60" fmla="*/ 1015376 w 2038796"/>
              <a:gd name="connsiteY60" fmla="*/ 572202 h 3386383"/>
              <a:gd name="connsiteX61" fmla="*/ 1150012 w 2038796"/>
              <a:gd name="connsiteY61" fmla="*/ 431957 h 3386383"/>
              <a:gd name="connsiteX62" fmla="*/ 1166841 w 2038796"/>
              <a:gd name="connsiteY62" fmla="*/ 263662 h 3386383"/>
              <a:gd name="connsiteX63" fmla="*/ 1161232 w 2038796"/>
              <a:gd name="connsiteY63" fmla="*/ 145856 h 3386383"/>
              <a:gd name="connsiteX64" fmla="*/ 1093914 w 2038796"/>
              <a:gd name="connsiteY64" fmla="*/ 84149 h 3386383"/>
              <a:gd name="connsiteX65" fmla="*/ 987327 w 2038796"/>
              <a:gd name="connsiteY65" fmla="*/ 44880 h 3386383"/>
              <a:gd name="connsiteX66" fmla="*/ 869522 w 2038796"/>
              <a:gd name="connsiteY66" fmla="*/ 0 h 3386383"/>
              <a:gd name="connsiteX0" fmla="*/ 869522 w 2038796"/>
              <a:gd name="connsiteY0" fmla="*/ 0 h 3386383"/>
              <a:gd name="connsiteX1" fmla="*/ 779764 w 2038796"/>
              <a:gd name="connsiteY1" fmla="*/ 67319 h 3386383"/>
              <a:gd name="connsiteX2" fmla="*/ 751715 w 2038796"/>
              <a:gd name="connsiteY2" fmla="*/ 173905 h 3386383"/>
              <a:gd name="connsiteX3" fmla="*/ 690007 w 2038796"/>
              <a:gd name="connsiteY3" fmla="*/ 409517 h 3386383"/>
              <a:gd name="connsiteX4" fmla="*/ 678788 w 2038796"/>
              <a:gd name="connsiteY4" fmla="*/ 516105 h 3386383"/>
              <a:gd name="connsiteX5" fmla="*/ 488053 w 2038796"/>
              <a:gd name="connsiteY5" fmla="*/ 617081 h 3386383"/>
              <a:gd name="connsiteX6" fmla="*/ 280491 w 2038796"/>
              <a:gd name="connsiteY6" fmla="*/ 673178 h 3386383"/>
              <a:gd name="connsiteX7" fmla="*/ 218783 w 2038796"/>
              <a:gd name="connsiteY7" fmla="*/ 897571 h 3386383"/>
              <a:gd name="connsiteX8" fmla="*/ 168294 w 2038796"/>
              <a:gd name="connsiteY8" fmla="*/ 1032207 h 3386383"/>
              <a:gd name="connsiteX9" fmla="*/ 72927 w 2038796"/>
              <a:gd name="connsiteY9" fmla="*/ 1161233 h 3386383"/>
              <a:gd name="connsiteX10" fmla="*/ 0 w 2038796"/>
              <a:gd name="connsiteY10" fmla="*/ 1295868 h 3386383"/>
              <a:gd name="connsiteX11" fmla="*/ 134635 w 2038796"/>
              <a:gd name="connsiteY11" fmla="*/ 1654896 h 3386383"/>
              <a:gd name="connsiteX12" fmla="*/ 241222 w 2038796"/>
              <a:gd name="connsiteY12" fmla="*/ 1727824 h 3386383"/>
              <a:gd name="connsiteX13" fmla="*/ 291710 w 2038796"/>
              <a:gd name="connsiteY13" fmla="*/ 1694165 h 3386383"/>
              <a:gd name="connsiteX14" fmla="*/ 336589 w 2038796"/>
              <a:gd name="connsiteY14" fmla="*/ 1750263 h 3386383"/>
              <a:gd name="connsiteX15" fmla="*/ 387077 w 2038796"/>
              <a:gd name="connsiteY15" fmla="*/ 3276133 h 3386383"/>
              <a:gd name="connsiteX16" fmla="*/ 448785 w 2038796"/>
              <a:gd name="connsiteY16" fmla="*/ 3248084 h 3386383"/>
              <a:gd name="connsiteX17" fmla="*/ 431956 w 2038796"/>
              <a:gd name="connsiteY17" fmla="*/ 2372953 h 3386383"/>
              <a:gd name="connsiteX18" fmla="*/ 482444 w 2038796"/>
              <a:gd name="connsiteY18" fmla="*/ 2384172 h 3386383"/>
              <a:gd name="connsiteX19" fmla="*/ 516103 w 2038796"/>
              <a:gd name="connsiteY19" fmla="*/ 3068570 h 3386383"/>
              <a:gd name="connsiteX20" fmla="*/ 583421 w 2038796"/>
              <a:gd name="connsiteY20" fmla="*/ 3074180 h 3386383"/>
              <a:gd name="connsiteX21" fmla="*/ 572201 w 2038796"/>
              <a:gd name="connsiteY21" fmla="*/ 2406612 h 3386383"/>
              <a:gd name="connsiteX22" fmla="*/ 964888 w 2038796"/>
              <a:gd name="connsiteY22" fmla="*/ 2412222 h 3386383"/>
              <a:gd name="connsiteX23" fmla="*/ 970498 w 2038796"/>
              <a:gd name="connsiteY23" fmla="*/ 2816128 h 3386383"/>
              <a:gd name="connsiteX24" fmla="*/ 1026596 w 2038796"/>
              <a:gd name="connsiteY24" fmla="*/ 2827348 h 3386383"/>
              <a:gd name="connsiteX25" fmla="*/ 1020986 w 2038796"/>
              <a:gd name="connsiteY25" fmla="*/ 3001252 h 3386383"/>
              <a:gd name="connsiteX26" fmla="*/ 1009767 w 2038796"/>
              <a:gd name="connsiteY26" fmla="*/ 3124668 h 3386383"/>
              <a:gd name="connsiteX27" fmla="*/ 1020986 w 2038796"/>
              <a:gd name="connsiteY27" fmla="*/ 3343451 h 3386383"/>
              <a:gd name="connsiteX28" fmla="*/ 1217330 w 2038796"/>
              <a:gd name="connsiteY28" fmla="*/ 3360280 h 3386383"/>
              <a:gd name="connsiteX29" fmla="*/ 1211720 w 2038796"/>
              <a:gd name="connsiteY29" fmla="*/ 3175157 h 3386383"/>
              <a:gd name="connsiteX30" fmla="*/ 1228549 w 2038796"/>
              <a:gd name="connsiteY30" fmla="*/ 3001253 h 3386383"/>
              <a:gd name="connsiteX31" fmla="*/ 1211720 w 2038796"/>
              <a:gd name="connsiteY31" fmla="*/ 2872226 h 3386383"/>
              <a:gd name="connsiteX32" fmla="*/ 1234159 w 2038796"/>
              <a:gd name="connsiteY32" fmla="*/ 2832958 h 3386383"/>
              <a:gd name="connsiteX33" fmla="*/ 1250988 w 2038796"/>
              <a:gd name="connsiteY33" fmla="*/ 2614175 h 3386383"/>
              <a:gd name="connsiteX34" fmla="*/ 1256599 w 2038796"/>
              <a:gd name="connsiteY34" fmla="*/ 2501979 h 3386383"/>
              <a:gd name="connsiteX35" fmla="*/ 1262209 w 2038796"/>
              <a:gd name="connsiteY35" fmla="*/ 2367343 h 3386383"/>
              <a:gd name="connsiteX36" fmla="*/ 1357574 w 2038796"/>
              <a:gd name="connsiteY36" fmla="*/ 2518809 h 3386383"/>
              <a:gd name="connsiteX37" fmla="*/ 1368794 w 2038796"/>
              <a:gd name="connsiteY37" fmla="*/ 3057351 h 3386383"/>
              <a:gd name="connsiteX38" fmla="*/ 1413673 w 2038796"/>
              <a:gd name="connsiteY38" fmla="*/ 3062960 h 3386383"/>
              <a:gd name="connsiteX39" fmla="*/ 1419283 w 2038796"/>
              <a:gd name="connsiteY39" fmla="*/ 2574906 h 3386383"/>
              <a:gd name="connsiteX40" fmla="*/ 1469772 w 2038796"/>
              <a:gd name="connsiteY40" fmla="*/ 2586126 h 3386383"/>
              <a:gd name="connsiteX41" fmla="*/ 1480991 w 2038796"/>
              <a:gd name="connsiteY41" fmla="*/ 3242474 h 3386383"/>
              <a:gd name="connsiteX42" fmla="*/ 1531479 w 2038796"/>
              <a:gd name="connsiteY42" fmla="*/ 3225645 h 3386383"/>
              <a:gd name="connsiteX43" fmla="*/ 1537090 w 2038796"/>
              <a:gd name="connsiteY43" fmla="*/ 2754420 h 3386383"/>
              <a:gd name="connsiteX44" fmla="*/ 1604407 w 2038796"/>
              <a:gd name="connsiteY44" fmla="*/ 2911495 h 3386383"/>
              <a:gd name="connsiteX45" fmla="*/ 1991484 w 2038796"/>
              <a:gd name="connsiteY45" fmla="*/ 2715151 h 3386383"/>
              <a:gd name="connsiteX46" fmla="*/ 1997094 w 2038796"/>
              <a:gd name="connsiteY46" fmla="*/ 2602955 h 3386383"/>
              <a:gd name="connsiteX47" fmla="*/ 1828800 w 2038796"/>
              <a:gd name="connsiteY47" fmla="*/ 2586126 h 3386383"/>
              <a:gd name="connsiteX48" fmla="*/ 1705383 w 2038796"/>
              <a:gd name="connsiteY48" fmla="*/ 2513198 h 3386383"/>
              <a:gd name="connsiteX49" fmla="*/ 1621237 w 2038796"/>
              <a:gd name="connsiteY49" fmla="*/ 2401002 h 3386383"/>
              <a:gd name="connsiteX50" fmla="*/ 1694164 w 2038796"/>
              <a:gd name="connsiteY50" fmla="*/ 2277586 h 3386383"/>
              <a:gd name="connsiteX51" fmla="*/ 1514650 w 2038796"/>
              <a:gd name="connsiteY51" fmla="*/ 1980266 h 3386383"/>
              <a:gd name="connsiteX52" fmla="*/ 1503430 w 2038796"/>
              <a:gd name="connsiteY52" fmla="*/ 1576359 h 3386383"/>
              <a:gd name="connsiteX53" fmla="*/ 1312696 w 2038796"/>
              <a:gd name="connsiteY53" fmla="*/ 1598797 h 3386383"/>
              <a:gd name="connsiteX54" fmla="*/ 1323916 w 2038796"/>
              <a:gd name="connsiteY54" fmla="*/ 1436114 h 3386383"/>
              <a:gd name="connsiteX55" fmla="*/ 1262208 w 2038796"/>
              <a:gd name="connsiteY55" fmla="*/ 1295869 h 3386383"/>
              <a:gd name="connsiteX56" fmla="*/ 1284648 w 2038796"/>
              <a:gd name="connsiteY56" fmla="*/ 1189282 h 3386383"/>
              <a:gd name="connsiteX57" fmla="*/ 1256599 w 2038796"/>
              <a:gd name="connsiteY57" fmla="*/ 1026597 h 3386383"/>
              <a:gd name="connsiteX58" fmla="*/ 1256599 w 2038796"/>
              <a:gd name="connsiteY58" fmla="*/ 830254 h 3386383"/>
              <a:gd name="connsiteX59" fmla="*/ 970498 w 2038796"/>
              <a:gd name="connsiteY59" fmla="*/ 661959 h 3386383"/>
              <a:gd name="connsiteX60" fmla="*/ 1015376 w 2038796"/>
              <a:gd name="connsiteY60" fmla="*/ 572202 h 3386383"/>
              <a:gd name="connsiteX61" fmla="*/ 1150012 w 2038796"/>
              <a:gd name="connsiteY61" fmla="*/ 431957 h 3386383"/>
              <a:gd name="connsiteX62" fmla="*/ 1166841 w 2038796"/>
              <a:gd name="connsiteY62" fmla="*/ 263662 h 3386383"/>
              <a:gd name="connsiteX63" fmla="*/ 1161232 w 2038796"/>
              <a:gd name="connsiteY63" fmla="*/ 145856 h 3386383"/>
              <a:gd name="connsiteX64" fmla="*/ 1093914 w 2038796"/>
              <a:gd name="connsiteY64" fmla="*/ 84149 h 3386383"/>
              <a:gd name="connsiteX65" fmla="*/ 987327 w 2038796"/>
              <a:gd name="connsiteY65" fmla="*/ 44880 h 3386383"/>
              <a:gd name="connsiteX66" fmla="*/ 869522 w 2038796"/>
              <a:gd name="connsiteY66" fmla="*/ 0 h 3386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038796" h="3386383">
                <a:moveTo>
                  <a:pt x="869522" y="0"/>
                </a:moveTo>
                <a:lnTo>
                  <a:pt x="779764" y="67319"/>
                </a:lnTo>
                <a:lnTo>
                  <a:pt x="751715" y="173905"/>
                </a:lnTo>
                <a:cubicBezTo>
                  <a:pt x="731146" y="252442"/>
                  <a:pt x="676918" y="297321"/>
                  <a:pt x="690007" y="409517"/>
                </a:cubicBezTo>
                <a:lnTo>
                  <a:pt x="678788" y="516105"/>
                </a:lnTo>
                <a:lnTo>
                  <a:pt x="488053" y="617081"/>
                </a:lnTo>
                <a:cubicBezTo>
                  <a:pt x="418866" y="617081"/>
                  <a:pt x="304800" y="639519"/>
                  <a:pt x="280491" y="673178"/>
                </a:cubicBezTo>
                <a:lnTo>
                  <a:pt x="218783" y="897571"/>
                </a:lnTo>
                <a:lnTo>
                  <a:pt x="168294" y="1032207"/>
                </a:lnTo>
                <a:lnTo>
                  <a:pt x="72927" y="1161233"/>
                </a:lnTo>
                <a:lnTo>
                  <a:pt x="0" y="1295868"/>
                </a:lnTo>
                <a:lnTo>
                  <a:pt x="134635" y="1654896"/>
                </a:lnTo>
                <a:lnTo>
                  <a:pt x="241222" y="1727824"/>
                </a:lnTo>
                <a:lnTo>
                  <a:pt x="291710" y="1694165"/>
                </a:lnTo>
                <a:lnTo>
                  <a:pt x="336589" y="1750263"/>
                </a:lnTo>
                <a:lnTo>
                  <a:pt x="387077" y="3276133"/>
                </a:lnTo>
                <a:lnTo>
                  <a:pt x="448785" y="3248084"/>
                </a:lnTo>
                <a:lnTo>
                  <a:pt x="431956" y="2372953"/>
                </a:lnTo>
                <a:lnTo>
                  <a:pt x="482444" y="2384172"/>
                </a:lnTo>
                <a:lnTo>
                  <a:pt x="516103" y="3068570"/>
                </a:lnTo>
                <a:lnTo>
                  <a:pt x="583421" y="3074180"/>
                </a:lnTo>
                <a:lnTo>
                  <a:pt x="572201" y="2406612"/>
                </a:lnTo>
                <a:lnTo>
                  <a:pt x="964888" y="2412222"/>
                </a:lnTo>
                <a:cubicBezTo>
                  <a:pt x="1011637" y="2451490"/>
                  <a:pt x="968628" y="2681493"/>
                  <a:pt x="970498" y="2816128"/>
                </a:cubicBezTo>
                <a:lnTo>
                  <a:pt x="1026596" y="2827348"/>
                </a:lnTo>
                <a:lnTo>
                  <a:pt x="1020986" y="3001252"/>
                </a:lnTo>
                <a:lnTo>
                  <a:pt x="1009767" y="3124668"/>
                </a:lnTo>
                <a:cubicBezTo>
                  <a:pt x="1007897" y="3188246"/>
                  <a:pt x="972368" y="3279873"/>
                  <a:pt x="1020986" y="3343451"/>
                </a:cubicBezTo>
                <a:cubicBezTo>
                  <a:pt x="1086435" y="3420118"/>
                  <a:pt x="1168711" y="3373370"/>
                  <a:pt x="1217330" y="3360280"/>
                </a:cubicBezTo>
                <a:cubicBezTo>
                  <a:pt x="1262209" y="3306052"/>
                  <a:pt x="1206110" y="3229385"/>
                  <a:pt x="1211720" y="3175157"/>
                </a:cubicBezTo>
                <a:lnTo>
                  <a:pt x="1228549" y="3001253"/>
                </a:lnTo>
                <a:cubicBezTo>
                  <a:pt x="1228549" y="2950764"/>
                  <a:pt x="1211720" y="2922715"/>
                  <a:pt x="1211720" y="2872226"/>
                </a:cubicBezTo>
                <a:lnTo>
                  <a:pt x="1234159" y="2832958"/>
                </a:lnTo>
                <a:lnTo>
                  <a:pt x="1250988" y="2614175"/>
                </a:lnTo>
                <a:lnTo>
                  <a:pt x="1256599" y="2501979"/>
                </a:lnTo>
                <a:lnTo>
                  <a:pt x="1262209" y="2367343"/>
                </a:lnTo>
                <a:lnTo>
                  <a:pt x="1357574" y="2518809"/>
                </a:lnTo>
                <a:lnTo>
                  <a:pt x="1368794" y="3057351"/>
                </a:lnTo>
                <a:lnTo>
                  <a:pt x="1413673" y="3062960"/>
                </a:lnTo>
                <a:lnTo>
                  <a:pt x="1419283" y="2574906"/>
                </a:lnTo>
                <a:lnTo>
                  <a:pt x="1469772" y="2586126"/>
                </a:lnTo>
                <a:lnTo>
                  <a:pt x="1480991" y="3242474"/>
                </a:lnTo>
                <a:lnTo>
                  <a:pt x="1531479" y="3225645"/>
                </a:lnTo>
                <a:cubicBezTo>
                  <a:pt x="1533349" y="3068570"/>
                  <a:pt x="1535220" y="2911495"/>
                  <a:pt x="1537090" y="2754420"/>
                </a:cubicBezTo>
                <a:cubicBezTo>
                  <a:pt x="1559529" y="2806778"/>
                  <a:pt x="1570748" y="2920845"/>
                  <a:pt x="1604407" y="2911495"/>
                </a:cubicBezTo>
                <a:lnTo>
                  <a:pt x="1991484" y="2715151"/>
                </a:lnTo>
                <a:cubicBezTo>
                  <a:pt x="2066282" y="2672142"/>
                  <a:pt x="2040103" y="2595476"/>
                  <a:pt x="1997094" y="2602955"/>
                </a:cubicBezTo>
                <a:lnTo>
                  <a:pt x="1828800" y="2586126"/>
                </a:lnTo>
                <a:cubicBezTo>
                  <a:pt x="1757742" y="2591735"/>
                  <a:pt x="1742782" y="2552467"/>
                  <a:pt x="1705383" y="2513198"/>
                </a:cubicBezTo>
                <a:lnTo>
                  <a:pt x="1621237" y="2401002"/>
                </a:lnTo>
                <a:lnTo>
                  <a:pt x="1694164" y="2277586"/>
                </a:lnTo>
                <a:lnTo>
                  <a:pt x="1514650" y="1980266"/>
                </a:lnTo>
                <a:lnTo>
                  <a:pt x="1503430" y="1576359"/>
                </a:lnTo>
                <a:cubicBezTo>
                  <a:pt x="1458552" y="1527741"/>
                  <a:pt x="1380014" y="1602537"/>
                  <a:pt x="1312696" y="1598797"/>
                </a:cubicBezTo>
                <a:lnTo>
                  <a:pt x="1323916" y="1436114"/>
                </a:lnTo>
                <a:lnTo>
                  <a:pt x="1262208" y="1295869"/>
                </a:lnTo>
                <a:lnTo>
                  <a:pt x="1284648" y="1189282"/>
                </a:lnTo>
                <a:lnTo>
                  <a:pt x="1256599" y="1026597"/>
                </a:lnTo>
                <a:cubicBezTo>
                  <a:pt x="1256599" y="961149"/>
                  <a:pt x="1279039" y="850824"/>
                  <a:pt x="1256599" y="830254"/>
                </a:cubicBezTo>
                <a:lnTo>
                  <a:pt x="970498" y="661959"/>
                </a:lnTo>
                <a:lnTo>
                  <a:pt x="1015376" y="572202"/>
                </a:lnTo>
                <a:lnTo>
                  <a:pt x="1150012" y="431957"/>
                </a:lnTo>
                <a:cubicBezTo>
                  <a:pt x="1178061" y="375859"/>
                  <a:pt x="1161231" y="319760"/>
                  <a:pt x="1166841" y="263662"/>
                </a:cubicBezTo>
                <a:lnTo>
                  <a:pt x="1161232" y="145856"/>
                </a:lnTo>
                <a:lnTo>
                  <a:pt x="1093914" y="84149"/>
                </a:lnTo>
                <a:lnTo>
                  <a:pt x="987327" y="44880"/>
                </a:lnTo>
                <a:lnTo>
                  <a:pt x="86952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66524ABF-1F49-4343-AEB8-A3B0271C930C}"/>
              </a:ext>
            </a:extLst>
          </p:cNvPr>
          <p:cNvSpPr/>
          <p:nvPr/>
        </p:nvSpPr>
        <p:spPr>
          <a:xfrm>
            <a:off x="9229699" y="4347745"/>
            <a:ext cx="793906" cy="1824341"/>
          </a:xfrm>
          <a:custGeom>
            <a:avLst/>
            <a:gdLst>
              <a:gd name="connsiteX0" fmla="*/ 853444 w 1342899"/>
              <a:gd name="connsiteY0" fmla="*/ 1717457 h 3085889"/>
              <a:gd name="connsiteX1" fmla="*/ 691121 w 1342899"/>
              <a:gd name="connsiteY1" fmla="*/ 1764689 h 3085889"/>
              <a:gd name="connsiteX2" fmla="*/ 589284 w 1342899"/>
              <a:gd name="connsiteY2" fmla="*/ 1780835 h 3085889"/>
              <a:gd name="connsiteX3" fmla="*/ 589316 w 1342899"/>
              <a:gd name="connsiteY3" fmla="*/ 1793549 h 3085889"/>
              <a:gd name="connsiteX4" fmla="*/ 597357 w 1342899"/>
              <a:gd name="connsiteY4" fmla="*/ 1999289 h 3085889"/>
              <a:gd name="connsiteX5" fmla="*/ 616809 w 1342899"/>
              <a:gd name="connsiteY5" fmla="*/ 2070645 h 3085889"/>
              <a:gd name="connsiteX6" fmla="*/ 622530 w 1342899"/>
              <a:gd name="connsiteY6" fmla="*/ 2083137 h 3085889"/>
              <a:gd name="connsiteX7" fmla="*/ 619765 w 1342899"/>
              <a:gd name="connsiteY7" fmla="*/ 2139522 h 3085889"/>
              <a:gd name="connsiteX8" fmla="*/ 617286 w 1342899"/>
              <a:gd name="connsiteY8" fmla="*/ 2173468 h 3085889"/>
              <a:gd name="connsiteX9" fmla="*/ 602697 w 1342899"/>
              <a:gd name="connsiteY9" fmla="*/ 2196130 h 3085889"/>
              <a:gd name="connsiteX10" fmla="*/ 605113 w 1342899"/>
              <a:gd name="connsiteY10" fmla="*/ 2255313 h 3085889"/>
              <a:gd name="connsiteX11" fmla="*/ 609086 w 1342899"/>
              <a:gd name="connsiteY11" fmla="*/ 2360583 h 3085889"/>
              <a:gd name="connsiteX12" fmla="*/ 756978 w 1342899"/>
              <a:gd name="connsiteY12" fmla="*/ 2380257 h 3085889"/>
              <a:gd name="connsiteX13" fmla="*/ 723351 w 1342899"/>
              <a:gd name="connsiteY13" fmla="*/ 2312906 h 3085889"/>
              <a:gd name="connsiteX14" fmla="*/ 697160 w 1342899"/>
              <a:gd name="connsiteY14" fmla="*/ 2306041 h 3085889"/>
              <a:gd name="connsiteX15" fmla="*/ 686004 w 1342899"/>
              <a:gd name="connsiteY15" fmla="*/ 2304833 h 3085889"/>
              <a:gd name="connsiteX16" fmla="*/ 649897 w 1342899"/>
              <a:gd name="connsiteY16" fmla="*/ 2275559 h 3085889"/>
              <a:gd name="connsiteX17" fmla="*/ 630095 w 1342899"/>
              <a:gd name="connsiteY17" fmla="*/ 2203186 h 3085889"/>
              <a:gd name="connsiteX18" fmla="*/ 630953 w 1342899"/>
              <a:gd name="connsiteY18" fmla="*/ 2193651 h 3085889"/>
              <a:gd name="connsiteX19" fmla="*/ 690772 w 1342899"/>
              <a:gd name="connsiteY19" fmla="*/ 2102525 h 3085889"/>
              <a:gd name="connsiteX20" fmla="*/ 698559 w 1342899"/>
              <a:gd name="connsiteY20" fmla="*/ 2100840 h 3085889"/>
              <a:gd name="connsiteX21" fmla="*/ 733363 w 1342899"/>
              <a:gd name="connsiteY21" fmla="*/ 2085997 h 3085889"/>
              <a:gd name="connsiteX22" fmla="*/ 758409 w 1342899"/>
              <a:gd name="connsiteY22" fmla="*/ 2064511 h 3085889"/>
              <a:gd name="connsiteX23" fmla="*/ 802303 w 1342899"/>
              <a:gd name="connsiteY23" fmla="*/ 2006409 h 3085889"/>
              <a:gd name="connsiteX24" fmla="*/ 810631 w 1342899"/>
              <a:gd name="connsiteY24" fmla="*/ 1995857 h 3085889"/>
              <a:gd name="connsiteX25" fmla="*/ 832975 w 1342899"/>
              <a:gd name="connsiteY25" fmla="*/ 1962261 h 3085889"/>
              <a:gd name="connsiteX26" fmla="*/ 858625 w 1342899"/>
              <a:gd name="connsiteY26" fmla="*/ 1946559 h 3085889"/>
              <a:gd name="connsiteX27" fmla="*/ 873150 w 1342899"/>
              <a:gd name="connsiteY27" fmla="*/ 1938200 h 3085889"/>
              <a:gd name="connsiteX28" fmla="*/ 886691 w 1342899"/>
              <a:gd name="connsiteY28" fmla="*/ 1913154 h 3085889"/>
              <a:gd name="connsiteX29" fmla="*/ 903981 w 1342899"/>
              <a:gd name="connsiteY29" fmla="*/ 1879812 h 3085889"/>
              <a:gd name="connsiteX30" fmla="*/ 909480 w 1342899"/>
              <a:gd name="connsiteY30" fmla="*/ 1864460 h 3085889"/>
              <a:gd name="connsiteX31" fmla="*/ 982203 w 1342899"/>
              <a:gd name="connsiteY31" fmla="*/ 1761415 h 3085889"/>
              <a:gd name="connsiteX32" fmla="*/ 989767 w 1342899"/>
              <a:gd name="connsiteY32" fmla="*/ 1750799 h 3085889"/>
              <a:gd name="connsiteX33" fmla="*/ 965484 w 1342899"/>
              <a:gd name="connsiteY33" fmla="*/ 1738435 h 3085889"/>
              <a:gd name="connsiteX34" fmla="*/ 926644 w 1342899"/>
              <a:gd name="connsiteY34" fmla="*/ 1725912 h 3085889"/>
              <a:gd name="connsiteX35" fmla="*/ 897465 w 1342899"/>
              <a:gd name="connsiteY35" fmla="*/ 1719110 h 3085889"/>
              <a:gd name="connsiteX36" fmla="*/ 853444 w 1342899"/>
              <a:gd name="connsiteY36" fmla="*/ 1717457 h 3085889"/>
              <a:gd name="connsiteX37" fmla="*/ 617636 w 1342899"/>
              <a:gd name="connsiteY37" fmla="*/ 1458001 h 3085889"/>
              <a:gd name="connsiteX38" fmla="*/ 607338 w 1342899"/>
              <a:gd name="connsiteY38" fmla="*/ 1462228 h 3085889"/>
              <a:gd name="connsiteX39" fmla="*/ 544023 w 1342899"/>
              <a:gd name="connsiteY39" fmla="*/ 1529103 h 3085889"/>
              <a:gd name="connsiteX40" fmla="*/ 508297 w 1342899"/>
              <a:gd name="connsiteY40" fmla="*/ 1592354 h 3085889"/>
              <a:gd name="connsiteX41" fmla="*/ 512652 w 1342899"/>
              <a:gd name="connsiteY41" fmla="*/ 1606212 h 3085889"/>
              <a:gd name="connsiteX42" fmla="*/ 570690 w 1342899"/>
              <a:gd name="connsiteY42" fmla="*/ 1652871 h 3085889"/>
              <a:gd name="connsiteX43" fmla="*/ 619638 w 1342899"/>
              <a:gd name="connsiteY43" fmla="*/ 1586188 h 3085889"/>
              <a:gd name="connsiteX44" fmla="*/ 629205 w 1342899"/>
              <a:gd name="connsiteY44" fmla="*/ 1560410 h 3085889"/>
              <a:gd name="connsiteX45" fmla="*/ 660704 w 1342899"/>
              <a:gd name="connsiteY45" fmla="*/ 1469984 h 3085889"/>
              <a:gd name="connsiteX46" fmla="*/ 617636 w 1342899"/>
              <a:gd name="connsiteY46" fmla="*/ 1458001 h 3085889"/>
              <a:gd name="connsiteX47" fmla="*/ 844298 w 1342899"/>
              <a:gd name="connsiteY47" fmla="*/ 1391028 h 3085889"/>
              <a:gd name="connsiteX48" fmla="*/ 814476 w 1342899"/>
              <a:gd name="connsiteY48" fmla="*/ 1415823 h 3085889"/>
              <a:gd name="connsiteX49" fmla="*/ 861676 w 1342899"/>
              <a:gd name="connsiteY49" fmla="*/ 1404858 h 3085889"/>
              <a:gd name="connsiteX50" fmla="*/ 903886 w 1342899"/>
              <a:gd name="connsiteY50" fmla="*/ 1443317 h 3085889"/>
              <a:gd name="connsiteX51" fmla="*/ 902106 w 1342899"/>
              <a:gd name="connsiteY51" fmla="*/ 1455554 h 3085889"/>
              <a:gd name="connsiteX52" fmla="*/ 915233 w 1342899"/>
              <a:gd name="connsiteY52" fmla="*/ 1474465 h 3085889"/>
              <a:gd name="connsiteX53" fmla="*/ 924578 w 1342899"/>
              <a:gd name="connsiteY53" fmla="*/ 1409498 h 3085889"/>
              <a:gd name="connsiteX54" fmla="*/ 915328 w 1342899"/>
              <a:gd name="connsiteY54" fmla="*/ 1400249 h 3085889"/>
              <a:gd name="connsiteX55" fmla="*/ 882273 w 1342899"/>
              <a:gd name="connsiteY55" fmla="*/ 1391095 h 3085889"/>
              <a:gd name="connsiteX56" fmla="*/ 844298 w 1342899"/>
              <a:gd name="connsiteY56" fmla="*/ 1391028 h 3085889"/>
              <a:gd name="connsiteX57" fmla="*/ 330559 w 1342899"/>
              <a:gd name="connsiteY57" fmla="*/ 398341 h 3085889"/>
              <a:gd name="connsiteX58" fmla="*/ 327094 w 1342899"/>
              <a:gd name="connsiteY58" fmla="*/ 412676 h 3085889"/>
              <a:gd name="connsiteX59" fmla="*/ 332847 w 1342899"/>
              <a:gd name="connsiteY59" fmla="*/ 460416 h 3085889"/>
              <a:gd name="connsiteX60" fmla="*/ 349789 w 1342899"/>
              <a:gd name="connsiteY60" fmla="*/ 488768 h 3085889"/>
              <a:gd name="connsiteX61" fmla="*/ 426675 w 1342899"/>
              <a:gd name="connsiteY61" fmla="*/ 643685 h 3085889"/>
              <a:gd name="connsiteX62" fmla="*/ 458014 w 1342899"/>
              <a:gd name="connsiteY62" fmla="*/ 710527 h 3085889"/>
              <a:gd name="connsiteX63" fmla="*/ 457855 w 1342899"/>
              <a:gd name="connsiteY63" fmla="*/ 583517 h 3085889"/>
              <a:gd name="connsiteX64" fmla="*/ 434176 w 1342899"/>
              <a:gd name="connsiteY64" fmla="*/ 556023 h 3085889"/>
              <a:gd name="connsiteX65" fmla="*/ 409384 w 1342899"/>
              <a:gd name="connsiteY65" fmla="*/ 550239 h 3085889"/>
              <a:gd name="connsiteX66" fmla="*/ 545072 w 1342899"/>
              <a:gd name="connsiteY66" fmla="*/ 537557 h 3085889"/>
              <a:gd name="connsiteX67" fmla="*/ 512366 w 1342899"/>
              <a:gd name="connsiteY67" fmla="*/ 628555 h 3085889"/>
              <a:gd name="connsiteX68" fmla="*/ 527972 w 1342899"/>
              <a:gd name="connsiteY68" fmla="*/ 679919 h 3085889"/>
              <a:gd name="connsiteX69" fmla="*/ 575680 w 1342899"/>
              <a:gd name="connsiteY69" fmla="*/ 811030 h 3085889"/>
              <a:gd name="connsiteX70" fmla="*/ 598533 w 1342899"/>
              <a:gd name="connsiteY70" fmla="*/ 906732 h 3085889"/>
              <a:gd name="connsiteX71" fmla="*/ 601712 w 1342899"/>
              <a:gd name="connsiteY71" fmla="*/ 905938 h 3085889"/>
              <a:gd name="connsiteX72" fmla="*/ 593257 w 1342899"/>
              <a:gd name="connsiteY72" fmla="*/ 765959 h 3085889"/>
              <a:gd name="connsiteX73" fmla="*/ 575331 w 1342899"/>
              <a:gd name="connsiteY73" fmla="*/ 578209 h 3085889"/>
              <a:gd name="connsiteX74" fmla="*/ 566495 w 1342899"/>
              <a:gd name="connsiteY74" fmla="*/ 548332 h 3085889"/>
              <a:gd name="connsiteX75" fmla="*/ 566050 w 1342899"/>
              <a:gd name="connsiteY75" fmla="*/ 481775 h 3085889"/>
              <a:gd name="connsiteX76" fmla="*/ 649070 w 1342899"/>
              <a:gd name="connsiteY76" fmla="*/ 517246 h 3085889"/>
              <a:gd name="connsiteX77" fmla="*/ 798330 w 1342899"/>
              <a:gd name="connsiteY77" fmla="*/ 581038 h 3085889"/>
              <a:gd name="connsiteX78" fmla="*/ 809010 w 1342899"/>
              <a:gd name="connsiteY78" fmla="*/ 592099 h 3085889"/>
              <a:gd name="connsiteX79" fmla="*/ 875725 w 1342899"/>
              <a:gd name="connsiteY79" fmla="*/ 814335 h 3085889"/>
              <a:gd name="connsiteX80" fmla="*/ 875503 w 1342899"/>
              <a:gd name="connsiteY80" fmla="*/ 833438 h 3085889"/>
              <a:gd name="connsiteX81" fmla="*/ 867016 w 1342899"/>
              <a:gd name="connsiteY81" fmla="*/ 870911 h 3085889"/>
              <a:gd name="connsiteX82" fmla="*/ 880270 w 1342899"/>
              <a:gd name="connsiteY82" fmla="*/ 900598 h 3085889"/>
              <a:gd name="connsiteX83" fmla="*/ 891013 w 1342899"/>
              <a:gd name="connsiteY83" fmla="*/ 982983 h 3085889"/>
              <a:gd name="connsiteX84" fmla="*/ 909067 w 1342899"/>
              <a:gd name="connsiteY84" fmla="*/ 1061046 h 3085889"/>
              <a:gd name="connsiteX85" fmla="*/ 918348 w 1342899"/>
              <a:gd name="connsiteY85" fmla="*/ 1070549 h 3085889"/>
              <a:gd name="connsiteX86" fmla="*/ 941678 w 1342899"/>
              <a:gd name="connsiteY86" fmla="*/ 1131448 h 3085889"/>
              <a:gd name="connsiteX87" fmla="*/ 943299 w 1342899"/>
              <a:gd name="connsiteY87" fmla="*/ 1155096 h 3085889"/>
              <a:gd name="connsiteX88" fmla="*/ 954391 w 1342899"/>
              <a:gd name="connsiteY88" fmla="*/ 1245808 h 3085889"/>
              <a:gd name="connsiteX89" fmla="*/ 954932 w 1342899"/>
              <a:gd name="connsiteY89" fmla="*/ 1254930 h 3085889"/>
              <a:gd name="connsiteX90" fmla="*/ 962496 w 1342899"/>
              <a:gd name="connsiteY90" fmla="*/ 1290561 h 3085889"/>
              <a:gd name="connsiteX91" fmla="*/ 978516 w 1342899"/>
              <a:gd name="connsiteY91" fmla="*/ 1368592 h 3085889"/>
              <a:gd name="connsiteX92" fmla="*/ 987034 w 1342899"/>
              <a:gd name="connsiteY92" fmla="*/ 1379049 h 3085889"/>
              <a:gd name="connsiteX93" fmla="*/ 1063571 w 1342899"/>
              <a:gd name="connsiteY93" fmla="*/ 1435720 h 3085889"/>
              <a:gd name="connsiteX94" fmla="*/ 1265561 w 1342899"/>
              <a:gd name="connsiteY94" fmla="*/ 1583836 h 3085889"/>
              <a:gd name="connsiteX95" fmla="*/ 1325792 w 1342899"/>
              <a:gd name="connsiteY95" fmla="*/ 1654524 h 3085889"/>
              <a:gd name="connsiteX96" fmla="*/ 1335137 w 1342899"/>
              <a:gd name="connsiteY96" fmla="*/ 1667905 h 3085889"/>
              <a:gd name="connsiteX97" fmla="*/ 1339682 w 1342899"/>
              <a:gd name="connsiteY97" fmla="*/ 1698736 h 3085889"/>
              <a:gd name="connsiteX98" fmla="*/ 1260793 w 1342899"/>
              <a:gd name="connsiteY98" fmla="*/ 1828194 h 3085889"/>
              <a:gd name="connsiteX99" fmla="*/ 1138773 w 1342899"/>
              <a:gd name="connsiteY99" fmla="*/ 2024494 h 3085889"/>
              <a:gd name="connsiteX100" fmla="*/ 993232 w 1342899"/>
              <a:gd name="connsiteY100" fmla="*/ 2277466 h 3085889"/>
              <a:gd name="connsiteX101" fmla="*/ 987479 w 1342899"/>
              <a:gd name="connsiteY101" fmla="*/ 2286239 h 3085889"/>
              <a:gd name="connsiteX102" fmla="*/ 841144 w 1342899"/>
              <a:gd name="connsiteY102" fmla="*/ 2184147 h 3085889"/>
              <a:gd name="connsiteX103" fmla="*/ 841398 w 1342899"/>
              <a:gd name="connsiteY103" fmla="*/ 2206238 h 3085889"/>
              <a:gd name="connsiteX104" fmla="*/ 930839 w 1342899"/>
              <a:gd name="connsiteY104" fmla="*/ 2365795 h 3085889"/>
              <a:gd name="connsiteX105" fmla="*/ 976068 w 1342899"/>
              <a:gd name="connsiteY105" fmla="*/ 2448085 h 3085889"/>
              <a:gd name="connsiteX106" fmla="*/ 984904 w 1342899"/>
              <a:gd name="connsiteY106" fmla="*/ 2463564 h 3085889"/>
              <a:gd name="connsiteX107" fmla="*/ 966565 w 1342899"/>
              <a:gd name="connsiteY107" fmla="*/ 2517915 h 3085889"/>
              <a:gd name="connsiteX108" fmla="*/ 888788 w 1342899"/>
              <a:gd name="connsiteY108" fmla="*/ 2517153 h 3085889"/>
              <a:gd name="connsiteX109" fmla="*/ 854493 w 1342899"/>
              <a:gd name="connsiteY109" fmla="*/ 2595533 h 3085889"/>
              <a:gd name="connsiteX110" fmla="*/ 843845 w 1342899"/>
              <a:gd name="connsiteY110" fmla="*/ 2607548 h 3085889"/>
              <a:gd name="connsiteX111" fmla="*/ 768357 w 1342899"/>
              <a:gd name="connsiteY111" fmla="*/ 2660596 h 3085889"/>
              <a:gd name="connsiteX112" fmla="*/ 747348 w 1342899"/>
              <a:gd name="connsiteY112" fmla="*/ 2670194 h 3085889"/>
              <a:gd name="connsiteX113" fmla="*/ 658129 w 1342899"/>
              <a:gd name="connsiteY113" fmla="*/ 2697942 h 3085889"/>
              <a:gd name="connsiteX114" fmla="*/ 536554 w 1342899"/>
              <a:gd name="connsiteY114" fmla="*/ 2701280 h 3085889"/>
              <a:gd name="connsiteX115" fmla="*/ 526987 w 1342899"/>
              <a:gd name="connsiteY115" fmla="*/ 2699722 h 3085889"/>
              <a:gd name="connsiteX116" fmla="*/ 552923 w 1342899"/>
              <a:gd name="connsiteY116" fmla="*/ 2791134 h 3085889"/>
              <a:gd name="connsiteX117" fmla="*/ 604827 w 1342899"/>
              <a:gd name="connsiteY117" fmla="*/ 2912455 h 3085889"/>
              <a:gd name="connsiteX118" fmla="*/ 645924 w 1342899"/>
              <a:gd name="connsiteY118" fmla="*/ 3030630 h 3085889"/>
              <a:gd name="connsiteX119" fmla="*/ 644366 w 1342899"/>
              <a:gd name="connsiteY119" fmla="*/ 3057773 h 3085889"/>
              <a:gd name="connsiteX120" fmla="*/ 624819 w 1342899"/>
              <a:gd name="connsiteY120" fmla="*/ 3073570 h 3085889"/>
              <a:gd name="connsiteX121" fmla="*/ 508043 w 1342899"/>
              <a:gd name="connsiteY121" fmla="*/ 3063812 h 3085889"/>
              <a:gd name="connsiteX122" fmla="*/ 420795 w 1342899"/>
              <a:gd name="connsiteY122" fmla="*/ 3008698 h 3085889"/>
              <a:gd name="connsiteX123" fmla="*/ 398387 w 1342899"/>
              <a:gd name="connsiteY123" fmla="*/ 2968142 h 3085889"/>
              <a:gd name="connsiteX124" fmla="*/ 380651 w 1342899"/>
              <a:gd name="connsiteY124" fmla="*/ 2851874 h 3085889"/>
              <a:gd name="connsiteX125" fmla="*/ 376678 w 1342899"/>
              <a:gd name="connsiteY125" fmla="*/ 2851683 h 3085889"/>
              <a:gd name="connsiteX126" fmla="*/ 368605 w 1342899"/>
              <a:gd name="connsiteY126" fmla="*/ 2864715 h 3085889"/>
              <a:gd name="connsiteX127" fmla="*/ 361612 w 1342899"/>
              <a:gd name="connsiteY127" fmla="*/ 2673786 h 3085889"/>
              <a:gd name="connsiteX128" fmla="*/ 292577 w 1342899"/>
              <a:gd name="connsiteY128" fmla="*/ 2607325 h 3085889"/>
              <a:gd name="connsiteX129" fmla="*/ 268484 w 1342899"/>
              <a:gd name="connsiteY129" fmla="*/ 2512448 h 3085889"/>
              <a:gd name="connsiteX130" fmla="*/ 289843 w 1342899"/>
              <a:gd name="connsiteY130" fmla="*/ 2463119 h 3085889"/>
              <a:gd name="connsiteX131" fmla="*/ 294802 w 1342899"/>
              <a:gd name="connsiteY131" fmla="*/ 2450660 h 3085889"/>
              <a:gd name="connsiteX132" fmla="*/ 311425 w 1342899"/>
              <a:gd name="connsiteY132" fmla="*/ 2425327 h 3085889"/>
              <a:gd name="connsiteX133" fmla="*/ 316065 w 1342899"/>
              <a:gd name="connsiteY133" fmla="*/ 2415538 h 3085889"/>
              <a:gd name="connsiteX134" fmla="*/ 307197 w 1342899"/>
              <a:gd name="connsiteY134" fmla="*/ 2227088 h 3085889"/>
              <a:gd name="connsiteX135" fmla="*/ 307865 w 1342899"/>
              <a:gd name="connsiteY135" fmla="*/ 2215074 h 3085889"/>
              <a:gd name="connsiteX136" fmla="*/ 296105 w 1342899"/>
              <a:gd name="connsiteY136" fmla="*/ 2167619 h 3085889"/>
              <a:gd name="connsiteX137" fmla="*/ 322327 w 1342899"/>
              <a:gd name="connsiteY137" fmla="*/ 2132816 h 3085889"/>
              <a:gd name="connsiteX138" fmla="*/ 313650 w 1342899"/>
              <a:gd name="connsiteY138" fmla="*/ 2124520 h 3085889"/>
              <a:gd name="connsiteX139" fmla="*/ 345275 w 1342899"/>
              <a:gd name="connsiteY139" fmla="*/ 2104973 h 3085889"/>
              <a:gd name="connsiteX140" fmla="*/ 337838 w 1342899"/>
              <a:gd name="connsiteY140" fmla="*/ 2047061 h 3085889"/>
              <a:gd name="connsiteX141" fmla="*/ 292513 w 1342899"/>
              <a:gd name="connsiteY141" fmla="*/ 1941092 h 3085889"/>
              <a:gd name="connsiteX142" fmla="*/ 283804 w 1342899"/>
              <a:gd name="connsiteY142" fmla="*/ 1923960 h 3085889"/>
              <a:gd name="connsiteX143" fmla="*/ 223032 w 1342899"/>
              <a:gd name="connsiteY143" fmla="*/ 1793422 h 3085889"/>
              <a:gd name="connsiteX144" fmla="*/ 180918 w 1342899"/>
              <a:gd name="connsiteY144" fmla="*/ 1734207 h 3085889"/>
              <a:gd name="connsiteX145" fmla="*/ 168935 w 1342899"/>
              <a:gd name="connsiteY145" fmla="*/ 1729376 h 3085889"/>
              <a:gd name="connsiteX146" fmla="*/ 131875 w 1342899"/>
              <a:gd name="connsiteY146" fmla="*/ 1727056 h 3085889"/>
              <a:gd name="connsiteX147" fmla="*/ 107146 w 1342899"/>
              <a:gd name="connsiteY147" fmla="*/ 1695367 h 3085889"/>
              <a:gd name="connsiteX148" fmla="*/ 112454 w 1342899"/>
              <a:gd name="connsiteY148" fmla="*/ 1651600 h 3085889"/>
              <a:gd name="connsiteX149" fmla="*/ 111851 w 1342899"/>
              <a:gd name="connsiteY149" fmla="*/ 1647531 h 3085889"/>
              <a:gd name="connsiteX150" fmla="*/ 89125 w 1342899"/>
              <a:gd name="connsiteY150" fmla="*/ 1654842 h 3085889"/>
              <a:gd name="connsiteX151" fmla="*/ 93733 w 1342899"/>
              <a:gd name="connsiteY151" fmla="*/ 1616923 h 3085889"/>
              <a:gd name="connsiteX152" fmla="*/ 89220 w 1342899"/>
              <a:gd name="connsiteY152" fmla="*/ 1545440 h 3085889"/>
              <a:gd name="connsiteX153" fmla="*/ 90015 w 1342899"/>
              <a:gd name="connsiteY153" fmla="*/ 1520648 h 3085889"/>
              <a:gd name="connsiteX154" fmla="*/ 92621 w 1342899"/>
              <a:gd name="connsiteY154" fmla="*/ 1499098 h 3085889"/>
              <a:gd name="connsiteX155" fmla="*/ 88076 w 1342899"/>
              <a:gd name="connsiteY155" fmla="*/ 1416967 h 3085889"/>
              <a:gd name="connsiteX156" fmla="*/ 91191 w 1342899"/>
              <a:gd name="connsiteY156" fmla="*/ 1396848 h 3085889"/>
              <a:gd name="connsiteX157" fmla="*/ 110611 w 1342899"/>
              <a:gd name="connsiteY157" fmla="*/ 1329433 h 3085889"/>
              <a:gd name="connsiteX158" fmla="*/ 108481 w 1342899"/>
              <a:gd name="connsiteY158" fmla="*/ 1317641 h 3085889"/>
              <a:gd name="connsiteX159" fmla="*/ 71802 w 1342899"/>
              <a:gd name="connsiteY159" fmla="*/ 1260461 h 3085889"/>
              <a:gd name="connsiteX160" fmla="*/ 17642 w 1342899"/>
              <a:gd name="connsiteY160" fmla="*/ 1095977 h 3085889"/>
              <a:gd name="connsiteX161" fmla="*/ 4483 w 1342899"/>
              <a:gd name="connsiteY161" fmla="*/ 966169 h 3085889"/>
              <a:gd name="connsiteX162" fmla="*/ 1 w 1342899"/>
              <a:gd name="connsiteY162" fmla="*/ 828511 h 3085889"/>
              <a:gd name="connsiteX163" fmla="*/ 8583 w 1342899"/>
              <a:gd name="connsiteY163" fmla="*/ 785888 h 3085889"/>
              <a:gd name="connsiteX164" fmla="*/ 10649 w 1342899"/>
              <a:gd name="connsiteY164" fmla="*/ 756074 h 3085889"/>
              <a:gd name="connsiteX165" fmla="*/ 12016 w 1342899"/>
              <a:gd name="connsiteY165" fmla="*/ 730361 h 3085889"/>
              <a:gd name="connsiteX166" fmla="*/ 7089 w 1342899"/>
              <a:gd name="connsiteY166" fmla="*/ 702232 h 3085889"/>
              <a:gd name="connsiteX167" fmla="*/ 6453 w 1342899"/>
              <a:gd name="connsiteY167" fmla="*/ 694572 h 3085889"/>
              <a:gd name="connsiteX168" fmla="*/ 13510 w 1342899"/>
              <a:gd name="connsiteY168" fmla="*/ 638567 h 3085889"/>
              <a:gd name="connsiteX169" fmla="*/ 46311 w 1342899"/>
              <a:gd name="connsiteY169" fmla="*/ 596453 h 3085889"/>
              <a:gd name="connsiteX170" fmla="*/ 260284 w 1342899"/>
              <a:gd name="connsiteY170" fmla="*/ 477707 h 3085889"/>
              <a:gd name="connsiteX171" fmla="*/ 324425 w 1342899"/>
              <a:gd name="connsiteY171" fmla="*/ 405842 h 3085889"/>
              <a:gd name="connsiteX172" fmla="*/ 330559 w 1342899"/>
              <a:gd name="connsiteY172" fmla="*/ 398341 h 3085889"/>
              <a:gd name="connsiteX173" fmla="*/ 494535 w 1342899"/>
              <a:gd name="connsiteY173" fmla="*/ 2181 h 3085889"/>
              <a:gd name="connsiteX174" fmla="*/ 540908 w 1342899"/>
              <a:gd name="connsiteY174" fmla="*/ 24398 h 3085889"/>
              <a:gd name="connsiteX175" fmla="*/ 554702 w 1342899"/>
              <a:gd name="connsiteY175" fmla="*/ 35745 h 3085889"/>
              <a:gd name="connsiteX176" fmla="*/ 597897 w 1342899"/>
              <a:gd name="connsiteY176" fmla="*/ 110915 h 3085889"/>
              <a:gd name="connsiteX177" fmla="*/ 612550 w 1342899"/>
              <a:gd name="connsiteY177" fmla="*/ 187992 h 3085889"/>
              <a:gd name="connsiteX178" fmla="*/ 627362 w 1342899"/>
              <a:gd name="connsiteY178" fmla="*/ 227468 h 3085889"/>
              <a:gd name="connsiteX179" fmla="*/ 619797 w 1342899"/>
              <a:gd name="connsiteY179" fmla="*/ 293357 h 3085889"/>
              <a:gd name="connsiteX180" fmla="*/ 611215 w 1342899"/>
              <a:gd name="connsiteY180" fmla="*/ 344499 h 3085889"/>
              <a:gd name="connsiteX181" fmla="*/ 588871 w 1342899"/>
              <a:gd name="connsiteY181" fmla="*/ 420114 h 3085889"/>
              <a:gd name="connsiteX182" fmla="*/ 487542 w 1342899"/>
              <a:gd name="connsiteY182" fmla="*/ 528276 h 3085889"/>
              <a:gd name="connsiteX183" fmla="*/ 396639 w 1342899"/>
              <a:gd name="connsiteY183" fmla="*/ 471128 h 3085889"/>
              <a:gd name="connsiteX184" fmla="*/ 345943 w 1342899"/>
              <a:gd name="connsiteY184" fmla="*/ 419287 h 3085889"/>
              <a:gd name="connsiteX185" fmla="*/ 336407 w 1342899"/>
              <a:gd name="connsiteY185" fmla="*/ 387408 h 3085889"/>
              <a:gd name="connsiteX186" fmla="*/ 333769 w 1342899"/>
              <a:gd name="connsiteY186" fmla="*/ 335313 h 3085889"/>
              <a:gd name="connsiteX187" fmla="*/ 315684 w 1342899"/>
              <a:gd name="connsiteY187" fmla="*/ 336680 h 3085889"/>
              <a:gd name="connsiteX188" fmla="*/ 305449 w 1342899"/>
              <a:gd name="connsiteY188" fmla="*/ 321201 h 3085889"/>
              <a:gd name="connsiteX189" fmla="*/ 285552 w 1342899"/>
              <a:gd name="connsiteY189" fmla="*/ 241930 h 3085889"/>
              <a:gd name="connsiteX190" fmla="*/ 314476 w 1342899"/>
              <a:gd name="connsiteY190" fmla="*/ 218124 h 3085889"/>
              <a:gd name="connsiteX191" fmla="*/ 308246 w 1342899"/>
              <a:gd name="connsiteY191" fmla="*/ 159736 h 3085889"/>
              <a:gd name="connsiteX192" fmla="*/ 325791 w 1342899"/>
              <a:gd name="connsiteY192" fmla="*/ 81483 h 3085889"/>
              <a:gd name="connsiteX193" fmla="*/ 387548 w 1342899"/>
              <a:gd name="connsiteY193" fmla="*/ 25955 h 3085889"/>
              <a:gd name="connsiteX194" fmla="*/ 433858 w 1342899"/>
              <a:gd name="connsiteY194" fmla="*/ 8506 h 3085889"/>
              <a:gd name="connsiteX195" fmla="*/ 494535 w 1342899"/>
              <a:gd name="connsiteY195" fmla="*/ 2181 h 3085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1342899" h="3085889">
                <a:moveTo>
                  <a:pt x="853444" y="1717457"/>
                </a:moveTo>
                <a:cubicBezTo>
                  <a:pt x="799379" y="1733349"/>
                  <a:pt x="745727" y="1750862"/>
                  <a:pt x="691121" y="1764689"/>
                </a:cubicBezTo>
                <a:cubicBezTo>
                  <a:pt x="658542" y="1772921"/>
                  <a:pt x="624533" y="1775464"/>
                  <a:pt x="589284" y="1780835"/>
                </a:cubicBezTo>
                <a:cubicBezTo>
                  <a:pt x="589284" y="1783696"/>
                  <a:pt x="589093" y="1788622"/>
                  <a:pt x="589316" y="1793549"/>
                </a:cubicBezTo>
                <a:cubicBezTo>
                  <a:pt x="592208" y="1862108"/>
                  <a:pt x="596722" y="1930667"/>
                  <a:pt x="597357" y="1999289"/>
                </a:cubicBezTo>
                <a:cubicBezTo>
                  <a:pt x="597612" y="2025829"/>
                  <a:pt x="604382" y="2048460"/>
                  <a:pt x="616809" y="2070645"/>
                </a:cubicBezTo>
                <a:cubicBezTo>
                  <a:pt x="619034" y="2074650"/>
                  <a:pt x="620973" y="2078846"/>
                  <a:pt x="622530" y="2083137"/>
                </a:cubicBezTo>
                <a:cubicBezTo>
                  <a:pt x="629555" y="2102271"/>
                  <a:pt x="636261" y="2121183"/>
                  <a:pt x="619765" y="2139522"/>
                </a:cubicBezTo>
                <a:cubicBezTo>
                  <a:pt x="611056" y="2149185"/>
                  <a:pt x="607401" y="2160532"/>
                  <a:pt x="617286" y="2173468"/>
                </a:cubicBezTo>
                <a:cubicBezTo>
                  <a:pt x="602252" y="2175788"/>
                  <a:pt x="602093" y="2185419"/>
                  <a:pt x="602697" y="2196130"/>
                </a:cubicBezTo>
                <a:cubicBezTo>
                  <a:pt x="603841" y="2215837"/>
                  <a:pt x="604350" y="2235575"/>
                  <a:pt x="605113" y="2255313"/>
                </a:cubicBezTo>
                <a:cubicBezTo>
                  <a:pt x="606448" y="2290498"/>
                  <a:pt x="607751" y="2325715"/>
                  <a:pt x="609086" y="2360583"/>
                </a:cubicBezTo>
                <a:cubicBezTo>
                  <a:pt x="659210" y="2367194"/>
                  <a:pt x="708030" y="2373710"/>
                  <a:pt x="756978" y="2380257"/>
                </a:cubicBezTo>
                <a:cubicBezTo>
                  <a:pt x="750558" y="2356673"/>
                  <a:pt x="741849" y="2332485"/>
                  <a:pt x="723351" y="2312906"/>
                </a:cubicBezTo>
                <a:cubicBezTo>
                  <a:pt x="715945" y="2305055"/>
                  <a:pt x="708539" y="2299811"/>
                  <a:pt x="697160" y="2306041"/>
                </a:cubicBezTo>
                <a:cubicBezTo>
                  <a:pt x="694395" y="2307566"/>
                  <a:pt x="688674" y="2306803"/>
                  <a:pt x="686004" y="2304833"/>
                </a:cubicBezTo>
                <a:cubicBezTo>
                  <a:pt x="673544" y="2295583"/>
                  <a:pt x="660481" y="2286716"/>
                  <a:pt x="649897" y="2275559"/>
                </a:cubicBezTo>
                <a:cubicBezTo>
                  <a:pt x="630763" y="2255408"/>
                  <a:pt x="615538" y="2233159"/>
                  <a:pt x="630095" y="2203186"/>
                </a:cubicBezTo>
                <a:cubicBezTo>
                  <a:pt x="631398" y="2200485"/>
                  <a:pt x="630794" y="2196861"/>
                  <a:pt x="630953" y="2193651"/>
                </a:cubicBezTo>
                <a:cubicBezTo>
                  <a:pt x="633210" y="2151664"/>
                  <a:pt x="661307" y="2126586"/>
                  <a:pt x="690772" y="2102525"/>
                </a:cubicBezTo>
                <a:cubicBezTo>
                  <a:pt x="692615" y="2101000"/>
                  <a:pt x="696111" y="2100396"/>
                  <a:pt x="698559" y="2100840"/>
                </a:cubicBezTo>
                <a:cubicBezTo>
                  <a:pt x="713561" y="2103574"/>
                  <a:pt x="723573" y="2095850"/>
                  <a:pt x="733363" y="2085997"/>
                </a:cubicBezTo>
                <a:cubicBezTo>
                  <a:pt x="741086" y="2078210"/>
                  <a:pt x="750844" y="2072425"/>
                  <a:pt x="758409" y="2064511"/>
                </a:cubicBezTo>
                <a:cubicBezTo>
                  <a:pt x="775191" y="2046902"/>
                  <a:pt x="797631" y="2033489"/>
                  <a:pt x="802303" y="2006409"/>
                </a:cubicBezTo>
                <a:cubicBezTo>
                  <a:pt x="802971" y="2002500"/>
                  <a:pt x="807134" y="1998558"/>
                  <a:pt x="810631" y="1995857"/>
                </a:cubicBezTo>
                <a:cubicBezTo>
                  <a:pt x="821946" y="1987116"/>
                  <a:pt x="829638" y="1976341"/>
                  <a:pt x="832975" y="1962261"/>
                </a:cubicBezTo>
                <a:cubicBezTo>
                  <a:pt x="836185" y="1948689"/>
                  <a:pt x="845498" y="1943699"/>
                  <a:pt x="858625" y="1946559"/>
                </a:cubicBezTo>
                <a:cubicBezTo>
                  <a:pt x="866635" y="1948307"/>
                  <a:pt x="870163" y="1945129"/>
                  <a:pt x="873150" y="1938200"/>
                </a:cubicBezTo>
                <a:cubicBezTo>
                  <a:pt x="876933" y="1929459"/>
                  <a:pt x="880238" y="1919542"/>
                  <a:pt x="886691" y="1913154"/>
                </a:cubicBezTo>
                <a:cubicBezTo>
                  <a:pt x="896448" y="1903523"/>
                  <a:pt x="901725" y="1892875"/>
                  <a:pt x="903981" y="1879812"/>
                </a:cubicBezTo>
                <a:cubicBezTo>
                  <a:pt x="904903" y="1874504"/>
                  <a:pt x="906492" y="1868783"/>
                  <a:pt x="909480" y="1864460"/>
                </a:cubicBezTo>
                <a:cubicBezTo>
                  <a:pt x="933477" y="1829942"/>
                  <a:pt x="957888" y="1795742"/>
                  <a:pt x="982203" y="1761415"/>
                </a:cubicBezTo>
                <a:cubicBezTo>
                  <a:pt x="984936" y="1757569"/>
                  <a:pt x="987670" y="1753755"/>
                  <a:pt x="989767" y="1750799"/>
                </a:cubicBezTo>
                <a:cubicBezTo>
                  <a:pt x="980550" y="1746031"/>
                  <a:pt x="973335" y="1741391"/>
                  <a:pt x="965484" y="1738435"/>
                </a:cubicBezTo>
                <a:cubicBezTo>
                  <a:pt x="952770" y="1733635"/>
                  <a:pt x="939739" y="1729599"/>
                  <a:pt x="926644" y="1725912"/>
                </a:cubicBezTo>
                <a:cubicBezTo>
                  <a:pt x="917045" y="1723210"/>
                  <a:pt x="906588" y="1722829"/>
                  <a:pt x="897465" y="1719110"/>
                </a:cubicBezTo>
                <a:cubicBezTo>
                  <a:pt x="882686" y="1713039"/>
                  <a:pt x="868256" y="1713103"/>
                  <a:pt x="853444" y="1717457"/>
                </a:cubicBezTo>
                <a:close/>
                <a:moveTo>
                  <a:pt x="617636" y="1458001"/>
                </a:moveTo>
                <a:cubicBezTo>
                  <a:pt x="614616" y="1457302"/>
                  <a:pt x="609785" y="1459717"/>
                  <a:pt x="607338" y="1462228"/>
                </a:cubicBezTo>
                <a:cubicBezTo>
                  <a:pt x="585915" y="1484223"/>
                  <a:pt x="563761" y="1505646"/>
                  <a:pt x="544023" y="1529103"/>
                </a:cubicBezTo>
                <a:cubicBezTo>
                  <a:pt x="528385" y="1547697"/>
                  <a:pt x="509473" y="1565432"/>
                  <a:pt x="508297" y="1592354"/>
                </a:cubicBezTo>
                <a:cubicBezTo>
                  <a:pt x="508107" y="1596994"/>
                  <a:pt x="509473" y="1603510"/>
                  <a:pt x="512652" y="1606212"/>
                </a:cubicBezTo>
                <a:cubicBezTo>
                  <a:pt x="531150" y="1621913"/>
                  <a:pt x="550380" y="1636725"/>
                  <a:pt x="570690" y="1652871"/>
                </a:cubicBezTo>
                <a:cubicBezTo>
                  <a:pt x="587568" y="1629700"/>
                  <a:pt x="611597" y="1613999"/>
                  <a:pt x="619638" y="1586188"/>
                </a:cubicBezTo>
                <a:cubicBezTo>
                  <a:pt x="622181" y="1577415"/>
                  <a:pt x="626154" y="1569056"/>
                  <a:pt x="629205" y="1560410"/>
                </a:cubicBezTo>
                <a:cubicBezTo>
                  <a:pt x="639630" y="1530724"/>
                  <a:pt x="649929" y="1501005"/>
                  <a:pt x="660704" y="1469984"/>
                </a:cubicBezTo>
                <a:cubicBezTo>
                  <a:pt x="644780" y="1465439"/>
                  <a:pt x="631335" y="1461148"/>
                  <a:pt x="617636" y="1458001"/>
                </a:cubicBezTo>
                <a:close/>
                <a:moveTo>
                  <a:pt x="844298" y="1391028"/>
                </a:moveTo>
                <a:cubicBezTo>
                  <a:pt x="832911" y="1394901"/>
                  <a:pt x="822883" y="1402919"/>
                  <a:pt x="814476" y="1415823"/>
                </a:cubicBezTo>
                <a:cubicBezTo>
                  <a:pt x="830210" y="1412104"/>
                  <a:pt x="845784" y="1407655"/>
                  <a:pt x="861676" y="1404858"/>
                </a:cubicBezTo>
                <a:cubicBezTo>
                  <a:pt x="895908" y="1398787"/>
                  <a:pt x="907795" y="1409911"/>
                  <a:pt x="903886" y="1443317"/>
                </a:cubicBezTo>
                <a:cubicBezTo>
                  <a:pt x="903409" y="1447417"/>
                  <a:pt x="903219" y="1451612"/>
                  <a:pt x="902106" y="1455554"/>
                </a:cubicBezTo>
                <a:cubicBezTo>
                  <a:pt x="899118" y="1466138"/>
                  <a:pt x="902869" y="1472241"/>
                  <a:pt x="915233" y="1474465"/>
                </a:cubicBezTo>
                <a:cubicBezTo>
                  <a:pt x="918507" y="1452820"/>
                  <a:pt x="922194" y="1431207"/>
                  <a:pt x="924578" y="1409498"/>
                </a:cubicBezTo>
                <a:cubicBezTo>
                  <a:pt x="924895" y="1406701"/>
                  <a:pt x="919174" y="1401616"/>
                  <a:pt x="915328" y="1400249"/>
                </a:cubicBezTo>
                <a:cubicBezTo>
                  <a:pt x="904585" y="1396435"/>
                  <a:pt x="893334" y="1394019"/>
                  <a:pt x="882273" y="1391095"/>
                </a:cubicBezTo>
                <a:cubicBezTo>
                  <a:pt x="868431" y="1387424"/>
                  <a:pt x="855685" y="1387154"/>
                  <a:pt x="844298" y="1391028"/>
                </a:cubicBezTo>
                <a:close/>
                <a:moveTo>
                  <a:pt x="330559" y="398341"/>
                </a:moveTo>
                <a:cubicBezTo>
                  <a:pt x="329415" y="403140"/>
                  <a:pt x="328366" y="407940"/>
                  <a:pt x="327094" y="412676"/>
                </a:cubicBezTo>
                <a:cubicBezTo>
                  <a:pt x="322676" y="429363"/>
                  <a:pt x="324139" y="445350"/>
                  <a:pt x="332847" y="460416"/>
                </a:cubicBezTo>
                <a:cubicBezTo>
                  <a:pt x="338346" y="469951"/>
                  <a:pt x="343463" y="479804"/>
                  <a:pt x="349789" y="488768"/>
                </a:cubicBezTo>
                <a:cubicBezTo>
                  <a:pt x="383544" y="536412"/>
                  <a:pt x="403345" y="590891"/>
                  <a:pt x="426675" y="643685"/>
                </a:cubicBezTo>
                <a:cubicBezTo>
                  <a:pt x="436814" y="666665"/>
                  <a:pt x="447971" y="689168"/>
                  <a:pt x="458014" y="710527"/>
                </a:cubicBezTo>
                <a:cubicBezTo>
                  <a:pt x="458014" y="668985"/>
                  <a:pt x="458300" y="626235"/>
                  <a:pt x="457855" y="583517"/>
                </a:cubicBezTo>
                <a:cubicBezTo>
                  <a:pt x="457697" y="569341"/>
                  <a:pt x="448320" y="559488"/>
                  <a:pt x="434176" y="556023"/>
                </a:cubicBezTo>
                <a:cubicBezTo>
                  <a:pt x="426198" y="554085"/>
                  <a:pt x="418189" y="552273"/>
                  <a:pt x="409384" y="550239"/>
                </a:cubicBezTo>
                <a:cubicBezTo>
                  <a:pt x="453692" y="531645"/>
                  <a:pt x="502449" y="527163"/>
                  <a:pt x="545072" y="537557"/>
                </a:cubicBezTo>
                <a:cubicBezTo>
                  <a:pt x="522632" y="563842"/>
                  <a:pt x="510808" y="594006"/>
                  <a:pt x="512366" y="628555"/>
                </a:cubicBezTo>
                <a:cubicBezTo>
                  <a:pt x="513192" y="646800"/>
                  <a:pt x="517197" y="663550"/>
                  <a:pt x="527972" y="679919"/>
                </a:cubicBezTo>
                <a:cubicBezTo>
                  <a:pt x="554067" y="719522"/>
                  <a:pt x="564842" y="765451"/>
                  <a:pt x="575680" y="811030"/>
                </a:cubicBezTo>
                <a:cubicBezTo>
                  <a:pt x="583245" y="842941"/>
                  <a:pt x="590905" y="874821"/>
                  <a:pt x="598533" y="906732"/>
                </a:cubicBezTo>
                <a:cubicBezTo>
                  <a:pt x="599646" y="906446"/>
                  <a:pt x="600663" y="906192"/>
                  <a:pt x="601712" y="905938"/>
                </a:cubicBezTo>
                <a:cubicBezTo>
                  <a:pt x="598946" y="859278"/>
                  <a:pt x="597039" y="812523"/>
                  <a:pt x="593257" y="765959"/>
                </a:cubicBezTo>
                <a:cubicBezTo>
                  <a:pt x="588140" y="703312"/>
                  <a:pt x="581878" y="640729"/>
                  <a:pt x="575331" y="578209"/>
                </a:cubicBezTo>
                <a:cubicBezTo>
                  <a:pt x="574282" y="568038"/>
                  <a:pt x="567098" y="558439"/>
                  <a:pt x="566495" y="548332"/>
                </a:cubicBezTo>
                <a:cubicBezTo>
                  <a:pt x="565128" y="525097"/>
                  <a:pt x="566050" y="501767"/>
                  <a:pt x="566050" y="481775"/>
                </a:cubicBezTo>
                <a:cubicBezTo>
                  <a:pt x="592653" y="493154"/>
                  <a:pt x="620846" y="505232"/>
                  <a:pt x="649070" y="517246"/>
                </a:cubicBezTo>
                <a:cubicBezTo>
                  <a:pt x="698845" y="538447"/>
                  <a:pt x="748715" y="559456"/>
                  <a:pt x="798330" y="581038"/>
                </a:cubicBezTo>
                <a:cubicBezTo>
                  <a:pt x="802716" y="582945"/>
                  <a:pt x="807166" y="587649"/>
                  <a:pt x="809010" y="592099"/>
                </a:cubicBezTo>
                <a:cubicBezTo>
                  <a:pt x="838823" y="663900"/>
                  <a:pt x="861644" y="737830"/>
                  <a:pt x="875725" y="814335"/>
                </a:cubicBezTo>
                <a:cubicBezTo>
                  <a:pt x="876869" y="820501"/>
                  <a:pt x="876679" y="827240"/>
                  <a:pt x="875503" y="833438"/>
                </a:cubicBezTo>
                <a:cubicBezTo>
                  <a:pt x="872769" y="847836"/>
                  <a:pt x="869082" y="862044"/>
                  <a:pt x="867016" y="870911"/>
                </a:cubicBezTo>
                <a:cubicBezTo>
                  <a:pt x="872801" y="883593"/>
                  <a:pt x="878045" y="891730"/>
                  <a:pt x="880270" y="900598"/>
                </a:cubicBezTo>
                <a:cubicBezTo>
                  <a:pt x="887072" y="927551"/>
                  <a:pt x="891395" y="954346"/>
                  <a:pt x="891013" y="982983"/>
                </a:cubicBezTo>
                <a:cubicBezTo>
                  <a:pt x="890664" y="1008951"/>
                  <a:pt x="902106" y="1035141"/>
                  <a:pt x="909067" y="1061046"/>
                </a:cubicBezTo>
                <a:cubicBezTo>
                  <a:pt x="910084" y="1064828"/>
                  <a:pt x="914565" y="1068547"/>
                  <a:pt x="918348" y="1070549"/>
                </a:cubicBezTo>
                <a:cubicBezTo>
                  <a:pt x="941074" y="1082405"/>
                  <a:pt x="945682" y="1109326"/>
                  <a:pt x="941678" y="1131448"/>
                </a:cubicBezTo>
                <a:cubicBezTo>
                  <a:pt x="940311" y="1139045"/>
                  <a:pt x="940247" y="1148262"/>
                  <a:pt x="943299" y="1155096"/>
                </a:cubicBezTo>
                <a:cubicBezTo>
                  <a:pt x="956330" y="1184401"/>
                  <a:pt x="963386" y="1213960"/>
                  <a:pt x="954391" y="1245808"/>
                </a:cubicBezTo>
                <a:cubicBezTo>
                  <a:pt x="953597" y="1248669"/>
                  <a:pt x="953311" y="1253532"/>
                  <a:pt x="954932" y="1254930"/>
                </a:cubicBezTo>
                <a:cubicBezTo>
                  <a:pt x="966914" y="1265038"/>
                  <a:pt x="962973" y="1278006"/>
                  <a:pt x="962496" y="1290561"/>
                </a:cubicBezTo>
                <a:cubicBezTo>
                  <a:pt x="961479" y="1317832"/>
                  <a:pt x="964531" y="1344404"/>
                  <a:pt x="978516" y="1368592"/>
                </a:cubicBezTo>
                <a:cubicBezTo>
                  <a:pt x="980772" y="1372469"/>
                  <a:pt x="983347" y="1377110"/>
                  <a:pt x="987034" y="1379049"/>
                </a:cubicBezTo>
                <a:cubicBezTo>
                  <a:pt x="1015481" y="1394146"/>
                  <a:pt x="1038588" y="1415887"/>
                  <a:pt x="1063571" y="1435720"/>
                </a:cubicBezTo>
                <a:cubicBezTo>
                  <a:pt x="1128951" y="1487529"/>
                  <a:pt x="1198686" y="1533839"/>
                  <a:pt x="1265561" y="1583836"/>
                </a:cubicBezTo>
                <a:cubicBezTo>
                  <a:pt x="1290511" y="1602493"/>
                  <a:pt x="1311171" y="1626300"/>
                  <a:pt x="1325792" y="1654524"/>
                </a:cubicBezTo>
                <a:cubicBezTo>
                  <a:pt x="1328271" y="1659355"/>
                  <a:pt x="1331132" y="1664504"/>
                  <a:pt x="1335137" y="1667905"/>
                </a:cubicBezTo>
                <a:cubicBezTo>
                  <a:pt x="1346102" y="1677186"/>
                  <a:pt x="1343305" y="1686722"/>
                  <a:pt x="1339682" y="1698736"/>
                </a:cubicBezTo>
                <a:cubicBezTo>
                  <a:pt x="1324489" y="1748828"/>
                  <a:pt x="1291751" y="1788082"/>
                  <a:pt x="1260793" y="1828194"/>
                </a:cubicBezTo>
                <a:cubicBezTo>
                  <a:pt x="1213402" y="1889570"/>
                  <a:pt x="1177454" y="1957842"/>
                  <a:pt x="1138773" y="2024494"/>
                </a:cubicBezTo>
                <a:cubicBezTo>
                  <a:pt x="1089952" y="2108659"/>
                  <a:pt x="1041735" y="2193142"/>
                  <a:pt x="993232" y="2277466"/>
                </a:cubicBezTo>
                <a:cubicBezTo>
                  <a:pt x="991643" y="2280232"/>
                  <a:pt x="989736" y="2282806"/>
                  <a:pt x="987479" y="2286239"/>
                </a:cubicBezTo>
                <a:cubicBezTo>
                  <a:pt x="940406" y="2251689"/>
                  <a:pt x="898069" y="2210878"/>
                  <a:pt x="841144" y="2184147"/>
                </a:cubicBezTo>
                <a:cubicBezTo>
                  <a:pt x="841144" y="2192761"/>
                  <a:pt x="839523" y="2200040"/>
                  <a:pt x="841398" y="2206238"/>
                </a:cubicBezTo>
                <a:cubicBezTo>
                  <a:pt x="859579" y="2265897"/>
                  <a:pt x="892380" y="2317006"/>
                  <a:pt x="930839" y="2365795"/>
                </a:cubicBezTo>
                <a:cubicBezTo>
                  <a:pt x="949942" y="2390047"/>
                  <a:pt x="961193" y="2420465"/>
                  <a:pt x="976068" y="2448085"/>
                </a:cubicBezTo>
                <a:cubicBezTo>
                  <a:pt x="978897" y="2453329"/>
                  <a:pt x="981694" y="2458574"/>
                  <a:pt x="984904" y="2463564"/>
                </a:cubicBezTo>
                <a:cubicBezTo>
                  <a:pt x="998985" y="2485178"/>
                  <a:pt x="990339" y="2509779"/>
                  <a:pt x="966565" y="2517915"/>
                </a:cubicBezTo>
                <a:cubicBezTo>
                  <a:pt x="939262" y="2527260"/>
                  <a:pt x="912531" y="2523668"/>
                  <a:pt x="888788" y="2517153"/>
                </a:cubicBezTo>
                <a:cubicBezTo>
                  <a:pt x="877187" y="2543851"/>
                  <a:pt x="866158" y="2569819"/>
                  <a:pt x="854493" y="2595533"/>
                </a:cubicBezTo>
                <a:cubicBezTo>
                  <a:pt x="852363" y="2600205"/>
                  <a:pt x="848104" y="2604464"/>
                  <a:pt x="843845" y="2607548"/>
                </a:cubicBezTo>
                <a:cubicBezTo>
                  <a:pt x="818895" y="2625506"/>
                  <a:pt x="793785" y="2643305"/>
                  <a:pt x="768357" y="2660596"/>
                </a:cubicBezTo>
                <a:cubicBezTo>
                  <a:pt x="762064" y="2664886"/>
                  <a:pt x="754626" y="2667811"/>
                  <a:pt x="747348" y="2670194"/>
                </a:cubicBezTo>
                <a:cubicBezTo>
                  <a:pt x="717725" y="2679889"/>
                  <a:pt x="688451" y="2691395"/>
                  <a:pt x="658129" y="2697942"/>
                </a:cubicBezTo>
                <a:cubicBezTo>
                  <a:pt x="618176" y="2706588"/>
                  <a:pt x="577333" y="2709671"/>
                  <a:pt x="536554" y="2701280"/>
                </a:cubicBezTo>
                <a:cubicBezTo>
                  <a:pt x="533566" y="2700676"/>
                  <a:pt x="530546" y="2700294"/>
                  <a:pt x="526987" y="2699722"/>
                </a:cubicBezTo>
                <a:cubicBezTo>
                  <a:pt x="528163" y="2733032"/>
                  <a:pt x="541131" y="2762051"/>
                  <a:pt x="552923" y="2791134"/>
                </a:cubicBezTo>
                <a:cubicBezTo>
                  <a:pt x="569482" y="2831882"/>
                  <a:pt x="588775" y="2871517"/>
                  <a:pt x="604827" y="2912455"/>
                </a:cubicBezTo>
                <a:cubicBezTo>
                  <a:pt x="620051" y="2951264"/>
                  <a:pt x="633210" y="2990931"/>
                  <a:pt x="645924" y="3030630"/>
                </a:cubicBezTo>
                <a:cubicBezTo>
                  <a:pt x="648498" y="3038671"/>
                  <a:pt x="644589" y="3048651"/>
                  <a:pt x="644366" y="3057773"/>
                </a:cubicBezTo>
                <a:cubicBezTo>
                  <a:pt x="644080" y="3071059"/>
                  <a:pt x="632352" y="3070010"/>
                  <a:pt x="624819" y="3073570"/>
                </a:cubicBezTo>
                <a:cubicBezTo>
                  <a:pt x="584135" y="3092800"/>
                  <a:pt x="545549" y="3089494"/>
                  <a:pt x="508043" y="3063812"/>
                </a:cubicBezTo>
                <a:cubicBezTo>
                  <a:pt x="479691" y="3044392"/>
                  <a:pt x="449782" y="3027197"/>
                  <a:pt x="420795" y="3008698"/>
                </a:cubicBezTo>
                <a:cubicBezTo>
                  <a:pt x="406174" y="2999354"/>
                  <a:pt x="400961" y="2984129"/>
                  <a:pt x="398387" y="2968142"/>
                </a:cubicBezTo>
                <a:cubicBezTo>
                  <a:pt x="392157" y="2929428"/>
                  <a:pt x="386531" y="2890619"/>
                  <a:pt x="380651" y="2851874"/>
                </a:cubicBezTo>
                <a:cubicBezTo>
                  <a:pt x="379316" y="2851811"/>
                  <a:pt x="377981" y="2851747"/>
                  <a:pt x="376678" y="2851683"/>
                </a:cubicBezTo>
                <a:cubicBezTo>
                  <a:pt x="374549" y="2855148"/>
                  <a:pt x="372419" y="2858581"/>
                  <a:pt x="368605" y="2864715"/>
                </a:cubicBezTo>
                <a:cubicBezTo>
                  <a:pt x="344067" y="2799366"/>
                  <a:pt x="335263" y="2736497"/>
                  <a:pt x="361612" y="2673786"/>
                </a:cubicBezTo>
                <a:cubicBezTo>
                  <a:pt x="338918" y="2651982"/>
                  <a:pt x="315493" y="2629892"/>
                  <a:pt x="292577" y="2607325"/>
                </a:cubicBezTo>
                <a:cubicBezTo>
                  <a:pt x="265560" y="2580690"/>
                  <a:pt x="264002" y="2547062"/>
                  <a:pt x="268484" y="2512448"/>
                </a:cubicBezTo>
                <a:cubicBezTo>
                  <a:pt x="270836" y="2494236"/>
                  <a:pt x="274650" y="2476246"/>
                  <a:pt x="289843" y="2463119"/>
                </a:cubicBezTo>
                <a:cubicBezTo>
                  <a:pt x="292863" y="2460513"/>
                  <a:pt x="293657" y="2455014"/>
                  <a:pt x="294802" y="2450660"/>
                </a:cubicBezTo>
                <a:cubicBezTo>
                  <a:pt x="297535" y="2440330"/>
                  <a:pt x="300523" y="2430635"/>
                  <a:pt x="311425" y="2425327"/>
                </a:cubicBezTo>
                <a:cubicBezTo>
                  <a:pt x="314031" y="2424056"/>
                  <a:pt x="316224" y="2418843"/>
                  <a:pt x="316065" y="2415538"/>
                </a:cubicBezTo>
                <a:cubicBezTo>
                  <a:pt x="313332" y="2352700"/>
                  <a:pt x="310185" y="2289894"/>
                  <a:pt x="307197" y="2227088"/>
                </a:cubicBezTo>
                <a:cubicBezTo>
                  <a:pt x="307007" y="2223083"/>
                  <a:pt x="306752" y="2218824"/>
                  <a:pt x="307865" y="2215074"/>
                </a:cubicBezTo>
                <a:cubicBezTo>
                  <a:pt x="313109" y="2197179"/>
                  <a:pt x="316765" y="2179825"/>
                  <a:pt x="296105" y="2167619"/>
                </a:cubicBezTo>
                <a:cubicBezTo>
                  <a:pt x="305513" y="2155128"/>
                  <a:pt x="313713" y="2144258"/>
                  <a:pt x="322327" y="2132816"/>
                </a:cubicBezTo>
                <a:cubicBezTo>
                  <a:pt x="319339" y="2129955"/>
                  <a:pt x="316478" y="2127222"/>
                  <a:pt x="313650" y="2124520"/>
                </a:cubicBezTo>
                <a:cubicBezTo>
                  <a:pt x="319212" y="2111170"/>
                  <a:pt x="319212" y="2111170"/>
                  <a:pt x="345275" y="2104973"/>
                </a:cubicBezTo>
                <a:cubicBezTo>
                  <a:pt x="345243" y="2085552"/>
                  <a:pt x="348326" y="2067085"/>
                  <a:pt x="337838" y="2047061"/>
                </a:cubicBezTo>
                <a:cubicBezTo>
                  <a:pt x="320070" y="2013147"/>
                  <a:pt x="307452" y="1976532"/>
                  <a:pt x="292513" y="1941092"/>
                </a:cubicBezTo>
                <a:cubicBezTo>
                  <a:pt x="290034" y="1935212"/>
                  <a:pt x="286474" y="1929777"/>
                  <a:pt x="283804" y="1923960"/>
                </a:cubicBezTo>
                <a:cubicBezTo>
                  <a:pt x="263685" y="1880384"/>
                  <a:pt x="244932" y="1836076"/>
                  <a:pt x="223032" y="1793422"/>
                </a:cubicBezTo>
                <a:cubicBezTo>
                  <a:pt x="212067" y="1772094"/>
                  <a:pt x="195571" y="1753564"/>
                  <a:pt x="180918" y="1734207"/>
                </a:cubicBezTo>
                <a:cubicBezTo>
                  <a:pt x="178661" y="1731220"/>
                  <a:pt x="173131" y="1729789"/>
                  <a:pt x="168935" y="1729376"/>
                </a:cubicBezTo>
                <a:cubicBezTo>
                  <a:pt x="156635" y="1728168"/>
                  <a:pt x="144175" y="1728423"/>
                  <a:pt x="131875" y="1727056"/>
                </a:cubicBezTo>
                <a:cubicBezTo>
                  <a:pt x="111819" y="1724831"/>
                  <a:pt x="104731" y="1715296"/>
                  <a:pt x="107146" y="1695367"/>
                </a:cubicBezTo>
                <a:cubicBezTo>
                  <a:pt x="108926" y="1680778"/>
                  <a:pt x="110706" y="1666189"/>
                  <a:pt x="112454" y="1651600"/>
                </a:cubicBezTo>
                <a:cubicBezTo>
                  <a:pt x="112550" y="1650742"/>
                  <a:pt x="112200" y="1649852"/>
                  <a:pt x="111851" y="1647531"/>
                </a:cubicBezTo>
                <a:cubicBezTo>
                  <a:pt x="104635" y="1649852"/>
                  <a:pt x="97611" y="1652108"/>
                  <a:pt x="89125" y="1654842"/>
                </a:cubicBezTo>
                <a:cubicBezTo>
                  <a:pt x="90682" y="1641270"/>
                  <a:pt x="90809" y="1628747"/>
                  <a:pt x="93733" y="1616923"/>
                </a:cubicBezTo>
                <a:cubicBezTo>
                  <a:pt x="99741" y="1592417"/>
                  <a:pt x="97103" y="1568801"/>
                  <a:pt x="89220" y="1545440"/>
                </a:cubicBezTo>
                <a:cubicBezTo>
                  <a:pt x="86359" y="1536922"/>
                  <a:pt x="85628" y="1529421"/>
                  <a:pt x="90015" y="1520648"/>
                </a:cubicBezTo>
                <a:cubicBezTo>
                  <a:pt x="93066" y="1514514"/>
                  <a:pt x="92939" y="1506313"/>
                  <a:pt x="92621" y="1499098"/>
                </a:cubicBezTo>
                <a:cubicBezTo>
                  <a:pt x="91413" y="1471700"/>
                  <a:pt x="89252" y="1444366"/>
                  <a:pt x="88076" y="1416967"/>
                </a:cubicBezTo>
                <a:cubicBezTo>
                  <a:pt x="87790" y="1410293"/>
                  <a:pt x="89379" y="1403364"/>
                  <a:pt x="91191" y="1396848"/>
                </a:cubicBezTo>
                <a:cubicBezTo>
                  <a:pt x="97484" y="1374313"/>
                  <a:pt x="104508" y="1352000"/>
                  <a:pt x="110611" y="1329433"/>
                </a:cubicBezTo>
                <a:cubicBezTo>
                  <a:pt x="111596" y="1325842"/>
                  <a:pt x="110865" y="1319421"/>
                  <a:pt x="108481" y="1317641"/>
                </a:cubicBezTo>
                <a:cubicBezTo>
                  <a:pt x="88998" y="1303116"/>
                  <a:pt x="79621" y="1281248"/>
                  <a:pt x="71802" y="1260461"/>
                </a:cubicBezTo>
                <a:cubicBezTo>
                  <a:pt x="51524" y="1206428"/>
                  <a:pt x="31086" y="1151949"/>
                  <a:pt x="17642" y="1095977"/>
                </a:cubicBezTo>
                <a:cubicBezTo>
                  <a:pt x="7566" y="1054053"/>
                  <a:pt x="7216" y="1009619"/>
                  <a:pt x="4483" y="966169"/>
                </a:cubicBezTo>
                <a:cubicBezTo>
                  <a:pt x="1686" y="920304"/>
                  <a:pt x="287" y="874376"/>
                  <a:pt x="1" y="828511"/>
                </a:cubicBezTo>
                <a:cubicBezTo>
                  <a:pt x="-94" y="814303"/>
                  <a:pt x="5373" y="800032"/>
                  <a:pt x="8583" y="785888"/>
                </a:cubicBezTo>
                <a:cubicBezTo>
                  <a:pt x="10808" y="776099"/>
                  <a:pt x="16084" y="767549"/>
                  <a:pt x="10649" y="756074"/>
                </a:cubicBezTo>
                <a:cubicBezTo>
                  <a:pt x="7407" y="749241"/>
                  <a:pt x="11507" y="739038"/>
                  <a:pt x="12016" y="730361"/>
                </a:cubicBezTo>
                <a:cubicBezTo>
                  <a:pt x="12588" y="720667"/>
                  <a:pt x="16879" y="710368"/>
                  <a:pt x="7089" y="702232"/>
                </a:cubicBezTo>
                <a:cubicBezTo>
                  <a:pt x="5691" y="701087"/>
                  <a:pt x="6136" y="697146"/>
                  <a:pt x="6453" y="694572"/>
                </a:cubicBezTo>
                <a:cubicBezTo>
                  <a:pt x="8774" y="675914"/>
                  <a:pt x="12111" y="657320"/>
                  <a:pt x="13510" y="638567"/>
                </a:cubicBezTo>
                <a:cubicBezTo>
                  <a:pt x="15131" y="616732"/>
                  <a:pt x="29688" y="605671"/>
                  <a:pt x="46311" y="596453"/>
                </a:cubicBezTo>
                <a:cubicBezTo>
                  <a:pt x="117731" y="557009"/>
                  <a:pt x="190612" y="519980"/>
                  <a:pt x="260284" y="477707"/>
                </a:cubicBezTo>
                <a:cubicBezTo>
                  <a:pt x="287173" y="461401"/>
                  <a:pt x="311679" y="437499"/>
                  <a:pt x="324425" y="405842"/>
                </a:cubicBezTo>
                <a:cubicBezTo>
                  <a:pt x="325569" y="403013"/>
                  <a:pt x="327285" y="400407"/>
                  <a:pt x="330559" y="398341"/>
                </a:cubicBezTo>
                <a:close/>
                <a:moveTo>
                  <a:pt x="494535" y="2181"/>
                </a:moveTo>
                <a:cubicBezTo>
                  <a:pt x="510840" y="5836"/>
                  <a:pt x="525747" y="16293"/>
                  <a:pt x="540908" y="24398"/>
                </a:cubicBezTo>
                <a:cubicBezTo>
                  <a:pt x="546057" y="27163"/>
                  <a:pt x="549617" y="32757"/>
                  <a:pt x="554702" y="35745"/>
                </a:cubicBezTo>
                <a:cubicBezTo>
                  <a:pt x="583372" y="52718"/>
                  <a:pt x="593448" y="79766"/>
                  <a:pt x="597897" y="110915"/>
                </a:cubicBezTo>
                <a:cubicBezTo>
                  <a:pt x="601584" y="136788"/>
                  <a:pt x="606511" y="162565"/>
                  <a:pt x="612550" y="187992"/>
                </a:cubicBezTo>
                <a:cubicBezTo>
                  <a:pt x="615760" y="201564"/>
                  <a:pt x="623293" y="214055"/>
                  <a:pt x="627362" y="227468"/>
                </a:cubicBezTo>
                <a:cubicBezTo>
                  <a:pt x="634322" y="250290"/>
                  <a:pt x="623770" y="271522"/>
                  <a:pt x="619797" y="293357"/>
                </a:cubicBezTo>
                <a:cubicBezTo>
                  <a:pt x="616682" y="310362"/>
                  <a:pt x="615379" y="327780"/>
                  <a:pt x="611215" y="344499"/>
                </a:cubicBezTo>
                <a:cubicBezTo>
                  <a:pt x="604890" y="370021"/>
                  <a:pt x="599868" y="396530"/>
                  <a:pt x="588871" y="420114"/>
                </a:cubicBezTo>
                <a:cubicBezTo>
                  <a:pt x="567257" y="466265"/>
                  <a:pt x="528989" y="498462"/>
                  <a:pt x="487542" y="528276"/>
                </a:cubicBezTo>
                <a:cubicBezTo>
                  <a:pt x="456934" y="509332"/>
                  <a:pt x="425308" y="492232"/>
                  <a:pt x="396639" y="471128"/>
                </a:cubicBezTo>
                <a:cubicBezTo>
                  <a:pt x="377377" y="456952"/>
                  <a:pt x="361104" y="438040"/>
                  <a:pt x="345943" y="419287"/>
                </a:cubicBezTo>
                <a:cubicBezTo>
                  <a:pt x="339459" y="411246"/>
                  <a:pt x="337710" y="398373"/>
                  <a:pt x="336407" y="387408"/>
                </a:cubicBezTo>
                <a:cubicBezTo>
                  <a:pt x="334373" y="370149"/>
                  <a:pt x="334532" y="352635"/>
                  <a:pt x="333769" y="335313"/>
                </a:cubicBezTo>
                <a:cubicBezTo>
                  <a:pt x="326999" y="336044"/>
                  <a:pt x="319848" y="339032"/>
                  <a:pt x="315684" y="336680"/>
                </a:cubicBezTo>
                <a:cubicBezTo>
                  <a:pt x="310853" y="333978"/>
                  <a:pt x="307865" y="326954"/>
                  <a:pt x="305449" y="321201"/>
                </a:cubicBezTo>
                <a:cubicBezTo>
                  <a:pt x="294706" y="295868"/>
                  <a:pt x="284821" y="270504"/>
                  <a:pt x="285552" y="241930"/>
                </a:cubicBezTo>
                <a:cubicBezTo>
                  <a:pt x="286251" y="215581"/>
                  <a:pt x="288762" y="212593"/>
                  <a:pt x="314476" y="218124"/>
                </a:cubicBezTo>
                <a:cubicBezTo>
                  <a:pt x="312378" y="198672"/>
                  <a:pt x="309740" y="179220"/>
                  <a:pt x="308246" y="159736"/>
                </a:cubicBezTo>
                <a:cubicBezTo>
                  <a:pt x="306148" y="131956"/>
                  <a:pt x="316224" y="107006"/>
                  <a:pt x="325791" y="81483"/>
                </a:cubicBezTo>
                <a:cubicBezTo>
                  <a:pt x="337043" y="51446"/>
                  <a:pt x="359451" y="36126"/>
                  <a:pt x="387548" y="25955"/>
                </a:cubicBezTo>
                <a:cubicBezTo>
                  <a:pt x="403059" y="20329"/>
                  <a:pt x="418665" y="14894"/>
                  <a:pt x="433858" y="8506"/>
                </a:cubicBezTo>
                <a:cubicBezTo>
                  <a:pt x="453564" y="210"/>
                  <a:pt x="474606" y="-2269"/>
                  <a:pt x="494535" y="2181"/>
                </a:cubicBezTo>
                <a:close/>
              </a:path>
            </a:pathLst>
          </a:custGeom>
          <a:solidFill>
            <a:schemeClr val="accent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6" name="Freeform 6">
            <a:extLst>
              <a:ext uri="{FF2B5EF4-FFF2-40B4-BE49-F238E27FC236}">
                <a16:creationId xmlns:a16="http://schemas.microsoft.com/office/drawing/2014/main" id="{E65FC0DC-6EE4-4690-94AC-52DB3817048C}"/>
              </a:ext>
            </a:extLst>
          </p:cNvPr>
          <p:cNvSpPr/>
          <p:nvPr/>
        </p:nvSpPr>
        <p:spPr>
          <a:xfrm flipH="1">
            <a:off x="7901483" y="4417285"/>
            <a:ext cx="1250932" cy="1590225"/>
          </a:xfrm>
          <a:custGeom>
            <a:avLst/>
            <a:gdLst/>
            <a:ahLst/>
            <a:cxnLst/>
            <a:rect l="l" t="t" r="r" b="b"/>
            <a:pathLst>
              <a:path w="4425823" h="5626251">
                <a:moveTo>
                  <a:pt x="2333544" y="3596735"/>
                </a:moveTo>
                <a:lnTo>
                  <a:pt x="2306249" y="3664974"/>
                </a:lnTo>
                <a:lnTo>
                  <a:pt x="1937759" y="3719565"/>
                </a:lnTo>
                <a:lnTo>
                  <a:pt x="1842225" y="3896986"/>
                </a:lnTo>
                <a:lnTo>
                  <a:pt x="1883168" y="4060759"/>
                </a:lnTo>
                <a:cubicBezTo>
                  <a:pt x="1819479" y="4047111"/>
                  <a:pt x="1755789" y="4210885"/>
                  <a:pt x="1692100" y="4019816"/>
                </a:cubicBezTo>
                <a:lnTo>
                  <a:pt x="1528327" y="4074407"/>
                </a:lnTo>
                <a:lnTo>
                  <a:pt x="1596565" y="4156293"/>
                </a:lnTo>
                <a:lnTo>
                  <a:pt x="1623861" y="5016102"/>
                </a:lnTo>
                <a:lnTo>
                  <a:pt x="2128828" y="5016103"/>
                </a:lnTo>
                <a:lnTo>
                  <a:pt x="2306249" y="4538431"/>
                </a:lnTo>
                <a:lnTo>
                  <a:pt x="2347192" y="4347362"/>
                </a:lnTo>
                <a:lnTo>
                  <a:pt x="2538261" y="3719565"/>
                </a:lnTo>
                <a:close/>
                <a:moveTo>
                  <a:pt x="724533" y="0"/>
                </a:moveTo>
                <a:cubicBezTo>
                  <a:pt x="836693" y="18259"/>
                  <a:pt x="948851" y="-10434"/>
                  <a:pt x="1061010" y="54776"/>
                </a:cubicBezTo>
                <a:cubicBezTo>
                  <a:pt x="1100135" y="161720"/>
                  <a:pt x="1178387" y="268664"/>
                  <a:pt x="1178387" y="375608"/>
                </a:cubicBezTo>
                <a:lnTo>
                  <a:pt x="1115787" y="563409"/>
                </a:lnTo>
                <a:lnTo>
                  <a:pt x="1217513" y="657311"/>
                </a:lnTo>
                <a:lnTo>
                  <a:pt x="1154913" y="751212"/>
                </a:lnTo>
                <a:lnTo>
                  <a:pt x="1186213" y="852938"/>
                </a:lnTo>
                <a:lnTo>
                  <a:pt x="1154913" y="939014"/>
                </a:lnTo>
                <a:lnTo>
                  <a:pt x="1154913" y="1079866"/>
                </a:lnTo>
                <a:lnTo>
                  <a:pt x="967110" y="1087692"/>
                </a:lnTo>
                <a:lnTo>
                  <a:pt x="1397491" y="1690224"/>
                </a:lnTo>
                <a:lnTo>
                  <a:pt x="1507041" y="1525898"/>
                </a:lnTo>
                <a:lnTo>
                  <a:pt x="1600943" y="1189417"/>
                </a:lnTo>
                <a:cubicBezTo>
                  <a:pt x="1673977" y="1085082"/>
                  <a:pt x="1856563" y="996399"/>
                  <a:pt x="1890471" y="1040741"/>
                </a:cubicBezTo>
                <a:cubicBezTo>
                  <a:pt x="1913947" y="1077259"/>
                  <a:pt x="1804397" y="1309403"/>
                  <a:pt x="1843522" y="1455473"/>
                </a:cubicBezTo>
                <a:cubicBezTo>
                  <a:pt x="1739187" y="1546764"/>
                  <a:pt x="1650504" y="1630233"/>
                  <a:pt x="1647894" y="1752825"/>
                </a:cubicBezTo>
                <a:lnTo>
                  <a:pt x="1726144" y="1823250"/>
                </a:lnTo>
                <a:lnTo>
                  <a:pt x="1600943" y="2042355"/>
                </a:lnTo>
                <a:lnTo>
                  <a:pt x="1757446" y="1995403"/>
                </a:lnTo>
                <a:cubicBezTo>
                  <a:pt x="1812222" y="1945844"/>
                  <a:pt x="1876126" y="1867593"/>
                  <a:pt x="1921773" y="1846727"/>
                </a:cubicBezTo>
                <a:cubicBezTo>
                  <a:pt x="1967419" y="1825860"/>
                  <a:pt x="1994808" y="1862377"/>
                  <a:pt x="2031325" y="1870203"/>
                </a:cubicBezTo>
                <a:lnTo>
                  <a:pt x="2101751" y="1721525"/>
                </a:lnTo>
                <a:cubicBezTo>
                  <a:pt x="2144789" y="1712395"/>
                  <a:pt x="2269990" y="1632840"/>
                  <a:pt x="2297378" y="1651098"/>
                </a:cubicBezTo>
                <a:cubicBezTo>
                  <a:pt x="2425188" y="1716308"/>
                  <a:pt x="2255644" y="1750217"/>
                  <a:pt x="2234776" y="1799776"/>
                </a:cubicBezTo>
                <a:cubicBezTo>
                  <a:pt x="2349544" y="1810210"/>
                  <a:pt x="2566040" y="1773691"/>
                  <a:pt x="2579081" y="1831076"/>
                </a:cubicBezTo>
                <a:lnTo>
                  <a:pt x="2602557" y="2011054"/>
                </a:lnTo>
                <a:cubicBezTo>
                  <a:pt x="2581689" y="2018879"/>
                  <a:pt x="2571255" y="2029311"/>
                  <a:pt x="2539955" y="2034528"/>
                </a:cubicBezTo>
                <a:cubicBezTo>
                  <a:pt x="2508655" y="2039745"/>
                  <a:pt x="2491700" y="2043658"/>
                  <a:pt x="2414754" y="2042354"/>
                </a:cubicBezTo>
                <a:cubicBezTo>
                  <a:pt x="2337807" y="2041049"/>
                  <a:pt x="2190434" y="2031921"/>
                  <a:pt x="2078274" y="2026704"/>
                </a:cubicBezTo>
                <a:lnTo>
                  <a:pt x="2172176" y="2237982"/>
                </a:lnTo>
                <a:cubicBezTo>
                  <a:pt x="2018283" y="2326667"/>
                  <a:pt x="1919164" y="2399700"/>
                  <a:pt x="1710495" y="2504034"/>
                </a:cubicBezTo>
                <a:cubicBezTo>
                  <a:pt x="1689629" y="2603151"/>
                  <a:pt x="1848739" y="2616195"/>
                  <a:pt x="1960900" y="2691837"/>
                </a:cubicBezTo>
                <a:lnTo>
                  <a:pt x="2117400" y="2777914"/>
                </a:lnTo>
                <a:cubicBezTo>
                  <a:pt x="2315637" y="2877032"/>
                  <a:pt x="2803399" y="2741395"/>
                  <a:pt x="3040762" y="2887465"/>
                </a:cubicBezTo>
                <a:cubicBezTo>
                  <a:pt x="3155528" y="2986582"/>
                  <a:pt x="3121621" y="3171779"/>
                  <a:pt x="3103362" y="3278721"/>
                </a:cubicBezTo>
                <a:lnTo>
                  <a:pt x="3745022" y="4256859"/>
                </a:lnTo>
                <a:lnTo>
                  <a:pt x="3588519" y="4468136"/>
                </a:lnTo>
                <a:lnTo>
                  <a:pt x="3870223" y="4781140"/>
                </a:lnTo>
                <a:lnTo>
                  <a:pt x="4050201" y="4765490"/>
                </a:lnTo>
                <a:lnTo>
                  <a:pt x="4222353" y="4843740"/>
                </a:lnTo>
                <a:cubicBezTo>
                  <a:pt x="4287562" y="4833307"/>
                  <a:pt x="4344948" y="4713323"/>
                  <a:pt x="4417980" y="4812440"/>
                </a:cubicBezTo>
                <a:cubicBezTo>
                  <a:pt x="4480580" y="4940252"/>
                  <a:pt x="4151926" y="5099361"/>
                  <a:pt x="4018899" y="5242821"/>
                </a:cubicBezTo>
                <a:lnTo>
                  <a:pt x="3901523" y="5203696"/>
                </a:lnTo>
                <a:lnTo>
                  <a:pt x="3948474" y="5266296"/>
                </a:lnTo>
                <a:lnTo>
                  <a:pt x="3713721" y="5383674"/>
                </a:lnTo>
                <a:lnTo>
                  <a:pt x="3549393" y="5141094"/>
                </a:lnTo>
                <a:lnTo>
                  <a:pt x="3572869" y="5031544"/>
                </a:lnTo>
                <a:lnTo>
                  <a:pt x="3392892" y="4718539"/>
                </a:lnTo>
                <a:lnTo>
                  <a:pt x="3275515" y="4773314"/>
                </a:lnTo>
                <a:lnTo>
                  <a:pt x="3009462" y="4280334"/>
                </a:lnTo>
                <a:lnTo>
                  <a:pt x="2978161" y="4436836"/>
                </a:lnTo>
                <a:lnTo>
                  <a:pt x="2657332" y="4413360"/>
                </a:lnTo>
                <a:cubicBezTo>
                  <a:pt x="2626031" y="4614204"/>
                  <a:pt x="2602557" y="4768098"/>
                  <a:pt x="2610382" y="4945467"/>
                </a:cubicBezTo>
                <a:cubicBezTo>
                  <a:pt x="2691240" y="5078494"/>
                  <a:pt x="2725151" y="5117620"/>
                  <a:pt x="2727758" y="5297597"/>
                </a:cubicBezTo>
                <a:lnTo>
                  <a:pt x="2845135" y="5407148"/>
                </a:lnTo>
                <a:cubicBezTo>
                  <a:pt x="2858177" y="5461924"/>
                  <a:pt x="2980770" y="5524523"/>
                  <a:pt x="2884260" y="5571475"/>
                </a:cubicBezTo>
                <a:cubicBezTo>
                  <a:pt x="2790358" y="5587125"/>
                  <a:pt x="2688633" y="5618426"/>
                  <a:pt x="2571255" y="5587125"/>
                </a:cubicBezTo>
                <a:cubicBezTo>
                  <a:pt x="2479962" y="5537565"/>
                  <a:pt x="2404321" y="5464533"/>
                  <a:pt x="2344328" y="5375848"/>
                </a:cubicBezTo>
                <a:lnTo>
                  <a:pt x="2258252" y="5368023"/>
                </a:lnTo>
                <a:lnTo>
                  <a:pt x="2211301" y="5219347"/>
                </a:lnTo>
                <a:lnTo>
                  <a:pt x="2062624" y="5211521"/>
                </a:lnTo>
                <a:lnTo>
                  <a:pt x="2172176" y="5297597"/>
                </a:lnTo>
                <a:lnTo>
                  <a:pt x="2140876" y="5422799"/>
                </a:lnTo>
                <a:lnTo>
                  <a:pt x="2156527" y="5602775"/>
                </a:lnTo>
                <a:lnTo>
                  <a:pt x="2007849" y="5626251"/>
                </a:lnTo>
                <a:lnTo>
                  <a:pt x="1960898" y="5493224"/>
                </a:lnTo>
                <a:lnTo>
                  <a:pt x="2046974" y="5375848"/>
                </a:lnTo>
                <a:lnTo>
                  <a:pt x="1577467" y="5258472"/>
                </a:lnTo>
                <a:lnTo>
                  <a:pt x="1037535" y="5368023"/>
                </a:lnTo>
                <a:lnTo>
                  <a:pt x="998411" y="5563650"/>
                </a:lnTo>
                <a:cubicBezTo>
                  <a:pt x="961894" y="5665377"/>
                  <a:pt x="862776" y="5610601"/>
                  <a:pt x="771483" y="5563650"/>
                </a:cubicBezTo>
                <a:lnTo>
                  <a:pt x="771483" y="5391498"/>
                </a:lnTo>
                <a:lnTo>
                  <a:pt x="849734" y="5375848"/>
                </a:lnTo>
                <a:lnTo>
                  <a:pt x="888859" y="5281947"/>
                </a:lnTo>
                <a:lnTo>
                  <a:pt x="1014061" y="5234996"/>
                </a:lnTo>
                <a:lnTo>
                  <a:pt x="716707" y="5156745"/>
                </a:lnTo>
                <a:cubicBezTo>
                  <a:pt x="708881" y="5240213"/>
                  <a:pt x="763656" y="5354981"/>
                  <a:pt x="693231" y="5407148"/>
                </a:cubicBezTo>
                <a:cubicBezTo>
                  <a:pt x="607156" y="5430624"/>
                  <a:pt x="568029" y="5360198"/>
                  <a:pt x="505429" y="5336723"/>
                </a:cubicBezTo>
                <a:lnTo>
                  <a:pt x="497604" y="5188045"/>
                </a:lnTo>
                <a:lnTo>
                  <a:pt x="591505" y="5172396"/>
                </a:lnTo>
                <a:lnTo>
                  <a:pt x="638457" y="5055018"/>
                </a:lnTo>
                <a:cubicBezTo>
                  <a:pt x="677583" y="4963725"/>
                  <a:pt x="1170564" y="5060235"/>
                  <a:pt x="1436616" y="5062844"/>
                </a:cubicBezTo>
                <a:lnTo>
                  <a:pt x="1389665" y="4069056"/>
                </a:lnTo>
                <a:lnTo>
                  <a:pt x="1428791" y="4037755"/>
                </a:lnTo>
                <a:lnTo>
                  <a:pt x="1444441" y="3943855"/>
                </a:lnTo>
                <a:lnTo>
                  <a:pt x="1319240" y="3920379"/>
                </a:lnTo>
                <a:lnTo>
                  <a:pt x="1240988" y="3810828"/>
                </a:lnTo>
                <a:cubicBezTo>
                  <a:pt x="972325" y="3852563"/>
                  <a:pt x="813217" y="4144699"/>
                  <a:pt x="693232" y="3787353"/>
                </a:cubicBezTo>
                <a:lnTo>
                  <a:pt x="137650" y="1940628"/>
                </a:lnTo>
                <a:cubicBezTo>
                  <a:pt x="56789" y="1677183"/>
                  <a:pt x="-78845" y="1265061"/>
                  <a:pt x="59398" y="1142468"/>
                </a:cubicBezTo>
                <a:cubicBezTo>
                  <a:pt x="234158" y="980749"/>
                  <a:pt x="260243" y="1077257"/>
                  <a:pt x="380227" y="1150292"/>
                </a:cubicBezTo>
                <a:cubicBezTo>
                  <a:pt x="375011" y="1048565"/>
                  <a:pt x="455870" y="837287"/>
                  <a:pt x="560204" y="837287"/>
                </a:cubicBezTo>
                <a:lnTo>
                  <a:pt x="411527" y="563409"/>
                </a:lnTo>
                <a:cubicBezTo>
                  <a:pt x="375011" y="430382"/>
                  <a:pt x="401095" y="320830"/>
                  <a:pt x="442829" y="187803"/>
                </a:cubicBezTo>
                <a:cubicBezTo>
                  <a:pt x="528905" y="54775"/>
                  <a:pt x="630632" y="62602"/>
                  <a:pt x="7245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7" name="Freeform: Shape 206">
            <a:extLst>
              <a:ext uri="{FF2B5EF4-FFF2-40B4-BE49-F238E27FC236}">
                <a16:creationId xmlns:a16="http://schemas.microsoft.com/office/drawing/2014/main" id="{68613A2F-353E-4413-9FD9-C9828F66C425}"/>
              </a:ext>
            </a:extLst>
          </p:cNvPr>
          <p:cNvSpPr/>
          <p:nvPr/>
        </p:nvSpPr>
        <p:spPr>
          <a:xfrm flipH="1">
            <a:off x="10980868" y="4258059"/>
            <a:ext cx="1010911" cy="1802649"/>
          </a:xfrm>
          <a:custGeom>
            <a:avLst/>
            <a:gdLst>
              <a:gd name="connsiteX0" fmla="*/ 1010278 w 1010660"/>
              <a:gd name="connsiteY0" fmla="*/ 1613160 h 1802203"/>
              <a:gd name="connsiteX1" fmla="*/ 998557 w 1010660"/>
              <a:gd name="connsiteY1" fmla="*/ 1603308 h 1802203"/>
              <a:gd name="connsiteX2" fmla="*/ 990404 w 1010660"/>
              <a:gd name="connsiteY2" fmla="*/ 1596344 h 1802203"/>
              <a:gd name="connsiteX3" fmla="*/ 988536 w 1010660"/>
              <a:gd name="connsiteY3" fmla="*/ 1584624 h 1802203"/>
              <a:gd name="connsiteX4" fmla="*/ 968322 w 1010660"/>
              <a:gd name="connsiteY4" fmla="*/ 1564241 h 1802203"/>
              <a:gd name="connsiteX5" fmla="*/ 871163 w 1010660"/>
              <a:gd name="connsiteY5" fmla="*/ 1548444 h 1802203"/>
              <a:gd name="connsiteX6" fmla="*/ 749714 w 1010660"/>
              <a:gd name="connsiteY6" fmla="*/ 1529589 h 1802203"/>
              <a:gd name="connsiteX7" fmla="*/ 717101 w 1010660"/>
              <a:gd name="connsiteY7" fmla="*/ 1522625 h 1802203"/>
              <a:gd name="connsiteX8" fmla="*/ 717441 w 1010660"/>
              <a:gd name="connsiteY8" fmla="*/ 1520417 h 1802203"/>
              <a:gd name="connsiteX9" fmla="*/ 740032 w 1010660"/>
              <a:gd name="connsiteY9" fmla="*/ 1517020 h 1802203"/>
              <a:gd name="connsiteX10" fmla="*/ 743769 w 1010660"/>
              <a:gd name="connsiteY10" fmla="*/ 1518379 h 1802203"/>
              <a:gd name="connsiteX11" fmla="*/ 750563 w 1010660"/>
              <a:gd name="connsiteY11" fmla="*/ 1523474 h 1802203"/>
              <a:gd name="connsiteX12" fmla="*/ 804069 w 1010660"/>
              <a:gd name="connsiteY12" fmla="*/ 1521946 h 1802203"/>
              <a:gd name="connsiteX13" fmla="*/ 813581 w 1010660"/>
              <a:gd name="connsiteY13" fmla="*/ 1509036 h 1802203"/>
              <a:gd name="connsiteX14" fmla="*/ 816129 w 1010660"/>
              <a:gd name="connsiteY14" fmla="*/ 1490522 h 1802203"/>
              <a:gd name="connsiteX15" fmla="*/ 806277 w 1010660"/>
              <a:gd name="connsiteY15" fmla="*/ 1469459 h 1802203"/>
              <a:gd name="connsiteX16" fmla="*/ 798124 w 1010660"/>
              <a:gd name="connsiteY16" fmla="*/ 1455871 h 1802203"/>
              <a:gd name="connsiteX17" fmla="*/ 797274 w 1010660"/>
              <a:gd name="connsiteY17" fmla="*/ 1445849 h 1802203"/>
              <a:gd name="connsiteX18" fmla="*/ 786064 w 1010660"/>
              <a:gd name="connsiteY18" fmla="*/ 1441772 h 1802203"/>
              <a:gd name="connsiteX19" fmla="*/ 758037 w 1010660"/>
              <a:gd name="connsiteY19" fmla="*/ 1457739 h 1802203"/>
              <a:gd name="connsiteX20" fmla="*/ 698586 w 1010660"/>
              <a:gd name="connsiteY20" fmla="*/ 1490012 h 1802203"/>
              <a:gd name="connsiteX21" fmla="*/ 685507 w 1010660"/>
              <a:gd name="connsiteY21" fmla="*/ 1481859 h 1802203"/>
              <a:gd name="connsiteX22" fmla="*/ 683299 w 1010660"/>
              <a:gd name="connsiteY22" fmla="*/ 1417313 h 1802203"/>
              <a:gd name="connsiteX23" fmla="*/ 692302 w 1010660"/>
              <a:gd name="connsiteY23" fmla="*/ 1403214 h 1802203"/>
              <a:gd name="connsiteX24" fmla="*/ 708608 w 1010660"/>
              <a:gd name="connsiteY24" fmla="*/ 1399138 h 1802203"/>
              <a:gd name="connsiteX25" fmla="*/ 784875 w 1010660"/>
              <a:gd name="connsiteY25" fmla="*/ 1387417 h 1802203"/>
              <a:gd name="connsiteX26" fmla="*/ 833794 w 1010660"/>
              <a:gd name="connsiteY26" fmla="*/ 1365675 h 1802203"/>
              <a:gd name="connsiteX27" fmla="*/ 910231 w 1010660"/>
              <a:gd name="connsiteY27" fmla="*/ 1264100 h 1802203"/>
              <a:gd name="connsiteX28" fmla="*/ 935540 w 1010660"/>
              <a:gd name="connsiteY28" fmla="*/ 1186474 h 1802203"/>
              <a:gd name="connsiteX29" fmla="*/ 939616 w 1010660"/>
              <a:gd name="connsiteY29" fmla="*/ 1178661 h 1802203"/>
              <a:gd name="connsiteX30" fmla="*/ 960679 w 1010660"/>
              <a:gd name="connsiteY30" fmla="*/ 1157768 h 1802203"/>
              <a:gd name="connsiteX31" fmla="*/ 976646 w 1010660"/>
              <a:gd name="connsiteY31" fmla="*/ 1104602 h 1802203"/>
              <a:gd name="connsiteX32" fmla="*/ 958301 w 1010660"/>
              <a:gd name="connsiteY32" fmla="*/ 973301 h 1802203"/>
              <a:gd name="connsiteX33" fmla="*/ 956942 w 1010660"/>
              <a:gd name="connsiteY33" fmla="*/ 961751 h 1802203"/>
              <a:gd name="connsiteX34" fmla="*/ 957451 w 1010660"/>
              <a:gd name="connsiteY34" fmla="*/ 937970 h 1802203"/>
              <a:gd name="connsiteX35" fmla="*/ 957961 w 1010660"/>
              <a:gd name="connsiteY35" fmla="*/ 901281 h 1802203"/>
              <a:gd name="connsiteX36" fmla="*/ 957621 w 1010660"/>
              <a:gd name="connsiteY36" fmla="*/ 891259 h 1802203"/>
              <a:gd name="connsiteX37" fmla="*/ 957112 w 1010660"/>
              <a:gd name="connsiteY37" fmla="*/ 861364 h 1802203"/>
              <a:gd name="connsiteX38" fmla="*/ 959829 w 1010660"/>
              <a:gd name="connsiteY38" fmla="*/ 813804 h 1802203"/>
              <a:gd name="connsiteX39" fmla="*/ 962547 w 1010660"/>
              <a:gd name="connsiteY39" fmla="*/ 801064 h 1802203"/>
              <a:gd name="connsiteX40" fmla="*/ 953205 w 1010660"/>
              <a:gd name="connsiteY40" fmla="*/ 776435 h 1802203"/>
              <a:gd name="connsiteX41" fmla="*/ 944882 w 1010660"/>
              <a:gd name="connsiteY41" fmla="*/ 774566 h 1802203"/>
              <a:gd name="connsiteX42" fmla="*/ 930784 w 1010660"/>
              <a:gd name="connsiteY42" fmla="*/ 756561 h 1802203"/>
              <a:gd name="connsiteX43" fmla="*/ 931463 w 1010660"/>
              <a:gd name="connsiteY43" fmla="*/ 743822 h 1802203"/>
              <a:gd name="connsiteX44" fmla="*/ 939107 w 1010660"/>
              <a:gd name="connsiteY44" fmla="*/ 650059 h 1802203"/>
              <a:gd name="connsiteX45" fmla="*/ 916685 w 1010660"/>
              <a:gd name="connsiteY45" fmla="*/ 635112 h 1802203"/>
              <a:gd name="connsiteX46" fmla="*/ 902077 w 1010660"/>
              <a:gd name="connsiteY46" fmla="*/ 624581 h 1802203"/>
              <a:gd name="connsiteX47" fmla="*/ 902417 w 1010660"/>
              <a:gd name="connsiteY47" fmla="*/ 621183 h 1802203"/>
              <a:gd name="connsiteX48" fmla="*/ 907173 w 1010660"/>
              <a:gd name="connsiteY48" fmla="*/ 545087 h 1802203"/>
              <a:gd name="connsiteX49" fmla="*/ 896132 w 1010660"/>
              <a:gd name="connsiteY49" fmla="*/ 478162 h 1802203"/>
              <a:gd name="connsiteX50" fmla="*/ 888489 w 1010660"/>
              <a:gd name="connsiteY50" fmla="*/ 462195 h 1802203"/>
              <a:gd name="connsiteX51" fmla="*/ 887300 w 1010660"/>
              <a:gd name="connsiteY51" fmla="*/ 448267 h 1802203"/>
              <a:gd name="connsiteX52" fmla="*/ 891376 w 1010660"/>
              <a:gd name="connsiteY52" fmla="*/ 426355 h 1802203"/>
              <a:gd name="connsiteX53" fmla="*/ 908702 w 1010660"/>
              <a:gd name="connsiteY53" fmla="*/ 416333 h 1802203"/>
              <a:gd name="connsiteX54" fmla="*/ 919233 w 1010660"/>
              <a:gd name="connsiteY54" fmla="*/ 418881 h 1802203"/>
              <a:gd name="connsiteX55" fmla="*/ 913798 w 1010660"/>
              <a:gd name="connsiteY55" fmla="*/ 397819 h 1802203"/>
              <a:gd name="connsiteX56" fmla="*/ 915836 w 1010660"/>
              <a:gd name="connsiteY56" fmla="*/ 361129 h 1802203"/>
              <a:gd name="connsiteX57" fmla="*/ 915157 w 1010660"/>
              <a:gd name="connsiteY57" fmla="*/ 340067 h 1802203"/>
              <a:gd name="connsiteX58" fmla="*/ 933501 w 1010660"/>
              <a:gd name="connsiteY58" fmla="*/ 275520 h 1802203"/>
              <a:gd name="connsiteX59" fmla="*/ 941315 w 1010660"/>
              <a:gd name="connsiteY59" fmla="*/ 225922 h 1802203"/>
              <a:gd name="connsiteX60" fmla="*/ 940635 w 1010660"/>
              <a:gd name="connsiteY60" fmla="*/ 202141 h 1802203"/>
              <a:gd name="connsiteX61" fmla="*/ 934521 w 1010660"/>
              <a:gd name="connsiteY61" fmla="*/ 161205 h 1802203"/>
              <a:gd name="connsiteX62" fmla="*/ 920592 w 1010660"/>
              <a:gd name="connsiteY62" fmla="*/ 124006 h 1802203"/>
              <a:gd name="connsiteX63" fmla="*/ 914477 w 1010660"/>
              <a:gd name="connsiteY63" fmla="*/ 105661 h 1802203"/>
              <a:gd name="connsiteX64" fmla="*/ 893415 w 1010660"/>
              <a:gd name="connsiteY64" fmla="*/ 67783 h 1802203"/>
              <a:gd name="connsiteX65" fmla="*/ 792858 w 1010660"/>
              <a:gd name="connsiteY65" fmla="*/ 9 h 1802203"/>
              <a:gd name="connsiteX66" fmla="*/ 773834 w 1010660"/>
              <a:gd name="connsiteY66" fmla="*/ 8332 h 1802203"/>
              <a:gd name="connsiteX67" fmla="*/ 760415 w 1010660"/>
              <a:gd name="connsiteY67" fmla="*/ 28885 h 1802203"/>
              <a:gd name="connsiteX68" fmla="*/ 741221 w 1010660"/>
              <a:gd name="connsiteY68" fmla="*/ 35849 h 1802203"/>
              <a:gd name="connsiteX69" fmla="*/ 724235 w 1010660"/>
              <a:gd name="connsiteY69" fmla="*/ 30923 h 1802203"/>
              <a:gd name="connsiteX70" fmla="*/ 656801 w 1010660"/>
              <a:gd name="connsiteY70" fmla="*/ 30074 h 1802203"/>
              <a:gd name="connsiteX71" fmla="*/ 585630 w 1010660"/>
              <a:gd name="connsiteY71" fmla="*/ 72029 h 1802203"/>
              <a:gd name="connsiteX72" fmla="*/ 566946 w 1010660"/>
              <a:gd name="connsiteY72" fmla="*/ 104812 h 1802203"/>
              <a:gd name="connsiteX73" fmla="*/ 560491 w 1010660"/>
              <a:gd name="connsiteY73" fmla="*/ 189232 h 1802203"/>
              <a:gd name="connsiteX74" fmla="*/ 563209 w 1010660"/>
              <a:gd name="connsiteY74" fmla="*/ 206558 h 1802203"/>
              <a:gd name="connsiteX75" fmla="*/ 563379 w 1010660"/>
              <a:gd name="connsiteY75" fmla="*/ 259554 h 1802203"/>
              <a:gd name="connsiteX76" fmla="*/ 561340 w 1010660"/>
              <a:gd name="connsiteY76" fmla="*/ 276370 h 1802203"/>
              <a:gd name="connsiteX77" fmla="*/ 570853 w 1010660"/>
              <a:gd name="connsiteY77" fmla="*/ 288260 h 1802203"/>
              <a:gd name="connsiteX78" fmla="*/ 584781 w 1010660"/>
              <a:gd name="connsiteY78" fmla="*/ 303887 h 1802203"/>
              <a:gd name="connsiteX79" fmla="*/ 590386 w 1010660"/>
              <a:gd name="connsiteY79" fmla="*/ 312380 h 1802203"/>
              <a:gd name="connsiteX80" fmla="*/ 601937 w 1010660"/>
              <a:gd name="connsiteY80" fmla="*/ 335311 h 1802203"/>
              <a:gd name="connsiteX81" fmla="*/ 603635 w 1010660"/>
              <a:gd name="connsiteY81" fmla="*/ 341595 h 1802203"/>
              <a:gd name="connsiteX82" fmla="*/ 616205 w 1010660"/>
              <a:gd name="connsiteY82" fmla="*/ 359940 h 1802203"/>
              <a:gd name="connsiteX83" fmla="*/ 637947 w 1010660"/>
              <a:gd name="connsiteY83" fmla="*/ 374888 h 1802203"/>
              <a:gd name="connsiteX84" fmla="*/ 660708 w 1010660"/>
              <a:gd name="connsiteY84" fmla="*/ 372510 h 1802203"/>
              <a:gd name="connsiteX85" fmla="*/ 685168 w 1010660"/>
              <a:gd name="connsiteY85" fmla="*/ 382362 h 1802203"/>
              <a:gd name="connsiteX86" fmla="*/ 698247 w 1010660"/>
              <a:gd name="connsiteY86" fmla="*/ 402065 h 1802203"/>
              <a:gd name="connsiteX87" fmla="*/ 694680 w 1010660"/>
              <a:gd name="connsiteY87" fmla="*/ 422788 h 1802203"/>
              <a:gd name="connsiteX88" fmla="*/ 690603 w 1010660"/>
              <a:gd name="connsiteY88" fmla="*/ 425846 h 1802203"/>
              <a:gd name="connsiteX89" fmla="*/ 656971 w 1010660"/>
              <a:gd name="connsiteY89" fmla="*/ 466442 h 1802203"/>
              <a:gd name="connsiteX90" fmla="*/ 637607 w 1010660"/>
              <a:gd name="connsiteY90" fmla="*/ 500414 h 1802203"/>
              <a:gd name="connsiteX91" fmla="*/ 635229 w 1010660"/>
              <a:gd name="connsiteY91" fmla="*/ 507378 h 1802203"/>
              <a:gd name="connsiteX92" fmla="*/ 628605 w 1010660"/>
              <a:gd name="connsiteY92" fmla="*/ 536084 h 1802203"/>
              <a:gd name="connsiteX93" fmla="*/ 601597 w 1010660"/>
              <a:gd name="connsiteY93" fmla="*/ 588910 h 1802203"/>
              <a:gd name="connsiteX94" fmla="*/ 576118 w 1010660"/>
              <a:gd name="connsiteY94" fmla="*/ 666876 h 1802203"/>
              <a:gd name="connsiteX95" fmla="*/ 566776 w 1010660"/>
              <a:gd name="connsiteY95" fmla="*/ 710699 h 1802203"/>
              <a:gd name="connsiteX96" fmla="*/ 552847 w 1010660"/>
              <a:gd name="connsiteY96" fmla="*/ 799535 h 1802203"/>
              <a:gd name="connsiteX97" fmla="*/ 547582 w 1010660"/>
              <a:gd name="connsiteY97" fmla="*/ 812784 h 1802203"/>
              <a:gd name="connsiteX98" fmla="*/ 532804 w 1010660"/>
              <a:gd name="connsiteY98" fmla="*/ 815332 h 1802203"/>
              <a:gd name="connsiteX99" fmla="*/ 491189 w 1010660"/>
              <a:gd name="connsiteY99" fmla="*/ 818220 h 1802203"/>
              <a:gd name="connsiteX100" fmla="*/ 458406 w 1010660"/>
              <a:gd name="connsiteY100" fmla="*/ 835885 h 1802203"/>
              <a:gd name="connsiteX101" fmla="*/ 411015 w 1010660"/>
              <a:gd name="connsiteY101" fmla="*/ 853720 h 1802203"/>
              <a:gd name="connsiteX102" fmla="*/ 394199 w 1010660"/>
              <a:gd name="connsiteY102" fmla="*/ 854400 h 1802203"/>
              <a:gd name="connsiteX103" fmla="*/ 375345 w 1010660"/>
              <a:gd name="connsiteY103" fmla="*/ 856948 h 1802203"/>
              <a:gd name="connsiteX104" fmla="*/ 367361 w 1010660"/>
              <a:gd name="connsiteY104" fmla="*/ 858646 h 1802203"/>
              <a:gd name="connsiteX105" fmla="*/ 355471 w 1010660"/>
              <a:gd name="connsiteY105" fmla="*/ 859156 h 1802203"/>
              <a:gd name="connsiteX106" fmla="*/ 346469 w 1010660"/>
              <a:gd name="connsiteY106" fmla="*/ 866800 h 1802203"/>
              <a:gd name="connsiteX107" fmla="*/ 318102 w 1010660"/>
              <a:gd name="connsiteY107" fmla="*/ 884125 h 1802203"/>
              <a:gd name="connsiteX108" fmla="*/ 274788 w 1010660"/>
              <a:gd name="connsiteY108" fmla="*/ 891259 h 1802203"/>
              <a:gd name="connsiteX109" fmla="*/ 219754 w 1010660"/>
              <a:gd name="connsiteY109" fmla="*/ 894487 h 1802203"/>
              <a:gd name="connsiteX110" fmla="*/ 211771 w 1010660"/>
              <a:gd name="connsiteY110" fmla="*/ 889391 h 1802203"/>
              <a:gd name="connsiteX111" fmla="*/ 186801 w 1010660"/>
              <a:gd name="connsiteY111" fmla="*/ 833677 h 1802203"/>
              <a:gd name="connsiteX112" fmla="*/ 87094 w 1010660"/>
              <a:gd name="connsiteY112" fmla="*/ 610992 h 1802203"/>
              <a:gd name="connsiteX113" fmla="*/ 76393 w 1010660"/>
              <a:gd name="connsiteY113" fmla="*/ 607255 h 1802203"/>
              <a:gd name="connsiteX114" fmla="*/ 5222 w 1010660"/>
              <a:gd name="connsiteY114" fmla="*/ 643095 h 1802203"/>
              <a:gd name="connsiteX115" fmla="*/ 1655 w 1010660"/>
              <a:gd name="connsiteY115" fmla="*/ 654306 h 1802203"/>
              <a:gd name="connsiteX116" fmla="*/ 35117 w 1010660"/>
              <a:gd name="connsiteY116" fmla="*/ 727515 h 1802203"/>
              <a:gd name="connsiteX117" fmla="*/ 141789 w 1010660"/>
              <a:gd name="connsiteY117" fmla="*/ 969394 h 1802203"/>
              <a:gd name="connsiteX118" fmla="*/ 138561 w 1010660"/>
              <a:gd name="connsiteY118" fmla="*/ 994194 h 1802203"/>
              <a:gd name="connsiteX119" fmla="*/ 135334 w 1010660"/>
              <a:gd name="connsiteY119" fmla="*/ 999969 h 1802203"/>
              <a:gd name="connsiteX120" fmla="*/ 125143 w 1010660"/>
              <a:gd name="connsiteY120" fmla="*/ 1013897 h 1802203"/>
              <a:gd name="connsiteX121" fmla="*/ 96436 w 1010660"/>
              <a:gd name="connsiteY121" fmla="*/ 1073178 h 1802203"/>
              <a:gd name="connsiteX122" fmla="*/ 96946 w 1010660"/>
              <a:gd name="connsiteY122" fmla="*/ 1119040 h 1802203"/>
              <a:gd name="connsiteX123" fmla="*/ 98305 w 1010660"/>
              <a:gd name="connsiteY123" fmla="*/ 1129062 h 1802203"/>
              <a:gd name="connsiteX124" fmla="*/ 105779 w 1010660"/>
              <a:gd name="connsiteY124" fmla="*/ 1168979 h 1802203"/>
              <a:gd name="connsiteX125" fmla="*/ 120726 w 1010660"/>
              <a:gd name="connsiteY125" fmla="*/ 1260872 h 1802203"/>
              <a:gd name="connsiteX126" fmla="*/ 157076 w 1010660"/>
              <a:gd name="connsiteY126" fmla="*/ 1380793 h 1802203"/>
              <a:gd name="connsiteX127" fmla="*/ 171514 w 1010660"/>
              <a:gd name="connsiteY127" fmla="*/ 1439224 h 1802203"/>
              <a:gd name="connsiteX128" fmla="*/ 162512 w 1010660"/>
              <a:gd name="connsiteY128" fmla="*/ 1504110 h 1802203"/>
              <a:gd name="connsiteX129" fmla="*/ 140430 w 1010660"/>
              <a:gd name="connsiteY129" fmla="*/ 1544197 h 1802203"/>
              <a:gd name="connsiteX130" fmla="*/ 123274 w 1010660"/>
              <a:gd name="connsiteY130" fmla="*/ 1557786 h 1802203"/>
              <a:gd name="connsiteX131" fmla="*/ 94228 w 1010660"/>
              <a:gd name="connsiteY131" fmla="*/ 1563731 h 1802203"/>
              <a:gd name="connsiteX132" fmla="*/ 85226 w 1010660"/>
              <a:gd name="connsiteY132" fmla="*/ 1569167 h 1802203"/>
              <a:gd name="connsiteX133" fmla="*/ 59917 w 1010660"/>
              <a:gd name="connsiteY133" fmla="*/ 1597533 h 1802203"/>
              <a:gd name="connsiteX134" fmla="*/ 47347 w 1010660"/>
              <a:gd name="connsiteY134" fmla="*/ 1636940 h 1802203"/>
              <a:gd name="connsiteX135" fmla="*/ 82848 w 1010660"/>
              <a:gd name="connsiteY135" fmla="*/ 1670233 h 1802203"/>
              <a:gd name="connsiteX136" fmla="*/ 168626 w 1010660"/>
              <a:gd name="connsiteY136" fmla="*/ 1675668 h 1802203"/>
              <a:gd name="connsiteX137" fmla="*/ 225699 w 1010660"/>
              <a:gd name="connsiteY137" fmla="*/ 1626239 h 1802203"/>
              <a:gd name="connsiteX138" fmla="*/ 241496 w 1010660"/>
              <a:gd name="connsiteY138" fmla="*/ 1605007 h 1802203"/>
              <a:gd name="connsiteX139" fmla="*/ 272750 w 1010660"/>
              <a:gd name="connsiteY139" fmla="*/ 1588021 h 1802203"/>
              <a:gd name="connsiteX140" fmla="*/ 282092 w 1010660"/>
              <a:gd name="connsiteY140" fmla="*/ 1593966 h 1802203"/>
              <a:gd name="connsiteX141" fmla="*/ 279884 w 1010660"/>
              <a:gd name="connsiteY141" fmla="*/ 1643055 h 1802203"/>
              <a:gd name="connsiteX142" fmla="*/ 287698 w 1010660"/>
              <a:gd name="connsiteY142" fmla="*/ 1653417 h 1802203"/>
              <a:gd name="connsiteX143" fmla="*/ 291095 w 1010660"/>
              <a:gd name="connsiteY143" fmla="*/ 1645943 h 1802203"/>
              <a:gd name="connsiteX144" fmla="*/ 292963 w 1010660"/>
              <a:gd name="connsiteY144" fmla="*/ 1604327 h 1802203"/>
              <a:gd name="connsiteX145" fmla="*/ 295681 w 1010660"/>
              <a:gd name="connsiteY145" fmla="*/ 1579188 h 1802203"/>
              <a:gd name="connsiteX146" fmla="*/ 311648 w 1010660"/>
              <a:gd name="connsiteY146" fmla="*/ 1549633 h 1802203"/>
              <a:gd name="connsiteX147" fmla="*/ 316234 w 1010660"/>
              <a:gd name="connsiteY147" fmla="*/ 1517190 h 1802203"/>
              <a:gd name="connsiteX148" fmla="*/ 316743 w 1010660"/>
              <a:gd name="connsiteY148" fmla="*/ 1507338 h 1802203"/>
              <a:gd name="connsiteX149" fmla="*/ 313686 w 1010660"/>
              <a:gd name="connsiteY149" fmla="*/ 1474385 h 1802203"/>
              <a:gd name="connsiteX150" fmla="*/ 294662 w 1010660"/>
              <a:gd name="connsiteY150" fmla="*/ 1451794 h 1802203"/>
              <a:gd name="connsiteX151" fmla="*/ 281073 w 1010660"/>
              <a:gd name="connsiteY151" fmla="*/ 1446189 h 1802203"/>
              <a:gd name="connsiteX152" fmla="*/ 272071 w 1010660"/>
              <a:gd name="connsiteY152" fmla="*/ 1439734 h 1802203"/>
              <a:gd name="connsiteX153" fmla="*/ 270542 w 1010660"/>
              <a:gd name="connsiteY153" fmla="*/ 1428863 h 1802203"/>
              <a:gd name="connsiteX154" fmla="*/ 278355 w 1010660"/>
              <a:gd name="connsiteY154" fmla="*/ 1303677 h 1802203"/>
              <a:gd name="connsiteX155" fmla="*/ 285659 w 1010660"/>
              <a:gd name="connsiteY155" fmla="*/ 1212293 h 1802203"/>
              <a:gd name="connsiteX156" fmla="*/ 280564 w 1010660"/>
              <a:gd name="connsiteY156" fmla="*/ 1182398 h 1802203"/>
              <a:gd name="connsiteX157" fmla="*/ 269862 w 1010660"/>
              <a:gd name="connsiteY157" fmla="*/ 1148596 h 1802203"/>
              <a:gd name="connsiteX158" fmla="*/ 278016 w 1010660"/>
              <a:gd name="connsiteY158" fmla="*/ 1137725 h 1802203"/>
              <a:gd name="connsiteX159" fmla="*/ 313686 w 1010660"/>
              <a:gd name="connsiteY159" fmla="*/ 1138234 h 1802203"/>
              <a:gd name="connsiteX160" fmla="*/ 323708 w 1010660"/>
              <a:gd name="connsiteY160" fmla="*/ 1148596 h 1802203"/>
              <a:gd name="connsiteX161" fmla="*/ 337296 w 1010660"/>
              <a:gd name="connsiteY161" fmla="*/ 1174414 h 1802203"/>
              <a:gd name="connsiteX162" fmla="*/ 383668 w 1010660"/>
              <a:gd name="connsiteY162" fmla="*/ 1187663 h 1802203"/>
              <a:gd name="connsiteX163" fmla="*/ 507325 w 1010660"/>
              <a:gd name="connsiteY163" fmla="*/ 1194797 h 1802203"/>
              <a:gd name="connsiteX164" fmla="*/ 517007 w 1010660"/>
              <a:gd name="connsiteY164" fmla="*/ 1204309 h 1802203"/>
              <a:gd name="connsiteX165" fmla="*/ 509194 w 1010660"/>
              <a:gd name="connsiteY165" fmla="*/ 1295524 h 1802203"/>
              <a:gd name="connsiteX166" fmla="*/ 499851 w 1010660"/>
              <a:gd name="connsiteY166" fmla="*/ 1395910 h 1802203"/>
              <a:gd name="connsiteX167" fmla="*/ 506816 w 1010660"/>
              <a:gd name="connsiteY167" fmla="*/ 1404064 h 1802203"/>
              <a:gd name="connsiteX168" fmla="*/ 593104 w 1010660"/>
              <a:gd name="connsiteY168" fmla="*/ 1408140 h 1802203"/>
              <a:gd name="connsiteX169" fmla="*/ 606693 w 1010660"/>
              <a:gd name="connsiteY169" fmla="*/ 1407970 h 1802203"/>
              <a:gd name="connsiteX170" fmla="*/ 615016 w 1010660"/>
              <a:gd name="connsiteY170" fmla="*/ 1416293 h 1802203"/>
              <a:gd name="connsiteX171" fmla="*/ 614167 w 1010660"/>
              <a:gd name="connsiteY171" fmla="*/ 1485936 h 1802203"/>
              <a:gd name="connsiteX172" fmla="*/ 610430 w 1010660"/>
              <a:gd name="connsiteY172" fmla="*/ 1490861 h 1802203"/>
              <a:gd name="connsiteX173" fmla="*/ 560831 w 1010660"/>
              <a:gd name="connsiteY173" fmla="*/ 1486105 h 1802203"/>
              <a:gd name="connsiteX174" fmla="*/ 452801 w 1010660"/>
              <a:gd name="connsiteY174" fmla="*/ 1450945 h 1802203"/>
              <a:gd name="connsiteX175" fmla="*/ 429870 w 1010660"/>
              <a:gd name="connsiteY175" fmla="*/ 1458928 h 1802203"/>
              <a:gd name="connsiteX176" fmla="*/ 428341 w 1010660"/>
              <a:gd name="connsiteY176" fmla="*/ 1467081 h 1802203"/>
              <a:gd name="connsiteX177" fmla="*/ 428171 w 1010660"/>
              <a:gd name="connsiteY177" fmla="*/ 1505300 h 1802203"/>
              <a:gd name="connsiteX178" fmla="*/ 434626 w 1010660"/>
              <a:gd name="connsiteY178" fmla="*/ 1523474 h 1802203"/>
              <a:gd name="connsiteX179" fmla="*/ 438193 w 1010660"/>
              <a:gd name="connsiteY179" fmla="*/ 1531628 h 1802203"/>
              <a:gd name="connsiteX180" fmla="*/ 448214 w 1010660"/>
              <a:gd name="connsiteY180" fmla="*/ 1551671 h 1802203"/>
              <a:gd name="connsiteX181" fmla="*/ 451611 w 1010660"/>
              <a:gd name="connsiteY181" fmla="*/ 1557956 h 1802203"/>
              <a:gd name="connsiteX182" fmla="*/ 446346 w 1010660"/>
              <a:gd name="connsiteY182" fmla="*/ 1561523 h 1802203"/>
              <a:gd name="connsiteX183" fmla="*/ 350715 w 1010660"/>
              <a:gd name="connsiteY183" fmla="*/ 1584454 h 1802203"/>
              <a:gd name="connsiteX184" fmla="*/ 327954 w 1010660"/>
              <a:gd name="connsiteY184" fmla="*/ 1610782 h 1802203"/>
              <a:gd name="connsiteX185" fmla="*/ 327954 w 1010660"/>
              <a:gd name="connsiteY185" fmla="*/ 1649850 h 1802203"/>
              <a:gd name="connsiteX186" fmla="*/ 335428 w 1010660"/>
              <a:gd name="connsiteY186" fmla="*/ 1668194 h 1802203"/>
              <a:gd name="connsiteX187" fmla="*/ 346809 w 1010660"/>
              <a:gd name="connsiteY187" fmla="*/ 1688407 h 1802203"/>
              <a:gd name="connsiteX188" fmla="*/ 351904 w 1010660"/>
              <a:gd name="connsiteY188" fmla="*/ 1693673 h 1802203"/>
              <a:gd name="connsiteX189" fmla="*/ 395558 w 1010660"/>
              <a:gd name="connsiteY189" fmla="*/ 1687219 h 1802203"/>
              <a:gd name="connsiteX190" fmla="*/ 410166 w 1010660"/>
              <a:gd name="connsiteY190" fmla="*/ 1651888 h 1802203"/>
              <a:gd name="connsiteX191" fmla="*/ 398615 w 1010660"/>
              <a:gd name="connsiteY191" fmla="*/ 1632354 h 1802203"/>
              <a:gd name="connsiteX192" fmla="*/ 395388 w 1010660"/>
              <a:gd name="connsiteY192" fmla="*/ 1623182 h 1802203"/>
              <a:gd name="connsiteX193" fmla="*/ 403032 w 1010660"/>
              <a:gd name="connsiteY193" fmla="*/ 1619445 h 1802203"/>
              <a:gd name="connsiteX194" fmla="*/ 500701 w 1010660"/>
              <a:gd name="connsiteY194" fmla="*/ 1603478 h 1802203"/>
              <a:gd name="connsiteX195" fmla="*/ 566606 w 1010660"/>
              <a:gd name="connsiteY195" fmla="*/ 1591928 h 1802203"/>
              <a:gd name="connsiteX196" fmla="*/ 616205 w 1010660"/>
              <a:gd name="connsiteY196" fmla="*/ 1587341 h 1802203"/>
              <a:gd name="connsiteX197" fmla="*/ 638626 w 1010660"/>
              <a:gd name="connsiteY197" fmla="*/ 1604667 h 1802203"/>
              <a:gd name="connsiteX198" fmla="*/ 663935 w 1010660"/>
              <a:gd name="connsiteY198" fmla="*/ 1683312 h 1802203"/>
              <a:gd name="connsiteX199" fmla="*/ 667502 w 1010660"/>
              <a:gd name="connsiteY199" fmla="*/ 1731891 h 1802203"/>
              <a:gd name="connsiteX200" fmla="*/ 665634 w 1010660"/>
              <a:gd name="connsiteY200" fmla="*/ 1757200 h 1802203"/>
              <a:gd name="connsiteX201" fmla="*/ 712345 w 1010660"/>
              <a:gd name="connsiteY201" fmla="*/ 1803402 h 1802203"/>
              <a:gd name="connsiteX202" fmla="*/ 763642 w 1010660"/>
              <a:gd name="connsiteY202" fmla="*/ 1762976 h 1802203"/>
              <a:gd name="connsiteX203" fmla="*/ 760415 w 1010660"/>
              <a:gd name="connsiteY203" fmla="*/ 1742423 h 1802203"/>
              <a:gd name="connsiteX204" fmla="*/ 730860 w 1010660"/>
              <a:gd name="connsiteY204" fmla="*/ 1710319 h 1802203"/>
              <a:gd name="connsiteX205" fmla="*/ 725934 w 1010660"/>
              <a:gd name="connsiteY205" fmla="*/ 1704204 h 1802203"/>
              <a:gd name="connsiteX206" fmla="*/ 695189 w 1010660"/>
              <a:gd name="connsiteY206" fmla="*/ 1594985 h 1802203"/>
              <a:gd name="connsiteX207" fmla="*/ 705890 w 1010660"/>
              <a:gd name="connsiteY207" fmla="*/ 1581736 h 1802203"/>
              <a:gd name="connsiteX208" fmla="*/ 711835 w 1010660"/>
              <a:gd name="connsiteY208" fmla="*/ 1582246 h 1802203"/>
              <a:gd name="connsiteX209" fmla="*/ 783516 w 1010660"/>
              <a:gd name="connsiteY209" fmla="*/ 1589719 h 1802203"/>
              <a:gd name="connsiteX210" fmla="*/ 928236 w 1010660"/>
              <a:gd name="connsiteY210" fmla="*/ 1601270 h 1802203"/>
              <a:gd name="connsiteX211" fmla="*/ 942844 w 1010660"/>
              <a:gd name="connsiteY211" fmla="*/ 1623182 h 1802203"/>
              <a:gd name="connsiteX212" fmla="*/ 943353 w 1010660"/>
              <a:gd name="connsiteY212" fmla="*/ 1639488 h 1802203"/>
              <a:gd name="connsiteX213" fmla="*/ 951506 w 1010660"/>
              <a:gd name="connsiteY213" fmla="*/ 1656984 h 1802203"/>
              <a:gd name="connsiteX214" fmla="*/ 958980 w 1010660"/>
              <a:gd name="connsiteY214" fmla="*/ 1663778 h 1802203"/>
              <a:gd name="connsiteX215" fmla="*/ 989385 w 1010660"/>
              <a:gd name="connsiteY215" fmla="*/ 1666496 h 1802203"/>
              <a:gd name="connsiteX216" fmla="*/ 1002974 w 1010660"/>
              <a:gd name="connsiteY216" fmla="*/ 1659531 h 1802203"/>
              <a:gd name="connsiteX217" fmla="*/ 1010278 w 1010660"/>
              <a:gd name="connsiteY217" fmla="*/ 1613160 h 1802203"/>
              <a:gd name="connsiteX218" fmla="*/ 893245 w 1010660"/>
              <a:gd name="connsiteY218" fmla="*/ 959203 h 1802203"/>
              <a:gd name="connsiteX219" fmla="*/ 911929 w 1010660"/>
              <a:gd name="connsiteY219" fmla="*/ 957674 h 1802203"/>
              <a:gd name="connsiteX220" fmla="*/ 923310 w 1010660"/>
              <a:gd name="connsiteY220" fmla="*/ 963110 h 1802203"/>
              <a:gd name="connsiteX221" fmla="*/ 941655 w 1010660"/>
              <a:gd name="connsiteY221" fmla="*/ 1071989 h 1802203"/>
              <a:gd name="connsiteX222" fmla="*/ 943183 w 1010660"/>
              <a:gd name="connsiteY222" fmla="*/ 1086257 h 1802203"/>
              <a:gd name="connsiteX223" fmla="*/ 942504 w 1010660"/>
              <a:gd name="connsiteY223" fmla="*/ 1086257 h 1802203"/>
              <a:gd name="connsiteX224" fmla="*/ 942504 w 1010660"/>
              <a:gd name="connsiteY224" fmla="*/ 1098147 h 1802203"/>
              <a:gd name="connsiteX225" fmla="*/ 937748 w 1010660"/>
              <a:gd name="connsiteY225" fmla="*/ 1103073 h 1802203"/>
              <a:gd name="connsiteX226" fmla="*/ 932822 w 1010660"/>
              <a:gd name="connsiteY226" fmla="*/ 1098317 h 1802203"/>
              <a:gd name="connsiteX227" fmla="*/ 912269 w 1010660"/>
              <a:gd name="connsiteY227" fmla="*/ 1033261 h 1802203"/>
              <a:gd name="connsiteX228" fmla="*/ 893245 w 1010660"/>
              <a:gd name="connsiteY228" fmla="*/ 974830 h 1802203"/>
              <a:gd name="connsiteX229" fmla="*/ 888998 w 1010660"/>
              <a:gd name="connsiteY229" fmla="*/ 962940 h 1802203"/>
              <a:gd name="connsiteX230" fmla="*/ 893245 w 1010660"/>
              <a:gd name="connsiteY230" fmla="*/ 959203 h 1802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010660" h="1802203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2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8" name="Freeform: Shape 40">
            <a:extLst>
              <a:ext uri="{FF2B5EF4-FFF2-40B4-BE49-F238E27FC236}">
                <a16:creationId xmlns:a16="http://schemas.microsoft.com/office/drawing/2014/main" id="{45D8BD77-132F-435B-8BE7-87A475E9EF41}"/>
              </a:ext>
            </a:extLst>
          </p:cNvPr>
          <p:cNvSpPr/>
          <p:nvPr/>
        </p:nvSpPr>
        <p:spPr>
          <a:xfrm>
            <a:off x="3946306" y="5218796"/>
            <a:ext cx="422245" cy="947577"/>
          </a:xfrm>
          <a:custGeom>
            <a:avLst/>
            <a:gdLst>
              <a:gd name="connsiteX0" fmla="*/ 30018 w 780876"/>
              <a:gd name="connsiteY0" fmla="*/ 1629924 h 1752396"/>
              <a:gd name="connsiteX1" fmla="*/ 20379 w 780876"/>
              <a:gd name="connsiteY1" fmla="*/ 1612845 h 1752396"/>
              <a:gd name="connsiteX2" fmla="*/ 26618 w 780876"/>
              <a:gd name="connsiteY2" fmla="*/ 1542009 h 1752396"/>
              <a:gd name="connsiteX3" fmla="*/ 138812 w 780876"/>
              <a:gd name="connsiteY3" fmla="*/ 1406777 h 1752396"/>
              <a:gd name="connsiteX4" fmla="*/ 156131 w 780876"/>
              <a:gd name="connsiteY4" fmla="*/ 1338381 h 1752396"/>
              <a:gd name="connsiteX5" fmla="*/ 153131 w 780876"/>
              <a:gd name="connsiteY5" fmla="*/ 1316663 h 1752396"/>
              <a:gd name="connsiteX6" fmla="*/ 171530 w 780876"/>
              <a:gd name="connsiteY6" fmla="*/ 1272665 h 1752396"/>
              <a:gd name="connsiteX7" fmla="*/ 221887 w 780876"/>
              <a:gd name="connsiteY7" fmla="*/ 1200629 h 1752396"/>
              <a:gd name="connsiteX8" fmla="*/ 277484 w 780876"/>
              <a:gd name="connsiteY8" fmla="*/ 853170 h 1752396"/>
              <a:gd name="connsiteX9" fmla="*/ 278123 w 780876"/>
              <a:gd name="connsiteY9" fmla="*/ 689380 h 1752396"/>
              <a:gd name="connsiteX10" fmla="*/ 255165 w 780876"/>
              <a:gd name="connsiteY10" fmla="*/ 664581 h 1752396"/>
              <a:gd name="connsiteX11" fmla="*/ 137252 w 780876"/>
              <a:gd name="connsiteY11" fmla="*/ 636623 h 1752396"/>
              <a:gd name="connsiteX12" fmla="*/ 114853 w 780876"/>
              <a:gd name="connsiteY12" fmla="*/ 623984 h 1752396"/>
              <a:gd name="connsiteX13" fmla="*/ 116053 w 780876"/>
              <a:gd name="connsiteY13" fmla="*/ 595065 h 1752396"/>
              <a:gd name="connsiteX14" fmla="*/ 162570 w 780876"/>
              <a:gd name="connsiteY14" fmla="*/ 572427 h 1752396"/>
              <a:gd name="connsiteX15" fmla="*/ 175130 w 780876"/>
              <a:gd name="connsiteY15" fmla="*/ 550788 h 1752396"/>
              <a:gd name="connsiteX16" fmla="*/ 185969 w 780876"/>
              <a:gd name="connsiteY16" fmla="*/ 533229 h 1752396"/>
              <a:gd name="connsiteX17" fmla="*/ 238366 w 780876"/>
              <a:gd name="connsiteY17" fmla="*/ 516630 h 1752396"/>
              <a:gd name="connsiteX18" fmla="*/ 237886 w 780876"/>
              <a:gd name="connsiteY18" fmla="*/ 475792 h 1752396"/>
              <a:gd name="connsiteX19" fmla="*/ 227686 w 780876"/>
              <a:gd name="connsiteY19" fmla="*/ 463593 h 1752396"/>
              <a:gd name="connsiteX20" fmla="*/ 227447 w 780876"/>
              <a:gd name="connsiteY20" fmla="*/ 415436 h 1752396"/>
              <a:gd name="connsiteX21" fmla="*/ 237006 w 780876"/>
              <a:gd name="connsiteY21" fmla="*/ 400917 h 1752396"/>
              <a:gd name="connsiteX22" fmla="*/ 193568 w 780876"/>
              <a:gd name="connsiteY22" fmla="*/ 192329 h 1752396"/>
              <a:gd name="connsiteX23" fmla="*/ 163330 w 780876"/>
              <a:gd name="connsiteY23" fmla="*/ 150771 h 1752396"/>
              <a:gd name="connsiteX24" fmla="*/ 172530 w 780876"/>
              <a:gd name="connsiteY24" fmla="*/ 112134 h 1752396"/>
              <a:gd name="connsiteX25" fmla="*/ 215047 w 780876"/>
              <a:gd name="connsiteY25" fmla="*/ 111614 h 1752396"/>
              <a:gd name="connsiteX26" fmla="*/ 260925 w 780876"/>
              <a:gd name="connsiteY26" fmla="*/ 107454 h 1752396"/>
              <a:gd name="connsiteX27" fmla="*/ 293522 w 780876"/>
              <a:gd name="connsiteY27" fmla="*/ 100374 h 1752396"/>
              <a:gd name="connsiteX28" fmla="*/ 330040 w 780876"/>
              <a:gd name="connsiteY28" fmla="*/ 114974 h 1752396"/>
              <a:gd name="connsiteX29" fmla="*/ 337120 w 780876"/>
              <a:gd name="connsiteY29" fmla="*/ 54737 h 1752396"/>
              <a:gd name="connsiteX30" fmla="*/ 411116 w 780876"/>
              <a:gd name="connsiteY30" fmla="*/ 3300 h 1752396"/>
              <a:gd name="connsiteX31" fmla="*/ 444834 w 780876"/>
              <a:gd name="connsiteY31" fmla="*/ 44778 h 1752396"/>
              <a:gd name="connsiteX32" fmla="*/ 452553 w 780876"/>
              <a:gd name="connsiteY32" fmla="*/ 115014 h 1752396"/>
              <a:gd name="connsiteX33" fmla="*/ 486831 w 780876"/>
              <a:gd name="connsiteY33" fmla="*/ 101214 h 1752396"/>
              <a:gd name="connsiteX34" fmla="*/ 522949 w 780876"/>
              <a:gd name="connsiteY34" fmla="*/ 108574 h 1752396"/>
              <a:gd name="connsiteX35" fmla="*/ 568106 w 780876"/>
              <a:gd name="connsiteY35" fmla="*/ 111734 h 1752396"/>
              <a:gd name="connsiteX36" fmla="*/ 616823 w 780876"/>
              <a:gd name="connsiteY36" fmla="*/ 122693 h 1752396"/>
              <a:gd name="connsiteX37" fmla="*/ 616783 w 780876"/>
              <a:gd name="connsiteY37" fmla="*/ 149332 h 1752396"/>
              <a:gd name="connsiteX38" fmla="*/ 542428 w 780876"/>
              <a:gd name="connsiteY38" fmla="*/ 399877 h 1752396"/>
              <a:gd name="connsiteX39" fmla="*/ 552707 w 780876"/>
              <a:gd name="connsiteY39" fmla="*/ 415916 h 1752396"/>
              <a:gd name="connsiteX40" fmla="*/ 553107 w 780876"/>
              <a:gd name="connsiteY40" fmla="*/ 461593 h 1752396"/>
              <a:gd name="connsiteX41" fmla="*/ 542308 w 780876"/>
              <a:gd name="connsiteY41" fmla="*/ 516830 h 1752396"/>
              <a:gd name="connsiteX42" fmla="*/ 554827 w 780876"/>
              <a:gd name="connsiteY42" fmla="*/ 521430 h 1752396"/>
              <a:gd name="connsiteX43" fmla="*/ 585545 w 780876"/>
              <a:gd name="connsiteY43" fmla="*/ 529029 h 1752396"/>
              <a:gd name="connsiteX44" fmla="*/ 601104 w 780876"/>
              <a:gd name="connsiteY44" fmla="*/ 564427 h 1752396"/>
              <a:gd name="connsiteX45" fmla="*/ 648781 w 780876"/>
              <a:gd name="connsiteY45" fmla="*/ 586826 h 1752396"/>
              <a:gd name="connsiteX46" fmla="*/ 670860 w 780876"/>
              <a:gd name="connsiteY46" fmla="*/ 611464 h 1752396"/>
              <a:gd name="connsiteX47" fmla="*/ 648662 w 780876"/>
              <a:gd name="connsiteY47" fmla="*/ 632903 h 1752396"/>
              <a:gd name="connsiteX48" fmla="*/ 521589 w 780876"/>
              <a:gd name="connsiteY48" fmla="*/ 664541 h 1752396"/>
              <a:gd name="connsiteX49" fmla="*/ 502150 w 780876"/>
              <a:gd name="connsiteY49" fmla="*/ 683300 h 1752396"/>
              <a:gd name="connsiteX50" fmla="*/ 558747 w 780876"/>
              <a:gd name="connsiteY50" fmla="*/ 1194830 h 1752396"/>
              <a:gd name="connsiteX51" fmla="*/ 613904 w 780876"/>
              <a:gd name="connsiteY51" fmla="*/ 1274905 h 1752396"/>
              <a:gd name="connsiteX52" fmla="*/ 630143 w 780876"/>
              <a:gd name="connsiteY52" fmla="*/ 1315783 h 1752396"/>
              <a:gd name="connsiteX53" fmla="*/ 662381 w 780876"/>
              <a:gd name="connsiteY53" fmla="*/ 1431296 h 1752396"/>
              <a:gd name="connsiteX54" fmla="*/ 756175 w 780876"/>
              <a:gd name="connsiteY54" fmla="*/ 1542849 h 1752396"/>
              <a:gd name="connsiteX55" fmla="*/ 760615 w 780876"/>
              <a:gd name="connsiteY55" fmla="*/ 1617645 h 1752396"/>
              <a:gd name="connsiteX56" fmla="*/ 765015 w 780876"/>
              <a:gd name="connsiteY56" fmla="*/ 1643883 h 1752396"/>
              <a:gd name="connsiteX57" fmla="*/ 779734 w 780876"/>
              <a:gd name="connsiteY57" fmla="*/ 1670962 h 1752396"/>
              <a:gd name="connsiteX58" fmla="*/ 780214 w 780876"/>
              <a:gd name="connsiteY58" fmla="*/ 1730798 h 1752396"/>
              <a:gd name="connsiteX59" fmla="*/ 758775 w 780876"/>
              <a:gd name="connsiteY59" fmla="*/ 1752397 h 1752396"/>
              <a:gd name="connsiteX60" fmla="*/ 23699 w 780876"/>
              <a:gd name="connsiteY60" fmla="*/ 1752317 h 1752396"/>
              <a:gd name="connsiteX61" fmla="*/ 340 w 780876"/>
              <a:gd name="connsiteY61" fmla="*/ 1731998 h 1752396"/>
              <a:gd name="connsiteX62" fmla="*/ 3220 w 780876"/>
              <a:gd name="connsiteY62" fmla="*/ 1660642 h 1752396"/>
              <a:gd name="connsiteX63" fmla="*/ 30018 w 780876"/>
              <a:gd name="connsiteY63" fmla="*/ 1629924 h 1752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780876" h="1752396">
                <a:moveTo>
                  <a:pt x="30018" y="1629924"/>
                </a:moveTo>
                <a:cubicBezTo>
                  <a:pt x="26858" y="1624324"/>
                  <a:pt x="23858" y="1618445"/>
                  <a:pt x="20379" y="1612845"/>
                </a:cubicBezTo>
                <a:cubicBezTo>
                  <a:pt x="1140" y="1582047"/>
                  <a:pt x="2100" y="1571688"/>
                  <a:pt x="26618" y="1542009"/>
                </a:cubicBezTo>
                <a:cubicBezTo>
                  <a:pt x="63976" y="1496892"/>
                  <a:pt x="100574" y="1451135"/>
                  <a:pt x="138812" y="1406777"/>
                </a:cubicBezTo>
                <a:cubicBezTo>
                  <a:pt x="156571" y="1386138"/>
                  <a:pt x="161650" y="1364100"/>
                  <a:pt x="156131" y="1338381"/>
                </a:cubicBezTo>
                <a:cubicBezTo>
                  <a:pt x="154611" y="1331262"/>
                  <a:pt x="154571" y="1323822"/>
                  <a:pt x="153131" y="1316663"/>
                </a:cubicBezTo>
                <a:cubicBezTo>
                  <a:pt x="149331" y="1297704"/>
                  <a:pt x="154411" y="1283984"/>
                  <a:pt x="171530" y="1272665"/>
                </a:cubicBezTo>
                <a:cubicBezTo>
                  <a:pt x="197288" y="1255586"/>
                  <a:pt x="212687" y="1230468"/>
                  <a:pt x="221887" y="1200629"/>
                </a:cubicBezTo>
                <a:cubicBezTo>
                  <a:pt x="256925" y="1087396"/>
                  <a:pt x="275444" y="971563"/>
                  <a:pt x="277484" y="853170"/>
                </a:cubicBezTo>
                <a:cubicBezTo>
                  <a:pt x="278403" y="798573"/>
                  <a:pt x="277204" y="743976"/>
                  <a:pt x="278123" y="689380"/>
                </a:cubicBezTo>
                <a:cubicBezTo>
                  <a:pt x="278403" y="672021"/>
                  <a:pt x="271204" y="667661"/>
                  <a:pt x="255165" y="664581"/>
                </a:cubicBezTo>
                <a:cubicBezTo>
                  <a:pt x="215527" y="656942"/>
                  <a:pt x="176369" y="646702"/>
                  <a:pt x="137252" y="636623"/>
                </a:cubicBezTo>
                <a:cubicBezTo>
                  <a:pt x="129212" y="634543"/>
                  <a:pt x="121453" y="629343"/>
                  <a:pt x="114853" y="623984"/>
                </a:cubicBezTo>
                <a:cubicBezTo>
                  <a:pt x="103054" y="614424"/>
                  <a:pt x="101974" y="603145"/>
                  <a:pt x="116053" y="595065"/>
                </a:cubicBezTo>
                <a:cubicBezTo>
                  <a:pt x="130972" y="586506"/>
                  <a:pt x="147051" y="579946"/>
                  <a:pt x="162570" y="572427"/>
                </a:cubicBezTo>
                <a:cubicBezTo>
                  <a:pt x="171450" y="568147"/>
                  <a:pt x="181809" y="565707"/>
                  <a:pt x="175130" y="550788"/>
                </a:cubicBezTo>
                <a:cubicBezTo>
                  <a:pt x="173450" y="547028"/>
                  <a:pt x="180529" y="535549"/>
                  <a:pt x="185969" y="533229"/>
                </a:cubicBezTo>
                <a:cubicBezTo>
                  <a:pt x="201568" y="526549"/>
                  <a:pt x="218367" y="522709"/>
                  <a:pt x="238366" y="516630"/>
                </a:cubicBezTo>
                <a:cubicBezTo>
                  <a:pt x="238366" y="504591"/>
                  <a:pt x="239166" y="490111"/>
                  <a:pt x="237886" y="475792"/>
                </a:cubicBezTo>
                <a:cubicBezTo>
                  <a:pt x="237486" y="471393"/>
                  <a:pt x="232046" y="466473"/>
                  <a:pt x="227686" y="463593"/>
                </a:cubicBezTo>
                <a:cubicBezTo>
                  <a:pt x="207368" y="450234"/>
                  <a:pt x="207368" y="429555"/>
                  <a:pt x="227447" y="415436"/>
                </a:cubicBezTo>
                <a:cubicBezTo>
                  <a:pt x="231966" y="412276"/>
                  <a:pt x="237126" y="405756"/>
                  <a:pt x="237006" y="400917"/>
                </a:cubicBezTo>
                <a:cubicBezTo>
                  <a:pt x="235006" y="328841"/>
                  <a:pt x="230966" y="256925"/>
                  <a:pt x="193568" y="192329"/>
                </a:cubicBezTo>
                <a:cubicBezTo>
                  <a:pt x="185009" y="177570"/>
                  <a:pt x="174130" y="164011"/>
                  <a:pt x="163330" y="150771"/>
                </a:cubicBezTo>
                <a:cubicBezTo>
                  <a:pt x="154171" y="139532"/>
                  <a:pt x="157971" y="119933"/>
                  <a:pt x="172530" y="112134"/>
                </a:cubicBezTo>
                <a:cubicBezTo>
                  <a:pt x="186409" y="104694"/>
                  <a:pt x="200888" y="100494"/>
                  <a:pt x="215047" y="111614"/>
                </a:cubicBezTo>
                <a:cubicBezTo>
                  <a:pt x="231766" y="124733"/>
                  <a:pt x="245405" y="125413"/>
                  <a:pt x="260925" y="107454"/>
                </a:cubicBezTo>
                <a:cubicBezTo>
                  <a:pt x="266884" y="100574"/>
                  <a:pt x="282723" y="99214"/>
                  <a:pt x="293522" y="100374"/>
                </a:cubicBezTo>
                <a:cubicBezTo>
                  <a:pt x="304842" y="101574"/>
                  <a:pt x="315481" y="108854"/>
                  <a:pt x="330040" y="114974"/>
                </a:cubicBezTo>
                <a:cubicBezTo>
                  <a:pt x="332480" y="94495"/>
                  <a:pt x="335520" y="74696"/>
                  <a:pt x="337120" y="54737"/>
                </a:cubicBezTo>
                <a:cubicBezTo>
                  <a:pt x="340560" y="11620"/>
                  <a:pt x="369038" y="-8419"/>
                  <a:pt x="411116" y="3300"/>
                </a:cubicBezTo>
                <a:cubicBezTo>
                  <a:pt x="433034" y="9380"/>
                  <a:pt x="442274" y="20819"/>
                  <a:pt x="444834" y="44778"/>
                </a:cubicBezTo>
                <a:cubicBezTo>
                  <a:pt x="447273" y="67576"/>
                  <a:pt x="449833" y="90375"/>
                  <a:pt x="452553" y="115014"/>
                </a:cubicBezTo>
                <a:cubicBezTo>
                  <a:pt x="466312" y="109174"/>
                  <a:pt x="476352" y="101934"/>
                  <a:pt x="486831" y="101214"/>
                </a:cubicBezTo>
                <a:cubicBezTo>
                  <a:pt x="498950" y="100374"/>
                  <a:pt x="515949" y="101094"/>
                  <a:pt x="522949" y="108574"/>
                </a:cubicBezTo>
                <a:cubicBezTo>
                  <a:pt x="538908" y="125613"/>
                  <a:pt x="551787" y="121773"/>
                  <a:pt x="568106" y="111734"/>
                </a:cubicBezTo>
                <a:cubicBezTo>
                  <a:pt x="594425" y="95575"/>
                  <a:pt x="599145" y="97415"/>
                  <a:pt x="616823" y="122693"/>
                </a:cubicBezTo>
                <a:cubicBezTo>
                  <a:pt x="623543" y="132333"/>
                  <a:pt x="624703" y="140172"/>
                  <a:pt x="616783" y="149332"/>
                </a:cubicBezTo>
                <a:cubicBezTo>
                  <a:pt x="554307" y="221607"/>
                  <a:pt x="542708" y="309162"/>
                  <a:pt x="542428" y="399877"/>
                </a:cubicBezTo>
                <a:cubicBezTo>
                  <a:pt x="542428" y="405316"/>
                  <a:pt x="547787" y="412556"/>
                  <a:pt x="552707" y="415916"/>
                </a:cubicBezTo>
                <a:cubicBezTo>
                  <a:pt x="570386" y="427915"/>
                  <a:pt x="571026" y="448954"/>
                  <a:pt x="553107" y="461593"/>
                </a:cubicBezTo>
                <a:cubicBezTo>
                  <a:pt x="541788" y="469593"/>
                  <a:pt x="533908" y="507190"/>
                  <a:pt x="542308" y="516830"/>
                </a:cubicBezTo>
                <a:cubicBezTo>
                  <a:pt x="544868" y="519790"/>
                  <a:pt x="550467" y="520310"/>
                  <a:pt x="554827" y="521430"/>
                </a:cubicBezTo>
                <a:cubicBezTo>
                  <a:pt x="565066" y="524069"/>
                  <a:pt x="575866" y="525109"/>
                  <a:pt x="585545" y="529029"/>
                </a:cubicBezTo>
                <a:cubicBezTo>
                  <a:pt x="605344" y="537029"/>
                  <a:pt x="607024" y="541628"/>
                  <a:pt x="601104" y="564427"/>
                </a:cubicBezTo>
                <a:cubicBezTo>
                  <a:pt x="616823" y="571587"/>
                  <a:pt x="633742" y="577666"/>
                  <a:pt x="648781" y="586826"/>
                </a:cubicBezTo>
                <a:cubicBezTo>
                  <a:pt x="658181" y="592545"/>
                  <a:pt x="669420" y="602185"/>
                  <a:pt x="670860" y="611464"/>
                </a:cubicBezTo>
                <a:cubicBezTo>
                  <a:pt x="671820" y="617544"/>
                  <a:pt x="657941" y="630223"/>
                  <a:pt x="648662" y="632903"/>
                </a:cubicBezTo>
                <a:cubicBezTo>
                  <a:pt x="606744" y="644982"/>
                  <a:pt x="564266" y="655422"/>
                  <a:pt x="521589" y="664541"/>
                </a:cubicBezTo>
                <a:cubicBezTo>
                  <a:pt x="509350" y="667141"/>
                  <a:pt x="502270" y="669141"/>
                  <a:pt x="502150" y="683300"/>
                </a:cubicBezTo>
                <a:cubicBezTo>
                  <a:pt x="500590" y="856050"/>
                  <a:pt x="506310" y="1027880"/>
                  <a:pt x="558747" y="1194830"/>
                </a:cubicBezTo>
                <a:cubicBezTo>
                  <a:pt x="569186" y="1228028"/>
                  <a:pt x="584425" y="1256066"/>
                  <a:pt x="613904" y="1274905"/>
                </a:cubicBezTo>
                <a:cubicBezTo>
                  <a:pt x="629663" y="1284945"/>
                  <a:pt x="635862" y="1299144"/>
                  <a:pt x="630143" y="1315783"/>
                </a:cubicBezTo>
                <a:cubicBezTo>
                  <a:pt x="614223" y="1362220"/>
                  <a:pt x="631543" y="1397538"/>
                  <a:pt x="662381" y="1431296"/>
                </a:cubicBezTo>
                <a:cubicBezTo>
                  <a:pt x="695139" y="1467134"/>
                  <a:pt x="725377" y="1505291"/>
                  <a:pt x="756175" y="1542849"/>
                </a:cubicBezTo>
                <a:cubicBezTo>
                  <a:pt x="782094" y="1574447"/>
                  <a:pt x="786373" y="1588807"/>
                  <a:pt x="760615" y="1617645"/>
                </a:cubicBezTo>
                <a:cubicBezTo>
                  <a:pt x="751376" y="1628004"/>
                  <a:pt x="754735" y="1635124"/>
                  <a:pt x="765015" y="1643883"/>
                </a:cubicBezTo>
                <a:cubicBezTo>
                  <a:pt x="772414" y="1650203"/>
                  <a:pt x="778654" y="1661362"/>
                  <a:pt x="779734" y="1670962"/>
                </a:cubicBezTo>
                <a:cubicBezTo>
                  <a:pt x="781934" y="1690681"/>
                  <a:pt x="780294" y="1710839"/>
                  <a:pt x="780214" y="1730798"/>
                </a:cubicBezTo>
                <a:cubicBezTo>
                  <a:pt x="780174" y="1745037"/>
                  <a:pt x="774854" y="1752397"/>
                  <a:pt x="758775" y="1752397"/>
                </a:cubicBezTo>
                <a:cubicBezTo>
                  <a:pt x="513749" y="1752037"/>
                  <a:pt x="268724" y="1751997"/>
                  <a:pt x="23699" y="1752317"/>
                </a:cubicBezTo>
                <a:cubicBezTo>
                  <a:pt x="8539" y="1752317"/>
                  <a:pt x="460" y="1746357"/>
                  <a:pt x="340" y="1731998"/>
                </a:cubicBezTo>
                <a:cubicBezTo>
                  <a:pt x="140" y="1708159"/>
                  <a:pt x="-1180" y="1683801"/>
                  <a:pt x="3220" y="1660642"/>
                </a:cubicBezTo>
                <a:cubicBezTo>
                  <a:pt x="5220" y="1649843"/>
                  <a:pt x="19539" y="1641363"/>
                  <a:pt x="30018" y="1629924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9" name="Freeform: Shape 41">
            <a:extLst>
              <a:ext uri="{FF2B5EF4-FFF2-40B4-BE49-F238E27FC236}">
                <a16:creationId xmlns:a16="http://schemas.microsoft.com/office/drawing/2014/main" id="{E70A6E52-ECB9-41B0-8511-C3A678952DA6}"/>
              </a:ext>
            </a:extLst>
          </p:cNvPr>
          <p:cNvSpPr/>
          <p:nvPr/>
        </p:nvSpPr>
        <p:spPr>
          <a:xfrm>
            <a:off x="4464400" y="5215330"/>
            <a:ext cx="376250" cy="951042"/>
          </a:xfrm>
          <a:custGeom>
            <a:avLst/>
            <a:gdLst>
              <a:gd name="connsiteX0" fmla="*/ 286941 w 695818"/>
              <a:gd name="connsiteY0" fmla="*/ 258481 h 1758806"/>
              <a:gd name="connsiteX1" fmla="*/ 291180 w 695818"/>
              <a:gd name="connsiteY1" fmla="*/ 181925 h 1758806"/>
              <a:gd name="connsiteX2" fmla="*/ 240703 w 695818"/>
              <a:gd name="connsiteY2" fmla="*/ 181925 h 1758806"/>
              <a:gd name="connsiteX3" fmla="*/ 240703 w 695818"/>
              <a:gd name="connsiteY3" fmla="*/ 76811 h 1758806"/>
              <a:gd name="connsiteX4" fmla="*/ 306340 w 695818"/>
              <a:gd name="connsiteY4" fmla="*/ 76811 h 1758806"/>
              <a:gd name="connsiteX5" fmla="*/ 335898 w 695818"/>
              <a:gd name="connsiteY5" fmla="*/ 5695 h 1758806"/>
              <a:gd name="connsiteX6" fmla="*/ 372936 w 695818"/>
              <a:gd name="connsiteY6" fmla="*/ 6215 h 1758806"/>
              <a:gd name="connsiteX7" fmla="*/ 398694 w 695818"/>
              <a:gd name="connsiteY7" fmla="*/ 21414 h 1758806"/>
              <a:gd name="connsiteX8" fmla="*/ 410494 w 695818"/>
              <a:gd name="connsiteY8" fmla="*/ 56012 h 1758806"/>
              <a:gd name="connsiteX9" fmla="*/ 424773 w 695818"/>
              <a:gd name="connsiteY9" fmla="*/ 78331 h 1758806"/>
              <a:gd name="connsiteX10" fmla="*/ 471250 w 695818"/>
              <a:gd name="connsiteY10" fmla="*/ 78331 h 1758806"/>
              <a:gd name="connsiteX11" fmla="*/ 470650 w 695818"/>
              <a:gd name="connsiteY11" fmla="*/ 171446 h 1758806"/>
              <a:gd name="connsiteX12" fmla="*/ 457251 w 695818"/>
              <a:gd name="connsiteY12" fmla="*/ 181125 h 1758806"/>
              <a:gd name="connsiteX13" fmla="*/ 419333 w 695818"/>
              <a:gd name="connsiteY13" fmla="*/ 187485 h 1758806"/>
              <a:gd name="connsiteX14" fmla="*/ 434292 w 695818"/>
              <a:gd name="connsiteY14" fmla="*/ 221363 h 1758806"/>
              <a:gd name="connsiteX15" fmla="*/ 434812 w 695818"/>
              <a:gd name="connsiteY15" fmla="*/ 253801 h 1758806"/>
              <a:gd name="connsiteX16" fmla="*/ 461090 w 695818"/>
              <a:gd name="connsiteY16" fmla="*/ 285799 h 1758806"/>
              <a:gd name="connsiteX17" fmla="*/ 482449 w 695818"/>
              <a:gd name="connsiteY17" fmla="*/ 293798 h 1758806"/>
              <a:gd name="connsiteX18" fmla="*/ 540166 w 695818"/>
              <a:gd name="connsiteY18" fmla="*/ 298238 h 1758806"/>
              <a:gd name="connsiteX19" fmla="*/ 566684 w 695818"/>
              <a:gd name="connsiteY19" fmla="*/ 331836 h 1758806"/>
              <a:gd name="connsiteX20" fmla="*/ 552565 w 695818"/>
              <a:gd name="connsiteY20" fmla="*/ 379353 h 1758806"/>
              <a:gd name="connsiteX21" fmla="*/ 482969 w 695818"/>
              <a:gd name="connsiteY21" fmla="*/ 547303 h 1758806"/>
              <a:gd name="connsiteX22" fmla="*/ 491089 w 695818"/>
              <a:gd name="connsiteY22" fmla="*/ 554063 h 1758806"/>
              <a:gd name="connsiteX23" fmla="*/ 492169 w 695818"/>
              <a:gd name="connsiteY23" fmla="*/ 595661 h 1758806"/>
              <a:gd name="connsiteX24" fmla="*/ 483649 w 695818"/>
              <a:gd name="connsiteY24" fmla="*/ 645058 h 1758806"/>
              <a:gd name="connsiteX25" fmla="*/ 493728 w 695818"/>
              <a:gd name="connsiteY25" fmla="*/ 649777 h 1758806"/>
              <a:gd name="connsiteX26" fmla="*/ 515127 w 695818"/>
              <a:gd name="connsiteY26" fmla="*/ 654257 h 1758806"/>
              <a:gd name="connsiteX27" fmla="*/ 535806 w 695818"/>
              <a:gd name="connsiteY27" fmla="*/ 688935 h 1758806"/>
              <a:gd name="connsiteX28" fmla="*/ 583803 w 695818"/>
              <a:gd name="connsiteY28" fmla="*/ 711534 h 1758806"/>
              <a:gd name="connsiteX29" fmla="*/ 582963 w 695818"/>
              <a:gd name="connsiteY29" fmla="*/ 746772 h 1758806"/>
              <a:gd name="connsiteX30" fmla="*/ 469930 w 695818"/>
              <a:gd name="connsiteY30" fmla="*/ 776810 h 1758806"/>
              <a:gd name="connsiteX31" fmla="*/ 448291 w 695818"/>
              <a:gd name="connsiteY31" fmla="*/ 796289 h 1758806"/>
              <a:gd name="connsiteX32" fmla="*/ 500888 w 695818"/>
              <a:gd name="connsiteY32" fmla="*/ 1264141 h 1758806"/>
              <a:gd name="connsiteX33" fmla="*/ 544006 w 695818"/>
              <a:gd name="connsiteY33" fmla="*/ 1324458 h 1758806"/>
              <a:gd name="connsiteX34" fmla="*/ 561045 w 695818"/>
              <a:gd name="connsiteY34" fmla="*/ 1369015 h 1758806"/>
              <a:gd name="connsiteX35" fmla="*/ 584123 w 695818"/>
              <a:gd name="connsiteY35" fmla="*/ 1460369 h 1758806"/>
              <a:gd name="connsiteX36" fmla="*/ 675718 w 695818"/>
              <a:gd name="connsiteY36" fmla="*/ 1571203 h 1758806"/>
              <a:gd name="connsiteX37" fmla="*/ 677638 w 695818"/>
              <a:gd name="connsiteY37" fmla="*/ 1635519 h 1758806"/>
              <a:gd name="connsiteX38" fmla="*/ 678958 w 695818"/>
              <a:gd name="connsiteY38" fmla="*/ 1654598 h 1758806"/>
              <a:gd name="connsiteX39" fmla="*/ 695437 w 695818"/>
              <a:gd name="connsiteY39" fmla="*/ 1693996 h 1758806"/>
              <a:gd name="connsiteX40" fmla="*/ 688317 w 695818"/>
              <a:gd name="connsiteY40" fmla="*/ 1753272 h 1758806"/>
              <a:gd name="connsiteX41" fmla="*/ 633001 w 695818"/>
              <a:gd name="connsiteY41" fmla="*/ 1756912 h 1758806"/>
              <a:gd name="connsiteX42" fmla="*/ 31636 w 695818"/>
              <a:gd name="connsiteY42" fmla="*/ 1756352 h 1758806"/>
              <a:gd name="connsiteX43" fmla="*/ 278 w 695818"/>
              <a:gd name="connsiteY43" fmla="*/ 1723874 h 1758806"/>
              <a:gd name="connsiteX44" fmla="*/ 1798 w 695818"/>
              <a:gd name="connsiteY44" fmla="*/ 1684076 h 1758806"/>
              <a:gd name="connsiteX45" fmla="*/ 17037 w 695818"/>
              <a:gd name="connsiteY45" fmla="*/ 1658198 h 1758806"/>
              <a:gd name="connsiteX46" fmla="*/ 20676 w 695818"/>
              <a:gd name="connsiteY46" fmla="*/ 1630720 h 1758806"/>
              <a:gd name="connsiteX47" fmla="*/ 21597 w 695818"/>
              <a:gd name="connsiteY47" fmla="*/ 1572403 h 1758806"/>
              <a:gd name="connsiteX48" fmla="*/ 120591 w 695818"/>
              <a:gd name="connsiteY48" fmla="*/ 1452130 h 1758806"/>
              <a:gd name="connsiteX49" fmla="*/ 138590 w 695818"/>
              <a:gd name="connsiteY49" fmla="*/ 1374295 h 1758806"/>
              <a:gd name="connsiteX50" fmla="*/ 156668 w 695818"/>
              <a:gd name="connsiteY50" fmla="*/ 1323058 h 1758806"/>
              <a:gd name="connsiteX51" fmla="*/ 199746 w 695818"/>
              <a:gd name="connsiteY51" fmla="*/ 1258102 h 1758806"/>
              <a:gd name="connsiteX52" fmla="*/ 249223 w 695818"/>
              <a:gd name="connsiteY52" fmla="*/ 833847 h 1758806"/>
              <a:gd name="connsiteX53" fmla="*/ 248303 w 695818"/>
              <a:gd name="connsiteY53" fmla="*/ 803928 h 1758806"/>
              <a:gd name="connsiteX54" fmla="*/ 223065 w 695818"/>
              <a:gd name="connsiteY54" fmla="*/ 776530 h 1758806"/>
              <a:gd name="connsiteX55" fmla="*/ 129990 w 695818"/>
              <a:gd name="connsiteY55" fmla="*/ 755531 h 1758806"/>
              <a:gd name="connsiteX56" fmla="*/ 105711 w 695818"/>
              <a:gd name="connsiteY56" fmla="*/ 742132 h 1758806"/>
              <a:gd name="connsiteX57" fmla="*/ 106831 w 695818"/>
              <a:gd name="connsiteY57" fmla="*/ 714734 h 1758806"/>
              <a:gd name="connsiteX58" fmla="*/ 147869 w 695818"/>
              <a:gd name="connsiteY58" fmla="*/ 694575 h 1758806"/>
              <a:gd name="connsiteX59" fmla="*/ 158748 w 695818"/>
              <a:gd name="connsiteY59" fmla="*/ 681296 h 1758806"/>
              <a:gd name="connsiteX60" fmla="*/ 173787 w 695818"/>
              <a:gd name="connsiteY60" fmla="*/ 656737 h 1758806"/>
              <a:gd name="connsiteX61" fmla="*/ 188827 w 695818"/>
              <a:gd name="connsiteY61" fmla="*/ 651497 h 1758806"/>
              <a:gd name="connsiteX62" fmla="*/ 213985 w 695818"/>
              <a:gd name="connsiteY62" fmla="*/ 639098 h 1758806"/>
              <a:gd name="connsiteX63" fmla="*/ 200666 w 695818"/>
              <a:gd name="connsiteY63" fmla="*/ 593621 h 1758806"/>
              <a:gd name="connsiteX64" fmla="*/ 201506 w 695818"/>
              <a:gd name="connsiteY64" fmla="*/ 557463 h 1758806"/>
              <a:gd name="connsiteX65" fmla="*/ 207225 w 695818"/>
              <a:gd name="connsiteY65" fmla="*/ 532864 h 1758806"/>
              <a:gd name="connsiteX66" fmla="*/ 137990 w 695818"/>
              <a:gd name="connsiteY66" fmla="*/ 367274 h 1758806"/>
              <a:gd name="connsiteX67" fmla="*/ 128550 w 695818"/>
              <a:gd name="connsiteY67" fmla="*/ 336876 h 1758806"/>
              <a:gd name="connsiteX68" fmla="*/ 158388 w 695818"/>
              <a:gd name="connsiteY68" fmla="*/ 298078 h 1758806"/>
              <a:gd name="connsiteX69" fmla="*/ 224104 w 695818"/>
              <a:gd name="connsiteY69" fmla="*/ 293998 h 1758806"/>
              <a:gd name="connsiteX70" fmla="*/ 239384 w 695818"/>
              <a:gd name="connsiteY70" fmla="*/ 288719 h 1758806"/>
              <a:gd name="connsiteX71" fmla="*/ 286941 w 695818"/>
              <a:gd name="connsiteY71" fmla="*/ 258481 h 175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695818" h="1758806">
                <a:moveTo>
                  <a:pt x="286941" y="258481"/>
                </a:moveTo>
                <a:cubicBezTo>
                  <a:pt x="251543" y="227282"/>
                  <a:pt x="293140" y="209443"/>
                  <a:pt x="291180" y="181925"/>
                </a:cubicBezTo>
                <a:cubicBezTo>
                  <a:pt x="274221" y="181925"/>
                  <a:pt x="258023" y="181925"/>
                  <a:pt x="240703" y="181925"/>
                </a:cubicBezTo>
                <a:cubicBezTo>
                  <a:pt x="240703" y="146287"/>
                  <a:pt x="240703" y="113449"/>
                  <a:pt x="240703" y="76811"/>
                </a:cubicBezTo>
                <a:cubicBezTo>
                  <a:pt x="262942" y="76811"/>
                  <a:pt x="284301" y="76811"/>
                  <a:pt x="306340" y="76811"/>
                </a:cubicBezTo>
                <a:cubicBezTo>
                  <a:pt x="293180" y="30694"/>
                  <a:pt x="294620" y="28374"/>
                  <a:pt x="335898" y="5695"/>
                </a:cubicBezTo>
                <a:cubicBezTo>
                  <a:pt x="349057" y="-1544"/>
                  <a:pt x="360457" y="-2424"/>
                  <a:pt x="372936" y="6215"/>
                </a:cubicBezTo>
                <a:cubicBezTo>
                  <a:pt x="381095" y="11895"/>
                  <a:pt x="389775" y="17015"/>
                  <a:pt x="398694" y="21414"/>
                </a:cubicBezTo>
                <a:cubicBezTo>
                  <a:pt x="414453" y="29214"/>
                  <a:pt x="419933" y="39373"/>
                  <a:pt x="410494" y="56012"/>
                </a:cubicBezTo>
                <a:cubicBezTo>
                  <a:pt x="401894" y="71212"/>
                  <a:pt x="408334" y="78331"/>
                  <a:pt x="424773" y="78331"/>
                </a:cubicBezTo>
                <a:cubicBezTo>
                  <a:pt x="440012" y="78331"/>
                  <a:pt x="455291" y="78331"/>
                  <a:pt x="471250" y="78331"/>
                </a:cubicBezTo>
                <a:cubicBezTo>
                  <a:pt x="471250" y="110729"/>
                  <a:pt x="471690" y="141127"/>
                  <a:pt x="470650" y="171446"/>
                </a:cubicBezTo>
                <a:cubicBezTo>
                  <a:pt x="470530" y="174925"/>
                  <a:pt x="462411" y="179885"/>
                  <a:pt x="457251" y="181125"/>
                </a:cubicBezTo>
                <a:cubicBezTo>
                  <a:pt x="444851" y="184165"/>
                  <a:pt x="431972" y="185485"/>
                  <a:pt x="419333" y="187485"/>
                </a:cubicBezTo>
                <a:cubicBezTo>
                  <a:pt x="424493" y="198724"/>
                  <a:pt x="431452" y="209563"/>
                  <a:pt x="434292" y="221363"/>
                </a:cubicBezTo>
                <a:cubicBezTo>
                  <a:pt x="436852" y="231962"/>
                  <a:pt x="434812" y="243641"/>
                  <a:pt x="434812" y="253801"/>
                </a:cubicBezTo>
                <a:cubicBezTo>
                  <a:pt x="442972" y="264000"/>
                  <a:pt x="450971" y="276039"/>
                  <a:pt x="461090" y="285799"/>
                </a:cubicBezTo>
                <a:cubicBezTo>
                  <a:pt x="466170" y="290679"/>
                  <a:pt x="475010" y="292958"/>
                  <a:pt x="482449" y="293798"/>
                </a:cubicBezTo>
                <a:cubicBezTo>
                  <a:pt x="501608" y="295998"/>
                  <a:pt x="521007" y="296118"/>
                  <a:pt x="540166" y="298238"/>
                </a:cubicBezTo>
                <a:cubicBezTo>
                  <a:pt x="561485" y="300598"/>
                  <a:pt x="570004" y="310517"/>
                  <a:pt x="566684" y="331836"/>
                </a:cubicBezTo>
                <a:cubicBezTo>
                  <a:pt x="564164" y="348035"/>
                  <a:pt x="558765" y="364074"/>
                  <a:pt x="552565" y="379353"/>
                </a:cubicBezTo>
                <a:cubicBezTo>
                  <a:pt x="529887" y="435350"/>
                  <a:pt x="506368" y="491027"/>
                  <a:pt x="482969" y="547303"/>
                </a:cubicBezTo>
                <a:cubicBezTo>
                  <a:pt x="486129" y="549903"/>
                  <a:pt x="488529" y="552063"/>
                  <a:pt x="491089" y="554063"/>
                </a:cubicBezTo>
                <a:cubicBezTo>
                  <a:pt x="510048" y="568742"/>
                  <a:pt x="510368" y="579902"/>
                  <a:pt x="492169" y="595661"/>
                </a:cubicBezTo>
                <a:cubicBezTo>
                  <a:pt x="483649" y="603060"/>
                  <a:pt x="477450" y="636298"/>
                  <a:pt x="483649" y="645058"/>
                </a:cubicBezTo>
                <a:cubicBezTo>
                  <a:pt x="485529" y="647697"/>
                  <a:pt x="490129" y="648857"/>
                  <a:pt x="493728" y="649777"/>
                </a:cubicBezTo>
                <a:cubicBezTo>
                  <a:pt x="500768" y="651577"/>
                  <a:pt x="508208" y="652057"/>
                  <a:pt x="515127" y="654257"/>
                </a:cubicBezTo>
                <a:cubicBezTo>
                  <a:pt x="537086" y="661217"/>
                  <a:pt x="540206" y="666536"/>
                  <a:pt x="535806" y="688935"/>
                </a:cubicBezTo>
                <a:cubicBezTo>
                  <a:pt x="551685" y="696295"/>
                  <a:pt x="568404" y="702774"/>
                  <a:pt x="583803" y="711534"/>
                </a:cubicBezTo>
                <a:cubicBezTo>
                  <a:pt x="605082" y="723653"/>
                  <a:pt x="605682" y="738812"/>
                  <a:pt x="582963" y="746772"/>
                </a:cubicBezTo>
                <a:cubicBezTo>
                  <a:pt x="546285" y="759611"/>
                  <a:pt x="507968" y="768130"/>
                  <a:pt x="469930" y="776810"/>
                </a:cubicBezTo>
                <a:cubicBezTo>
                  <a:pt x="457771" y="779610"/>
                  <a:pt x="448611" y="780730"/>
                  <a:pt x="448291" y="796289"/>
                </a:cubicBezTo>
                <a:cubicBezTo>
                  <a:pt x="445211" y="954559"/>
                  <a:pt x="452211" y="1111590"/>
                  <a:pt x="500888" y="1264141"/>
                </a:cubicBezTo>
                <a:cubicBezTo>
                  <a:pt x="508968" y="1289420"/>
                  <a:pt x="522287" y="1309978"/>
                  <a:pt x="544006" y="1324458"/>
                </a:cubicBezTo>
                <a:cubicBezTo>
                  <a:pt x="560885" y="1335737"/>
                  <a:pt x="566844" y="1350656"/>
                  <a:pt x="561045" y="1369015"/>
                </a:cubicBezTo>
                <a:cubicBezTo>
                  <a:pt x="549765" y="1404653"/>
                  <a:pt x="560285" y="1433251"/>
                  <a:pt x="584123" y="1460369"/>
                </a:cubicBezTo>
                <a:cubicBezTo>
                  <a:pt x="615761" y="1496367"/>
                  <a:pt x="645840" y="1533725"/>
                  <a:pt x="675718" y="1571203"/>
                </a:cubicBezTo>
                <a:cubicBezTo>
                  <a:pt x="699676" y="1601241"/>
                  <a:pt x="698756" y="1604161"/>
                  <a:pt x="677638" y="1635519"/>
                </a:cubicBezTo>
                <a:cubicBezTo>
                  <a:pt x="674678" y="1639919"/>
                  <a:pt x="675638" y="1652558"/>
                  <a:pt x="678958" y="1654598"/>
                </a:cubicBezTo>
                <a:cubicBezTo>
                  <a:pt x="694637" y="1664237"/>
                  <a:pt x="696917" y="1677877"/>
                  <a:pt x="695437" y="1693996"/>
                </a:cubicBezTo>
                <a:cubicBezTo>
                  <a:pt x="693597" y="1714354"/>
                  <a:pt x="698917" y="1740153"/>
                  <a:pt x="688317" y="1753272"/>
                </a:cubicBezTo>
                <a:cubicBezTo>
                  <a:pt x="680438" y="1763032"/>
                  <a:pt x="652199" y="1756912"/>
                  <a:pt x="633001" y="1756912"/>
                </a:cubicBezTo>
                <a:cubicBezTo>
                  <a:pt x="432532" y="1756872"/>
                  <a:pt x="232104" y="1756672"/>
                  <a:pt x="31636" y="1756352"/>
                </a:cubicBezTo>
                <a:cubicBezTo>
                  <a:pt x="2838" y="1756312"/>
                  <a:pt x="278" y="1753432"/>
                  <a:pt x="278" y="1723874"/>
                </a:cubicBezTo>
                <a:cubicBezTo>
                  <a:pt x="278" y="1710555"/>
                  <a:pt x="-962" y="1696876"/>
                  <a:pt x="1798" y="1684076"/>
                </a:cubicBezTo>
                <a:cubicBezTo>
                  <a:pt x="3837" y="1674677"/>
                  <a:pt x="9717" y="1664397"/>
                  <a:pt x="17037" y="1658198"/>
                </a:cubicBezTo>
                <a:cubicBezTo>
                  <a:pt x="27876" y="1648998"/>
                  <a:pt x="30636" y="1642799"/>
                  <a:pt x="20676" y="1630720"/>
                </a:cubicBezTo>
                <a:cubicBezTo>
                  <a:pt x="2278" y="1608441"/>
                  <a:pt x="2838" y="1595642"/>
                  <a:pt x="21597" y="1572403"/>
                </a:cubicBezTo>
                <a:cubicBezTo>
                  <a:pt x="54194" y="1532005"/>
                  <a:pt x="86353" y="1491168"/>
                  <a:pt x="120591" y="1452130"/>
                </a:cubicBezTo>
                <a:cubicBezTo>
                  <a:pt x="141309" y="1428531"/>
                  <a:pt x="145789" y="1402893"/>
                  <a:pt x="138590" y="1374295"/>
                </a:cubicBezTo>
                <a:cubicBezTo>
                  <a:pt x="133070" y="1352496"/>
                  <a:pt x="136150" y="1335657"/>
                  <a:pt x="156668" y="1323058"/>
                </a:cubicBezTo>
                <a:cubicBezTo>
                  <a:pt x="180787" y="1308298"/>
                  <a:pt x="191547" y="1284140"/>
                  <a:pt x="199746" y="1258102"/>
                </a:cubicBezTo>
                <a:cubicBezTo>
                  <a:pt x="243303" y="1119790"/>
                  <a:pt x="251943" y="977478"/>
                  <a:pt x="249223" y="833847"/>
                </a:cubicBezTo>
                <a:cubicBezTo>
                  <a:pt x="249023" y="823847"/>
                  <a:pt x="247263" y="813768"/>
                  <a:pt x="248303" y="803928"/>
                </a:cubicBezTo>
                <a:cubicBezTo>
                  <a:pt x="250303" y="784449"/>
                  <a:pt x="240424" y="779450"/>
                  <a:pt x="223065" y="776530"/>
                </a:cubicBezTo>
                <a:cubicBezTo>
                  <a:pt x="191746" y="771250"/>
                  <a:pt x="160788" y="763451"/>
                  <a:pt x="129990" y="755531"/>
                </a:cubicBezTo>
                <a:cubicBezTo>
                  <a:pt x="121311" y="753291"/>
                  <a:pt x="113071" y="747652"/>
                  <a:pt x="105711" y="742132"/>
                </a:cubicBezTo>
                <a:cubicBezTo>
                  <a:pt x="91832" y="731733"/>
                  <a:pt x="91832" y="723813"/>
                  <a:pt x="106831" y="714734"/>
                </a:cubicBezTo>
                <a:cubicBezTo>
                  <a:pt x="119791" y="706854"/>
                  <a:pt x="134590" y="702014"/>
                  <a:pt x="147869" y="694575"/>
                </a:cubicBezTo>
                <a:cubicBezTo>
                  <a:pt x="152749" y="691855"/>
                  <a:pt x="159868" y="683775"/>
                  <a:pt x="158748" y="681296"/>
                </a:cubicBezTo>
                <a:cubicBezTo>
                  <a:pt x="151589" y="664817"/>
                  <a:pt x="163988" y="661657"/>
                  <a:pt x="173787" y="656737"/>
                </a:cubicBezTo>
                <a:cubicBezTo>
                  <a:pt x="178467" y="654377"/>
                  <a:pt x="183947" y="653577"/>
                  <a:pt x="188827" y="651497"/>
                </a:cubicBezTo>
                <a:cubicBezTo>
                  <a:pt x="197746" y="647658"/>
                  <a:pt x="213065" y="644538"/>
                  <a:pt x="213985" y="639098"/>
                </a:cubicBezTo>
                <a:cubicBezTo>
                  <a:pt x="216665" y="623299"/>
                  <a:pt x="221025" y="605460"/>
                  <a:pt x="200666" y="593621"/>
                </a:cubicBezTo>
                <a:cubicBezTo>
                  <a:pt x="185587" y="584861"/>
                  <a:pt x="186667" y="568622"/>
                  <a:pt x="201506" y="557463"/>
                </a:cubicBezTo>
                <a:cubicBezTo>
                  <a:pt x="211465" y="549983"/>
                  <a:pt x="212145" y="544224"/>
                  <a:pt x="207225" y="532864"/>
                </a:cubicBezTo>
                <a:cubicBezTo>
                  <a:pt x="183387" y="477988"/>
                  <a:pt x="160748" y="422631"/>
                  <a:pt x="137990" y="367274"/>
                </a:cubicBezTo>
                <a:cubicBezTo>
                  <a:pt x="133950" y="357475"/>
                  <a:pt x="130390" y="347235"/>
                  <a:pt x="128550" y="336876"/>
                </a:cubicBezTo>
                <a:cubicBezTo>
                  <a:pt x="124270" y="312597"/>
                  <a:pt x="133630" y="300358"/>
                  <a:pt x="158388" y="298078"/>
                </a:cubicBezTo>
                <a:cubicBezTo>
                  <a:pt x="180227" y="296038"/>
                  <a:pt x="202226" y="295718"/>
                  <a:pt x="224104" y="293998"/>
                </a:cubicBezTo>
                <a:cubicBezTo>
                  <a:pt x="229504" y="293558"/>
                  <a:pt x="238184" y="291959"/>
                  <a:pt x="239384" y="288719"/>
                </a:cubicBezTo>
                <a:cubicBezTo>
                  <a:pt x="246463" y="269680"/>
                  <a:pt x="258503" y="257841"/>
                  <a:pt x="286941" y="258481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0" name="Freeform: Shape 42">
            <a:extLst>
              <a:ext uri="{FF2B5EF4-FFF2-40B4-BE49-F238E27FC236}">
                <a16:creationId xmlns:a16="http://schemas.microsoft.com/office/drawing/2014/main" id="{766A8210-A67A-47C7-9104-6327A6357F31}"/>
              </a:ext>
            </a:extLst>
          </p:cNvPr>
          <p:cNvSpPr/>
          <p:nvPr/>
        </p:nvSpPr>
        <p:spPr>
          <a:xfrm>
            <a:off x="3468206" y="5313068"/>
            <a:ext cx="382251" cy="853305"/>
          </a:xfrm>
          <a:custGeom>
            <a:avLst/>
            <a:gdLst>
              <a:gd name="connsiteX0" fmla="*/ 198028 w 706914"/>
              <a:gd name="connsiteY0" fmla="*/ 527715 h 1578057"/>
              <a:gd name="connsiteX1" fmla="*/ 143911 w 706914"/>
              <a:gd name="connsiteY1" fmla="*/ 371964 h 1578057"/>
              <a:gd name="connsiteX2" fmla="*/ 177389 w 706914"/>
              <a:gd name="connsiteY2" fmla="*/ 273090 h 1578057"/>
              <a:gd name="connsiteX3" fmla="*/ 259705 w 706914"/>
              <a:gd name="connsiteY3" fmla="*/ 153177 h 1578057"/>
              <a:gd name="connsiteX4" fmla="*/ 300862 w 706914"/>
              <a:gd name="connsiteY4" fmla="*/ 99180 h 1578057"/>
              <a:gd name="connsiteX5" fmla="*/ 297302 w 706914"/>
              <a:gd name="connsiteY5" fmla="*/ 65022 h 1578057"/>
              <a:gd name="connsiteX6" fmla="*/ 283783 w 706914"/>
              <a:gd name="connsiteY6" fmla="*/ 37744 h 1578057"/>
              <a:gd name="connsiteX7" fmla="*/ 307142 w 706914"/>
              <a:gd name="connsiteY7" fmla="*/ 3186 h 1578057"/>
              <a:gd name="connsiteX8" fmla="*/ 393817 w 706914"/>
              <a:gd name="connsiteY8" fmla="*/ 626 h 1578057"/>
              <a:gd name="connsiteX9" fmla="*/ 426735 w 706914"/>
              <a:gd name="connsiteY9" fmla="*/ 28104 h 1578057"/>
              <a:gd name="connsiteX10" fmla="*/ 407576 w 706914"/>
              <a:gd name="connsiteY10" fmla="*/ 68022 h 1578057"/>
              <a:gd name="connsiteX11" fmla="*/ 403256 w 706914"/>
              <a:gd name="connsiteY11" fmla="*/ 89341 h 1578057"/>
              <a:gd name="connsiteX12" fmla="*/ 427095 w 706914"/>
              <a:gd name="connsiteY12" fmla="*/ 123739 h 1578057"/>
              <a:gd name="connsiteX13" fmla="*/ 431174 w 706914"/>
              <a:gd name="connsiteY13" fmla="*/ 167216 h 1578057"/>
              <a:gd name="connsiteX14" fmla="*/ 381257 w 706914"/>
              <a:gd name="connsiteY14" fmla="*/ 264930 h 1578057"/>
              <a:gd name="connsiteX15" fmla="*/ 372618 w 706914"/>
              <a:gd name="connsiteY15" fmla="*/ 282809 h 1578057"/>
              <a:gd name="connsiteX16" fmla="*/ 373738 w 706914"/>
              <a:gd name="connsiteY16" fmla="*/ 299168 h 1578057"/>
              <a:gd name="connsiteX17" fmla="*/ 389777 w 706914"/>
              <a:gd name="connsiteY17" fmla="*/ 291969 h 1578057"/>
              <a:gd name="connsiteX18" fmla="*/ 431294 w 706914"/>
              <a:gd name="connsiteY18" fmla="*/ 219253 h 1578057"/>
              <a:gd name="connsiteX19" fmla="*/ 459493 w 706914"/>
              <a:gd name="connsiteY19" fmla="*/ 167536 h 1578057"/>
              <a:gd name="connsiteX20" fmla="*/ 545968 w 706914"/>
              <a:gd name="connsiteY20" fmla="*/ 310168 h 1578057"/>
              <a:gd name="connsiteX21" fmla="*/ 545328 w 706914"/>
              <a:gd name="connsiteY21" fmla="*/ 469478 h 1578057"/>
              <a:gd name="connsiteX22" fmla="*/ 508570 w 706914"/>
              <a:gd name="connsiteY22" fmla="*/ 530315 h 1578057"/>
              <a:gd name="connsiteX23" fmla="*/ 518489 w 706914"/>
              <a:gd name="connsiteY23" fmla="*/ 545954 h 1578057"/>
              <a:gd name="connsiteX24" fmla="*/ 505170 w 706914"/>
              <a:gd name="connsiteY24" fmla="*/ 574392 h 1578057"/>
              <a:gd name="connsiteX25" fmla="*/ 486811 w 706914"/>
              <a:gd name="connsiteY25" fmla="*/ 602151 h 1578057"/>
              <a:gd name="connsiteX26" fmla="*/ 486971 w 706914"/>
              <a:gd name="connsiteY26" fmla="*/ 651588 h 1578057"/>
              <a:gd name="connsiteX27" fmla="*/ 533648 w 706914"/>
              <a:gd name="connsiteY27" fmla="*/ 664387 h 1578057"/>
              <a:gd name="connsiteX28" fmla="*/ 545968 w 706914"/>
              <a:gd name="connsiteY28" fmla="*/ 686706 h 1578057"/>
              <a:gd name="connsiteX29" fmla="*/ 553087 w 706914"/>
              <a:gd name="connsiteY29" fmla="*/ 699585 h 1578057"/>
              <a:gd name="connsiteX30" fmla="*/ 578406 w 706914"/>
              <a:gd name="connsiteY30" fmla="*/ 711104 h 1578057"/>
              <a:gd name="connsiteX31" fmla="*/ 608924 w 706914"/>
              <a:gd name="connsiteY31" fmla="*/ 736823 h 1578057"/>
              <a:gd name="connsiteX32" fmla="*/ 577166 w 706914"/>
              <a:gd name="connsiteY32" fmla="*/ 761301 h 1578057"/>
              <a:gd name="connsiteX33" fmla="*/ 496291 w 706914"/>
              <a:gd name="connsiteY33" fmla="*/ 781820 h 1578057"/>
              <a:gd name="connsiteX34" fmla="*/ 455013 w 706914"/>
              <a:gd name="connsiteY34" fmla="*/ 829017 h 1578057"/>
              <a:gd name="connsiteX35" fmla="*/ 506130 w 706914"/>
              <a:gd name="connsiteY35" fmla="*/ 1139199 h 1578057"/>
              <a:gd name="connsiteX36" fmla="*/ 555447 w 706914"/>
              <a:gd name="connsiteY36" fmla="*/ 1203075 h 1578057"/>
              <a:gd name="connsiteX37" fmla="*/ 568566 w 706914"/>
              <a:gd name="connsiteY37" fmla="*/ 1240073 h 1578057"/>
              <a:gd name="connsiteX38" fmla="*/ 582486 w 706914"/>
              <a:gd name="connsiteY38" fmla="*/ 1291870 h 1578057"/>
              <a:gd name="connsiteX39" fmla="*/ 682960 w 706914"/>
              <a:gd name="connsiteY39" fmla="*/ 1394864 h 1578057"/>
              <a:gd name="connsiteX40" fmla="*/ 687719 w 706914"/>
              <a:gd name="connsiteY40" fmla="*/ 1454340 h 1578057"/>
              <a:gd name="connsiteX41" fmla="*/ 690439 w 706914"/>
              <a:gd name="connsiteY41" fmla="*/ 1477419 h 1578057"/>
              <a:gd name="connsiteX42" fmla="*/ 705678 w 706914"/>
              <a:gd name="connsiteY42" fmla="*/ 1509337 h 1578057"/>
              <a:gd name="connsiteX43" fmla="*/ 706118 w 706914"/>
              <a:gd name="connsiteY43" fmla="*/ 1555174 h 1578057"/>
              <a:gd name="connsiteX44" fmla="*/ 682880 w 706914"/>
              <a:gd name="connsiteY44" fmla="*/ 1577373 h 1578057"/>
              <a:gd name="connsiteX45" fmla="*/ 445094 w 706914"/>
              <a:gd name="connsiteY45" fmla="*/ 1578053 h 1578057"/>
              <a:gd name="connsiteX46" fmla="*/ 39438 w 706914"/>
              <a:gd name="connsiteY46" fmla="*/ 1577653 h 1578057"/>
              <a:gd name="connsiteX47" fmla="*/ 0 w 706914"/>
              <a:gd name="connsiteY47" fmla="*/ 1537575 h 1578057"/>
              <a:gd name="connsiteX48" fmla="*/ 2920 w 706914"/>
              <a:gd name="connsiteY48" fmla="*/ 1497898 h 1578057"/>
              <a:gd name="connsiteX49" fmla="*/ 13799 w 706914"/>
              <a:gd name="connsiteY49" fmla="*/ 1480219 h 1578057"/>
              <a:gd name="connsiteX50" fmla="*/ 17199 w 706914"/>
              <a:gd name="connsiteY50" fmla="*/ 1449340 h 1578057"/>
              <a:gd name="connsiteX51" fmla="*/ 18839 w 706914"/>
              <a:gd name="connsiteY51" fmla="*/ 1403783 h 1578057"/>
              <a:gd name="connsiteX52" fmla="*/ 126432 w 706914"/>
              <a:gd name="connsiteY52" fmla="*/ 1291110 h 1578057"/>
              <a:gd name="connsiteX53" fmla="*/ 140552 w 706914"/>
              <a:gd name="connsiteY53" fmla="*/ 1241113 h 1578057"/>
              <a:gd name="connsiteX54" fmla="*/ 157951 w 706914"/>
              <a:gd name="connsiteY54" fmla="*/ 1200395 h 1578057"/>
              <a:gd name="connsiteX55" fmla="*/ 197708 w 706914"/>
              <a:gd name="connsiteY55" fmla="*/ 1153358 h 1578057"/>
              <a:gd name="connsiteX56" fmla="*/ 251825 w 706914"/>
              <a:gd name="connsiteY56" fmla="*/ 805938 h 1578057"/>
              <a:gd name="connsiteX57" fmla="*/ 233746 w 706914"/>
              <a:gd name="connsiteY57" fmla="*/ 785780 h 1578057"/>
              <a:gd name="connsiteX58" fmla="*/ 130992 w 706914"/>
              <a:gd name="connsiteY58" fmla="*/ 762301 h 1578057"/>
              <a:gd name="connsiteX59" fmla="*/ 106114 w 706914"/>
              <a:gd name="connsiteY59" fmla="*/ 749942 h 1578057"/>
              <a:gd name="connsiteX60" fmla="*/ 106434 w 706914"/>
              <a:gd name="connsiteY60" fmla="*/ 722343 h 1578057"/>
              <a:gd name="connsiteX61" fmla="*/ 145671 w 706914"/>
              <a:gd name="connsiteY61" fmla="*/ 702865 h 1578057"/>
              <a:gd name="connsiteX62" fmla="*/ 160110 w 706914"/>
              <a:gd name="connsiteY62" fmla="*/ 682346 h 1578057"/>
              <a:gd name="connsiteX63" fmla="*/ 181149 w 706914"/>
              <a:gd name="connsiteY63" fmla="*/ 661067 h 1578057"/>
              <a:gd name="connsiteX64" fmla="*/ 213267 w 706914"/>
              <a:gd name="connsiteY64" fmla="*/ 649988 h 1578057"/>
              <a:gd name="connsiteX65" fmla="*/ 215827 w 706914"/>
              <a:gd name="connsiteY65" fmla="*/ 608950 h 1578057"/>
              <a:gd name="connsiteX66" fmla="*/ 195268 w 706914"/>
              <a:gd name="connsiteY66" fmla="*/ 572112 h 1578057"/>
              <a:gd name="connsiteX67" fmla="*/ 187549 w 706914"/>
              <a:gd name="connsiteY67" fmla="*/ 543674 h 1578057"/>
              <a:gd name="connsiteX68" fmla="*/ 198028 w 706914"/>
              <a:gd name="connsiteY68" fmla="*/ 527715 h 1578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706914" h="1578057">
                <a:moveTo>
                  <a:pt x="198028" y="527715"/>
                </a:moveTo>
                <a:cubicBezTo>
                  <a:pt x="151591" y="485517"/>
                  <a:pt x="135432" y="431241"/>
                  <a:pt x="143911" y="371964"/>
                </a:cubicBezTo>
                <a:cubicBezTo>
                  <a:pt x="148791" y="337966"/>
                  <a:pt x="160670" y="303088"/>
                  <a:pt x="177389" y="273090"/>
                </a:cubicBezTo>
                <a:cubicBezTo>
                  <a:pt x="200908" y="230932"/>
                  <a:pt x="231586" y="192735"/>
                  <a:pt x="259705" y="153177"/>
                </a:cubicBezTo>
                <a:cubicBezTo>
                  <a:pt x="272824" y="134738"/>
                  <a:pt x="287063" y="117139"/>
                  <a:pt x="300862" y="99180"/>
                </a:cubicBezTo>
                <a:cubicBezTo>
                  <a:pt x="310502" y="86621"/>
                  <a:pt x="310742" y="76502"/>
                  <a:pt x="297302" y="65022"/>
                </a:cubicBezTo>
                <a:cubicBezTo>
                  <a:pt x="290143" y="58903"/>
                  <a:pt x="285943" y="47503"/>
                  <a:pt x="283783" y="37744"/>
                </a:cubicBezTo>
                <a:cubicBezTo>
                  <a:pt x="279663" y="19185"/>
                  <a:pt x="287943" y="4986"/>
                  <a:pt x="307142" y="3186"/>
                </a:cubicBezTo>
                <a:cubicBezTo>
                  <a:pt x="335900" y="506"/>
                  <a:pt x="365018" y="-894"/>
                  <a:pt x="393817" y="626"/>
                </a:cubicBezTo>
                <a:cubicBezTo>
                  <a:pt x="408896" y="1426"/>
                  <a:pt x="423255" y="10305"/>
                  <a:pt x="426735" y="28104"/>
                </a:cubicBezTo>
                <a:cubicBezTo>
                  <a:pt x="430175" y="45863"/>
                  <a:pt x="423655" y="59463"/>
                  <a:pt x="407576" y="68022"/>
                </a:cubicBezTo>
                <a:cubicBezTo>
                  <a:pt x="397336" y="73462"/>
                  <a:pt x="397457" y="80781"/>
                  <a:pt x="403256" y="89341"/>
                </a:cubicBezTo>
                <a:cubicBezTo>
                  <a:pt x="411096" y="100900"/>
                  <a:pt x="417855" y="113419"/>
                  <a:pt x="427095" y="123739"/>
                </a:cubicBezTo>
                <a:cubicBezTo>
                  <a:pt x="439734" y="137898"/>
                  <a:pt x="439654" y="151257"/>
                  <a:pt x="431174" y="167216"/>
                </a:cubicBezTo>
                <a:cubicBezTo>
                  <a:pt x="414015" y="199494"/>
                  <a:pt x="397816" y="232332"/>
                  <a:pt x="381257" y="264930"/>
                </a:cubicBezTo>
                <a:cubicBezTo>
                  <a:pt x="378257" y="270850"/>
                  <a:pt x="374178" y="276530"/>
                  <a:pt x="372618" y="282809"/>
                </a:cubicBezTo>
                <a:cubicBezTo>
                  <a:pt x="371378" y="287889"/>
                  <a:pt x="373258" y="293689"/>
                  <a:pt x="373738" y="299168"/>
                </a:cubicBezTo>
                <a:cubicBezTo>
                  <a:pt x="379218" y="296849"/>
                  <a:pt x="387257" y="296089"/>
                  <a:pt x="389777" y="291969"/>
                </a:cubicBezTo>
                <a:cubicBezTo>
                  <a:pt x="404336" y="268170"/>
                  <a:pt x="417695" y="243652"/>
                  <a:pt x="431294" y="219253"/>
                </a:cubicBezTo>
                <a:cubicBezTo>
                  <a:pt x="440294" y="203134"/>
                  <a:pt x="449013" y="186815"/>
                  <a:pt x="459493" y="167536"/>
                </a:cubicBezTo>
                <a:cubicBezTo>
                  <a:pt x="495651" y="213133"/>
                  <a:pt x="525889" y="258531"/>
                  <a:pt x="545968" y="310168"/>
                </a:cubicBezTo>
                <a:cubicBezTo>
                  <a:pt x="566646" y="363285"/>
                  <a:pt x="568446" y="416961"/>
                  <a:pt x="545328" y="469478"/>
                </a:cubicBezTo>
                <a:cubicBezTo>
                  <a:pt x="536088" y="490477"/>
                  <a:pt x="521569" y="509116"/>
                  <a:pt x="508570" y="530315"/>
                </a:cubicBezTo>
                <a:cubicBezTo>
                  <a:pt x="511010" y="534075"/>
                  <a:pt x="515929" y="539554"/>
                  <a:pt x="518489" y="545954"/>
                </a:cubicBezTo>
                <a:cubicBezTo>
                  <a:pt x="523929" y="559593"/>
                  <a:pt x="518409" y="571032"/>
                  <a:pt x="505170" y="574392"/>
                </a:cubicBezTo>
                <a:cubicBezTo>
                  <a:pt x="489011" y="578512"/>
                  <a:pt x="486251" y="588031"/>
                  <a:pt x="486811" y="602151"/>
                </a:cubicBezTo>
                <a:cubicBezTo>
                  <a:pt x="487491" y="618670"/>
                  <a:pt x="486971" y="635269"/>
                  <a:pt x="486971" y="651588"/>
                </a:cubicBezTo>
                <a:cubicBezTo>
                  <a:pt x="503450" y="655947"/>
                  <a:pt x="519009" y="658907"/>
                  <a:pt x="533648" y="664387"/>
                </a:cubicBezTo>
                <a:cubicBezTo>
                  <a:pt x="542328" y="667627"/>
                  <a:pt x="552687" y="672586"/>
                  <a:pt x="545968" y="686706"/>
                </a:cubicBezTo>
                <a:cubicBezTo>
                  <a:pt x="544688" y="689425"/>
                  <a:pt x="549287" y="697225"/>
                  <a:pt x="553087" y="699585"/>
                </a:cubicBezTo>
                <a:cubicBezTo>
                  <a:pt x="560887" y="704424"/>
                  <a:pt x="570886" y="705944"/>
                  <a:pt x="578406" y="711104"/>
                </a:cubicBezTo>
                <a:cubicBezTo>
                  <a:pt x="589325" y="718624"/>
                  <a:pt x="598804" y="728143"/>
                  <a:pt x="608924" y="736823"/>
                </a:cubicBezTo>
                <a:cubicBezTo>
                  <a:pt x="598405" y="745222"/>
                  <a:pt x="589125" y="757141"/>
                  <a:pt x="577166" y="761301"/>
                </a:cubicBezTo>
                <a:cubicBezTo>
                  <a:pt x="550967" y="770381"/>
                  <a:pt x="523689" y="777380"/>
                  <a:pt x="496291" y="781820"/>
                </a:cubicBezTo>
                <a:cubicBezTo>
                  <a:pt x="454453" y="788619"/>
                  <a:pt x="453333" y="787420"/>
                  <a:pt x="455013" y="829017"/>
                </a:cubicBezTo>
                <a:cubicBezTo>
                  <a:pt x="459253" y="934451"/>
                  <a:pt x="475332" y="1038045"/>
                  <a:pt x="506130" y="1139199"/>
                </a:cubicBezTo>
                <a:cubicBezTo>
                  <a:pt x="514569" y="1166917"/>
                  <a:pt x="527009" y="1190876"/>
                  <a:pt x="555447" y="1203075"/>
                </a:cubicBezTo>
                <a:cubicBezTo>
                  <a:pt x="572806" y="1210515"/>
                  <a:pt x="574286" y="1226034"/>
                  <a:pt x="568566" y="1240073"/>
                </a:cubicBezTo>
                <a:cubicBezTo>
                  <a:pt x="559647" y="1262032"/>
                  <a:pt x="568086" y="1277151"/>
                  <a:pt x="582486" y="1291870"/>
                </a:cubicBezTo>
                <a:cubicBezTo>
                  <a:pt x="616043" y="1326108"/>
                  <a:pt x="649722" y="1360266"/>
                  <a:pt x="682960" y="1394864"/>
                </a:cubicBezTo>
                <a:cubicBezTo>
                  <a:pt x="707518" y="1420422"/>
                  <a:pt x="708078" y="1426342"/>
                  <a:pt x="687719" y="1454340"/>
                </a:cubicBezTo>
                <a:cubicBezTo>
                  <a:pt x="680600" y="1464100"/>
                  <a:pt x="682360" y="1468859"/>
                  <a:pt x="690439" y="1477419"/>
                </a:cubicBezTo>
                <a:cubicBezTo>
                  <a:pt x="698239" y="1485658"/>
                  <a:pt x="703798" y="1498018"/>
                  <a:pt x="705678" y="1509337"/>
                </a:cubicBezTo>
                <a:cubicBezTo>
                  <a:pt x="708198" y="1524216"/>
                  <a:pt x="706078" y="1539855"/>
                  <a:pt x="706118" y="1555174"/>
                </a:cubicBezTo>
                <a:cubicBezTo>
                  <a:pt x="706158" y="1570853"/>
                  <a:pt x="699199" y="1577413"/>
                  <a:pt x="682880" y="1577373"/>
                </a:cubicBezTo>
                <a:cubicBezTo>
                  <a:pt x="603604" y="1577173"/>
                  <a:pt x="524369" y="1578013"/>
                  <a:pt x="445094" y="1578053"/>
                </a:cubicBezTo>
                <a:cubicBezTo>
                  <a:pt x="309862" y="1578093"/>
                  <a:pt x="174670" y="1577893"/>
                  <a:pt x="39438" y="1577653"/>
                </a:cubicBezTo>
                <a:cubicBezTo>
                  <a:pt x="2440" y="1577573"/>
                  <a:pt x="40" y="1575133"/>
                  <a:pt x="0" y="1537575"/>
                </a:cubicBezTo>
                <a:cubicBezTo>
                  <a:pt x="0" y="1524336"/>
                  <a:pt x="600" y="1510897"/>
                  <a:pt x="2920" y="1497898"/>
                </a:cubicBezTo>
                <a:cubicBezTo>
                  <a:pt x="4080" y="1491418"/>
                  <a:pt x="8439" y="1483138"/>
                  <a:pt x="13799" y="1480219"/>
                </a:cubicBezTo>
                <a:cubicBezTo>
                  <a:pt x="31158" y="1470819"/>
                  <a:pt x="28438" y="1461220"/>
                  <a:pt x="17199" y="1449340"/>
                </a:cubicBezTo>
                <a:cubicBezTo>
                  <a:pt x="2520" y="1433781"/>
                  <a:pt x="4480" y="1418742"/>
                  <a:pt x="18839" y="1403783"/>
                </a:cubicBezTo>
                <a:cubicBezTo>
                  <a:pt x="54797" y="1366305"/>
                  <a:pt x="90274" y="1328388"/>
                  <a:pt x="126432" y="1291110"/>
                </a:cubicBezTo>
                <a:cubicBezTo>
                  <a:pt x="140472" y="1276671"/>
                  <a:pt x="147791" y="1262231"/>
                  <a:pt x="140552" y="1241113"/>
                </a:cubicBezTo>
                <a:cubicBezTo>
                  <a:pt x="134832" y="1224314"/>
                  <a:pt x="138112" y="1208555"/>
                  <a:pt x="157951" y="1200395"/>
                </a:cubicBezTo>
                <a:cubicBezTo>
                  <a:pt x="178989" y="1191756"/>
                  <a:pt x="190869" y="1174917"/>
                  <a:pt x="197708" y="1153358"/>
                </a:cubicBezTo>
                <a:cubicBezTo>
                  <a:pt x="233626" y="1040285"/>
                  <a:pt x="253625" y="924891"/>
                  <a:pt x="251825" y="805938"/>
                </a:cubicBezTo>
                <a:cubicBezTo>
                  <a:pt x="251625" y="792379"/>
                  <a:pt x="246665" y="788260"/>
                  <a:pt x="233746" y="785780"/>
                </a:cubicBezTo>
                <a:cubicBezTo>
                  <a:pt x="199268" y="779180"/>
                  <a:pt x="165070" y="770901"/>
                  <a:pt x="130992" y="762301"/>
                </a:cubicBezTo>
                <a:cubicBezTo>
                  <a:pt x="122193" y="760101"/>
                  <a:pt x="113673" y="755181"/>
                  <a:pt x="106114" y="749942"/>
                </a:cubicBezTo>
                <a:cubicBezTo>
                  <a:pt x="92394" y="740422"/>
                  <a:pt x="92394" y="730863"/>
                  <a:pt x="106434" y="722343"/>
                </a:cubicBezTo>
                <a:cubicBezTo>
                  <a:pt x="118913" y="714824"/>
                  <a:pt x="132512" y="709184"/>
                  <a:pt x="145671" y="702865"/>
                </a:cubicBezTo>
                <a:cubicBezTo>
                  <a:pt x="154351" y="698665"/>
                  <a:pt x="159630" y="694585"/>
                  <a:pt x="160110" y="682346"/>
                </a:cubicBezTo>
                <a:cubicBezTo>
                  <a:pt x="160430" y="674826"/>
                  <a:pt x="172470" y="665827"/>
                  <a:pt x="181149" y="661067"/>
                </a:cubicBezTo>
                <a:cubicBezTo>
                  <a:pt x="191189" y="655587"/>
                  <a:pt x="209547" y="657187"/>
                  <a:pt x="213267" y="649988"/>
                </a:cubicBezTo>
                <a:cubicBezTo>
                  <a:pt x="219027" y="638828"/>
                  <a:pt x="215667" y="622869"/>
                  <a:pt x="215827" y="608950"/>
                </a:cubicBezTo>
                <a:cubicBezTo>
                  <a:pt x="216027" y="592951"/>
                  <a:pt x="217347" y="577832"/>
                  <a:pt x="195268" y="572112"/>
                </a:cubicBezTo>
                <a:cubicBezTo>
                  <a:pt x="183989" y="569192"/>
                  <a:pt x="180029" y="555953"/>
                  <a:pt x="187549" y="543674"/>
                </a:cubicBezTo>
                <a:cubicBezTo>
                  <a:pt x="190789" y="538634"/>
                  <a:pt x="194108" y="533755"/>
                  <a:pt x="198028" y="527715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Freeform: Shape 43">
            <a:extLst>
              <a:ext uri="{FF2B5EF4-FFF2-40B4-BE49-F238E27FC236}">
                <a16:creationId xmlns:a16="http://schemas.microsoft.com/office/drawing/2014/main" id="{B0358ECA-49E6-4ED2-B01C-D152BB3ED228}"/>
              </a:ext>
            </a:extLst>
          </p:cNvPr>
          <p:cNvSpPr/>
          <p:nvPr/>
        </p:nvSpPr>
        <p:spPr>
          <a:xfrm>
            <a:off x="3027701" y="5581580"/>
            <a:ext cx="344654" cy="584793"/>
          </a:xfrm>
          <a:custGeom>
            <a:avLst/>
            <a:gdLst>
              <a:gd name="connsiteX0" fmla="*/ 77692 w 637384"/>
              <a:gd name="connsiteY0" fmla="*/ 762683 h 1081484"/>
              <a:gd name="connsiteX1" fmla="*/ 70453 w 637384"/>
              <a:gd name="connsiteY1" fmla="*/ 729245 h 1081484"/>
              <a:gd name="connsiteX2" fmla="*/ 136249 w 637384"/>
              <a:gd name="connsiteY2" fmla="*/ 512578 h 1081484"/>
              <a:gd name="connsiteX3" fmla="*/ 149728 w 637384"/>
              <a:gd name="connsiteY3" fmla="*/ 305390 h 1081484"/>
              <a:gd name="connsiteX4" fmla="*/ 152328 w 637384"/>
              <a:gd name="connsiteY4" fmla="*/ 249513 h 1081484"/>
              <a:gd name="connsiteX5" fmla="*/ 141208 w 637384"/>
              <a:gd name="connsiteY5" fmla="*/ 219235 h 1081484"/>
              <a:gd name="connsiteX6" fmla="*/ 138129 w 637384"/>
              <a:gd name="connsiteY6" fmla="*/ 210596 h 1081484"/>
              <a:gd name="connsiteX7" fmla="*/ 110330 w 637384"/>
              <a:gd name="connsiteY7" fmla="*/ 182877 h 1081484"/>
              <a:gd name="connsiteX8" fmla="*/ 87052 w 637384"/>
              <a:gd name="connsiteY8" fmla="*/ 160399 h 1081484"/>
              <a:gd name="connsiteX9" fmla="*/ 72373 w 637384"/>
              <a:gd name="connsiteY9" fmla="*/ 21447 h 1081484"/>
              <a:gd name="connsiteX10" fmla="*/ 79052 w 637384"/>
              <a:gd name="connsiteY10" fmla="*/ 5608 h 1081484"/>
              <a:gd name="connsiteX11" fmla="*/ 167007 w 637384"/>
              <a:gd name="connsiteY11" fmla="*/ 23647 h 1081484"/>
              <a:gd name="connsiteX12" fmla="*/ 170687 w 637384"/>
              <a:gd name="connsiteY12" fmla="*/ 128 h 1081484"/>
              <a:gd name="connsiteX13" fmla="*/ 463509 w 637384"/>
              <a:gd name="connsiteY13" fmla="*/ 128 h 1081484"/>
              <a:gd name="connsiteX14" fmla="*/ 466069 w 637384"/>
              <a:gd name="connsiteY14" fmla="*/ 25047 h 1081484"/>
              <a:gd name="connsiteX15" fmla="*/ 549664 w 637384"/>
              <a:gd name="connsiteY15" fmla="*/ 3688 h 1081484"/>
              <a:gd name="connsiteX16" fmla="*/ 563543 w 637384"/>
              <a:gd name="connsiteY16" fmla="*/ 21047 h 1081484"/>
              <a:gd name="connsiteX17" fmla="*/ 546305 w 637384"/>
              <a:gd name="connsiteY17" fmla="*/ 165718 h 1081484"/>
              <a:gd name="connsiteX18" fmla="*/ 526986 w 637384"/>
              <a:gd name="connsiteY18" fmla="*/ 182437 h 1081484"/>
              <a:gd name="connsiteX19" fmla="*/ 495868 w 637384"/>
              <a:gd name="connsiteY19" fmla="*/ 211276 h 1081484"/>
              <a:gd name="connsiteX20" fmla="*/ 495068 w 637384"/>
              <a:gd name="connsiteY20" fmla="*/ 215075 h 1081484"/>
              <a:gd name="connsiteX21" fmla="*/ 484028 w 637384"/>
              <a:gd name="connsiteY21" fmla="*/ 278992 h 1081484"/>
              <a:gd name="connsiteX22" fmla="*/ 497347 w 637384"/>
              <a:gd name="connsiteY22" fmla="*/ 508218 h 1081484"/>
              <a:gd name="connsiteX23" fmla="*/ 560024 w 637384"/>
              <a:gd name="connsiteY23" fmla="*/ 721565 h 1081484"/>
              <a:gd name="connsiteX24" fmla="*/ 557824 w 637384"/>
              <a:gd name="connsiteY24" fmla="*/ 763123 h 1081484"/>
              <a:gd name="connsiteX25" fmla="*/ 581622 w 637384"/>
              <a:gd name="connsiteY25" fmla="*/ 814680 h 1081484"/>
              <a:gd name="connsiteX26" fmla="*/ 626100 w 637384"/>
              <a:gd name="connsiteY26" fmla="*/ 923594 h 1081484"/>
              <a:gd name="connsiteX27" fmla="*/ 620540 w 637384"/>
              <a:gd name="connsiteY27" fmla="*/ 968871 h 1081484"/>
              <a:gd name="connsiteX28" fmla="*/ 624140 w 637384"/>
              <a:gd name="connsiteY28" fmla="*/ 992629 h 1081484"/>
              <a:gd name="connsiteX29" fmla="*/ 635819 w 637384"/>
              <a:gd name="connsiteY29" fmla="*/ 1012628 h 1081484"/>
              <a:gd name="connsiteX30" fmla="*/ 573223 w 637384"/>
              <a:gd name="connsiteY30" fmla="*/ 1081344 h 1081484"/>
              <a:gd name="connsiteX31" fmla="*/ 35695 w 637384"/>
              <a:gd name="connsiteY31" fmla="*/ 1081264 h 1081484"/>
              <a:gd name="connsiteX32" fmla="*/ 337 w 637384"/>
              <a:gd name="connsiteY32" fmla="*/ 1045466 h 1081484"/>
              <a:gd name="connsiteX33" fmla="*/ 177 w 637384"/>
              <a:gd name="connsiteY33" fmla="*/ 1015508 h 1081484"/>
              <a:gd name="connsiteX34" fmla="*/ 14016 w 637384"/>
              <a:gd name="connsiteY34" fmla="*/ 990270 h 1081484"/>
              <a:gd name="connsiteX35" fmla="*/ 17856 w 637384"/>
              <a:gd name="connsiteY35" fmla="*/ 968671 h 1081484"/>
              <a:gd name="connsiteX36" fmla="*/ 10096 w 637384"/>
              <a:gd name="connsiteY36" fmla="*/ 930393 h 1081484"/>
              <a:gd name="connsiteX37" fmla="*/ 59373 w 637384"/>
              <a:gd name="connsiteY37" fmla="*/ 797801 h 1081484"/>
              <a:gd name="connsiteX38" fmla="*/ 77692 w 637384"/>
              <a:gd name="connsiteY38" fmla="*/ 762683 h 108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37384" h="1081484">
                <a:moveTo>
                  <a:pt x="77692" y="762683"/>
                </a:moveTo>
                <a:cubicBezTo>
                  <a:pt x="62733" y="754683"/>
                  <a:pt x="64133" y="743164"/>
                  <a:pt x="70453" y="729245"/>
                </a:cubicBezTo>
                <a:cubicBezTo>
                  <a:pt x="101851" y="659929"/>
                  <a:pt x="128529" y="588693"/>
                  <a:pt x="136249" y="512578"/>
                </a:cubicBezTo>
                <a:cubicBezTo>
                  <a:pt x="143208" y="443742"/>
                  <a:pt x="145488" y="374466"/>
                  <a:pt x="149728" y="305390"/>
                </a:cubicBezTo>
                <a:cubicBezTo>
                  <a:pt x="150848" y="286791"/>
                  <a:pt x="151608" y="268152"/>
                  <a:pt x="152328" y="249513"/>
                </a:cubicBezTo>
                <a:cubicBezTo>
                  <a:pt x="152768" y="238034"/>
                  <a:pt x="157008" y="225155"/>
                  <a:pt x="141208" y="219235"/>
                </a:cubicBezTo>
                <a:cubicBezTo>
                  <a:pt x="139289" y="218515"/>
                  <a:pt x="137609" y="213315"/>
                  <a:pt x="138129" y="210596"/>
                </a:cubicBezTo>
                <a:cubicBezTo>
                  <a:pt x="142568" y="187397"/>
                  <a:pt x="127769" y="182677"/>
                  <a:pt x="110330" y="182877"/>
                </a:cubicBezTo>
                <a:cubicBezTo>
                  <a:pt x="93931" y="183077"/>
                  <a:pt x="88532" y="175358"/>
                  <a:pt x="87052" y="160399"/>
                </a:cubicBezTo>
                <a:cubicBezTo>
                  <a:pt x="82452" y="114041"/>
                  <a:pt x="76812" y="67804"/>
                  <a:pt x="72373" y="21447"/>
                </a:cubicBezTo>
                <a:cubicBezTo>
                  <a:pt x="71893" y="16247"/>
                  <a:pt x="75052" y="7608"/>
                  <a:pt x="79052" y="5608"/>
                </a:cubicBezTo>
                <a:cubicBezTo>
                  <a:pt x="103691" y="-6672"/>
                  <a:pt x="146808" y="2048"/>
                  <a:pt x="167007" y="23647"/>
                </a:cubicBezTo>
                <a:cubicBezTo>
                  <a:pt x="168287" y="15407"/>
                  <a:pt x="169327" y="8688"/>
                  <a:pt x="170687" y="128"/>
                </a:cubicBezTo>
                <a:cubicBezTo>
                  <a:pt x="267801" y="128"/>
                  <a:pt x="365235" y="128"/>
                  <a:pt x="463509" y="128"/>
                </a:cubicBezTo>
                <a:cubicBezTo>
                  <a:pt x="464309" y="7848"/>
                  <a:pt x="465029" y="14727"/>
                  <a:pt x="466069" y="25047"/>
                </a:cubicBezTo>
                <a:cubicBezTo>
                  <a:pt x="490108" y="-4992"/>
                  <a:pt x="520306" y="1408"/>
                  <a:pt x="549664" y="3688"/>
                </a:cubicBezTo>
                <a:cubicBezTo>
                  <a:pt x="560544" y="4528"/>
                  <a:pt x="564823" y="10407"/>
                  <a:pt x="563543" y="21047"/>
                </a:cubicBezTo>
                <a:cubicBezTo>
                  <a:pt x="557664" y="69244"/>
                  <a:pt x="551584" y="117441"/>
                  <a:pt x="546305" y="165718"/>
                </a:cubicBezTo>
                <a:cubicBezTo>
                  <a:pt x="544905" y="178438"/>
                  <a:pt x="539105" y="182597"/>
                  <a:pt x="526986" y="182437"/>
                </a:cubicBezTo>
                <a:cubicBezTo>
                  <a:pt x="507987" y="182157"/>
                  <a:pt x="491708" y="185957"/>
                  <a:pt x="495868" y="211276"/>
                </a:cubicBezTo>
                <a:cubicBezTo>
                  <a:pt x="496067" y="212516"/>
                  <a:pt x="495868" y="214475"/>
                  <a:pt x="495068" y="215075"/>
                </a:cubicBezTo>
                <a:cubicBezTo>
                  <a:pt x="470949" y="232794"/>
                  <a:pt x="483068" y="257433"/>
                  <a:pt x="484028" y="278992"/>
                </a:cubicBezTo>
                <a:cubicBezTo>
                  <a:pt x="487428" y="355467"/>
                  <a:pt x="490628" y="432023"/>
                  <a:pt x="497347" y="508218"/>
                </a:cubicBezTo>
                <a:cubicBezTo>
                  <a:pt x="503947" y="583094"/>
                  <a:pt x="528946" y="653489"/>
                  <a:pt x="560024" y="721565"/>
                </a:cubicBezTo>
                <a:cubicBezTo>
                  <a:pt x="567303" y="737525"/>
                  <a:pt x="574303" y="752124"/>
                  <a:pt x="557824" y="763123"/>
                </a:cubicBezTo>
                <a:cubicBezTo>
                  <a:pt x="566303" y="781402"/>
                  <a:pt x="574543" y="797801"/>
                  <a:pt x="581622" y="814680"/>
                </a:cubicBezTo>
                <a:cubicBezTo>
                  <a:pt x="596741" y="850878"/>
                  <a:pt x="610901" y="887436"/>
                  <a:pt x="626100" y="923594"/>
                </a:cubicBezTo>
                <a:cubicBezTo>
                  <a:pt x="633019" y="940113"/>
                  <a:pt x="635859" y="954792"/>
                  <a:pt x="620540" y="968871"/>
                </a:cubicBezTo>
                <a:cubicBezTo>
                  <a:pt x="611861" y="976870"/>
                  <a:pt x="611941" y="985070"/>
                  <a:pt x="624140" y="992629"/>
                </a:cubicBezTo>
                <a:cubicBezTo>
                  <a:pt x="630060" y="996269"/>
                  <a:pt x="635339" y="1005549"/>
                  <a:pt x="635819" y="1012628"/>
                </a:cubicBezTo>
                <a:cubicBezTo>
                  <a:pt x="640179" y="1080664"/>
                  <a:pt x="639899" y="1081224"/>
                  <a:pt x="573223" y="1081344"/>
                </a:cubicBezTo>
                <a:cubicBezTo>
                  <a:pt x="394034" y="1081624"/>
                  <a:pt x="214884" y="1081424"/>
                  <a:pt x="35695" y="1081264"/>
                </a:cubicBezTo>
                <a:cubicBezTo>
                  <a:pt x="577" y="1081224"/>
                  <a:pt x="577" y="1080824"/>
                  <a:pt x="337" y="1045466"/>
                </a:cubicBezTo>
                <a:cubicBezTo>
                  <a:pt x="257" y="1035467"/>
                  <a:pt x="977" y="1025427"/>
                  <a:pt x="177" y="1015508"/>
                </a:cubicBezTo>
                <a:cubicBezTo>
                  <a:pt x="-783" y="1003669"/>
                  <a:pt x="1937" y="995189"/>
                  <a:pt x="14016" y="990270"/>
                </a:cubicBezTo>
                <a:cubicBezTo>
                  <a:pt x="25415" y="985630"/>
                  <a:pt x="26695" y="977630"/>
                  <a:pt x="17856" y="968671"/>
                </a:cubicBezTo>
                <a:cubicBezTo>
                  <a:pt x="6936" y="957551"/>
                  <a:pt x="4417" y="945352"/>
                  <a:pt x="10096" y="930393"/>
                </a:cubicBezTo>
                <a:cubicBezTo>
                  <a:pt x="26855" y="886316"/>
                  <a:pt x="42534" y="841838"/>
                  <a:pt x="59373" y="797801"/>
                </a:cubicBezTo>
                <a:cubicBezTo>
                  <a:pt x="63653" y="786322"/>
                  <a:pt x="70653" y="775922"/>
                  <a:pt x="77692" y="762683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2" name="Freeform: Shape 44">
            <a:extLst>
              <a:ext uri="{FF2B5EF4-FFF2-40B4-BE49-F238E27FC236}">
                <a16:creationId xmlns:a16="http://schemas.microsoft.com/office/drawing/2014/main" id="{B5E71E62-6B46-42C1-A662-20676DD4EE93}"/>
              </a:ext>
            </a:extLst>
          </p:cNvPr>
          <p:cNvSpPr/>
          <p:nvPr/>
        </p:nvSpPr>
        <p:spPr>
          <a:xfrm>
            <a:off x="2587604" y="5576732"/>
            <a:ext cx="344248" cy="589640"/>
          </a:xfrm>
          <a:custGeom>
            <a:avLst/>
            <a:gdLst>
              <a:gd name="connsiteX0" fmla="*/ 513956 w 636633"/>
              <a:gd name="connsiteY0" fmla="*/ 163903 h 1090448"/>
              <a:gd name="connsiteX1" fmla="*/ 519916 w 636633"/>
              <a:gd name="connsiteY1" fmla="*/ 175382 h 1090448"/>
              <a:gd name="connsiteX2" fmla="*/ 524915 w 636633"/>
              <a:gd name="connsiteY2" fmla="*/ 236259 h 1090448"/>
              <a:gd name="connsiteX3" fmla="*/ 504917 w 636633"/>
              <a:gd name="connsiteY3" fmla="*/ 244738 h 1090448"/>
              <a:gd name="connsiteX4" fmla="*/ 481558 w 636633"/>
              <a:gd name="connsiteY4" fmla="*/ 240298 h 1090448"/>
              <a:gd name="connsiteX5" fmla="*/ 374324 w 636633"/>
              <a:gd name="connsiteY5" fmla="*/ 276016 h 1090448"/>
              <a:gd name="connsiteX6" fmla="*/ 353886 w 636633"/>
              <a:gd name="connsiteY6" fmla="*/ 303095 h 1090448"/>
              <a:gd name="connsiteX7" fmla="*/ 363565 w 636633"/>
              <a:gd name="connsiteY7" fmla="*/ 359331 h 1090448"/>
              <a:gd name="connsiteX8" fmla="*/ 472678 w 636633"/>
              <a:gd name="connsiteY8" fmla="*/ 439967 h 1090448"/>
              <a:gd name="connsiteX9" fmla="*/ 554954 w 636633"/>
              <a:gd name="connsiteY9" fmla="*/ 539321 h 1090448"/>
              <a:gd name="connsiteX10" fmla="*/ 560793 w 636633"/>
              <a:gd name="connsiteY10" fmla="*/ 563879 h 1090448"/>
              <a:gd name="connsiteX11" fmla="*/ 559473 w 636633"/>
              <a:gd name="connsiteY11" fmla="*/ 667713 h 1090448"/>
              <a:gd name="connsiteX12" fmla="*/ 536195 w 636633"/>
              <a:gd name="connsiteY12" fmla="*/ 761748 h 1090448"/>
              <a:gd name="connsiteX13" fmla="*/ 553274 w 636633"/>
              <a:gd name="connsiteY13" fmla="*/ 893020 h 1090448"/>
              <a:gd name="connsiteX14" fmla="*/ 611910 w 636633"/>
              <a:gd name="connsiteY14" fmla="*/ 952976 h 1090448"/>
              <a:gd name="connsiteX15" fmla="*/ 621350 w 636633"/>
              <a:gd name="connsiteY15" fmla="*/ 1014933 h 1090448"/>
              <a:gd name="connsiteX16" fmla="*/ 636629 w 636633"/>
              <a:gd name="connsiteY16" fmla="*/ 1049731 h 1090448"/>
              <a:gd name="connsiteX17" fmla="*/ 594991 w 636633"/>
              <a:gd name="connsiteY17" fmla="*/ 1090448 h 1090448"/>
              <a:gd name="connsiteX18" fmla="*/ 55743 w 636633"/>
              <a:gd name="connsiteY18" fmla="*/ 1090088 h 1090448"/>
              <a:gd name="connsiteX19" fmla="*/ 41744 w 636633"/>
              <a:gd name="connsiteY19" fmla="*/ 1089968 h 1090448"/>
              <a:gd name="connsiteX20" fmla="*/ 2506 w 636633"/>
              <a:gd name="connsiteY20" fmla="*/ 1039731 h 1090448"/>
              <a:gd name="connsiteX21" fmla="*/ 21345 w 636633"/>
              <a:gd name="connsiteY21" fmla="*/ 1018972 h 1090448"/>
              <a:gd name="connsiteX22" fmla="*/ 17465 w 636633"/>
              <a:gd name="connsiteY22" fmla="*/ 1012933 h 1090448"/>
              <a:gd name="connsiteX23" fmla="*/ 17905 w 636633"/>
              <a:gd name="connsiteY23" fmla="*/ 963376 h 1090448"/>
              <a:gd name="connsiteX24" fmla="*/ 86221 w 636633"/>
              <a:gd name="connsiteY24" fmla="*/ 893300 h 1090448"/>
              <a:gd name="connsiteX25" fmla="*/ 105140 w 636633"/>
              <a:gd name="connsiteY25" fmla="*/ 763348 h 1090448"/>
              <a:gd name="connsiteX26" fmla="*/ 82422 w 636633"/>
              <a:gd name="connsiteY26" fmla="*/ 723630 h 1090448"/>
              <a:gd name="connsiteX27" fmla="*/ 64303 w 636633"/>
              <a:gd name="connsiteY27" fmla="*/ 714350 h 1090448"/>
              <a:gd name="connsiteX28" fmla="*/ 47744 w 636633"/>
              <a:gd name="connsiteY28" fmla="*/ 685352 h 1090448"/>
              <a:gd name="connsiteX29" fmla="*/ 77582 w 636633"/>
              <a:gd name="connsiteY29" fmla="*/ 580278 h 1090448"/>
              <a:gd name="connsiteX30" fmla="*/ 40904 w 636633"/>
              <a:gd name="connsiteY30" fmla="*/ 231099 h 1090448"/>
              <a:gd name="connsiteX31" fmla="*/ 30105 w 636633"/>
              <a:gd name="connsiteY31" fmla="*/ 169423 h 1090448"/>
              <a:gd name="connsiteX32" fmla="*/ 33704 w 636633"/>
              <a:gd name="connsiteY32" fmla="*/ 81788 h 1090448"/>
              <a:gd name="connsiteX33" fmla="*/ 49304 w 636633"/>
              <a:gd name="connsiteY33" fmla="*/ 55989 h 1090448"/>
              <a:gd name="connsiteX34" fmla="*/ 83341 w 636633"/>
              <a:gd name="connsiteY34" fmla="*/ 26711 h 1090448"/>
              <a:gd name="connsiteX35" fmla="*/ 129979 w 636633"/>
              <a:gd name="connsiteY35" fmla="*/ 3872 h 1090448"/>
              <a:gd name="connsiteX36" fmla="*/ 183736 w 636633"/>
              <a:gd name="connsiteY36" fmla="*/ 353 h 1090448"/>
              <a:gd name="connsiteX37" fmla="*/ 212894 w 636633"/>
              <a:gd name="connsiteY37" fmla="*/ 20111 h 1090448"/>
              <a:gd name="connsiteX38" fmla="*/ 223213 w 636633"/>
              <a:gd name="connsiteY38" fmla="*/ 47870 h 1090448"/>
              <a:gd name="connsiteX39" fmla="*/ 241972 w 636633"/>
              <a:gd name="connsiteY39" fmla="*/ 59349 h 1090448"/>
              <a:gd name="connsiteX40" fmla="*/ 447640 w 636633"/>
              <a:gd name="connsiteY40" fmla="*/ 58509 h 1090448"/>
              <a:gd name="connsiteX41" fmla="*/ 503477 w 636633"/>
              <a:gd name="connsiteY41" fmla="*/ 55869 h 1090448"/>
              <a:gd name="connsiteX42" fmla="*/ 548674 w 636633"/>
              <a:gd name="connsiteY42" fmla="*/ 101507 h 1090448"/>
              <a:gd name="connsiteX43" fmla="*/ 513956 w 636633"/>
              <a:gd name="connsiteY43" fmla="*/ 163903 h 1090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36633" h="1090448">
                <a:moveTo>
                  <a:pt x="513956" y="163903"/>
                </a:moveTo>
                <a:cubicBezTo>
                  <a:pt x="516956" y="169903"/>
                  <a:pt x="517636" y="173782"/>
                  <a:pt x="519916" y="175382"/>
                </a:cubicBezTo>
                <a:cubicBezTo>
                  <a:pt x="545714" y="193701"/>
                  <a:pt x="534275" y="215740"/>
                  <a:pt x="524915" y="236259"/>
                </a:cubicBezTo>
                <a:cubicBezTo>
                  <a:pt x="522636" y="241258"/>
                  <a:pt x="511956" y="244178"/>
                  <a:pt x="504917" y="244738"/>
                </a:cubicBezTo>
                <a:cubicBezTo>
                  <a:pt x="497277" y="245338"/>
                  <a:pt x="489157" y="242618"/>
                  <a:pt x="481558" y="240298"/>
                </a:cubicBezTo>
                <a:cubicBezTo>
                  <a:pt x="437321" y="227019"/>
                  <a:pt x="401803" y="239258"/>
                  <a:pt x="374324" y="276016"/>
                </a:cubicBezTo>
                <a:cubicBezTo>
                  <a:pt x="367565" y="285056"/>
                  <a:pt x="360365" y="293855"/>
                  <a:pt x="353886" y="303095"/>
                </a:cubicBezTo>
                <a:cubicBezTo>
                  <a:pt x="333567" y="331933"/>
                  <a:pt x="334567" y="337733"/>
                  <a:pt x="363565" y="359331"/>
                </a:cubicBezTo>
                <a:cubicBezTo>
                  <a:pt x="399843" y="386370"/>
                  <a:pt x="435761" y="413848"/>
                  <a:pt x="472678" y="439967"/>
                </a:cubicBezTo>
                <a:cubicBezTo>
                  <a:pt x="509156" y="465805"/>
                  <a:pt x="527595" y="506203"/>
                  <a:pt x="554954" y="539321"/>
                </a:cubicBezTo>
                <a:cubicBezTo>
                  <a:pt x="559793" y="545200"/>
                  <a:pt x="560753" y="555560"/>
                  <a:pt x="560793" y="563879"/>
                </a:cubicBezTo>
                <a:cubicBezTo>
                  <a:pt x="560993" y="598477"/>
                  <a:pt x="560953" y="633115"/>
                  <a:pt x="559473" y="667713"/>
                </a:cubicBezTo>
                <a:cubicBezTo>
                  <a:pt x="558073" y="700391"/>
                  <a:pt x="554514" y="731989"/>
                  <a:pt x="536195" y="761748"/>
                </a:cubicBezTo>
                <a:cubicBezTo>
                  <a:pt x="509116" y="805745"/>
                  <a:pt x="517436" y="855782"/>
                  <a:pt x="553274" y="893020"/>
                </a:cubicBezTo>
                <a:cubicBezTo>
                  <a:pt x="572673" y="913179"/>
                  <a:pt x="592551" y="932817"/>
                  <a:pt x="611910" y="952976"/>
                </a:cubicBezTo>
                <a:cubicBezTo>
                  <a:pt x="641789" y="984094"/>
                  <a:pt x="641709" y="984174"/>
                  <a:pt x="621350" y="1014933"/>
                </a:cubicBezTo>
                <a:cubicBezTo>
                  <a:pt x="627509" y="1028292"/>
                  <a:pt x="636589" y="1039011"/>
                  <a:pt x="636629" y="1049731"/>
                </a:cubicBezTo>
                <a:cubicBezTo>
                  <a:pt x="636749" y="1089408"/>
                  <a:pt x="634549" y="1090448"/>
                  <a:pt x="594991" y="1090448"/>
                </a:cubicBezTo>
                <a:cubicBezTo>
                  <a:pt x="415242" y="1090328"/>
                  <a:pt x="235493" y="1090208"/>
                  <a:pt x="55743" y="1090088"/>
                </a:cubicBezTo>
                <a:cubicBezTo>
                  <a:pt x="51063" y="1090088"/>
                  <a:pt x="46424" y="1090048"/>
                  <a:pt x="41744" y="1089968"/>
                </a:cubicBezTo>
                <a:cubicBezTo>
                  <a:pt x="7546" y="1089368"/>
                  <a:pt x="-6093" y="1072929"/>
                  <a:pt x="2506" y="1039731"/>
                </a:cubicBezTo>
                <a:cubicBezTo>
                  <a:pt x="4466" y="1032212"/>
                  <a:pt x="14066" y="1026692"/>
                  <a:pt x="21345" y="1018972"/>
                </a:cubicBezTo>
                <a:cubicBezTo>
                  <a:pt x="20665" y="1017932"/>
                  <a:pt x="19385" y="1015133"/>
                  <a:pt x="17465" y="1012933"/>
                </a:cubicBezTo>
                <a:cubicBezTo>
                  <a:pt x="-414" y="992454"/>
                  <a:pt x="-814" y="983255"/>
                  <a:pt x="17905" y="963376"/>
                </a:cubicBezTo>
                <a:cubicBezTo>
                  <a:pt x="40264" y="939617"/>
                  <a:pt x="63623" y="916858"/>
                  <a:pt x="86221" y="893300"/>
                </a:cubicBezTo>
                <a:cubicBezTo>
                  <a:pt x="121259" y="856782"/>
                  <a:pt x="128219" y="809105"/>
                  <a:pt x="105140" y="763348"/>
                </a:cubicBezTo>
                <a:cubicBezTo>
                  <a:pt x="98261" y="749708"/>
                  <a:pt x="91181" y="736029"/>
                  <a:pt x="82422" y="723630"/>
                </a:cubicBezTo>
                <a:cubicBezTo>
                  <a:pt x="78902" y="718670"/>
                  <a:pt x="70742" y="715110"/>
                  <a:pt x="64303" y="714350"/>
                </a:cubicBezTo>
                <a:cubicBezTo>
                  <a:pt x="44624" y="712071"/>
                  <a:pt x="42544" y="702071"/>
                  <a:pt x="47744" y="685352"/>
                </a:cubicBezTo>
                <a:cubicBezTo>
                  <a:pt x="58543" y="650554"/>
                  <a:pt x="72502" y="615996"/>
                  <a:pt x="77582" y="580278"/>
                </a:cubicBezTo>
                <a:cubicBezTo>
                  <a:pt x="94461" y="461205"/>
                  <a:pt x="85661" y="344292"/>
                  <a:pt x="40904" y="231099"/>
                </a:cubicBezTo>
                <a:cubicBezTo>
                  <a:pt x="33344" y="212020"/>
                  <a:pt x="30825" y="190141"/>
                  <a:pt x="30105" y="169423"/>
                </a:cubicBezTo>
                <a:cubicBezTo>
                  <a:pt x="29065" y="140264"/>
                  <a:pt x="30705" y="110826"/>
                  <a:pt x="33704" y="81788"/>
                </a:cubicBezTo>
                <a:cubicBezTo>
                  <a:pt x="34664" y="72668"/>
                  <a:pt x="42384" y="63109"/>
                  <a:pt x="49304" y="55989"/>
                </a:cubicBezTo>
                <a:cubicBezTo>
                  <a:pt x="59703" y="45310"/>
                  <a:pt x="73502" y="37830"/>
                  <a:pt x="83341" y="26711"/>
                </a:cubicBezTo>
                <a:cubicBezTo>
                  <a:pt x="96181" y="12232"/>
                  <a:pt x="110740" y="4432"/>
                  <a:pt x="129979" y="3872"/>
                </a:cubicBezTo>
                <a:cubicBezTo>
                  <a:pt x="147938" y="3352"/>
                  <a:pt x="165937" y="2512"/>
                  <a:pt x="183736" y="353"/>
                </a:cubicBezTo>
                <a:cubicBezTo>
                  <a:pt x="199975" y="-1607"/>
                  <a:pt x="208854" y="4552"/>
                  <a:pt x="212894" y="20111"/>
                </a:cubicBezTo>
                <a:cubicBezTo>
                  <a:pt x="215374" y="29671"/>
                  <a:pt x="217854" y="39870"/>
                  <a:pt x="223213" y="47870"/>
                </a:cubicBezTo>
                <a:cubicBezTo>
                  <a:pt x="226973" y="53509"/>
                  <a:pt x="235533" y="59309"/>
                  <a:pt x="241972" y="59349"/>
                </a:cubicBezTo>
                <a:cubicBezTo>
                  <a:pt x="310528" y="59749"/>
                  <a:pt x="379084" y="59229"/>
                  <a:pt x="447640" y="58509"/>
                </a:cubicBezTo>
                <a:cubicBezTo>
                  <a:pt x="466239" y="58309"/>
                  <a:pt x="484838" y="56069"/>
                  <a:pt x="503477" y="55869"/>
                </a:cubicBezTo>
                <a:cubicBezTo>
                  <a:pt x="527955" y="55589"/>
                  <a:pt x="549074" y="76788"/>
                  <a:pt x="548674" y="101507"/>
                </a:cubicBezTo>
                <a:cubicBezTo>
                  <a:pt x="548194" y="128065"/>
                  <a:pt x="558513" y="160383"/>
                  <a:pt x="513956" y="163903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Freeform: Shape 45">
            <a:extLst>
              <a:ext uri="{FF2B5EF4-FFF2-40B4-BE49-F238E27FC236}">
                <a16:creationId xmlns:a16="http://schemas.microsoft.com/office/drawing/2014/main" id="{CEEB30CA-825E-4D08-BF2B-42D714324243}"/>
              </a:ext>
            </a:extLst>
          </p:cNvPr>
          <p:cNvSpPr/>
          <p:nvPr/>
        </p:nvSpPr>
        <p:spPr>
          <a:xfrm>
            <a:off x="2193246" y="5614913"/>
            <a:ext cx="298507" cy="551459"/>
          </a:xfrm>
          <a:custGeom>
            <a:avLst/>
            <a:gdLst>
              <a:gd name="connsiteX0" fmla="*/ 77952 w 552045"/>
              <a:gd name="connsiteY0" fmla="*/ 368758 h 1019839"/>
              <a:gd name="connsiteX1" fmla="*/ 190265 w 552045"/>
              <a:gd name="connsiteY1" fmla="*/ 310122 h 1019839"/>
              <a:gd name="connsiteX2" fmla="*/ 166826 w 552045"/>
              <a:gd name="connsiteY2" fmla="*/ 287083 h 1019839"/>
              <a:gd name="connsiteX3" fmla="*/ 195225 w 552045"/>
              <a:gd name="connsiteY3" fmla="*/ 21299 h 1019839"/>
              <a:gd name="connsiteX4" fmla="*/ 410052 w 552045"/>
              <a:gd name="connsiteY4" fmla="*/ 70096 h 1019839"/>
              <a:gd name="connsiteX5" fmla="*/ 386214 w 552045"/>
              <a:gd name="connsiteY5" fmla="*/ 286163 h 1019839"/>
              <a:gd name="connsiteX6" fmla="*/ 360775 w 552045"/>
              <a:gd name="connsiteY6" fmla="*/ 309682 h 1019839"/>
              <a:gd name="connsiteX7" fmla="*/ 385294 w 552045"/>
              <a:gd name="connsiteY7" fmla="*/ 320401 h 1019839"/>
              <a:gd name="connsiteX8" fmla="*/ 452450 w 552045"/>
              <a:gd name="connsiteY8" fmla="*/ 350640 h 1019839"/>
              <a:gd name="connsiteX9" fmla="*/ 467369 w 552045"/>
              <a:gd name="connsiteY9" fmla="*/ 367759 h 1019839"/>
              <a:gd name="connsiteX10" fmla="*/ 450370 w 552045"/>
              <a:gd name="connsiteY10" fmla="*/ 379678 h 1019839"/>
              <a:gd name="connsiteX11" fmla="*/ 371054 w 552045"/>
              <a:gd name="connsiteY11" fmla="*/ 398757 h 1019839"/>
              <a:gd name="connsiteX12" fmla="*/ 353695 w 552045"/>
              <a:gd name="connsiteY12" fmla="*/ 419995 h 1019839"/>
              <a:gd name="connsiteX13" fmla="*/ 399773 w 552045"/>
              <a:gd name="connsiteY13" fmla="*/ 688380 h 1019839"/>
              <a:gd name="connsiteX14" fmla="*/ 428411 w 552045"/>
              <a:gd name="connsiteY14" fmla="*/ 722058 h 1019839"/>
              <a:gd name="connsiteX15" fmla="*/ 443130 w 552045"/>
              <a:gd name="connsiteY15" fmla="*/ 756655 h 1019839"/>
              <a:gd name="connsiteX16" fmla="*/ 454090 w 552045"/>
              <a:gd name="connsiteY16" fmla="*/ 794213 h 1019839"/>
              <a:gd name="connsiteX17" fmla="*/ 524805 w 552045"/>
              <a:gd name="connsiteY17" fmla="*/ 867529 h 1019839"/>
              <a:gd name="connsiteX18" fmla="*/ 531045 w 552045"/>
              <a:gd name="connsiteY18" fmla="*/ 933365 h 1019839"/>
              <a:gd name="connsiteX19" fmla="*/ 551564 w 552045"/>
              <a:gd name="connsiteY19" fmla="*/ 992202 h 1019839"/>
              <a:gd name="connsiteX20" fmla="*/ 524285 w 552045"/>
              <a:gd name="connsiteY20" fmla="*/ 1019840 h 1019839"/>
              <a:gd name="connsiteX21" fmla="*/ 74752 w 552045"/>
              <a:gd name="connsiteY21" fmla="*/ 1019760 h 1019839"/>
              <a:gd name="connsiteX22" fmla="*/ 18835 w 552045"/>
              <a:gd name="connsiteY22" fmla="*/ 1019360 h 1019839"/>
              <a:gd name="connsiteX23" fmla="*/ 756 w 552045"/>
              <a:gd name="connsiteY23" fmla="*/ 1000961 h 1019839"/>
              <a:gd name="connsiteX24" fmla="*/ 12916 w 552045"/>
              <a:gd name="connsiteY24" fmla="*/ 936565 h 1019839"/>
              <a:gd name="connsiteX25" fmla="*/ 11596 w 552045"/>
              <a:gd name="connsiteY25" fmla="*/ 920526 h 1019839"/>
              <a:gd name="connsiteX26" fmla="*/ 17835 w 552045"/>
              <a:gd name="connsiteY26" fmla="*/ 877928 h 1019839"/>
              <a:gd name="connsiteX27" fmla="*/ 90191 w 552045"/>
              <a:gd name="connsiteY27" fmla="*/ 803413 h 1019839"/>
              <a:gd name="connsiteX28" fmla="*/ 108190 w 552045"/>
              <a:gd name="connsiteY28" fmla="*/ 750656 h 1019839"/>
              <a:gd name="connsiteX29" fmla="*/ 120749 w 552045"/>
              <a:gd name="connsiteY29" fmla="*/ 724777 h 1019839"/>
              <a:gd name="connsiteX30" fmla="*/ 155787 w 552045"/>
              <a:gd name="connsiteY30" fmla="*/ 681060 h 1019839"/>
              <a:gd name="connsiteX31" fmla="*/ 197185 w 552045"/>
              <a:gd name="connsiteY31" fmla="*/ 423835 h 1019839"/>
              <a:gd name="connsiteX32" fmla="*/ 175626 w 552045"/>
              <a:gd name="connsiteY32" fmla="*/ 398277 h 1019839"/>
              <a:gd name="connsiteX33" fmla="*/ 109590 w 552045"/>
              <a:gd name="connsiteY33" fmla="*/ 383638 h 1019839"/>
              <a:gd name="connsiteX34" fmla="*/ 77952 w 552045"/>
              <a:gd name="connsiteY34" fmla="*/ 368758 h 101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52045" h="1019839">
                <a:moveTo>
                  <a:pt x="77952" y="368758"/>
                </a:moveTo>
                <a:cubicBezTo>
                  <a:pt x="110070" y="334600"/>
                  <a:pt x="151707" y="329281"/>
                  <a:pt x="190265" y="310122"/>
                </a:cubicBezTo>
                <a:cubicBezTo>
                  <a:pt x="181346" y="301322"/>
                  <a:pt x="174266" y="294043"/>
                  <a:pt x="166826" y="287083"/>
                </a:cubicBezTo>
                <a:cubicBezTo>
                  <a:pt x="83791" y="209408"/>
                  <a:pt x="97751" y="78656"/>
                  <a:pt x="195225" y="21299"/>
                </a:cubicBezTo>
                <a:cubicBezTo>
                  <a:pt x="266221" y="-20499"/>
                  <a:pt x="360815" y="1020"/>
                  <a:pt x="410052" y="70096"/>
                </a:cubicBezTo>
                <a:cubicBezTo>
                  <a:pt x="457289" y="136412"/>
                  <a:pt x="446570" y="233286"/>
                  <a:pt x="386214" y="286163"/>
                </a:cubicBezTo>
                <a:cubicBezTo>
                  <a:pt x="378414" y="293003"/>
                  <a:pt x="370974" y="300242"/>
                  <a:pt x="360775" y="309682"/>
                </a:cubicBezTo>
                <a:cubicBezTo>
                  <a:pt x="371254" y="314242"/>
                  <a:pt x="378254" y="317321"/>
                  <a:pt x="385294" y="320401"/>
                </a:cubicBezTo>
                <a:cubicBezTo>
                  <a:pt x="407772" y="330321"/>
                  <a:pt x="430531" y="339640"/>
                  <a:pt x="452450" y="350640"/>
                </a:cubicBezTo>
                <a:cubicBezTo>
                  <a:pt x="458689" y="353759"/>
                  <a:pt x="462449" y="361919"/>
                  <a:pt x="467369" y="367759"/>
                </a:cubicBezTo>
                <a:cubicBezTo>
                  <a:pt x="461729" y="371838"/>
                  <a:pt x="456649" y="377958"/>
                  <a:pt x="450370" y="379678"/>
                </a:cubicBezTo>
                <a:cubicBezTo>
                  <a:pt x="424171" y="386917"/>
                  <a:pt x="397773" y="393997"/>
                  <a:pt x="371054" y="398757"/>
                </a:cubicBezTo>
                <a:cubicBezTo>
                  <a:pt x="357175" y="401237"/>
                  <a:pt x="353335" y="407596"/>
                  <a:pt x="353695" y="419995"/>
                </a:cubicBezTo>
                <a:cubicBezTo>
                  <a:pt x="356375" y="511630"/>
                  <a:pt x="370974" y="601385"/>
                  <a:pt x="399773" y="688380"/>
                </a:cubicBezTo>
                <a:cubicBezTo>
                  <a:pt x="404132" y="701539"/>
                  <a:pt x="416412" y="714298"/>
                  <a:pt x="428411" y="722058"/>
                </a:cubicBezTo>
                <a:cubicBezTo>
                  <a:pt x="442810" y="731377"/>
                  <a:pt x="448250" y="741896"/>
                  <a:pt x="443130" y="756655"/>
                </a:cubicBezTo>
                <a:cubicBezTo>
                  <a:pt x="437610" y="772655"/>
                  <a:pt x="443930" y="783654"/>
                  <a:pt x="454090" y="794213"/>
                </a:cubicBezTo>
                <a:cubicBezTo>
                  <a:pt x="477608" y="818692"/>
                  <a:pt x="501247" y="843090"/>
                  <a:pt x="524805" y="867529"/>
                </a:cubicBezTo>
                <a:cubicBezTo>
                  <a:pt x="553444" y="897247"/>
                  <a:pt x="553604" y="898487"/>
                  <a:pt x="531045" y="933365"/>
                </a:cubicBezTo>
                <a:cubicBezTo>
                  <a:pt x="557043" y="945804"/>
                  <a:pt x="551564" y="969963"/>
                  <a:pt x="551564" y="992202"/>
                </a:cubicBezTo>
                <a:cubicBezTo>
                  <a:pt x="551564" y="1017320"/>
                  <a:pt x="548924" y="1019840"/>
                  <a:pt x="524285" y="1019840"/>
                </a:cubicBezTo>
                <a:cubicBezTo>
                  <a:pt x="374454" y="1019840"/>
                  <a:pt x="224583" y="1019800"/>
                  <a:pt x="74752" y="1019760"/>
                </a:cubicBezTo>
                <a:cubicBezTo>
                  <a:pt x="56113" y="1019760"/>
                  <a:pt x="37474" y="1019400"/>
                  <a:pt x="18835" y="1019360"/>
                </a:cubicBezTo>
                <a:cubicBezTo>
                  <a:pt x="6476" y="1019320"/>
                  <a:pt x="-4" y="1013320"/>
                  <a:pt x="756" y="1000961"/>
                </a:cubicBezTo>
                <a:cubicBezTo>
                  <a:pt x="2116" y="979122"/>
                  <a:pt x="-6483" y="955524"/>
                  <a:pt x="12916" y="936565"/>
                </a:cubicBezTo>
                <a:cubicBezTo>
                  <a:pt x="15475" y="934085"/>
                  <a:pt x="14355" y="924526"/>
                  <a:pt x="11596" y="920526"/>
                </a:cubicBezTo>
                <a:cubicBezTo>
                  <a:pt x="196" y="903887"/>
                  <a:pt x="5396" y="890688"/>
                  <a:pt x="17835" y="877928"/>
                </a:cubicBezTo>
                <a:cubicBezTo>
                  <a:pt x="41994" y="853130"/>
                  <a:pt x="65952" y="828131"/>
                  <a:pt x="90191" y="803413"/>
                </a:cubicBezTo>
                <a:cubicBezTo>
                  <a:pt x="104710" y="788654"/>
                  <a:pt x="116309" y="773615"/>
                  <a:pt x="108190" y="750656"/>
                </a:cubicBezTo>
                <a:cubicBezTo>
                  <a:pt x="104190" y="739337"/>
                  <a:pt x="109190" y="730257"/>
                  <a:pt x="120749" y="724777"/>
                </a:cubicBezTo>
                <a:cubicBezTo>
                  <a:pt x="139348" y="715938"/>
                  <a:pt x="149987" y="700619"/>
                  <a:pt x="155787" y="681060"/>
                </a:cubicBezTo>
                <a:cubicBezTo>
                  <a:pt x="180706" y="597105"/>
                  <a:pt x="195545" y="511590"/>
                  <a:pt x="197185" y="423835"/>
                </a:cubicBezTo>
                <a:cubicBezTo>
                  <a:pt x="197505" y="407436"/>
                  <a:pt x="192905" y="400397"/>
                  <a:pt x="175626" y="398277"/>
                </a:cubicBezTo>
                <a:cubicBezTo>
                  <a:pt x="153347" y="395557"/>
                  <a:pt x="131309" y="389597"/>
                  <a:pt x="109590" y="383638"/>
                </a:cubicBezTo>
                <a:cubicBezTo>
                  <a:pt x="99670" y="380998"/>
                  <a:pt x="90791" y="374958"/>
                  <a:pt x="77952" y="368758"/>
                </a:cubicBezTo>
                <a:close/>
              </a:path>
            </a:pathLst>
          </a:custGeom>
          <a:solidFill>
            <a:schemeClr val="tx1"/>
          </a:solidFill>
          <a:ln w="3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2A178C91-24E1-48FF-B8DE-BC74503619AA}"/>
              </a:ext>
            </a:extLst>
          </p:cNvPr>
          <p:cNvGrpSpPr/>
          <p:nvPr/>
        </p:nvGrpSpPr>
        <p:grpSpPr>
          <a:xfrm>
            <a:off x="3933315" y="1064360"/>
            <a:ext cx="1924029" cy="3324505"/>
            <a:chOff x="4772392" y="105802"/>
            <a:chExt cx="3241238" cy="5600494"/>
          </a:xfrm>
        </p:grpSpPr>
        <p:sp>
          <p:nvSpPr>
            <p:cNvPr id="125" name="이등변 삼각형 124">
              <a:extLst>
                <a:ext uri="{FF2B5EF4-FFF2-40B4-BE49-F238E27FC236}">
                  <a16:creationId xmlns:a16="http://schemas.microsoft.com/office/drawing/2014/main" id="{DA4DA124-A1BE-4373-AEE8-BA1E4CE18467}"/>
                </a:ext>
              </a:extLst>
            </p:cNvPr>
            <p:cNvSpPr/>
            <p:nvPr/>
          </p:nvSpPr>
          <p:spPr>
            <a:xfrm>
              <a:off x="4772392" y="1834904"/>
              <a:ext cx="3241238" cy="3587086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26" name="그룹 125">
              <a:extLst>
                <a:ext uri="{FF2B5EF4-FFF2-40B4-BE49-F238E27FC236}">
                  <a16:creationId xmlns:a16="http://schemas.microsoft.com/office/drawing/2014/main" id="{6D0466A0-43A3-4A4E-B40F-326DC3731BC8}"/>
                </a:ext>
              </a:extLst>
            </p:cNvPr>
            <p:cNvGrpSpPr/>
            <p:nvPr/>
          </p:nvGrpSpPr>
          <p:grpSpPr>
            <a:xfrm>
              <a:off x="5642806" y="105802"/>
              <a:ext cx="1509458" cy="2602383"/>
              <a:chOff x="1547372" y="214466"/>
              <a:chExt cx="2281051" cy="3932648"/>
            </a:xfrm>
          </p:grpSpPr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6C24C5D0-D4D4-4F35-93BF-A97447C5EA73}"/>
                  </a:ext>
                </a:extLst>
              </p:cNvPr>
              <p:cNvSpPr/>
              <p:nvPr/>
            </p:nvSpPr>
            <p:spPr>
              <a:xfrm>
                <a:off x="1547372" y="214466"/>
                <a:ext cx="2281051" cy="2736858"/>
              </a:xfrm>
              <a:custGeom>
                <a:avLst/>
                <a:gdLst>
                  <a:gd name="connsiteX0" fmla="*/ 2812119 w 3023443"/>
                  <a:gd name="connsiteY0" fmla="*/ 749151 h 3627597"/>
                  <a:gd name="connsiteX1" fmla="*/ 1653715 w 3023443"/>
                  <a:gd name="connsiteY1" fmla="*/ 8525 h 3627597"/>
                  <a:gd name="connsiteX2" fmla="*/ 789748 w 3023443"/>
                  <a:gd name="connsiteY2" fmla="*/ 186242 h 3627597"/>
                  <a:gd name="connsiteX3" fmla="*/ 789748 w 3023443"/>
                  <a:gd name="connsiteY3" fmla="*/ 186242 h 3627597"/>
                  <a:gd name="connsiteX4" fmla="*/ 7409 w 3023443"/>
                  <a:gd name="connsiteY4" fmla="*/ 1372348 h 3627597"/>
                  <a:gd name="connsiteX5" fmla="*/ 182105 w 3023443"/>
                  <a:gd name="connsiteY5" fmla="*/ 2180975 h 3627597"/>
                  <a:gd name="connsiteX6" fmla="*/ 606440 w 3023443"/>
                  <a:gd name="connsiteY6" fmla="*/ 2959329 h 3627597"/>
                  <a:gd name="connsiteX7" fmla="*/ 676241 w 3023443"/>
                  <a:gd name="connsiteY7" fmla="*/ 3104781 h 3627597"/>
                  <a:gd name="connsiteX8" fmla="*/ 735822 w 3023443"/>
                  <a:gd name="connsiteY8" fmla="*/ 3619805 h 3627597"/>
                  <a:gd name="connsiteX9" fmla="*/ 2285011 w 3023443"/>
                  <a:gd name="connsiteY9" fmla="*/ 3620384 h 3627597"/>
                  <a:gd name="connsiteX10" fmla="*/ 2284946 w 3023443"/>
                  <a:gd name="connsiteY10" fmla="*/ 3521146 h 3627597"/>
                  <a:gd name="connsiteX11" fmla="*/ 2442867 w 3023443"/>
                  <a:gd name="connsiteY11" fmla="*/ 2903861 h 3627597"/>
                  <a:gd name="connsiteX12" fmla="*/ 2852419 w 3023443"/>
                  <a:gd name="connsiteY12" fmla="*/ 2153659 h 3627597"/>
                  <a:gd name="connsiteX13" fmla="*/ 2812119 w 3023443"/>
                  <a:gd name="connsiteY13" fmla="*/ 749151 h 3627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23443" h="3627597">
                    <a:moveTo>
                      <a:pt x="2812119" y="749151"/>
                    </a:moveTo>
                    <a:cubicBezTo>
                      <a:pt x="2553096" y="310740"/>
                      <a:pt x="2162119" y="62515"/>
                      <a:pt x="1653715" y="8525"/>
                    </a:cubicBezTo>
                    <a:cubicBezTo>
                      <a:pt x="1347836" y="-23997"/>
                      <a:pt x="1059183" y="36806"/>
                      <a:pt x="789748" y="186242"/>
                    </a:cubicBezTo>
                    <a:cubicBezTo>
                      <a:pt x="789748" y="186242"/>
                      <a:pt x="789748" y="186242"/>
                      <a:pt x="789748" y="186242"/>
                    </a:cubicBezTo>
                    <a:cubicBezTo>
                      <a:pt x="325306" y="447257"/>
                      <a:pt x="65834" y="845433"/>
                      <a:pt x="7409" y="1372348"/>
                    </a:cubicBezTo>
                    <a:cubicBezTo>
                      <a:pt x="-24407" y="1659330"/>
                      <a:pt x="48544" y="1928637"/>
                      <a:pt x="182105" y="2180975"/>
                    </a:cubicBezTo>
                    <a:cubicBezTo>
                      <a:pt x="320357" y="2442119"/>
                      <a:pt x="464587" y="2700114"/>
                      <a:pt x="606440" y="2959329"/>
                    </a:cubicBezTo>
                    <a:cubicBezTo>
                      <a:pt x="632342" y="3006635"/>
                      <a:pt x="657987" y="3053812"/>
                      <a:pt x="676241" y="3104781"/>
                    </a:cubicBezTo>
                    <a:cubicBezTo>
                      <a:pt x="736144" y="3271892"/>
                      <a:pt x="739807" y="3445367"/>
                      <a:pt x="735822" y="3619805"/>
                    </a:cubicBezTo>
                    <a:cubicBezTo>
                      <a:pt x="837246" y="3629061"/>
                      <a:pt x="2000086" y="3631053"/>
                      <a:pt x="2285011" y="3620384"/>
                    </a:cubicBezTo>
                    <a:cubicBezTo>
                      <a:pt x="2285011" y="3587283"/>
                      <a:pt x="2285653" y="3554246"/>
                      <a:pt x="2284946" y="3521146"/>
                    </a:cubicBezTo>
                    <a:cubicBezTo>
                      <a:pt x="2280447" y="3300751"/>
                      <a:pt x="2329424" y="3096811"/>
                      <a:pt x="2442867" y="2903861"/>
                    </a:cubicBezTo>
                    <a:cubicBezTo>
                      <a:pt x="2587161" y="2658336"/>
                      <a:pt x="2724128" y="2407990"/>
                      <a:pt x="2852419" y="2153659"/>
                    </a:cubicBezTo>
                    <a:cubicBezTo>
                      <a:pt x="3091131" y="1680412"/>
                      <a:pt x="3082004" y="1205944"/>
                      <a:pt x="2812119" y="749151"/>
                    </a:cubicBezTo>
                    <a:close/>
                  </a:path>
                </a:pathLst>
              </a:custGeom>
              <a:solidFill>
                <a:srgbClr val="FDD86E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7" name="자유형: 도형 136">
                <a:extLst>
                  <a:ext uri="{FF2B5EF4-FFF2-40B4-BE49-F238E27FC236}">
                    <a16:creationId xmlns:a16="http://schemas.microsoft.com/office/drawing/2014/main" id="{C1FC993E-007C-47E8-8C27-A4D9D99AF20C}"/>
                  </a:ext>
                </a:extLst>
              </p:cNvPr>
              <p:cNvSpPr/>
              <p:nvPr/>
            </p:nvSpPr>
            <p:spPr>
              <a:xfrm>
                <a:off x="1547437" y="354977"/>
                <a:ext cx="785737" cy="2595791"/>
              </a:xfrm>
              <a:custGeom>
                <a:avLst/>
                <a:gdLst>
                  <a:gd name="connsiteX0" fmla="*/ 1041101 w 1041463"/>
                  <a:gd name="connsiteY0" fmla="*/ 3434270 h 3440619"/>
                  <a:gd name="connsiteX1" fmla="*/ 735801 w 1041463"/>
                  <a:gd name="connsiteY1" fmla="*/ 3433564 h 3440619"/>
                  <a:gd name="connsiteX2" fmla="*/ 676219 w 1041463"/>
                  <a:gd name="connsiteY2" fmla="*/ 2918539 h 3440619"/>
                  <a:gd name="connsiteX3" fmla="*/ 606418 w 1041463"/>
                  <a:gd name="connsiteY3" fmla="*/ 2773087 h 3440619"/>
                  <a:gd name="connsiteX4" fmla="*/ 182083 w 1041463"/>
                  <a:gd name="connsiteY4" fmla="*/ 1994733 h 3440619"/>
                  <a:gd name="connsiteX5" fmla="*/ 7387 w 1041463"/>
                  <a:gd name="connsiteY5" fmla="*/ 1186106 h 3440619"/>
                  <a:gd name="connsiteX6" fmla="*/ 789726 w 1041463"/>
                  <a:gd name="connsiteY6" fmla="*/ 0 h 3440619"/>
                  <a:gd name="connsiteX7" fmla="*/ 583472 w 1041463"/>
                  <a:gd name="connsiteY7" fmla="*/ 233828 h 3440619"/>
                  <a:gd name="connsiteX8" fmla="*/ 286913 w 1041463"/>
                  <a:gd name="connsiteY8" fmla="*/ 930747 h 3440619"/>
                  <a:gd name="connsiteX9" fmla="*/ 506601 w 1041463"/>
                  <a:gd name="connsiteY9" fmla="*/ 1998140 h 3440619"/>
                  <a:gd name="connsiteX10" fmla="*/ 768645 w 1041463"/>
                  <a:gd name="connsiteY10" fmla="*/ 2478457 h 3440619"/>
                  <a:gd name="connsiteX11" fmla="*/ 929714 w 1041463"/>
                  <a:gd name="connsiteY11" fmla="*/ 2770324 h 3440619"/>
                  <a:gd name="connsiteX12" fmla="*/ 1041165 w 1041463"/>
                  <a:gd name="connsiteY12" fmla="*/ 3235729 h 3440619"/>
                  <a:gd name="connsiteX13" fmla="*/ 1041101 w 1041463"/>
                  <a:gd name="connsiteY13" fmla="*/ 3434270 h 3440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1463" h="3440619">
                    <a:moveTo>
                      <a:pt x="1041101" y="3434270"/>
                    </a:moveTo>
                    <a:cubicBezTo>
                      <a:pt x="939291" y="3442819"/>
                      <a:pt x="837546" y="3442883"/>
                      <a:pt x="735801" y="3433564"/>
                    </a:cubicBezTo>
                    <a:cubicBezTo>
                      <a:pt x="739786" y="3259125"/>
                      <a:pt x="736058" y="3085650"/>
                      <a:pt x="676219" y="2918539"/>
                    </a:cubicBezTo>
                    <a:cubicBezTo>
                      <a:pt x="657965" y="2867570"/>
                      <a:pt x="632256" y="2820329"/>
                      <a:pt x="606418" y="2773087"/>
                    </a:cubicBezTo>
                    <a:cubicBezTo>
                      <a:pt x="464566" y="2513872"/>
                      <a:pt x="320271" y="2255877"/>
                      <a:pt x="182083" y="1994733"/>
                    </a:cubicBezTo>
                    <a:cubicBezTo>
                      <a:pt x="48522" y="1742395"/>
                      <a:pt x="-24364" y="1473088"/>
                      <a:pt x="7387" y="1186106"/>
                    </a:cubicBezTo>
                    <a:cubicBezTo>
                      <a:pt x="65748" y="659191"/>
                      <a:pt x="325285" y="261015"/>
                      <a:pt x="789726" y="0"/>
                    </a:cubicBezTo>
                    <a:cubicBezTo>
                      <a:pt x="723332" y="80021"/>
                      <a:pt x="644789" y="149115"/>
                      <a:pt x="583472" y="233828"/>
                    </a:cubicBezTo>
                    <a:cubicBezTo>
                      <a:pt x="431465" y="443681"/>
                      <a:pt x="329784" y="673588"/>
                      <a:pt x="286913" y="930747"/>
                    </a:cubicBezTo>
                    <a:cubicBezTo>
                      <a:pt x="222640" y="1315875"/>
                      <a:pt x="318343" y="1665588"/>
                      <a:pt x="506601" y="1998140"/>
                    </a:cubicBezTo>
                    <a:cubicBezTo>
                      <a:pt x="596455" y="2156831"/>
                      <a:pt x="681168" y="2318415"/>
                      <a:pt x="768645" y="2478457"/>
                    </a:cubicBezTo>
                    <a:cubicBezTo>
                      <a:pt x="821927" y="2575960"/>
                      <a:pt x="876753" y="2672628"/>
                      <a:pt x="929714" y="2770324"/>
                    </a:cubicBezTo>
                    <a:cubicBezTo>
                      <a:pt x="1008385" y="2915389"/>
                      <a:pt x="1039108" y="3072281"/>
                      <a:pt x="1041165" y="3235729"/>
                    </a:cubicBezTo>
                    <a:cubicBezTo>
                      <a:pt x="1041872" y="3301931"/>
                      <a:pt x="1041101" y="3368069"/>
                      <a:pt x="1041101" y="3434270"/>
                    </a:cubicBezTo>
                    <a:close/>
                  </a:path>
                </a:pathLst>
              </a:custGeom>
              <a:solidFill>
                <a:srgbClr val="FCBF0F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1532177D-FAA7-416D-A291-552C14096B3B}"/>
                  </a:ext>
                </a:extLst>
              </p:cNvPr>
              <p:cNvSpPr/>
              <p:nvPr/>
            </p:nvSpPr>
            <p:spPr>
              <a:xfrm>
                <a:off x="2569685" y="308032"/>
                <a:ext cx="1175104" cy="1216090"/>
              </a:xfrm>
              <a:custGeom>
                <a:avLst/>
                <a:gdLst>
                  <a:gd name="connsiteX0" fmla="*/ 193400 w 1557554"/>
                  <a:gd name="connsiteY0" fmla="*/ 393 h 1611879"/>
                  <a:gd name="connsiteX1" fmla="*/ 1167210 w 1557554"/>
                  <a:gd name="connsiteY1" fmla="*/ 401846 h 1611879"/>
                  <a:gd name="connsiteX2" fmla="*/ 1516408 w 1557554"/>
                  <a:gd name="connsiteY2" fmla="*/ 1089831 h 1611879"/>
                  <a:gd name="connsiteX3" fmla="*/ 1557479 w 1557554"/>
                  <a:gd name="connsiteY3" fmla="*/ 1477530 h 1611879"/>
                  <a:gd name="connsiteX4" fmla="*/ 1444615 w 1557554"/>
                  <a:gd name="connsiteY4" fmla="*/ 1611862 h 1611879"/>
                  <a:gd name="connsiteX5" fmla="*/ 1318574 w 1557554"/>
                  <a:gd name="connsiteY5" fmla="*/ 1478237 h 1611879"/>
                  <a:gd name="connsiteX6" fmla="*/ 1170938 w 1557554"/>
                  <a:gd name="connsiteY6" fmla="*/ 807734 h 1611879"/>
                  <a:gd name="connsiteX7" fmla="*/ 530901 w 1557554"/>
                  <a:gd name="connsiteY7" fmla="*/ 293159 h 1611879"/>
                  <a:gd name="connsiteX8" fmla="*/ 110036 w 1557554"/>
                  <a:gd name="connsiteY8" fmla="*/ 231200 h 1611879"/>
                  <a:gd name="connsiteX9" fmla="*/ 0 w 1557554"/>
                  <a:gd name="connsiteY9" fmla="*/ 116085 h 1611879"/>
                  <a:gd name="connsiteX10" fmla="*/ 109715 w 1557554"/>
                  <a:gd name="connsiteY10" fmla="*/ 521 h 1611879"/>
                  <a:gd name="connsiteX11" fmla="*/ 193400 w 1557554"/>
                  <a:gd name="connsiteY11" fmla="*/ 393 h 1611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7554" h="1611879">
                    <a:moveTo>
                      <a:pt x="193400" y="393"/>
                    </a:moveTo>
                    <a:cubicBezTo>
                      <a:pt x="565544" y="18904"/>
                      <a:pt x="899960" y="132925"/>
                      <a:pt x="1167210" y="401846"/>
                    </a:cubicBezTo>
                    <a:cubicBezTo>
                      <a:pt x="1356496" y="592289"/>
                      <a:pt x="1463254" y="828366"/>
                      <a:pt x="1516408" y="1089831"/>
                    </a:cubicBezTo>
                    <a:cubicBezTo>
                      <a:pt x="1542375" y="1217800"/>
                      <a:pt x="1554009" y="1347312"/>
                      <a:pt x="1557479" y="1477530"/>
                    </a:cubicBezTo>
                    <a:cubicBezTo>
                      <a:pt x="1559665" y="1558901"/>
                      <a:pt x="1513773" y="1610898"/>
                      <a:pt x="1444615" y="1611862"/>
                    </a:cubicBezTo>
                    <a:cubicBezTo>
                      <a:pt x="1366587" y="1612955"/>
                      <a:pt x="1318767" y="1563400"/>
                      <a:pt x="1318574" y="1478237"/>
                    </a:cubicBezTo>
                    <a:cubicBezTo>
                      <a:pt x="1318060" y="1243895"/>
                      <a:pt x="1278468" y="1017716"/>
                      <a:pt x="1170938" y="807734"/>
                    </a:cubicBezTo>
                    <a:cubicBezTo>
                      <a:pt x="1034742" y="541770"/>
                      <a:pt x="813447" y="378900"/>
                      <a:pt x="530901" y="293159"/>
                    </a:cubicBezTo>
                    <a:cubicBezTo>
                      <a:pt x="393548" y="251446"/>
                      <a:pt x="252917" y="234799"/>
                      <a:pt x="110036" y="231200"/>
                    </a:cubicBezTo>
                    <a:cubicBezTo>
                      <a:pt x="46084" y="229593"/>
                      <a:pt x="64" y="180102"/>
                      <a:pt x="0" y="116085"/>
                    </a:cubicBezTo>
                    <a:cubicBezTo>
                      <a:pt x="-64" y="52197"/>
                      <a:pt x="46020" y="3221"/>
                      <a:pt x="109715" y="521"/>
                    </a:cubicBezTo>
                    <a:cubicBezTo>
                      <a:pt x="137610" y="-571"/>
                      <a:pt x="165505" y="393"/>
                      <a:pt x="193400" y="393"/>
                    </a:cubicBezTo>
                    <a:close/>
                  </a:path>
                </a:pathLst>
              </a:custGeom>
              <a:solidFill>
                <a:srgbClr val="FEE59C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39" name="그룹 138">
                <a:extLst>
                  <a:ext uri="{FF2B5EF4-FFF2-40B4-BE49-F238E27FC236}">
                    <a16:creationId xmlns:a16="http://schemas.microsoft.com/office/drawing/2014/main" id="{C93BA6E5-945F-406B-B7A5-26DDE60A1AB7}"/>
                  </a:ext>
                </a:extLst>
              </p:cNvPr>
              <p:cNvGrpSpPr/>
              <p:nvPr/>
            </p:nvGrpSpPr>
            <p:grpSpPr>
              <a:xfrm>
                <a:off x="1998745" y="2932546"/>
                <a:ext cx="1375657" cy="1214568"/>
                <a:chOff x="1998745" y="2932546"/>
                <a:chExt cx="1375657" cy="1214568"/>
              </a:xfrm>
            </p:grpSpPr>
            <p:sp>
              <p:nvSpPr>
                <p:cNvPr id="140" name="자유형: 도형 139">
                  <a:extLst>
                    <a:ext uri="{FF2B5EF4-FFF2-40B4-BE49-F238E27FC236}">
                      <a16:creationId xmlns:a16="http://schemas.microsoft.com/office/drawing/2014/main" id="{3C572432-112C-40D4-917F-CEA98C966E19}"/>
                    </a:ext>
                  </a:extLst>
                </p:cNvPr>
                <p:cNvSpPr/>
                <p:nvPr/>
              </p:nvSpPr>
              <p:spPr>
                <a:xfrm>
                  <a:off x="2050388" y="2932594"/>
                  <a:ext cx="1272418" cy="859270"/>
                </a:xfrm>
                <a:custGeom>
                  <a:avLst/>
                  <a:gdLst>
                    <a:gd name="connsiteX0" fmla="*/ 1621432 w 1686540"/>
                    <a:gd name="connsiteY0" fmla="*/ 1138929 h 1138929"/>
                    <a:gd name="connsiteX1" fmla="*/ 65109 w 1686540"/>
                    <a:gd name="connsiteY1" fmla="*/ 1138929 h 1138929"/>
                    <a:gd name="connsiteX2" fmla="*/ 0 w 1686540"/>
                    <a:gd name="connsiteY2" fmla="*/ 1073820 h 1138929"/>
                    <a:gd name="connsiteX3" fmla="*/ 0 w 1686540"/>
                    <a:gd name="connsiteY3" fmla="*/ 65109 h 1138929"/>
                    <a:gd name="connsiteX4" fmla="*/ 65109 w 1686540"/>
                    <a:gd name="connsiteY4" fmla="*/ 0 h 1138929"/>
                    <a:gd name="connsiteX5" fmla="*/ 1621432 w 1686540"/>
                    <a:gd name="connsiteY5" fmla="*/ 0 h 1138929"/>
                    <a:gd name="connsiteX6" fmla="*/ 1686541 w 1686540"/>
                    <a:gd name="connsiteY6" fmla="*/ 65109 h 1138929"/>
                    <a:gd name="connsiteX7" fmla="*/ 1686541 w 1686540"/>
                    <a:gd name="connsiteY7" fmla="*/ 1073820 h 1138929"/>
                    <a:gd name="connsiteX8" fmla="*/ 1621432 w 1686540"/>
                    <a:gd name="connsiteY8" fmla="*/ 1138929 h 1138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86540" h="1138929">
                      <a:moveTo>
                        <a:pt x="1621432" y="1138929"/>
                      </a:moveTo>
                      <a:lnTo>
                        <a:pt x="65109" y="1138929"/>
                      </a:lnTo>
                      <a:cubicBezTo>
                        <a:pt x="29180" y="1138929"/>
                        <a:pt x="0" y="1109814"/>
                        <a:pt x="0" y="1073820"/>
                      </a:cubicBezTo>
                      <a:lnTo>
                        <a:pt x="0" y="65109"/>
                      </a:lnTo>
                      <a:cubicBezTo>
                        <a:pt x="0" y="29180"/>
                        <a:pt x="29116" y="0"/>
                        <a:pt x="65109" y="0"/>
                      </a:cubicBezTo>
                      <a:lnTo>
                        <a:pt x="1621432" y="0"/>
                      </a:lnTo>
                      <a:cubicBezTo>
                        <a:pt x="1657361" y="0"/>
                        <a:pt x="1686541" y="29116"/>
                        <a:pt x="1686541" y="65109"/>
                      </a:cubicBezTo>
                      <a:lnTo>
                        <a:pt x="1686541" y="1073820"/>
                      </a:lnTo>
                      <a:cubicBezTo>
                        <a:pt x="1686477" y="1109749"/>
                        <a:pt x="1657361" y="1138929"/>
                        <a:pt x="1621432" y="1138929"/>
                      </a:cubicBezTo>
                      <a:close/>
                    </a:path>
                  </a:pathLst>
                </a:custGeom>
                <a:solidFill>
                  <a:srgbClr val="292B37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1" name="자유형: 도형 140">
                  <a:extLst>
                    <a:ext uri="{FF2B5EF4-FFF2-40B4-BE49-F238E27FC236}">
                      <a16:creationId xmlns:a16="http://schemas.microsoft.com/office/drawing/2014/main" id="{5FD97E49-9009-45F3-948A-161153E6B8D0}"/>
                    </a:ext>
                  </a:extLst>
                </p:cNvPr>
                <p:cNvSpPr/>
                <p:nvPr/>
              </p:nvSpPr>
              <p:spPr>
                <a:xfrm>
                  <a:off x="2180540" y="3791865"/>
                  <a:ext cx="1012067" cy="173503"/>
                </a:xfrm>
                <a:custGeom>
                  <a:avLst/>
                  <a:gdLst>
                    <a:gd name="connsiteX0" fmla="*/ 1282838 w 1341455"/>
                    <a:gd name="connsiteY0" fmla="*/ 229971 h 229971"/>
                    <a:gd name="connsiteX1" fmla="*/ 58682 w 1341455"/>
                    <a:gd name="connsiteY1" fmla="*/ 229971 h 229971"/>
                    <a:gd name="connsiteX2" fmla="*/ 0 w 1341455"/>
                    <a:gd name="connsiteY2" fmla="*/ 171289 h 229971"/>
                    <a:gd name="connsiteX3" fmla="*/ 0 w 1341455"/>
                    <a:gd name="connsiteY3" fmla="*/ 0 h 229971"/>
                    <a:gd name="connsiteX4" fmla="*/ 1341456 w 1341455"/>
                    <a:gd name="connsiteY4" fmla="*/ 0 h 229971"/>
                    <a:gd name="connsiteX5" fmla="*/ 1341456 w 1341455"/>
                    <a:gd name="connsiteY5" fmla="*/ 171289 h 229971"/>
                    <a:gd name="connsiteX6" fmla="*/ 1282838 w 1341455"/>
                    <a:gd name="connsiteY6" fmla="*/ 229971 h 229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41455" h="229971">
                      <a:moveTo>
                        <a:pt x="1282838" y="229971"/>
                      </a:moveTo>
                      <a:lnTo>
                        <a:pt x="58682" y="229971"/>
                      </a:lnTo>
                      <a:cubicBezTo>
                        <a:pt x="26288" y="229971"/>
                        <a:pt x="0" y="203683"/>
                        <a:pt x="0" y="171289"/>
                      </a:cubicBezTo>
                      <a:lnTo>
                        <a:pt x="0" y="0"/>
                      </a:lnTo>
                      <a:lnTo>
                        <a:pt x="1341456" y="0"/>
                      </a:lnTo>
                      <a:lnTo>
                        <a:pt x="1341456" y="171289"/>
                      </a:lnTo>
                      <a:cubicBezTo>
                        <a:pt x="1341520" y="203683"/>
                        <a:pt x="1315232" y="229971"/>
                        <a:pt x="1282838" y="229971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2" name="자유형: 도형 141">
                  <a:extLst>
                    <a:ext uri="{FF2B5EF4-FFF2-40B4-BE49-F238E27FC236}">
                      <a16:creationId xmlns:a16="http://schemas.microsoft.com/office/drawing/2014/main" id="{F5792592-B631-4834-8FC5-0A94E74753FF}"/>
                    </a:ext>
                  </a:extLst>
                </p:cNvPr>
                <p:cNvSpPr/>
                <p:nvPr/>
              </p:nvSpPr>
              <p:spPr>
                <a:xfrm>
                  <a:off x="2469695" y="3965320"/>
                  <a:ext cx="433757" cy="181794"/>
                </a:xfrm>
                <a:custGeom>
                  <a:avLst/>
                  <a:gdLst>
                    <a:gd name="connsiteX0" fmla="*/ 514704 w 574928"/>
                    <a:gd name="connsiteY0" fmla="*/ 240962 h 240961"/>
                    <a:gd name="connsiteX1" fmla="*/ 60289 w 574928"/>
                    <a:gd name="connsiteY1" fmla="*/ 240962 h 240961"/>
                    <a:gd name="connsiteX2" fmla="*/ 0 w 574928"/>
                    <a:gd name="connsiteY2" fmla="*/ 180673 h 240961"/>
                    <a:gd name="connsiteX3" fmla="*/ 0 w 574928"/>
                    <a:gd name="connsiteY3" fmla="*/ 0 h 240961"/>
                    <a:gd name="connsiteX4" fmla="*/ 574928 w 574928"/>
                    <a:gd name="connsiteY4" fmla="*/ 0 h 240961"/>
                    <a:gd name="connsiteX5" fmla="*/ 574928 w 574928"/>
                    <a:gd name="connsiteY5" fmla="*/ 180673 h 240961"/>
                    <a:gd name="connsiteX6" fmla="*/ 514704 w 574928"/>
                    <a:gd name="connsiteY6" fmla="*/ 240962 h 24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74928" h="240961">
                      <a:moveTo>
                        <a:pt x="514704" y="240962"/>
                      </a:moveTo>
                      <a:lnTo>
                        <a:pt x="60289" y="240962"/>
                      </a:lnTo>
                      <a:cubicBezTo>
                        <a:pt x="26995" y="240962"/>
                        <a:pt x="0" y="213967"/>
                        <a:pt x="0" y="180673"/>
                      </a:cubicBezTo>
                      <a:lnTo>
                        <a:pt x="0" y="0"/>
                      </a:lnTo>
                      <a:lnTo>
                        <a:pt x="574928" y="0"/>
                      </a:lnTo>
                      <a:lnTo>
                        <a:pt x="574928" y="180673"/>
                      </a:lnTo>
                      <a:cubicBezTo>
                        <a:pt x="574928" y="213967"/>
                        <a:pt x="547997" y="240962"/>
                        <a:pt x="514704" y="240962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3" name="자유형: 도형 142">
                  <a:extLst>
                    <a:ext uri="{FF2B5EF4-FFF2-40B4-BE49-F238E27FC236}">
                      <a16:creationId xmlns:a16="http://schemas.microsoft.com/office/drawing/2014/main" id="{7906F3DD-D72E-4094-90C2-06713444E116}"/>
                    </a:ext>
                  </a:extLst>
                </p:cNvPr>
                <p:cNvSpPr/>
                <p:nvPr/>
              </p:nvSpPr>
              <p:spPr>
                <a:xfrm>
                  <a:off x="1998745" y="2932546"/>
                  <a:ext cx="1375657" cy="123992"/>
                </a:xfrm>
                <a:custGeom>
                  <a:avLst/>
                  <a:gdLst>
                    <a:gd name="connsiteX0" fmla="*/ 1785587 w 1823379"/>
                    <a:gd name="connsiteY0" fmla="*/ 164347 h 164347"/>
                    <a:gd name="connsiteX1" fmla="*/ 37793 w 1823379"/>
                    <a:gd name="connsiteY1" fmla="*/ 164347 h 164347"/>
                    <a:gd name="connsiteX2" fmla="*/ 0 w 1823379"/>
                    <a:gd name="connsiteY2" fmla="*/ 126554 h 164347"/>
                    <a:gd name="connsiteX3" fmla="*/ 0 w 1823379"/>
                    <a:gd name="connsiteY3" fmla="*/ 37793 h 164347"/>
                    <a:gd name="connsiteX4" fmla="*/ 37793 w 1823379"/>
                    <a:gd name="connsiteY4" fmla="*/ 0 h 164347"/>
                    <a:gd name="connsiteX5" fmla="*/ 1785587 w 1823379"/>
                    <a:gd name="connsiteY5" fmla="*/ 0 h 164347"/>
                    <a:gd name="connsiteX6" fmla="*/ 1823380 w 1823379"/>
                    <a:gd name="connsiteY6" fmla="*/ 37793 h 164347"/>
                    <a:gd name="connsiteX7" fmla="*/ 1823380 w 1823379"/>
                    <a:gd name="connsiteY7" fmla="*/ 126554 h 164347"/>
                    <a:gd name="connsiteX8" fmla="*/ 1785587 w 1823379"/>
                    <a:gd name="connsiteY8" fmla="*/ 164347 h 164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23379" h="164347">
                      <a:moveTo>
                        <a:pt x="1785587" y="164347"/>
                      </a:moveTo>
                      <a:lnTo>
                        <a:pt x="37793" y="164347"/>
                      </a:lnTo>
                      <a:cubicBezTo>
                        <a:pt x="16968" y="164347"/>
                        <a:pt x="0" y="147443"/>
                        <a:pt x="0" y="126554"/>
                      </a:cubicBezTo>
                      <a:lnTo>
                        <a:pt x="0" y="37793"/>
                      </a:lnTo>
                      <a:cubicBezTo>
                        <a:pt x="0" y="16968"/>
                        <a:pt x="16904" y="0"/>
                        <a:pt x="37793" y="0"/>
                      </a:cubicBezTo>
                      <a:lnTo>
                        <a:pt x="1785587" y="0"/>
                      </a:lnTo>
                      <a:cubicBezTo>
                        <a:pt x="1806411" y="0"/>
                        <a:pt x="1823380" y="16904"/>
                        <a:pt x="1823380" y="37793"/>
                      </a:cubicBezTo>
                      <a:lnTo>
                        <a:pt x="1823380" y="126554"/>
                      </a:lnTo>
                      <a:cubicBezTo>
                        <a:pt x="1823380" y="147443"/>
                        <a:pt x="1806476" y="164347"/>
                        <a:pt x="1785587" y="164347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4" name="자유형: 도형 143">
                  <a:extLst>
                    <a:ext uri="{FF2B5EF4-FFF2-40B4-BE49-F238E27FC236}">
                      <a16:creationId xmlns:a16="http://schemas.microsoft.com/office/drawing/2014/main" id="{C88616DC-1FD1-4E61-AEBF-43F627EB058D}"/>
                    </a:ext>
                  </a:extLst>
                </p:cNvPr>
                <p:cNvSpPr/>
                <p:nvPr/>
              </p:nvSpPr>
              <p:spPr>
                <a:xfrm>
                  <a:off x="2000830" y="3254773"/>
                  <a:ext cx="1371536" cy="111579"/>
                </a:xfrm>
                <a:custGeom>
                  <a:avLst/>
                  <a:gdLst>
                    <a:gd name="connsiteX0" fmla="*/ 1780124 w 1817916"/>
                    <a:gd name="connsiteY0" fmla="*/ 147894 h 147893"/>
                    <a:gd name="connsiteX1" fmla="*/ 37793 w 1817916"/>
                    <a:gd name="connsiteY1" fmla="*/ 147894 h 147893"/>
                    <a:gd name="connsiteX2" fmla="*/ 0 w 1817916"/>
                    <a:gd name="connsiteY2" fmla="*/ 110101 h 147893"/>
                    <a:gd name="connsiteX3" fmla="*/ 0 w 1817916"/>
                    <a:gd name="connsiteY3" fmla="*/ 37793 h 147893"/>
                    <a:gd name="connsiteX4" fmla="*/ 37793 w 1817916"/>
                    <a:gd name="connsiteY4" fmla="*/ 0 h 147893"/>
                    <a:gd name="connsiteX5" fmla="*/ 1780124 w 1817916"/>
                    <a:gd name="connsiteY5" fmla="*/ 0 h 147893"/>
                    <a:gd name="connsiteX6" fmla="*/ 1817917 w 1817916"/>
                    <a:gd name="connsiteY6" fmla="*/ 37793 h 147893"/>
                    <a:gd name="connsiteX7" fmla="*/ 1817917 w 1817916"/>
                    <a:gd name="connsiteY7" fmla="*/ 110101 h 147893"/>
                    <a:gd name="connsiteX8" fmla="*/ 1780124 w 1817916"/>
                    <a:gd name="connsiteY8" fmla="*/ 147894 h 147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17916" h="147893">
                      <a:moveTo>
                        <a:pt x="1780124" y="147894"/>
                      </a:moveTo>
                      <a:lnTo>
                        <a:pt x="37793" y="147894"/>
                      </a:lnTo>
                      <a:cubicBezTo>
                        <a:pt x="16968" y="147894"/>
                        <a:pt x="0" y="130990"/>
                        <a:pt x="0" y="110101"/>
                      </a:cubicBezTo>
                      <a:lnTo>
                        <a:pt x="0" y="37793"/>
                      </a:lnTo>
                      <a:cubicBezTo>
                        <a:pt x="0" y="16968"/>
                        <a:pt x="16904" y="0"/>
                        <a:pt x="37793" y="0"/>
                      </a:cubicBezTo>
                      <a:lnTo>
                        <a:pt x="1780124" y="0"/>
                      </a:lnTo>
                      <a:cubicBezTo>
                        <a:pt x="1800948" y="0"/>
                        <a:pt x="1817917" y="16904"/>
                        <a:pt x="1817917" y="37793"/>
                      </a:cubicBezTo>
                      <a:lnTo>
                        <a:pt x="1817917" y="110101"/>
                      </a:lnTo>
                      <a:cubicBezTo>
                        <a:pt x="1817852" y="130990"/>
                        <a:pt x="1800948" y="147894"/>
                        <a:pt x="1780124" y="147894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5" name="자유형: 도형 144">
                  <a:extLst>
                    <a:ext uri="{FF2B5EF4-FFF2-40B4-BE49-F238E27FC236}">
                      <a16:creationId xmlns:a16="http://schemas.microsoft.com/office/drawing/2014/main" id="{E0AD2441-04C5-4D60-B623-04A1AE64131E}"/>
                    </a:ext>
                  </a:extLst>
                </p:cNvPr>
                <p:cNvSpPr/>
                <p:nvPr/>
              </p:nvSpPr>
              <p:spPr>
                <a:xfrm>
                  <a:off x="2000830" y="3465469"/>
                  <a:ext cx="1371536" cy="111579"/>
                </a:xfrm>
                <a:custGeom>
                  <a:avLst/>
                  <a:gdLst>
                    <a:gd name="connsiteX0" fmla="*/ 1784944 w 1817916"/>
                    <a:gd name="connsiteY0" fmla="*/ 147894 h 147893"/>
                    <a:gd name="connsiteX1" fmla="*/ 32972 w 1817916"/>
                    <a:gd name="connsiteY1" fmla="*/ 147894 h 147893"/>
                    <a:gd name="connsiteX2" fmla="*/ 0 w 1817916"/>
                    <a:gd name="connsiteY2" fmla="*/ 114921 h 147893"/>
                    <a:gd name="connsiteX3" fmla="*/ 0 w 1817916"/>
                    <a:gd name="connsiteY3" fmla="*/ 32972 h 147893"/>
                    <a:gd name="connsiteX4" fmla="*/ 32972 w 1817916"/>
                    <a:gd name="connsiteY4" fmla="*/ 0 h 147893"/>
                    <a:gd name="connsiteX5" fmla="*/ 1784944 w 1817916"/>
                    <a:gd name="connsiteY5" fmla="*/ 0 h 147893"/>
                    <a:gd name="connsiteX6" fmla="*/ 1817917 w 1817916"/>
                    <a:gd name="connsiteY6" fmla="*/ 32972 h 147893"/>
                    <a:gd name="connsiteX7" fmla="*/ 1817917 w 1817916"/>
                    <a:gd name="connsiteY7" fmla="*/ 114921 h 147893"/>
                    <a:gd name="connsiteX8" fmla="*/ 1784944 w 1817916"/>
                    <a:gd name="connsiteY8" fmla="*/ 147894 h 147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17916" h="147893">
                      <a:moveTo>
                        <a:pt x="1784944" y="147894"/>
                      </a:moveTo>
                      <a:lnTo>
                        <a:pt x="32972" y="147894"/>
                      </a:lnTo>
                      <a:cubicBezTo>
                        <a:pt x="14783" y="147894"/>
                        <a:pt x="0" y="133175"/>
                        <a:pt x="0" y="114921"/>
                      </a:cubicBezTo>
                      <a:lnTo>
                        <a:pt x="0" y="32972"/>
                      </a:lnTo>
                      <a:cubicBezTo>
                        <a:pt x="0" y="14783"/>
                        <a:pt x="14719" y="0"/>
                        <a:pt x="32972" y="0"/>
                      </a:cubicBezTo>
                      <a:lnTo>
                        <a:pt x="1784944" y="0"/>
                      </a:lnTo>
                      <a:cubicBezTo>
                        <a:pt x="1803134" y="0"/>
                        <a:pt x="1817917" y="14719"/>
                        <a:pt x="1817917" y="32972"/>
                      </a:cubicBezTo>
                      <a:lnTo>
                        <a:pt x="1817917" y="114921"/>
                      </a:lnTo>
                      <a:cubicBezTo>
                        <a:pt x="1817852" y="133111"/>
                        <a:pt x="1803134" y="147894"/>
                        <a:pt x="1784944" y="147894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127" name="타원 126">
              <a:extLst>
                <a:ext uri="{FF2B5EF4-FFF2-40B4-BE49-F238E27FC236}">
                  <a16:creationId xmlns:a16="http://schemas.microsoft.com/office/drawing/2014/main" id="{8DDE84E4-1E09-4AB9-B4CE-E97B73DE7027}"/>
                </a:ext>
              </a:extLst>
            </p:cNvPr>
            <p:cNvSpPr/>
            <p:nvPr/>
          </p:nvSpPr>
          <p:spPr>
            <a:xfrm>
              <a:off x="4779336" y="5137684"/>
              <a:ext cx="3234294" cy="5686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28" name="Graphic 13">
              <a:extLst>
                <a:ext uri="{FF2B5EF4-FFF2-40B4-BE49-F238E27FC236}">
                  <a16:creationId xmlns:a16="http://schemas.microsoft.com/office/drawing/2014/main" id="{06ACC216-60A7-47F2-8E55-D1CE4D8C10D8}"/>
                </a:ext>
              </a:extLst>
            </p:cNvPr>
            <p:cNvGrpSpPr/>
            <p:nvPr/>
          </p:nvGrpSpPr>
          <p:grpSpPr>
            <a:xfrm>
              <a:off x="5865509" y="2961545"/>
              <a:ext cx="907598" cy="2527309"/>
              <a:chOff x="4863960" y="2822310"/>
              <a:chExt cx="1449254" cy="4035615"/>
            </a:xfrm>
          </p:grpSpPr>
          <p:sp>
            <p:nvSpPr>
              <p:cNvPr id="129" name="Freeform: Shape 259">
                <a:extLst>
                  <a:ext uri="{FF2B5EF4-FFF2-40B4-BE49-F238E27FC236}">
                    <a16:creationId xmlns:a16="http://schemas.microsoft.com/office/drawing/2014/main" id="{D07FD355-CC90-4E8E-90C5-C6A8A588398D}"/>
                  </a:ext>
                </a:extLst>
              </p:cNvPr>
              <p:cNvSpPr/>
              <p:nvPr/>
            </p:nvSpPr>
            <p:spPr>
              <a:xfrm>
                <a:off x="4863960" y="2822310"/>
                <a:ext cx="1449254" cy="4035615"/>
              </a:xfrm>
              <a:custGeom>
                <a:avLst/>
                <a:gdLst>
                  <a:gd name="connsiteX0" fmla="*/ 1403464 w 1449254"/>
                  <a:gd name="connsiteY0" fmla="*/ 1375259 h 4035615"/>
                  <a:gd name="connsiteX1" fmla="*/ 1391506 w 1449254"/>
                  <a:gd name="connsiteY1" fmla="*/ 1347794 h 4035615"/>
                  <a:gd name="connsiteX2" fmla="*/ 1367517 w 1449254"/>
                  <a:gd name="connsiteY2" fmla="*/ 926853 h 4035615"/>
                  <a:gd name="connsiteX3" fmla="*/ 1331158 w 1449254"/>
                  <a:gd name="connsiteY3" fmla="*/ 710796 h 4035615"/>
                  <a:gd name="connsiteX4" fmla="*/ 1308215 w 1449254"/>
                  <a:gd name="connsiteY4" fmla="*/ 688674 h 4035615"/>
                  <a:gd name="connsiteX5" fmla="*/ 1072503 w 1449254"/>
                  <a:gd name="connsiteY5" fmla="*/ 618387 h 4035615"/>
                  <a:gd name="connsiteX6" fmla="*/ 994293 w 1449254"/>
                  <a:gd name="connsiteY6" fmla="*/ 575601 h 4035615"/>
                  <a:gd name="connsiteX7" fmla="*/ 990893 w 1449254"/>
                  <a:gd name="connsiteY7" fmla="*/ 577171 h 4035615"/>
                  <a:gd name="connsiteX8" fmla="*/ 984877 w 1449254"/>
                  <a:gd name="connsiteY8" fmla="*/ 570744 h 4035615"/>
                  <a:gd name="connsiteX9" fmla="*/ 999301 w 1449254"/>
                  <a:gd name="connsiteY9" fmla="*/ 545371 h 4035615"/>
                  <a:gd name="connsiteX10" fmla="*/ 1026242 w 1449254"/>
                  <a:gd name="connsiteY10" fmla="*/ 508602 h 4035615"/>
                  <a:gd name="connsiteX11" fmla="*/ 1038312 w 1449254"/>
                  <a:gd name="connsiteY11" fmla="*/ 445825 h 4035615"/>
                  <a:gd name="connsiteX12" fmla="*/ 1056323 w 1449254"/>
                  <a:gd name="connsiteY12" fmla="*/ 385104 h 4035615"/>
                  <a:gd name="connsiteX13" fmla="*/ 1065851 w 1449254"/>
                  <a:gd name="connsiteY13" fmla="*/ 246621 h 4035615"/>
                  <a:gd name="connsiteX14" fmla="*/ 1079117 w 1449254"/>
                  <a:gd name="connsiteY14" fmla="*/ 217661 h 4035615"/>
                  <a:gd name="connsiteX15" fmla="*/ 1066748 w 1449254"/>
                  <a:gd name="connsiteY15" fmla="*/ 80337 h 4035615"/>
                  <a:gd name="connsiteX16" fmla="*/ 998142 w 1449254"/>
                  <a:gd name="connsiteY16" fmla="*/ 17897 h 4035615"/>
                  <a:gd name="connsiteX17" fmla="*/ 876288 w 1449254"/>
                  <a:gd name="connsiteY17" fmla="*/ 409 h 4035615"/>
                  <a:gd name="connsiteX18" fmla="*/ 700139 w 1449254"/>
                  <a:gd name="connsiteY18" fmla="*/ 88109 h 4035615"/>
                  <a:gd name="connsiteX19" fmla="*/ 682091 w 1449254"/>
                  <a:gd name="connsiteY19" fmla="*/ 298150 h 4035615"/>
                  <a:gd name="connsiteX20" fmla="*/ 682091 w 1449254"/>
                  <a:gd name="connsiteY20" fmla="*/ 298150 h 4035615"/>
                  <a:gd name="connsiteX21" fmla="*/ 682091 w 1449254"/>
                  <a:gd name="connsiteY21" fmla="*/ 298150 h 4035615"/>
                  <a:gd name="connsiteX22" fmla="*/ 690909 w 1449254"/>
                  <a:gd name="connsiteY22" fmla="*/ 374305 h 4035615"/>
                  <a:gd name="connsiteX23" fmla="*/ 732499 w 1449254"/>
                  <a:gd name="connsiteY23" fmla="*/ 525529 h 4035615"/>
                  <a:gd name="connsiteX24" fmla="*/ 732499 w 1449254"/>
                  <a:gd name="connsiteY24" fmla="*/ 525529 h 4035615"/>
                  <a:gd name="connsiteX25" fmla="*/ 732499 w 1449254"/>
                  <a:gd name="connsiteY25" fmla="*/ 525529 h 4035615"/>
                  <a:gd name="connsiteX26" fmla="*/ 720093 w 1449254"/>
                  <a:gd name="connsiteY26" fmla="*/ 539243 h 4035615"/>
                  <a:gd name="connsiteX27" fmla="*/ 638446 w 1449254"/>
                  <a:gd name="connsiteY27" fmla="*/ 611212 h 4035615"/>
                  <a:gd name="connsiteX28" fmla="*/ 610271 w 1449254"/>
                  <a:gd name="connsiteY28" fmla="*/ 626608 h 4035615"/>
                  <a:gd name="connsiteX29" fmla="*/ 396904 w 1449254"/>
                  <a:gd name="connsiteY29" fmla="*/ 685909 h 4035615"/>
                  <a:gd name="connsiteX30" fmla="*/ 345450 w 1449254"/>
                  <a:gd name="connsiteY30" fmla="*/ 745659 h 4035615"/>
                  <a:gd name="connsiteX31" fmla="*/ 342946 w 1449254"/>
                  <a:gd name="connsiteY31" fmla="*/ 763782 h 4035615"/>
                  <a:gd name="connsiteX32" fmla="*/ 279123 w 1449254"/>
                  <a:gd name="connsiteY32" fmla="*/ 1111858 h 4035615"/>
                  <a:gd name="connsiteX33" fmla="*/ 202483 w 1449254"/>
                  <a:gd name="connsiteY33" fmla="*/ 1482241 h 4035615"/>
                  <a:gd name="connsiteX34" fmla="*/ 181483 w 1449254"/>
                  <a:gd name="connsiteY34" fmla="*/ 1723109 h 4035615"/>
                  <a:gd name="connsiteX35" fmla="*/ 191086 w 1449254"/>
                  <a:gd name="connsiteY35" fmla="*/ 1895708 h 4035615"/>
                  <a:gd name="connsiteX36" fmla="*/ 201511 w 1449254"/>
                  <a:gd name="connsiteY36" fmla="*/ 2098649 h 4035615"/>
                  <a:gd name="connsiteX37" fmla="*/ 201511 w 1449254"/>
                  <a:gd name="connsiteY37" fmla="*/ 2098649 h 4035615"/>
                  <a:gd name="connsiteX38" fmla="*/ 231891 w 1449254"/>
                  <a:gd name="connsiteY38" fmla="*/ 2188069 h 4035615"/>
                  <a:gd name="connsiteX39" fmla="*/ 233199 w 1449254"/>
                  <a:gd name="connsiteY39" fmla="*/ 2191731 h 4035615"/>
                  <a:gd name="connsiteX40" fmla="*/ 233199 w 1449254"/>
                  <a:gd name="connsiteY40" fmla="*/ 2191731 h 4035615"/>
                  <a:gd name="connsiteX41" fmla="*/ 216197 w 1449254"/>
                  <a:gd name="connsiteY41" fmla="*/ 2271211 h 4035615"/>
                  <a:gd name="connsiteX42" fmla="*/ 197775 w 1449254"/>
                  <a:gd name="connsiteY42" fmla="*/ 2295761 h 4035615"/>
                  <a:gd name="connsiteX43" fmla="*/ 17852 w 1449254"/>
                  <a:gd name="connsiteY43" fmla="*/ 2398521 h 4035615"/>
                  <a:gd name="connsiteX44" fmla="*/ 588 w 1449254"/>
                  <a:gd name="connsiteY44" fmla="*/ 2430283 h 4035615"/>
                  <a:gd name="connsiteX45" fmla="*/ 8660 w 1449254"/>
                  <a:gd name="connsiteY45" fmla="*/ 2494667 h 4035615"/>
                  <a:gd name="connsiteX46" fmla="*/ 30407 w 1449254"/>
                  <a:gd name="connsiteY46" fmla="*/ 2715021 h 4035615"/>
                  <a:gd name="connsiteX47" fmla="*/ 48381 w 1449254"/>
                  <a:gd name="connsiteY47" fmla="*/ 2727389 h 4035615"/>
                  <a:gd name="connsiteX48" fmla="*/ 70091 w 1449254"/>
                  <a:gd name="connsiteY48" fmla="*/ 2742037 h 4035615"/>
                  <a:gd name="connsiteX49" fmla="*/ 81787 w 1449254"/>
                  <a:gd name="connsiteY49" fmla="*/ 2989408 h 4035615"/>
                  <a:gd name="connsiteX50" fmla="*/ 82497 w 1449254"/>
                  <a:gd name="connsiteY50" fmla="*/ 3054090 h 4035615"/>
                  <a:gd name="connsiteX51" fmla="*/ 103348 w 1449254"/>
                  <a:gd name="connsiteY51" fmla="*/ 3067617 h 4035615"/>
                  <a:gd name="connsiteX52" fmla="*/ 131411 w 1449254"/>
                  <a:gd name="connsiteY52" fmla="*/ 3056108 h 4035615"/>
                  <a:gd name="connsiteX53" fmla="*/ 170721 w 1449254"/>
                  <a:gd name="connsiteY53" fmla="*/ 3063843 h 4035615"/>
                  <a:gd name="connsiteX54" fmla="*/ 203268 w 1449254"/>
                  <a:gd name="connsiteY54" fmla="*/ 3068664 h 4035615"/>
                  <a:gd name="connsiteX55" fmla="*/ 217729 w 1449254"/>
                  <a:gd name="connsiteY55" fmla="*/ 3061377 h 4035615"/>
                  <a:gd name="connsiteX56" fmla="*/ 412374 w 1449254"/>
                  <a:gd name="connsiteY56" fmla="*/ 2960224 h 4035615"/>
                  <a:gd name="connsiteX57" fmla="*/ 441072 w 1449254"/>
                  <a:gd name="connsiteY57" fmla="*/ 2951368 h 4035615"/>
                  <a:gd name="connsiteX58" fmla="*/ 578546 w 1449254"/>
                  <a:gd name="connsiteY58" fmla="*/ 2881230 h 4035615"/>
                  <a:gd name="connsiteX59" fmla="*/ 597716 w 1449254"/>
                  <a:gd name="connsiteY59" fmla="*/ 2890908 h 4035615"/>
                  <a:gd name="connsiteX60" fmla="*/ 603732 w 1449254"/>
                  <a:gd name="connsiteY60" fmla="*/ 2911946 h 4035615"/>
                  <a:gd name="connsiteX61" fmla="*/ 602648 w 1449254"/>
                  <a:gd name="connsiteY61" fmla="*/ 2995349 h 4035615"/>
                  <a:gd name="connsiteX62" fmla="*/ 607020 w 1449254"/>
                  <a:gd name="connsiteY62" fmla="*/ 3202737 h 4035615"/>
                  <a:gd name="connsiteX63" fmla="*/ 628842 w 1449254"/>
                  <a:gd name="connsiteY63" fmla="*/ 3370142 h 4035615"/>
                  <a:gd name="connsiteX64" fmla="*/ 613036 w 1449254"/>
                  <a:gd name="connsiteY64" fmla="*/ 3410199 h 4035615"/>
                  <a:gd name="connsiteX65" fmla="*/ 532585 w 1449254"/>
                  <a:gd name="connsiteY65" fmla="*/ 3478955 h 4035615"/>
                  <a:gd name="connsiteX66" fmla="*/ 521487 w 1449254"/>
                  <a:gd name="connsiteY66" fmla="*/ 3540723 h 4035615"/>
                  <a:gd name="connsiteX67" fmla="*/ 559713 w 1449254"/>
                  <a:gd name="connsiteY67" fmla="*/ 3616914 h 4035615"/>
                  <a:gd name="connsiteX68" fmla="*/ 584525 w 1449254"/>
                  <a:gd name="connsiteY68" fmla="*/ 3626032 h 4035615"/>
                  <a:gd name="connsiteX69" fmla="*/ 608440 w 1449254"/>
                  <a:gd name="connsiteY69" fmla="*/ 3637466 h 4035615"/>
                  <a:gd name="connsiteX70" fmla="*/ 611653 w 1449254"/>
                  <a:gd name="connsiteY70" fmla="*/ 3659438 h 4035615"/>
                  <a:gd name="connsiteX71" fmla="*/ 698831 w 1449254"/>
                  <a:gd name="connsiteY71" fmla="*/ 3875234 h 4035615"/>
                  <a:gd name="connsiteX72" fmla="*/ 727753 w 1449254"/>
                  <a:gd name="connsiteY72" fmla="*/ 3955797 h 4035615"/>
                  <a:gd name="connsiteX73" fmla="*/ 740645 w 1449254"/>
                  <a:gd name="connsiteY73" fmla="*/ 3987372 h 4035615"/>
                  <a:gd name="connsiteX74" fmla="*/ 812240 w 1449254"/>
                  <a:gd name="connsiteY74" fmla="*/ 3995929 h 4035615"/>
                  <a:gd name="connsiteX75" fmla="*/ 863508 w 1449254"/>
                  <a:gd name="connsiteY75" fmla="*/ 4008336 h 4035615"/>
                  <a:gd name="connsiteX76" fmla="*/ 909657 w 1449254"/>
                  <a:gd name="connsiteY76" fmla="*/ 4025637 h 4035615"/>
                  <a:gd name="connsiteX77" fmla="*/ 1019068 w 1449254"/>
                  <a:gd name="connsiteY77" fmla="*/ 4033932 h 4035615"/>
                  <a:gd name="connsiteX78" fmla="*/ 1161399 w 1449254"/>
                  <a:gd name="connsiteY78" fmla="*/ 4019023 h 4035615"/>
                  <a:gd name="connsiteX79" fmla="*/ 1173469 w 1449254"/>
                  <a:gd name="connsiteY79" fmla="*/ 4010540 h 4035615"/>
                  <a:gd name="connsiteX80" fmla="*/ 1145593 w 1449254"/>
                  <a:gd name="connsiteY80" fmla="*/ 3955648 h 4035615"/>
                  <a:gd name="connsiteX81" fmla="*/ 1082031 w 1449254"/>
                  <a:gd name="connsiteY81" fmla="*/ 3916375 h 4035615"/>
                  <a:gd name="connsiteX82" fmla="*/ 979234 w 1449254"/>
                  <a:gd name="connsiteY82" fmla="*/ 3798108 h 4035615"/>
                  <a:gd name="connsiteX83" fmla="*/ 951022 w 1449254"/>
                  <a:gd name="connsiteY83" fmla="*/ 3752034 h 4035615"/>
                  <a:gd name="connsiteX84" fmla="*/ 895494 w 1449254"/>
                  <a:gd name="connsiteY84" fmla="*/ 3427351 h 4035615"/>
                  <a:gd name="connsiteX85" fmla="*/ 903155 w 1449254"/>
                  <a:gd name="connsiteY85" fmla="*/ 3374140 h 4035615"/>
                  <a:gd name="connsiteX86" fmla="*/ 1125938 w 1449254"/>
                  <a:gd name="connsiteY86" fmla="*/ 3073708 h 4035615"/>
                  <a:gd name="connsiteX87" fmla="*/ 1202952 w 1449254"/>
                  <a:gd name="connsiteY87" fmla="*/ 2938663 h 4035615"/>
                  <a:gd name="connsiteX88" fmla="*/ 1230043 w 1449254"/>
                  <a:gd name="connsiteY88" fmla="*/ 2855484 h 4035615"/>
                  <a:gd name="connsiteX89" fmla="*/ 1249474 w 1449254"/>
                  <a:gd name="connsiteY89" fmla="*/ 2744504 h 4035615"/>
                  <a:gd name="connsiteX90" fmla="*/ 1254518 w 1449254"/>
                  <a:gd name="connsiteY90" fmla="*/ 2728772 h 4035615"/>
                  <a:gd name="connsiteX91" fmla="*/ 1253173 w 1449254"/>
                  <a:gd name="connsiteY91" fmla="*/ 2686323 h 4035615"/>
                  <a:gd name="connsiteX92" fmla="*/ 1252463 w 1449254"/>
                  <a:gd name="connsiteY92" fmla="*/ 2683146 h 4035615"/>
                  <a:gd name="connsiteX93" fmla="*/ 1254219 w 1449254"/>
                  <a:gd name="connsiteY93" fmla="*/ 2504046 h 4035615"/>
                  <a:gd name="connsiteX94" fmla="*/ 1255976 w 1449254"/>
                  <a:gd name="connsiteY94" fmla="*/ 2400352 h 4035615"/>
                  <a:gd name="connsiteX95" fmla="*/ 1245251 w 1449254"/>
                  <a:gd name="connsiteY95" fmla="*/ 2189265 h 4035615"/>
                  <a:gd name="connsiteX96" fmla="*/ 1277686 w 1449254"/>
                  <a:gd name="connsiteY96" fmla="*/ 2113671 h 4035615"/>
                  <a:gd name="connsiteX97" fmla="*/ 1279293 w 1449254"/>
                  <a:gd name="connsiteY97" fmla="*/ 2112438 h 4035615"/>
                  <a:gd name="connsiteX98" fmla="*/ 1322601 w 1449254"/>
                  <a:gd name="connsiteY98" fmla="*/ 1996936 h 4035615"/>
                  <a:gd name="connsiteX99" fmla="*/ 1327085 w 1449254"/>
                  <a:gd name="connsiteY99" fmla="*/ 1908600 h 4035615"/>
                  <a:gd name="connsiteX100" fmla="*/ 1354774 w 1449254"/>
                  <a:gd name="connsiteY100" fmla="*/ 1942305 h 4035615"/>
                  <a:gd name="connsiteX101" fmla="*/ 1359856 w 1449254"/>
                  <a:gd name="connsiteY101" fmla="*/ 1933375 h 4035615"/>
                  <a:gd name="connsiteX102" fmla="*/ 1367218 w 1449254"/>
                  <a:gd name="connsiteY102" fmla="*/ 1918876 h 4035615"/>
                  <a:gd name="connsiteX103" fmla="*/ 1449238 w 1449254"/>
                  <a:gd name="connsiteY103" fmla="*/ 1530370 h 4035615"/>
                  <a:gd name="connsiteX104" fmla="*/ 1403464 w 1449254"/>
                  <a:gd name="connsiteY104" fmla="*/ 1375259 h 4035615"/>
                  <a:gd name="connsiteX105" fmla="*/ 445295 w 1449254"/>
                  <a:gd name="connsiteY105" fmla="*/ 1405414 h 4035615"/>
                  <a:gd name="connsiteX106" fmla="*/ 444996 w 1449254"/>
                  <a:gd name="connsiteY106" fmla="*/ 1405377 h 4035615"/>
                  <a:gd name="connsiteX107" fmla="*/ 445295 w 1449254"/>
                  <a:gd name="connsiteY107" fmla="*/ 1405414 h 4035615"/>
                  <a:gd name="connsiteX108" fmla="*/ 282337 w 1449254"/>
                  <a:gd name="connsiteY108" fmla="*/ 2236235 h 4035615"/>
                  <a:gd name="connsiteX109" fmla="*/ 283495 w 1449254"/>
                  <a:gd name="connsiteY109" fmla="*/ 2223418 h 4035615"/>
                  <a:gd name="connsiteX110" fmla="*/ 292202 w 1449254"/>
                  <a:gd name="connsiteY110" fmla="*/ 2210564 h 4035615"/>
                  <a:gd name="connsiteX111" fmla="*/ 324113 w 1449254"/>
                  <a:gd name="connsiteY111" fmla="*/ 2216319 h 4035615"/>
                  <a:gd name="connsiteX112" fmla="*/ 293248 w 1449254"/>
                  <a:gd name="connsiteY112" fmla="*/ 2234629 h 4035615"/>
                  <a:gd name="connsiteX113" fmla="*/ 282337 w 1449254"/>
                  <a:gd name="connsiteY113" fmla="*/ 2236235 h 4035615"/>
                  <a:gd name="connsiteX114" fmla="*/ 440063 w 1449254"/>
                  <a:gd name="connsiteY114" fmla="*/ 1584253 h 4035615"/>
                  <a:gd name="connsiteX115" fmla="*/ 420408 w 1449254"/>
                  <a:gd name="connsiteY115" fmla="*/ 1878818 h 4035615"/>
                  <a:gd name="connsiteX116" fmla="*/ 401239 w 1449254"/>
                  <a:gd name="connsiteY116" fmla="*/ 2062740 h 4035615"/>
                  <a:gd name="connsiteX117" fmla="*/ 401239 w 1449254"/>
                  <a:gd name="connsiteY117" fmla="*/ 2062740 h 4035615"/>
                  <a:gd name="connsiteX118" fmla="*/ 387936 w 1449254"/>
                  <a:gd name="connsiteY118" fmla="*/ 2045962 h 4035615"/>
                  <a:gd name="connsiteX119" fmla="*/ 387936 w 1449254"/>
                  <a:gd name="connsiteY119" fmla="*/ 2045962 h 4035615"/>
                  <a:gd name="connsiteX120" fmla="*/ 385582 w 1449254"/>
                  <a:gd name="connsiteY120" fmla="*/ 1933972 h 4035615"/>
                  <a:gd name="connsiteX121" fmla="*/ 401164 w 1449254"/>
                  <a:gd name="connsiteY121" fmla="*/ 1741718 h 4035615"/>
                  <a:gd name="connsiteX122" fmla="*/ 445967 w 1449254"/>
                  <a:gd name="connsiteY122" fmla="*/ 1402948 h 4035615"/>
                  <a:gd name="connsiteX123" fmla="*/ 449592 w 1449254"/>
                  <a:gd name="connsiteY123" fmla="*/ 1392335 h 4035615"/>
                  <a:gd name="connsiteX124" fmla="*/ 440063 w 1449254"/>
                  <a:gd name="connsiteY124" fmla="*/ 1584253 h 4035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1449254" h="4035615">
                    <a:moveTo>
                      <a:pt x="1403464" y="1375259"/>
                    </a:moveTo>
                    <a:cubicBezTo>
                      <a:pt x="1397336" y="1367449"/>
                      <a:pt x="1392067" y="1358967"/>
                      <a:pt x="1391506" y="1347794"/>
                    </a:cubicBezTo>
                    <a:cubicBezTo>
                      <a:pt x="1384481" y="1207405"/>
                      <a:pt x="1377755" y="1067017"/>
                      <a:pt x="1367517" y="926853"/>
                    </a:cubicBezTo>
                    <a:cubicBezTo>
                      <a:pt x="1362173" y="853650"/>
                      <a:pt x="1355260" y="780859"/>
                      <a:pt x="1331158" y="710796"/>
                    </a:cubicBezTo>
                    <a:cubicBezTo>
                      <a:pt x="1327011" y="698764"/>
                      <a:pt x="1320658" y="692262"/>
                      <a:pt x="1308215" y="688674"/>
                    </a:cubicBezTo>
                    <a:cubicBezTo>
                      <a:pt x="1229482" y="665806"/>
                      <a:pt x="1150787" y="642750"/>
                      <a:pt x="1072503" y="618387"/>
                    </a:cubicBezTo>
                    <a:cubicBezTo>
                      <a:pt x="1043917" y="609493"/>
                      <a:pt x="1009763" y="609157"/>
                      <a:pt x="994293" y="575601"/>
                    </a:cubicBezTo>
                    <a:cubicBezTo>
                      <a:pt x="993172" y="576125"/>
                      <a:pt x="992014" y="576648"/>
                      <a:pt x="990893" y="577171"/>
                    </a:cubicBezTo>
                    <a:cubicBezTo>
                      <a:pt x="988875" y="575041"/>
                      <a:pt x="986895" y="572874"/>
                      <a:pt x="984877" y="570744"/>
                    </a:cubicBezTo>
                    <a:cubicBezTo>
                      <a:pt x="982074" y="557927"/>
                      <a:pt x="988464" y="550864"/>
                      <a:pt x="999301" y="545371"/>
                    </a:cubicBezTo>
                    <a:cubicBezTo>
                      <a:pt x="1014322" y="537786"/>
                      <a:pt x="1021272" y="525940"/>
                      <a:pt x="1026242" y="508602"/>
                    </a:cubicBezTo>
                    <a:cubicBezTo>
                      <a:pt x="1032184" y="487863"/>
                      <a:pt x="1032034" y="466489"/>
                      <a:pt x="1038312" y="445825"/>
                    </a:cubicBezTo>
                    <a:cubicBezTo>
                      <a:pt x="1044477" y="425610"/>
                      <a:pt x="1056584" y="405842"/>
                      <a:pt x="1056323" y="385104"/>
                    </a:cubicBezTo>
                    <a:cubicBezTo>
                      <a:pt x="1055725" y="338544"/>
                      <a:pt x="1062003" y="292732"/>
                      <a:pt x="1065851" y="246621"/>
                    </a:cubicBezTo>
                    <a:cubicBezTo>
                      <a:pt x="1074707" y="239035"/>
                      <a:pt x="1076688" y="227937"/>
                      <a:pt x="1079117" y="217661"/>
                    </a:cubicBezTo>
                    <a:cubicBezTo>
                      <a:pt x="1090327" y="170616"/>
                      <a:pt x="1085208" y="124692"/>
                      <a:pt x="1066748" y="80337"/>
                    </a:cubicBezTo>
                    <a:cubicBezTo>
                      <a:pt x="1053707" y="49023"/>
                      <a:pt x="1029344" y="29294"/>
                      <a:pt x="998142" y="17897"/>
                    </a:cubicBezTo>
                    <a:cubicBezTo>
                      <a:pt x="958832" y="3548"/>
                      <a:pt x="917840" y="-1572"/>
                      <a:pt x="876288" y="409"/>
                    </a:cubicBezTo>
                    <a:cubicBezTo>
                      <a:pt x="804954" y="3772"/>
                      <a:pt x="744232" y="31199"/>
                      <a:pt x="700139" y="88109"/>
                    </a:cubicBezTo>
                    <a:cubicBezTo>
                      <a:pt x="649544" y="153427"/>
                      <a:pt x="664752" y="226106"/>
                      <a:pt x="682091" y="298150"/>
                    </a:cubicBezTo>
                    <a:cubicBezTo>
                      <a:pt x="682091" y="298150"/>
                      <a:pt x="682091" y="298150"/>
                      <a:pt x="682091" y="298150"/>
                    </a:cubicBezTo>
                    <a:lnTo>
                      <a:pt x="682091" y="298150"/>
                    </a:lnTo>
                    <a:cubicBezTo>
                      <a:pt x="668900" y="325391"/>
                      <a:pt x="676448" y="352221"/>
                      <a:pt x="690909" y="374305"/>
                    </a:cubicBezTo>
                    <a:cubicBezTo>
                      <a:pt x="721289" y="420827"/>
                      <a:pt x="738179" y="469703"/>
                      <a:pt x="732499" y="525529"/>
                    </a:cubicBezTo>
                    <a:cubicBezTo>
                      <a:pt x="732499" y="525529"/>
                      <a:pt x="732499" y="525529"/>
                      <a:pt x="732499" y="525529"/>
                    </a:cubicBezTo>
                    <a:cubicBezTo>
                      <a:pt x="732499" y="525529"/>
                      <a:pt x="732499" y="525529"/>
                      <a:pt x="732499" y="525529"/>
                    </a:cubicBezTo>
                    <a:cubicBezTo>
                      <a:pt x="720093" y="539841"/>
                      <a:pt x="727641" y="532442"/>
                      <a:pt x="720093" y="539243"/>
                    </a:cubicBezTo>
                    <a:cubicBezTo>
                      <a:pt x="692254" y="563719"/>
                      <a:pt x="665126" y="587223"/>
                      <a:pt x="638446" y="611212"/>
                    </a:cubicBezTo>
                    <a:cubicBezTo>
                      <a:pt x="630113" y="618723"/>
                      <a:pt x="620921" y="623618"/>
                      <a:pt x="610271" y="626608"/>
                    </a:cubicBezTo>
                    <a:cubicBezTo>
                      <a:pt x="539199" y="646599"/>
                      <a:pt x="468687" y="668870"/>
                      <a:pt x="396904" y="685909"/>
                    </a:cubicBezTo>
                    <a:cubicBezTo>
                      <a:pt x="362041" y="694205"/>
                      <a:pt x="343507" y="708965"/>
                      <a:pt x="345450" y="745659"/>
                    </a:cubicBezTo>
                    <a:cubicBezTo>
                      <a:pt x="345786" y="751638"/>
                      <a:pt x="343731" y="757729"/>
                      <a:pt x="342946" y="763782"/>
                    </a:cubicBezTo>
                    <a:cubicBezTo>
                      <a:pt x="328149" y="881003"/>
                      <a:pt x="304010" y="996505"/>
                      <a:pt x="279123" y="1111858"/>
                    </a:cubicBezTo>
                    <a:cubicBezTo>
                      <a:pt x="252518" y="1235094"/>
                      <a:pt x="218812" y="1356799"/>
                      <a:pt x="202483" y="1482241"/>
                    </a:cubicBezTo>
                    <a:cubicBezTo>
                      <a:pt x="192058" y="1562281"/>
                      <a:pt x="180287" y="1642322"/>
                      <a:pt x="181483" y="1723109"/>
                    </a:cubicBezTo>
                    <a:cubicBezTo>
                      <a:pt x="182342" y="1780692"/>
                      <a:pt x="193141" y="1838387"/>
                      <a:pt x="191086" y="1895708"/>
                    </a:cubicBezTo>
                    <a:cubicBezTo>
                      <a:pt x="188620" y="1964016"/>
                      <a:pt x="195906" y="2031127"/>
                      <a:pt x="201511" y="2098649"/>
                    </a:cubicBezTo>
                    <a:cubicBezTo>
                      <a:pt x="201511" y="2098649"/>
                      <a:pt x="201511" y="2098649"/>
                      <a:pt x="201511" y="2098649"/>
                    </a:cubicBezTo>
                    <a:cubicBezTo>
                      <a:pt x="196654" y="2133550"/>
                      <a:pt x="198111" y="2166284"/>
                      <a:pt x="231891" y="2188069"/>
                    </a:cubicBezTo>
                    <a:cubicBezTo>
                      <a:pt x="232750" y="2188630"/>
                      <a:pt x="232788" y="2190498"/>
                      <a:pt x="233199" y="2191731"/>
                    </a:cubicBezTo>
                    <a:cubicBezTo>
                      <a:pt x="233199" y="2191731"/>
                      <a:pt x="233199" y="2191731"/>
                      <a:pt x="233199" y="2191731"/>
                    </a:cubicBezTo>
                    <a:cubicBezTo>
                      <a:pt x="227482" y="2218224"/>
                      <a:pt x="221466" y="2244643"/>
                      <a:pt x="216197" y="2271211"/>
                    </a:cubicBezTo>
                    <a:cubicBezTo>
                      <a:pt x="213917" y="2282683"/>
                      <a:pt x="208163" y="2289895"/>
                      <a:pt x="197775" y="2295761"/>
                    </a:cubicBezTo>
                    <a:cubicBezTo>
                      <a:pt x="137651" y="2329765"/>
                      <a:pt x="78275" y="2365077"/>
                      <a:pt x="17852" y="2398521"/>
                    </a:cubicBezTo>
                    <a:cubicBezTo>
                      <a:pt x="3727" y="2406368"/>
                      <a:pt x="-1953" y="2415149"/>
                      <a:pt x="588" y="2430283"/>
                    </a:cubicBezTo>
                    <a:cubicBezTo>
                      <a:pt x="3316" y="2451732"/>
                      <a:pt x="6455" y="2473180"/>
                      <a:pt x="8660" y="2494667"/>
                    </a:cubicBezTo>
                    <a:cubicBezTo>
                      <a:pt x="16096" y="2568093"/>
                      <a:pt x="23121" y="2641594"/>
                      <a:pt x="30407" y="2715021"/>
                    </a:cubicBezTo>
                    <a:cubicBezTo>
                      <a:pt x="31491" y="2725932"/>
                      <a:pt x="32089" y="2735610"/>
                      <a:pt x="48381" y="2727389"/>
                    </a:cubicBezTo>
                    <a:cubicBezTo>
                      <a:pt x="68746" y="2717151"/>
                      <a:pt x="69643" y="2718309"/>
                      <a:pt x="70091" y="2742037"/>
                    </a:cubicBezTo>
                    <a:cubicBezTo>
                      <a:pt x="71586" y="2824619"/>
                      <a:pt x="76406" y="2907013"/>
                      <a:pt x="81787" y="2989408"/>
                    </a:cubicBezTo>
                    <a:cubicBezTo>
                      <a:pt x="82011" y="3010969"/>
                      <a:pt x="82273" y="3032529"/>
                      <a:pt x="82497" y="3054090"/>
                    </a:cubicBezTo>
                    <a:cubicBezTo>
                      <a:pt x="82647" y="3069075"/>
                      <a:pt x="86084" y="3077744"/>
                      <a:pt x="103348" y="3067617"/>
                    </a:cubicBezTo>
                    <a:cubicBezTo>
                      <a:pt x="111980" y="3062535"/>
                      <a:pt x="122928" y="3061377"/>
                      <a:pt x="131411" y="3056108"/>
                    </a:cubicBezTo>
                    <a:cubicBezTo>
                      <a:pt x="147628" y="3046056"/>
                      <a:pt x="159884" y="3047663"/>
                      <a:pt x="170721" y="3063843"/>
                    </a:cubicBezTo>
                    <a:cubicBezTo>
                      <a:pt x="179353" y="3076772"/>
                      <a:pt x="190339" y="3079164"/>
                      <a:pt x="203268" y="3068664"/>
                    </a:cubicBezTo>
                    <a:cubicBezTo>
                      <a:pt x="207341" y="3065338"/>
                      <a:pt x="212908" y="3063880"/>
                      <a:pt x="217729" y="3061377"/>
                    </a:cubicBezTo>
                    <a:cubicBezTo>
                      <a:pt x="282636" y="3027672"/>
                      <a:pt x="347505" y="2993966"/>
                      <a:pt x="412374" y="2960224"/>
                    </a:cubicBezTo>
                    <a:cubicBezTo>
                      <a:pt x="422762" y="2960000"/>
                      <a:pt x="432067" y="2956301"/>
                      <a:pt x="441072" y="2951368"/>
                    </a:cubicBezTo>
                    <a:cubicBezTo>
                      <a:pt x="486249" y="2926706"/>
                      <a:pt x="533257" y="2905668"/>
                      <a:pt x="578546" y="2881230"/>
                    </a:cubicBezTo>
                    <a:cubicBezTo>
                      <a:pt x="590690" y="2874653"/>
                      <a:pt x="595623" y="2878315"/>
                      <a:pt x="597716" y="2890908"/>
                    </a:cubicBezTo>
                    <a:cubicBezTo>
                      <a:pt x="598911" y="2898045"/>
                      <a:pt x="597977" y="2906042"/>
                      <a:pt x="603732" y="2911946"/>
                    </a:cubicBezTo>
                    <a:cubicBezTo>
                      <a:pt x="603283" y="2939747"/>
                      <a:pt x="603470" y="2967548"/>
                      <a:pt x="602648" y="2995349"/>
                    </a:cubicBezTo>
                    <a:cubicBezTo>
                      <a:pt x="600630" y="3064478"/>
                      <a:pt x="596370" y="3133682"/>
                      <a:pt x="607020" y="3202737"/>
                    </a:cubicBezTo>
                    <a:cubicBezTo>
                      <a:pt x="615577" y="3258339"/>
                      <a:pt x="620958" y="3314427"/>
                      <a:pt x="628842" y="3370142"/>
                    </a:cubicBezTo>
                    <a:cubicBezTo>
                      <a:pt x="631309" y="3387480"/>
                      <a:pt x="627310" y="3399064"/>
                      <a:pt x="613036" y="3410199"/>
                    </a:cubicBezTo>
                    <a:cubicBezTo>
                      <a:pt x="585272" y="3431872"/>
                      <a:pt x="558816" y="3455376"/>
                      <a:pt x="532585" y="3478955"/>
                    </a:cubicBezTo>
                    <a:cubicBezTo>
                      <a:pt x="511435" y="3497975"/>
                      <a:pt x="508856" y="3515687"/>
                      <a:pt x="521487" y="3540723"/>
                    </a:cubicBezTo>
                    <a:cubicBezTo>
                      <a:pt x="534303" y="3566095"/>
                      <a:pt x="547943" y="3591056"/>
                      <a:pt x="559713" y="3616914"/>
                    </a:cubicBezTo>
                    <a:cubicBezTo>
                      <a:pt x="565655" y="3629918"/>
                      <a:pt x="572381" y="3633319"/>
                      <a:pt x="584525" y="3626032"/>
                    </a:cubicBezTo>
                    <a:cubicBezTo>
                      <a:pt x="598127" y="3617886"/>
                      <a:pt x="604778" y="3625733"/>
                      <a:pt x="608440" y="3637466"/>
                    </a:cubicBezTo>
                    <a:cubicBezTo>
                      <a:pt x="610607" y="3644454"/>
                      <a:pt x="611355" y="3652077"/>
                      <a:pt x="611653" y="3659438"/>
                    </a:cubicBezTo>
                    <a:cubicBezTo>
                      <a:pt x="614979" y="3741795"/>
                      <a:pt x="645022" y="3814064"/>
                      <a:pt x="698831" y="3875234"/>
                    </a:cubicBezTo>
                    <a:cubicBezTo>
                      <a:pt x="720243" y="3899597"/>
                      <a:pt x="736759" y="3921718"/>
                      <a:pt x="727753" y="3955797"/>
                    </a:cubicBezTo>
                    <a:cubicBezTo>
                      <a:pt x="724428" y="3968390"/>
                      <a:pt x="728613" y="3983187"/>
                      <a:pt x="740645" y="3987372"/>
                    </a:cubicBezTo>
                    <a:cubicBezTo>
                      <a:pt x="763514" y="3995331"/>
                      <a:pt x="788849" y="4003478"/>
                      <a:pt x="812240" y="3995929"/>
                    </a:cubicBezTo>
                    <a:cubicBezTo>
                      <a:pt x="834175" y="3988830"/>
                      <a:pt x="848673" y="3995518"/>
                      <a:pt x="863508" y="4008336"/>
                    </a:cubicBezTo>
                    <a:cubicBezTo>
                      <a:pt x="876848" y="4019919"/>
                      <a:pt x="891571" y="4025039"/>
                      <a:pt x="909657" y="4025637"/>
                    </a:cubicBezTo>
                    <a:cubicBezTo>
                      <a:pt x="946202" y="4026907"/>
                      <a:pt x="982709" y="4030046"/>
                      <a:pt x="1019068" y="4033932"/>
                    </a:cubicBezTo>
                    <a:cubicBezTo>
                      <a:pt x="1067720" y="4039164"/>
                      <a:pt x="1114765" y="4031653"/>
                      <a:pt x="1161399" y="4019023"/>
                    </a:cubicBezTo>
                    <a:cubicBezTo>
                      <a:pt x="1166294" y="4017714"/>
                      <a:pt x="1172423" y="4018163"/>
                      <a:pt x="1173469" y="4010540"/>
                    </a:cubicBezTo>
                    <a:cubicBezTo>
                      <a:pt x="1175375" y="3996901"/>
                      <a:pt x="1158148" y="3963420"/>
                      <a:pt x="1145593" y="3955648"/>
                    </a:cubicBezTo>
                    <a:cubicBezTo>
                      <a:pt x="1124331" y="3942532"/>
                      <a:pt x="1098211" y="3935581"/>
                      <a:pt x="1082031" y="3916375"/>
                    </a:cubicBezTo>
                    <a:cubicBezTo>
                      <a:pt x="1048364" y="3876429"/>
                      <a:pt x="1013388" y="3837642"/>
                      <a:pt x="979234" y="3798108"/>
                    </a:cubicBezTo>
                    <a:cubicBezTo>
                      <a:pt x="967576" y="3784618"/>
                      <a:pt x="954310" y="3771913"/>
                      <a:pt x="951022" y="3752034"/>
                    </a:cubicBezTo>
                    <a:cubicBezTo>
                      <a:pt x="932974" y="3643744"/>
                      <a:pt x="913692" y="3535641"/>
                      <a:pt x="895494" y="3427351"/>
                    </a:cubicBezTo>
                    <a:cubicBezTo>
                      <a:pt x="892468" y="3409415"/>
                      <a:pt x="887759" y="3391852"/>
                      <a:pt x="903155" y="3374140"/>
                    </a:cubicBezTo>
                    <a:cubicBezTo>
                      <a:pt x="985288" y="3279937"/>
                      <a:pt x="1054679" y="3176094"/>
                      <a:pt x="1125938" y="3073708"/>
                    </a:cubicBezTo>
                    <a:cubicBezTo>
                      <a:pt x="1155607" y="3031109"/>
                      <a:pt x="1190359" y="2991538"/>
                      <a:pt x="1202952" y="2938663"/>
                    </a:cubicBezTo>
                    <a:cubicBezTo>
                      <a:pt x="1209678" y="2910376"/>
                      <a:pt x="1219543" y="2882650"/>
                      <a:pt x="1230043" y="2855484"/>
                    </a:cubicBezTo>
                    <a:cubicBezTo>
                      <a:pt x="1243943" y="2819611"/>
                      <a:pt x="1253248" y="2783328"/>
                      <a:pt x="1249474" y="2744504"/>
                    </a:cubicBezTo>
                    <a:cubicBezTo>
                      <a:pt x="1253920" y="2740131"/>
                      <a:pt x="1254257" y="2734452"/>
                      <a:pt x="1254518" y="2728772"/>
                    </a:cubicBezTo>
                    <a:cubicBezTo>
                      <a:pt x="1253621" y="2714610"/>
                      <a:pt x="1255490" y="2700410"/>
                      <a:pt x="1253173" y="2686323"/>
                    </a:cubicBezTo>
                    <a:cubicBezTo>
                      <a:pt x="1252949" y="2685276"/>
                      <a:pt x="1252687" y="2684193"/>
                      <a:pt x="1252463" y="2683146"/>
                    </a:cubicBezTo>
                    <a:cubicBezTo>
                      <a:pt x="1252911" y="2623434"/>
                      <a:pt x="1252276" y="2563721"/>
                      <a:pt x="1254219" y="2504046"/>
                    </a:cubicBezTo>
                    <a:cubicBezTo>
                      <a:pt x="1255340" y="2469481"/>
                      <a:pt x="1257694" y="2434954"/>
                      <a:pt x="1255976" y="2400352"/>
                    </a:cubicBezTo>
                    <a:cubicBezTo>
                      <a:pt x="1252500" y="2329990"/>
                      <a:pt x="1248838" y="2259627"/>
                      <a:pt x="1245251" y="2189265"/>
                    </a:cubicBezTo>
                    <a:cubicBezTo>
                      <a:pt x="1238413" y="2156494"/>
                      <a:pt x="1244653" y="2129328"/>
                      <a:pt x="1277686" y="2113671"/>
                    </a:cubicBezTo>
                    <a:cubicBezTo>
                      <a:pt x="1278284" y="2113372"/>
                      <a:pt x="1278769" y="2112849"/>
                      <a:pt x="1279293" y="2112438"/>
                    </a:cubicBezTo>
                    <a:cubicBezTo>
                      <a:pt x="1317108" y="2082731"/>
                      <a:pt x="1335642" y="2046859"/>
                      <a:pt x="1322601" y="1996936"/>
                    </a:cubicBezTo>
                    <a:cubicBezTo>
                      <a:pt x="1315202" y="1968537"/>
                      <a:pt x="1310494" y="1938382"/>
                      <a:pt x="1327085" y="1908600"/>
                    </a:cubicBezTo>
                    <a:cubicBezTo>
                      <a:pt x="1336464" y="1920034"/>
                      <a:pt x="1345134" y="1930572"/>
                      <a:pt x="1354774" y="1942305"/>
                    </a:cubicBezTo>
                    <a:cubicBezTo>
                      <a:pt x="1357315" y="1937859"/>
                      <a:pt x="1358661" y="1935654"/>
                      <a:pt x="1359856" y="1933375"/>
                    </a:cubicBezTo>
                    <a:cubicBezTo>
                      <a:pt x="1362360" y="1928554"/>
                      <a:pt x="1364789" y="1923734"/>
                      <a:pt x="1367218" y="1918876"/>
                    </a:cubicBezTo>
                    <a:cubicBezTo>
                      <a:pt x="1428911" y="1796611"/>
                      <a:pt x="1448528" y="1666125"/>
                      <a:pt x="1449238" y="1530370"/>
                    </a:cubicBezTo>
                    <a:cubicBezTo>
                      <a:pt x="1449724" y="1472077"/>
                      <a:pt x="1439299" y="1421071"/>
                      <a:pt x="1403464" y="1375259"/>
                    </a:cubicBezTo>
                    <a:close/>
                    <a:moveTo>
                      <a:pt x="445295" y="1405414"/>
                    </a:moveTo>
                    <a:cubicBezTo>
                      <a:pt x="445183" y="1405414"/>
                      <a:pt x="445108" y="1405377"/>
                      <a:pt x="444996" y="1405377"/>
                    </a:cubicBezTo>
                    <a:cubicBezTo>
                      <a:pt x="443501" y="1405750"/>
                      <a:pt x="444211" y="1404853"/>
                      <a:pt x="445295" y="1405414"/>
                    </a:cubicBezTo>
                    <a:close/>
                    <a:moveTo>
                      <a:pt x="282337" y="2236235"/>
                    </a:moveTo>
                    <a:cubicBezTo>
                      <a:pt x="278226" y="2232088"/>
                      <a:pt x="280879" y="2227454"/>
                      <a:pt x="283495" y="2223418"/>
                    </a:cubicBezTo>
                    <a:cubicBezTo>
                      <a:pt x="286298" y="2219084"/>
                      <a:pt x="292164" y="2216169"/>
                      <a:pt x="292202" y="2210564"/>
                    </a:cubicBezTo>
                    <a:cubicBezTo>
                      <a:pt x="301917" y="2218224"/>
                      <a:pt x="313090" y="2216917"/>
                      <a:pt x="324113" y="2216319"/>
                    </a:cubicBezTo>
                    <a:cubicBezTo>
                      <a:pt x="314173" y="2223007"/>
                      <a:pt x="303748" y="2228874"/>
                      <a:pt x="293248" y="2234629"/>
                    </a:cubicBezTo>
                    <a:cubicBezTo>
                      <a:pt x="289847" y="2236497"/>
                      <a:pt x="285961" y="2239860"/>
                      <a:pt x="282337" y="2236235"/>
                    </a:cubicBezTo>
                    <a:close/>
                    <a:moveTo>
                      <a:pt x="440063" y="1584253"/>
                    </a:moveTo>
                    <a:cubicBezTo>
                      <a:pt x="434047" y="1682491"/>
                      <a:pt x="427882" y="1780692"/>
                      <a:pt x="420408" y="1878818"/>
                    </a:cubicBezTo>
                    <a:cubicBezTo>
                      <a:pt x="415737" y="1940250"/>
                      <a:pt x="412449" y="2001943"/>
                      <a:pt x="401239" y="2062740"/>
                    </a:cubicBezTo>
                    <a:lnTo>
                      <a:pt x="401239" y="2062740"/>
                    </a:lnTo>
                    <a:cubicBezTo>
                      <a:pt x="397988" y="2056200"/>
                      <a:pt x="396269" y="2048465"/>
                      <a:pt x="387936" y="2045962"/>
                    </a:cubicBezTo>
                    <a:lnTo>
                      <a:pt x="387936" y="2045962"/>
                    </a:lnTo>
                    <a:cubicBezTo>
                      <a:pt x="387301" y="2008632"/>
                      <a:pt x="388385" y="1971153"/>
                      <a:pt x="385582" y="1933972"/>
                    </a:cubicBezTo>
                    <a:cubicBezTo>
                      <a:pt x="380687" y="1868879"/>
                      <a:pt x="392906" y="1805504"/>
                      <a:pt x="401164" y="1741718"/>
                    </a:cubicBezTo>
                    <a:cubicBezTo>
                      <a:pt x="415812" y="1628757"/>
                      <a:pt x="430983" y="1515871"/>
                      <a:pt x="445967" y="1402948"/>
                    </a:cubicBezTo>
                    <a:cubicBezTo>
                      <a:pt x="446229" y="1401042"/>
                      <a:pt x="447201" y="1399248"/>
                      <a:pt x="449592" y="1392335"/>
                    </a:cubicBezTo>
                    <a:cubicBezTo>
                      <a:pt x="446341" y="1459821"/>
                      <a:pt x="443875" y="1522074"/>
                      <a:pt x="440063" y="1584253"/>
                    </a:cubicBezTo>
                    <a:close/>
                  </a:path>
                </a:pathLst>
              </a:custGeom>
              <a:solidFill>
                <a:srgbClr val="010101"/>
              </a:solidFill>
              <a:ln w="37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260">
                <a:extLst>
                  <a:ext uri="{FF2B5EF4-FFF2-40B4-BE49-F238E27FC236}">
                    <a16:creationId xmlns:a16="http://schemas.microsoft.com/office/drawing/2014/main" id="{00FF22D9-B688-4D19-8F65-4C492623005A}"/>
                  </a:ext>
                </a:extLst>
              </p:cNvPr>
              <p:cNvSpPr/>
              <p:nvPr/>
            </p:nvSpPr>
            <p:spPr>
              <a:xfrm>
                <a:off x="5589770" y="3346148"/>
                <a:ext cx="453947" cy="1204461"/>
              </a:xfrm>
              <a:custGeom>
                <a:avLst/>
                <a:gdLst>
                  <a:gd name="connsiteX0" fmla="*/ 451769 w 453947"/>
                  <a:gd name="connsiteY0" fmla="*/ 1152190 h 1204461"/>
                  <a:gd name="connsiteX1" fmla="*/ 377745 w 453947"/>
                  <a:gd name="connsiteY1" fmla="*/ 906164 h 1204461"/>
                  <a:gd name="connsiteX2" fmla="*/ 327561 w 453947"/>
                  <a:gd name="connsiteY2" fmla="*/ 527112 h 1204461"/>
                  <a:gd name="connsiteX3" fmla="*/ 265083 w 453947"/>
                  <a:gd name="connsiteY3" fmla="*/ 53371 h 1204461"/>
                  <a:gd name="connsiteX4" fmla="*/ 259067 w 453947"/>
                  <a:gd name="connsiteY4" fmla="*/ 46944 h 1204461"/>
                  <a:gd name="connsiteX5" fmla="*/ 225586 w 453947"/>
                  <a:gd name="connsiteY5" fmla="*/ 102658 h 1204461"/>
                  <a:gd name="connsiteX6" fmla="*/ 203240 w 453947"/>
                  <a:gd name="connsiteY6" fmla="*/ 128591 h 1204461"/>
                  <a:gd name="connsiteX7" fmla="*/ 196215 w 453947"/>
                  <a:gd name="connsiteY7" fmla="*/ 152207 h 1204461"/>
                  <a:gd name="connsiteX8" fmla="*/ 168937 w 453947"/>
                  <a:gd name="connsiteY8" fmla="*/ 151385 h 1204461"/>
                  <a:gd name="connsiteX9" fmla="*/ 160305 w 453947"/>
                  <a:gd name="connsiteY9" fmla="*/ 139726 h 1204461"/>
                  <a:gd name="connsiteX10" fmla="*/ 134783 w 453947"/>
                  <a:gd name="connsiteY10" fmla="*/ 128068 h 1204461"/>
                  <a:gd name="connsiteX11" fmla="*/ 90204 w 453947"/>
                  <a:gd name="connsiteY11" fmla="*/ 93092 h 1204461"/>
                  <a:gd name="connsiteX12" fmla="*/ 16965 w 453947"/>
                  <a:gd name="connsiteY12" fmla="*/ 6587 h 1204461"/>
                  <a:gd name="connsiteX13" fmla="*/ 6726 w 453947"/>
                  <a:gd name="connsiteY13" fmla="*/ 1804 h 1204461"/>
                  <a:gd name="connsiteX14" fmla="*/ 0 w 453947"/>
                  <a:gd name="connsiteY14" fmla="*/ 49148 h 1204461"/>
                  <a:gd name="connsiteX15" fmla="*/ 7473 w 453947"/>
                  <a:gd name="connsiteY15" fmla="*/ 142342 h 1204461"/>
                  <a:gd name="connsiteX16" fmla="*/ 75183 w 453947"/>
                  <a:gd name="connsiteY16" fmla="*/ 449986 h 1204461"/>
                  <a:gd name="connsiteX17" fmla="*/ 147152 w 453947"/>
                  <a:gd name="connsiteY17" fmla="*/ 866555 h 1204461"/>
                  <a:gd name="connsiteX18" fmla="*/ 150029 w 453947"/>
                  <a:gd name="connsiteY18" fmla="*/ 933031 h 1204461"/>
                  <a:gd name="connsiteX19" fmla="*/ 104740 w 453947"/>
                  <a:gd name="connsiteY19" fmla="*/ 1182943 h 1204461"/>
                  <a:gd name="connsiteX20" fmla="*/ 116959 w 453947"/>
                  <a:gd name="connsiteY20" fmla="*/ 1198114 h 1204461"/>
                  <a:gd name="connsiteX21" fmla="*/ 190124 w 453947"/>
                  <a:gd name="connsiteY21" fmla="*/ 1202635 h 1204461"/>
                  <a:gd name="connsiteX22" fmla="*/ 441717 w 453947"/>
                  <a:gd name="connsiteY22" fmla="*/ 1175768 h 1204461"/>
                  <a:gd name="connsiteX23" fmla="*/ 451769 w 453947"/>
                  <a:gd name="connsiteY23" fmla="*/ 1152190 h 1204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53947" h="1204461">
                    <a:moveTo>
                      <a:pt x="451769" y="1152190"/>
                    </a:moveTo>
                    <a:cubicBezTo>
                      <a:pt x="424640" y="1071028"/>
                      <a:pt x="386526" y="993940"/>
                      <a:pt x="377745" y="906164"/>
                    </a:cubicBezTo>
                    <a:cubicBezTo>
                      <a:pt x="365077" y="779415"/>
                      <a:pt x="344413" y="653450"/>
                      <a:pt x="327561" y="527112"/>
                    </a:cubicBezTo>
                    <a:cubicBezTo>
                      <a:pt x="306523" y="369236"/>
                      <a:pt x="285896" y="211285"/>
                      <a:pt x="265083" y="53371"/>
                    </a:cubicBezTo>
                    <a:cubicBezTo>
                      <a:pt x="263065" y="51241"/>
                      <a:pt x="261084" y="49074"/>
                      <a:pt x="259067" y="46944"/>
                    </a:cubicBezTo>
                    <a:cubicBezTo>
                      <a:pt x="250921" y="67309"/>
                      <a:pt x="240719" y="86329"/>
                      <a:pt x="225586" y="102658"/>
                    </a:cubicBezTo>
                    <a:cubicBezTo>
                      <a:pt x="217851" y="110991"/>
                      <a:pt x="210713" y="119959"/>
                      <a:pt x="203240" y="128591"/>
                    </a:cubicBezTo>
                    <a:cubicBezTo>
                      <a:pt x="197000" y="135803"/>
                      <a:pt x="193300" y="143538"/>
                      <a:pt x="196215" y="152207"/>
                    </a:cubicBezTo>
                    <a:cubicBezTo>
                      <a:pt x="187135" y="151945"/>
                      <a:pt x="178055" y="151647"/>
                      <a:pt x="168937" y="151385"/>
                    </a:cubicBezTo>
                    <a:cubicBezTo>
                      <a:pt x="172562" y="144920"/>
                      <a:pt x="167031" y="141632"/>
                      <a:pt x="160305" y="139726"/>
                    </a:cubicBezTo>
                    <a:cubicBezTo>
                      <a:pt x="151113" y="137111"/>
                      <a:pt x="141920" y="134682"/>
                      <a:pt x="134783" y="128068"/>
                    </a:cubicBezTo>
                    <a:cubicBezTo>
                      <a:pt x="120845" y="115214"/>
                      <a:pt x="105674" y="104041"/>
                      <a:pt x="90204" y="93092"/>
                    </a:cubicBezTo>
                    <a:cubicBezTo>
                      <a:pt x="58480" y="70597"/>
                      <a:pt x="30043" y="45113"/>
                      <a:pt x="16965" y="6587"/>
                    </a:cubicBezTo>
                    <a:cubicBezTo>
                      <a:pt x="15507" y="2253"/>
                      <a:pt x="12966" y="-2755"/>
                      <a:pt x="6726" y="1804"/>
                    </a:cubicBezTo>
                    <a:cubicBezTo>
                      <a:pt x="-5717" y="16116"/>
                      <a:pt x="4671" y="33678"/>
                      <a:pt x="0" y="49148"/>
                    </a:cubicBezTo>
                    <a:cubicBezTo>
                      <a:pt x="2728" y="80201"/>
                      <a:pt x="523" y="111514"/>
                      <a:pt x="7473" y="142342"/>
                    </a:cubicBezTo>
                    <a:cubicBezTo>
                      <a:pt x="30492" y="244765"/>
                      <a:pt x="54967" y="346853"/>
                      <a:pt x="75183" y="449986"/>
                    </a:cubicBezTo>
                    <a:cubicBezTo>
                      <a:pt x="102311" y="588319"/>
                      <a:pt x="122639" y="727773"/>
                      <a:pt x="147152" y="866555"/>
                    </a:cubicBezTo>
                    <a:cubicBezTo>
                      <a:pt x="151001" y="888415"/>
                      <a:pt x="154401" y="910125"/>
                      <a:pt x="150029" y="933031"/>
                    </a:cubicBezTo>
                    <a:cubicBezTo>
                      <a:pt x="134148" y="1016173"/>
                      <a:pt x="120135" y="1099689"/>
                      <a:pt x="104740" y="1182943"/>
                    </a:cubicBezTo>
                    <a:cubicBezTo>
                      <a:pt x="102536" y="1194863"/>
                      <a:pt x="105226" y="1197778"/>
                      <a:pt x="116959" y="1198114"/>
                    </a:cubicBezTo>
                    <a:cubicBezTo>
                      <a:pt x="141360" y="1198824"/>
                      <a:pt x="165761" y="1202859"/>
                      <a:pt x="190124" y="1202635"/>
                    </a:cubicBezTo>
                    <a:cubicBezTo>
                      <a:pt x="274761" y="1201925"/>
                      <a:pt x="361004" y="1216013"/>
                      <a:pt x="441717" y="1175768"/>
                    </a:cubicBezTo>
                    <a:cubicBezTo>
                      <a:pt x="454161" y="1169528"/>
                      <a:pt x="456290" y="1165679"/>
                      <a:pt x="451769" y="11521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7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261">
                <a:extLst>
                  <a:ext uri="{FF2B5EF4-FFF2-40B4-BE49-F238E27FC236}">
                    <a16:creationId xmlns:a16="http://schemas.microsoft.com/office/drawing/2014/main" id="{F6C7CEAB-792B-43B1-91B1-60743E580573}"/>
                  </a:ext>
                </a:extLst>
              </p:cNvPr>
              <p:cNvSpPr/>
              <p:nvPr/>
            </p:nvSpPr>
            <p:spPr>
              <a:xfrm>
                <a:off x="5589845" y="3346110"/>
                <a:ext cx="453911" cy="1204462"/>
              </a:xfrm>
              <a:custGeom>
                <a:avLst/>
                <a:gdLst>
                  <a:gd name="connsiteX0" fmla="*/ 265045 w 453911"/>
                  <a:gd name="connsiteY0" fmla="*/ 53408 h 1204462"/>
                  <a:gd name="connsiteX1" fmla="*/ 327523 w 453911"/>
                  <a:gd name="connsiteY1" fmla="*/ 527149 h 1204462"/>
                  <a:gd name="connsiteX2" fmla="*/ 377707 w 453911"/>
                  <a:gd name="connsiteY2" fmla="*/ 906202 h 1204462"/>
                  <a:gd name="connsiteX3" fmla="*/ 451732 w 453911"/>
                  <a:gd name="connsiteY3" fmla="*/ 1152227 h 1204462"/>
                  <a:gd name="connsiteX4" fmla="*/ 441717 w 453911"/>
                  <a:gd name="connsiteY4" fmla="*/ 1175768 h 1204462"/>
                  <a:gd name="connsiteX5" fmla="*/ 190124 w 453911"/>
                  <a:gd name="connsiteY5" fmla="*/ 1202635 h 1204462"/>
                  <a:gd name="connsiteX6" fmla="*/ 116959 w 453911"/>
                  <a:gd name="connsiteY6" fmla="*/ 1198114 h 1204462"/>
                  <a:gd name="connsiteX7" fmla="*/ 104740 w 453911"/>
                  <a:gd name="connsiteY7" fmla="*/ 1182943 h 1204462"/>
                  <a:gd name="connsiteX8" fmla="*/ 150029 w 453911"/>
                  <a:gd name="connsiteY8" fmla="*/ 933031 h 1204462"/>
                  <a:gd name="connsiteX9" fmla="*/ 147152 w 453911"/>
                  <a:gd name="connsiteY9" fmla="*/ 866555 h 1204462"/>
                  <a:gd name="connsiteX10" fmla="*/ 75183 w 453911"/>
                  <a:gd name="connsiteY10" fmla="*/ 449986 h 1204462"/>
                  <a:gd name="connsiteX11" fmla="*/ 7473 w 453911"/>
                  <a:gd name="connsiteY11" fmla="*/ 142342 h 1204462"/>
                  <a:gd name="connsiteX12" fmla="*/ 0 w 453911"/>
                  <a:gd name="connsiteY12" fmla="*/ 49148 h 1204462"/>
                  <a:gd name="connsiteX13" fmla="*/ 6726 w 453911"/>
                  <a:gd name="connsiteY13" fmla="*/ 1804 h 1204462"/>
                  <a:gd name="connsiteX14" fmla="*/ 16965 w 453911"/>
                  <a:gd name="connsiteY14" fmla="*/ 6587 h 1204462"/>
                  <a:gd name="connsiteX15" fmla="*/ 90204 w 453911"/>
                  <a:gd name="connsiteY15" fmla="*/ 93092 h 1204462"/>
                  <a:gd name="connsiteX16" fmla="*/ 134783 w 453911"/>
                  <a:gd name="connsiteY16" fmla="*/ 128068 h 1204462"/>
                  <a:gd name="connsiteX17" fmla="*/ 160305 w 453911"/>
                  <a:gd name="connsiteY17" fmla="*/ 139726 h 1204462"/>
                  <a:gd name="connsiteX18" fmla="*/ 166134 w 453911"/>
                  <a:gd name="connsiteY18" fmla="*/ 155159 h 1204462"/>
                  <a:gd name="connsiteX19" fmla="*/ 124844 w 453911"/>
                  <a:gd name="connsiteY19" fmla="*/ 176159 h 1204462"/>
                  <a:gd name="connsiteX20" fmla="*/ 123611 w 453911"/>
                  <a:gd name="connsiteY20" fmla="*/ 198580 h 1204462"/>
                  <a:gd name="connsiteX21" fmla="*/ 125068 w 453911"/>
                  <a:gd name="connsiteY21" fmla="*/ 199962 h 1204462"/>
                  <a:gd name="connsiteX22" fmla="*/ 149207 w 453911"/>
                  <a:gd name="connsiteY22" fmla="*/ 282320 h 1204462"/>
                  <a:gd name="connsiteX23" fmla="*/ 147638 w 453911"/>
                  <a:gd name="connsiteY23" fmla="*/ 403539 h 1204462"/>
                  <a:gd name="connsiteX24" fmla="*/ 166770 w 453911"/>
                  <a:gd name="connsiteY24" fmla="*/ 624603 h 1204462"/>
                  <a:gd name="connsiteX25" fmla="*/ 178802 w 453911"/>
                  <a:gd name="connsiteY25" fmla="*/ 766598 h 1204462"/>
                  <a:gd name="connsiteX26" fmla="*/ 194795 w 453911"/>
                  <a:gd name="connsiteY26" fmla="*/ 951154 h 1204462"/>
                  <a:gd name="connsiteX27" fmla="*/ 204772 w 453911"/>
                  <a:gd name="connsiteY27" fmla="*/ 1060640 h 1204462"/>
                  <a:gd name="connsiteX28" fmla="*/ 226034 w 453911"/>
                  <a:gd name="connsiteY28" fmla="*/ 1095765 h 1204462"/>
                  <a:gd name="connsiteX29" fmla="*/ 267736 w 453911"/>
                  <a:gd name="connsiteY29" fmla="*/ 1125024 h 1204462"/>
                  <a:gd name="connsiteX30" fmla="*/ 284327 w 453911"/>
                  <a:gd name="connsiteY30" fmla="*/ 1132161 h 1204462"/>
                  <a:gd name="connsiteX31" fmla="*/ 338472 w 453911"/>
                  <a:gd name="connsiteY31" fmla="*/ 1069384 h 1204462"/>
                  <a:gd name="connsiteX32" fmla="*/ 303945 w 453911"/>
                  <a:gd name="connsiteY32" fmla="*/ 829375 h 1204462"/>
                  <a:gd name="connsiteX33" fmla="*/ 236983 w 453911"/>
                  <a:gd name="connsiteY33" fmla="*/ 371851 h 1204462"/>
                  <a:gd name="connsiteX34" fmla="*/ 213254 w 453911"/>
                  <a:gd name="connsiteY34" fmla="*/ 258591 h 1204462"/>
                  <a:gd name="connsiteX35" fmla="*/ 212059 w 453911"/>
                  <a:gd name="connsiteY35" fmla="*/ 210761 h 1204462"/>
                  <a:gd name="connsiteX36" fmla="*/ 198980 w 453911"/>
                  <a:gd name="connsiteY36" fmla="*/ 157850 h 1204462"/>
                  <a:gd name="connsiteX37" fmla="*/ 203203 w 453911"/>
                  <a:gd name="connsiteY37" fmla="*/ 128591 h 1204462"/>
                  <a:gd name="connsiteX38" fmla="*/ 225548 w 453911"/>
                  <a:gd name="connsiteY38" fmla="*/ 102658 h 1204462"/>
                  <a:gd name="connsiteX39" fmla="*/ 259029 w 453911"/>
                  <a:gd name="connsiteY39" fmla="*/ 46944 h 1204462"/>
                  <a:gd name="connsiteX40" fmla="*/ 265045 w 453911"/>
                  <a:gd name="connsiteY40" fmla="*/ 53408 h 1204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53911" h="1204462">
                    <a:moveTo>
                      <a:pt x="265045" y="53408"/>
                    </a:moveTo>
                    <a:cubicBezTo>
                      <a:pt x="285859" y="211322"/>
                      <a:pt x="306485" y="369273"/>
                      <a:pt x="327523" y="527149"/>
                    </a:cubicBezTo>
                    <a:cubicBezTo>
                      <a:pt x="344376" y="653487"/>
                      <a:pt x="365040" y="779452"/>
                      <a:pt x="377707" y="906202"/>
                    </a:cubicBezTo>
                    <a:cubicBezTo>
                      <a:pt x="386451" y="993977"/>
                      <a:pt x="424603" y="1071028"/>
                      <a:pt x="451732" y="1152227"/>
                    </a:cubicBezTo>
                    <a:cubicBezTo>
                      <a:pt x="456253" y="1165717"/>
                      <a:pt x="454123" y="1169603"/>
                      <a:pt x="441717" y="1175768"/>
                    </a:cubicBezTo>
                    <a:cubicBezTo>
                      <a:pt x="361004" y="1216013"/>
                      <a:pt x="274761" y="1201925"/>
                      <a:pt x="190124" y="1202635"/>
                    </a:cubicBezTo>
                    <a:cubicBezTo>
                      <a:pt x="165761" y="1202822"/>
                      <a:pt x="141397" y="1198824"/>
                      <a:pt x="116959" y="1198114"/>
                    </a:cubicBezTo>
                    <a:cubicBezTo>
                      <a:pt x="105189" y="1197778"/>
                      <a:pt x="102536" y="1194863"/>
                      <a:pt x="104740" y="1182943"/>
                    </a:cubicBezTo>
                    <a:cubicBezTo>
                      <a:pt x="120135" y="1099689"/>
                      <a:pt x="134148" y="1016173"/>
                      <a:pt x="150029" y="933031"/>
                    </a:cubicBezTo>
                    <a:cubicBezTo>
                      <a:pt x="154401" y="910125"/>
                      <a:pt x="151038" y="888415"/>
                      <a:pt x="147152" y="866555"/>
                    </a:cubicBezTo>
                    <a:cubicBezTo>
                      <a:pt x="122639" y="727811"/>
                      <a:pt x="102311" y="588319"/>
                      <a:pt x="75183" y="449986"/>
                    </a:cubicBezTo>
                    <a:cubicBezTo>
                      <a:pt x="54967" y="346890"/>
                      <a:pt x="30492" y="244803"/>
                      <a:pt x="7473" y="142342"/>
                    </a:cubicBezTo>
                    <a:cubicBezTo>
                      <a:pt x="560" y="111514"/>
                      <a:pt x="2728" y="80201"/>
                      <a:pt x="0" y="49148"/>
                    </a:cubicBezTo>
                    <a:cubicBezTo>
                      <a:pt x="4634" y="33716"/>
                      <a:pt x="-5717" y="16153"/>
                      <a:pt x="6726" y="1804"/>
                    </a:cubicBezTo>
                    <a:cubicBezTo>
                      <a:pt x="13004" y="-2755"/>
                      <a:pt x="15507" y="2253"/>
                      <a:pt x="16965" y="6587"/>
                    </a:cubicBezTo>
                    <a:cubicBezTo>
                      <a:pt x="30006" y="45113"/>
                      <a:pt x="58480" y="70597"/>
                      <a:pt x="90204" y="93092"/>
                    </a:cubicBezTo>
                    <a:cubicBezTo>
                      <a:pt x="105674" y="104041"/>
                      <a:pt x="120845" y="115214"/>
                      <a:pt x="134783" y="128068"/>
                    </a:cubicBezTo>
                    <a:cubicBezTo>
                      <a:pt x="141920" y="134682"/>
                      <a:pt x="151113" y="137111"/>
                      <a:pt x="160305" y="139726"/>
                    </a:cubicBezTo>
                    <a:cubicBezTo>
                      <a:pt x="168227" y="141968"/>
                      <a:pt x="174542" y="146079"/>
                      <a:pt x="166134" y="155159"/>
                    </a:cubicBezTo>
                    <a:cubicBezTo>
                      <a:pt x="150926" y="159344"/>
                      <a:pt x="136726" y="165248"/>
                      <a:pt x="124844" y="176159"/>
                    </a:cubicBezTo>
                    <a:cubicBezTo>
                      <a:pt x="116698" y="183633"/>
                      <a:pt x="115614" y="190583"/>
                      <a:pt x="123611" y="198580"/>
                    </a:cubicBezTo>
                    <a:cubicBezTo>
                      <a:pt x="125516" y="200485"/>
                      <a:pt x="122938" y="198430"/>
                      <a:pt x="125068" y="199962"/>
                    </a:cubicBezTo>
                    <a:cubicBezTo>
                      <a:pt x="154700" y="221112"/>
                      <a:pt x="160193" y="249324"/>
                      <a:pt x="149207" y="282320"/>
                    </a:cubicBezTo>
                    <a:cubicBezTo>
                      <a:pt x="135792" y="322601"/>
                      <a:pt x="144574" y="363033"/>
                      <a:pt x="147638" y="403539"/>
                    </a:cubicBezTo>
                    <a:cubicBezTo>
                      <a:pt x="153205" y="477301"/>
                      <a:pt x="160193" y="550952"/>
                      <a:pt x="166770" y="624603"/>
                    </a:cubicBezTo>
                    <a:cubicBezTo>
                      <a:pt x="170992" y="671910"/>
                      <a:pt x="174056" y="719328"/>
                      <a:pt x="178802" y="766598"/>
                    </a:cubicBezTo>
                    <a:cubicBezTo>
                      <a:pt x="185005" y="828030"/>
                      <a:pt x="189900" y="889573"/>
                      <a:pt x="194795" y="951154"/>
                    </a:cubicBezTo>
                    <a:cubicBezTo>
                      <a:pt x="197710" y="987699"/>
                      <a:pt x="200363" y="1024244"/>
                      <a:pt x="204772" y="1060640"/>
                    </a:cubicBezTo>
                    <a:cubicBezTo>
                      <a:pt x="206640" y="1075886"/>
                      <a:pt x="212956" y="1087432"/>
                      <a:pt x="226034" y="1095765"/>
                    </a:cubicBezTo>
                    <a:cubicBezTo>
                      <a:pt x="240346" y="1104883"/>
                      <a:pt x="253536" y="1115682"/>
                      <a:pt x="267736" y="1125024"/>
                    </a:cubicBezTo>
                    <a:cubicBezTo>
                      <a:pt x="272855" y="1128387"/>
                      <a:pt x="277937" y="1132198"/>
                      <a:pt x="284327" y="1132161"/>
                    </a:cubicBezTo>
                    <a:cubicBezTo>
                      <a:pt x="303010" y="1132011"/>
                      <a:pt x="340975" y="1088329"/>
                      <a:pt x="338472" y="1069384"/>
                    </a:cubicBezTo>
                    <a:cubicBezTo>
                      <a:pt x="327747" y="989269"/>
                      <a:pt x="315827" y="909303"/>
                      <a:pt x="303945" y="829375"/>
                    </a:cubicBezTo>
                    <a:cubicBezTo>
                      <a:pt x="281300" y="676917"/>
                      <a:pt x="260262" y="524197"/>
                      <a:pt x="236983" y="371851"/>
                    </a:cubicBezTo>
                    <a:cubicBezTo>
                      <a:pt x="231153" y="333587"/>
                      <a:pt x="226781" y="295211"/>
                      <a:pt x="213254" y="258591"/>
                    </a:cubicBezTo>
                    <a:cubicBezTo>
                      <a:pt x="207500" y="242972"/>
                      <a:pt x="204735" y="226119"/>
                      <a:pt x="212059" y="210761"/>
                    </a:cubicBezTo>
                    <a:cubicBezTo>
                      <a:pt x="222634" y="188640"/>
                      <a:pt x="218000" y="171862"/>
                      <a:pt x="198980" y="157850"/>
                    </a:cubicBezTo>
                    <a:cubicBezTo>
                      <a:pt x="191768" y="146864"/>
                      <a:pt x="195654" y="137335"/>
                      <a:pt x="203203" y="128591"/>
                    </a:cubicBezTo>
                    <a:cubicBezTo>
                      <a:pt x="210676" y="119959"/>
                      <a:pt x="217813" y="110991"/>
                      <a:pt x="225548" y="102658"/>
                    </a:cubicBezTo>
                    <a:cubicBezTo>
                      <a:pt x="240682" y="86329"/>
                      <a:pt x="250883" y="67309"/>
                      <a:pt x="259029" y="46944"/>
                    </a:cubicBezTo>
                    <a:cubicBezTo>
                      <a:pt x="261047" y="49111"/>
                      <a:pt x="263027" y="51241"/>
                      <a:pt x="265045" y="53408"/>
                    </a:cubicBezTo>
                    <a:close/>
                  </a:path>
                </a:pathLst>
              </a:custGeom>
              <a:solidFill>
                <a:srgbClr val="FFFEFE"/>
              </a:solidFill>
              <a:ln w="37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262">
                <a:extLst>
                  <a:ext uri="{FF2B5EF4-FFF2-40B4-BE49-F238E27FC236}">
                    <a16:creationId xmlns:a16="http://schemas.microsoft.com/office/drawing/2014/main" id="{72DF5250-91B0-4451-9105-B6F25E3A8ACA}"/>
                  </a:ext>
                </a:extLst>
              </p:cNvPr>
              <p:cNvSpPr/>
              <p:nvPr/>
            </p:nvSpPr>
            <p:spPr>
              <a:xfrm>
                <a:off x="5539307" y="2931903"/>
                <a:ext cx="395384" cy="571605"/>
              </a:xfrm>
              <a:custGeom>
                <a:avLst/>
                <a:gdLst>
                  <a:gd name="connsiteX0" fmla="*/ 309567 w 395384"/>
                  <a:gd name="connsiteY0" fmla="*/ 461188 h 571605"/>
                  <a:gd name="connsiteX1" fmla="*/ 262410 w 395384"/>
                  <a:gd name="connsiteY1" fmla="*/ 541303 h 571605"/>
                  <a:gd name="connsiteX2" fmla="*/ 251125 w 395384"/>
                  <a:gd name="connsiteY2" fmla="*/ 566563 h 571605"/>
                  <a:gd name="connsiteX3" fmla="*/ 218429 w 395384"/>
                  <a:gd name="connsiteY3" fmla="*/ 565592 h 571605"/>
                  <a:gd name="connsiteX4" fmla="*/ 192421 w 395384"/>
                  <a:gd name="connsiteY4" fmla="*/ 554232 h 571605"/>
                  <a:gd name="connsiteX5" fmla="*/ 69745 w 395384"/>
                  <a:gd name="connsiteY5" fmla="*/ 443700 h 571605"/>
                  <a:gd name="connsiteX6" fmla="*/ 57227 w 395384"/>
                  <a:gd name="connsiteY6" fmla="*/ 416049 h 571605"/>
                  <a:gd name="connsiteX7" fmla="*/ 15637 w 395384"/>
                  <a:gd name="connsiteY7" fmla="*/ 264824 h 571605"/>
                  <a:gd name="connsiteX8" fmla="*/ 6818 w 395384"/>
                  <a:gd name="connsiteY8" fmla="*/ 188669 h 571605"/>
                  <a:gd name="connsiteX9" fmla="*/ 64102 w 395384"/>
                  <a:gd name="connsiteY9" fmla="*/ 168528 h 571605"/>
                  <a:gd name="connsiteX10" fmla="*/ 72771 w 395384"/>
                  <a:gd name="connsiteY10" fmla="*/ 177086 h 571605"/>
                  <a:gd name="connsiteX11" fmla="*/ 93249 w 395384"/>
                  <a:gd name="connsiteY11" fmla="*/ 192705 h 571605"/>
                  <a:gd name="connsiteX12" fmla="*/ 98368 w 395384"/>
                  <a:gd name="connsiteY12" fmla="*/ 166324 h 571605"/>
                  <a:gd name="connsiteX13" fmla="*/ 111559 w 395384"/>
                  <a:gd name="connsiteY13" fmla="*/ 108143 h 571605"/>
                  <a:gd name="connsiteX14" fmla="*/ 113352 w 395384"/>
                  <a:gd name="connsiteY14" fmla="*/ 84527 h 571605"/>
                  <a:gd name="connsiteX15" fmla="*/ 166451 w 395384"/>
                  <a:gd name="connsiteY15" fmla="*/ 6915 h 571605"/>
                  <a:gd name="connsiteX16" fmla="*/ 321786 w 395384"/>
                  <a:gd name="connsiteY16" fmla="*/ 12259 h 571605"/>
                  <a:gd name="connsiteX17" fmla="*/ 390579 w 395384"/>
                  <a:gd name="connsiteY17" fmla="*/ 137140 h 571605"/>
                  <a:gd name="connsiteX18" fmla="*/ 381051 w 395384"/>
                  <a:gd name="connsiteY18" fmla="*/ 275623 h 571605"/>
                  <a:gd name="connsiteX19" fmla="*/ 363040 w 395384"/>
                  <a:gd name="connsiteY19" fmla="*/ 336344 h 571605"/>
                  <a:gd name="connsiteX20" fmla="*/ 350970 w 395384"/>
                  <a:gd name="connsiteY20" fmla="*/ 399121 h 571605"/>
                  <a:gd name="connsiteX21" fmla="*/ 324028 w 395384"/>
                  <a:gd name="connsiteY21" fmla="*/ 435890 h 571605"/>
                  <a:gd name="connsiteX22" fmla="*/ 309567 w 395384"/>
                  <a:gd name="connsiteY22" fmla="*/ 461188 h 571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95384" h="571605">
                    <a:moveTo>
                      <a:pt x="309567" y="461188"/>
                    </a:moveTo>
                    <a:cubicBezTo>
                      <a:pt x="311884" y="498518"/>
                      <a:pt x="279412" y="515370"/>
                      <a:pt x="262410" y="541303"/>
                    </a:cubicBezTo>
                    <a:cubicBezTo>
                      <a:pt x="257291" y="549150"/>
                      <a:pt x="245408" y="553859"/>
                      <a:pt x="251125" y="566563"/>
                    </a:cubicBezTo>
                    <a:cubicBezTo>
                      <a:pt x="240064" y="572019"/>
                      <a:pt x="229041" y="574822"/>
                      <a:pt x="218429" y="565592"/>
                    </a:cubicBezTo>
                    <a:cubicBezTo>
                      <a:pt x="213795" y="552850"/>
                      <a:pt x="200380" y="561145"/>
                      <a:pt x="192421" y="554232"/>
                    </a:cubicBezTo>
                    <a:cubicBezTo>
                      <a:pt x="150944" y="518098"/>
                      <a:pt x="100573" y="492203"/>
                      <a:pt x="69745" y="443700"/>
                    </a:cubicBezTo>
                    <a:cubicBezTo>
                      <a:pt x="63953" y="434620"/>
                      <a:pt x="69072" y="421541"/>
                      <a:pt x="57227" y="416049"/>
                    </a:cubicBezTo>
                    <a:cubicBezTo>
                      <a:pt x="62869" y="360259"/>
                      <a:pt x="46017" y="311346"/>
                      <a:pt x="15637" y="264824"/>
                    </a:cubicBezTo>
                    <a:cubicBezTo>
                      <a:pt x="1213" y="242740"/>
                      <a:pt x="-6372" y="215873"/>
                      <a:pt x="6818" y="188669"/>
                    </a:cubicBezTo>
                    <a:cubicBezTo>
                      <a:pt x="13320" y="162774"/>
                      <a:pt x="42654" y="152461"/>
                      <a:pt x="64102" y="168528"/>
                    </a:cubicBezTo>
                    <a:cubicBezTo>
                      <a:pt x="67391" y="170995"/>
                      <a:pt x="69782" y="174395"/>
                      <a:pt x="72771" y="177086"/>
                    </a:cubicBezTo>
                    <a:cubicBezTo>
                      <a:pt x="79348" y="182952"/>
                      <a:pt x="82001" y="197824"/>
                      <a:pt x="93249" y="192705"/>
                    </a:cubicBezTo>
                    <a:cubicBezTo>
                      <a:pt x="102553" y="188445"/>
                      <a:pt x="98181" y="175516"/>
                      <a:pt x="98368" y="166324"/>
                    </a:cubicBezTo>
                    <a:cubicBezTo>
                      <a:pt x="98779" y="145959"/>
                      <a:pt x="96836" y="125444"/>
                      <a:pt x="111559" y="108143"/>
                    </a:cubicBezTo>
                    <a:cubicBezTo>
                      <a:pt x="117351" y="101342"/>
                      <a:pt x="114548" y="92598"/>
                      <a:pt x="113352" y="84527"/>
                    </a:cubicBezTo>
                    <a:cubicBezTo>
                      <a:pt x="106477" y="38640"/>
                      <a:pt x="120639" y="15921"/>
                      <a:pt x="166451" y="6915"/>
                    </a:cubicBezTo>
                    <a:cubicBezTo>
                      <a:pt x="218317" y="-3286"/>
                      <a:pt x="270631" y="-2763"/>
                      <a:pt x="321786" y="12259"/>
                    </a:cubicBezTo>
                    <a:cubicBezTo>
                      <a:pt x="381499" y="29784"/>
                      <a:pt x="406797" y="76605"/>
                      <a:pt x="390579" y="137140"/>
                    </a:cubicBezTo>
                    <a:cubicBezTo>
                      <a:pt x="386730" y="183251"/>
                      <a:pt x="380453" y="229063"/>
                      <a:pt x="381051" y="275623"/>
                    </a:cubicBezTo>
                    <a:cubicBezTo>
                      <a:pt x="381312" y="296324"/>
                      <a:pt x="369205" y="316091"/>
                      <a:pt x="363040" y="336344"/>
                    </a:cubicBezTo>
                    <a:cubicBezTo>
                      <a:pt x="356725" y="357008"/>
                      <a:pt x="356911" y="378345"/>
                      <a:pt x="350970" y="399121"/>
                    </a:cubicBezTo>
                    <a:cubicBezTo>
                      <a:pt x="346000" y="416460"/>
                      <a:pt x="339050" y="428305"/>
                      <a:pt x="324028" y="435890"/>
                    </a:cubicBezTo>
                    <a:cubicBezTo>
                      <a:pt x="313154" y="441309"/>
                      <a:pt x="306765" y="448371"/>
                      <a:pt x="309567" y="461188"/>
                    </a:cubicBezTo>
                    <a:close/>
                  </a:path>
                </a:pathLst>
              </a:custGeom>
              <a:solidFill>
                <a:srgbClr val="F7BB9A"/>
              </a:solidFill>
              <a:ln w="37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263">
                <a:extLst>
                  <a:ext uri="{FF2B5EF4-FFF2-40B4-BE49-F238E27FC236}">
                    <a16:creationId xmlns:a16="http://schemas.microsoft.com/office/drawing/2014/main" id="{96A862D0-4B0C-44CA-905A-6AF42C6B821A}"/>
                  </a:ext>
                </a:extLst>
              </p:cNvPr>
              <p:cNvSpPr/>
              <p:nvPr/>
            </p:nvSpPr>
            <p:spPr>
              <a:xfrm>
                <a:off x="5063583" y="4865191"/>
                <a:ext cx="233442" cy="173880"/>
              </a:xfrm>
              <a:custGeom>
                <a:avLst/>
                <a:gdLst>
                  <a:gd name="connsiteX0" fmla="*/ 201615 w 233442"/>
                  <a:gd name="connsiteY0" fmla="*/ 19859 h 173880"/>
                  <a:gd name="connsiteX1" fmla="*/ 229454 w 233442"/>
                  <a:gd name="connsiteY1" fmla="*/ 69221 h 173880"/>
                  <a:gd name="connsiteX2" fmla="*/ 223064 w 233442"/>
                  <a:gd name="connsiteY2" fmla="*/ 114921 h 173880"/>
                  <a:gd name="connsiteX3" fmla="*/ 132411 w 233442"/>
                  <a:gd name="connsiteY3" fmla="*/ 173251 h 173880"/>
                  <a:gd name="connsiteX4" fmla="*/ 91569 w 233442"/>
                  <a:gd name="connsiteY4" fmla="*/ 166824 h 173880"/>
                  <a:gd name="connsiteX5" fmla="*/ 59882 w 233442"/>
                  <a:gd name="connsiteY5" fmla="*/ 162676 h 173880"/>
                  <a:gd name="connsiteX6" fmla="*/ 33725 w 233442"/>
                  <a:gd name="connsiteY6" fmla="*/ 148925 h 173880"/>
                  <a:gd name="connsiteX7" fmla="*/ 32417 w 233442"/>
                  <a:gd name="connsiteY7" fmla="*/ 145263 h 173880"/>
                  <a:gd name="connsiteX8" fmla="*/ 2037 w 233442"/>
                  <a:gd name="connsiteY8" fmla="*/ 55843 h 173880"/>
                  <a:gd name="connsiteX9" fmla="*/ 167537 w 233442"/>
                  <a:gd name="connsiteY9" fmla="*/ 3716 h 173880"/>
                  <a:gd name="connsiteX10" fmla="*/ 188313 w 233442"/>
                  <a:gd name="connsiteY10" fmla="*/ 3118 h 173880"/>
                  <a:gd name="connsiteX11" fmla="*/ 201615 w 233442"/>
                  <a:gd name="connsiteY11" fmla="*/ 19859 h 17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33442" h="173880">
                    <a:moveTo>
                      <a:pt x="201615" y="19859"/>
                    </a:moveTo>
                    <a:cubicBezTo>
                      <a:pt x="210882" y="36300"/>
                      <a:pt x="222392" y="51471"/>
                      <a:pt x="229454" y="69221"/>
                    </a:cubicBezTo>
                    <a:cubicBezTo>
                      <a:pt x="236068" y="85849"/>
                      <a:pt x="234797" y="101768"/>
                      <a:pt x="223064" y="114921"/>
                    </a:cubicBezTo>
                    <a:cubicBezTo>
                      <a:pt x="198327" y="142572"/>
                      <a:pt x="168209" y="162489"/>
                      <a:pt x="132411" y="173251"/>
                    </a:cubicBezTo>
                    <a:cubicBezTo>
                      <a:pt x="118511" y="172803"/>
                      <a:pt x="103826" y="177436"/>
                      <a:pt x="91569" y="166824"/>
                    </a:cubicBezTo>
                    <a:cubicBezTo>
                      <a:pt x="81517" y="161630"/>
                      <a:pt x="70457" y="164021"/>
                      <a:pt x="59882" y="162676"/>
                    </a:cubicBezTo>
                    <a:cubicBezTo>
                      <a:pt x="49195" y="161331"/>
                      <a:pt x="41310" y="155688"/>
                      <a:pt x="33725" y="148925"/>
                    </a:cubicBezTo>
                    <a:cubicBezTo>
                      <a:pt x="33314" y="147655"/>
                      <a:pt x="33276" y="145823"/>
                      <a:pt x="32417" y="145263"/>
                    </a:cubicBezTo>
                    <a:cubicBezTo>
                      <a:pt x="-1363" y="123478"/>
                      <a:pt x="-2783" y="90707"/>
                      <a:pt x="2037" y="55843"/>
                    </a:cubicBezTo>
                    <a:cubicBezTo>
                      <a:pt x="57229" y="38468"/>
                      <a:pt x="112383" y="21129"/>
                      <a:pt x="167537" y="3716"/>
                    </a:cubicBezTo>
                    <a:cubicBezTo>
                      <a:pt x="174487" y="1511"/>
                      <a:pt x="181213" y="-3085"/>
                      <a:pt x="188313" y="3118"/>
                    </a:cubicBezTo>
                    <a:cubicBezTo>
                      <a:pt x="196683" y="5585"/>
                      <a:pt x="198402" y="13320"/>
                      <a:pt x="201615" y="19859"/>
                    </a:cubicBezTo>
                    <a:close/>
                  </a:path>
                </a:pathLst>
              </a:custGeom>
              <a:solidFill>
                <a:srgbClr val="F6BB9B"/>
              </a:solidFill>
              <a:ln w="37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264">
                <a:extLst>
                  <a:ext uri="{FF2B5EF4-FFF2-40B4-BE49-F238E27FC236}">
                    <a16:creationId xmlns:a16="http://schemas.microsoft.com/office/drawing/2014/main" id="{25F4DF06-D87F-404E-8577-2D4838242688}"/>
                  </a:ext>
                </a:extLst>
              </p:cNvPr>
              <p:cNvSpPr/>
              <p:nvPr/>
            </p:nvSpPr>
            <p:spPr>
              <a:xfrm>
                <a:off x="5999351" y="4579805"/>
                <a:ext cx="229144" cy="185332"/>
              </a:xfrm>
              <a:custGeom>
                <a:avLst/>
                <a:gdLst>
                  <a:gd name="connsiteX0" fmla="*/ 0 w 229144"/>
                  <a:gd name="connsiteY0" fmla="*/ 114822 h 185332"/>
                  <a:gd name="connsiteX1" fmla="*/ 4073 w 229144"/>
                  <a:gd name="connsiteY1" fmla="*/ 101295 h 185332"/>
                  <a:gd name="connsiteX2" fmla="*/ 119201 w 229144"/>
                  <a:gd name="connsiteY2" fmla="*/ 1301 h 185332"/>
                  <a:gd name="connsiteX3" fmla="*/ 141211 w 229144"/>
                  <a:gd name="connsiteY3" fmla="*/ 6345 h 185332"/>
                  <a:gd name="connsiteX4" fmla="*/ 223456 w 229144"/>
                  <a:gd name="connsiteY4" fmla="*/ 82499 h 185332"/>
                  <a:gd name="connsiteX5" fmla="*/ 223755 w 229144"/>
                  <a:gd name="connsiteY5" fmla="*/ 99501 h 185332"/>
                  <a:gd name="connsiteX6" fmla="*/ 142593 w 229144"/>
                  <a:gd name="connsiteY6" fmla="*/ 179691 h 185332"/>
                  <a:gd name="connsiteX7" fmla="*/ 124918 w 229144"/>
                  <a:gd name="connsiteY7" fmla="*/ 180738 h 185332"/>
                  <a:gd name="connsiteX8" fmla="*/ 65393 w 229144"/>
                  <a:gd name="connsiteY8" fmla="*/ 131301 h 185332"/>
                  <a:gd name="connsiteX9" fmla="*/ 38638 w 229144"/>
                  <a:gd name="connsiteY9" fmla="*/ 130105 h 185332"/>
                  <a:gd name="connsiteX10" fmla="*/ 10575 w 229144"/>
                  <a:gd name="connsiteY10" fmla="*/ 135449 h 185332"/>
                  <a:gd name="connsiteX11" fmla="*/ 0 w 229144"/>
                  <a:gd name="connsiteY11" fmla="*/ 114822 h 185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9144" h="185332">
                    <a:moveTo>
                      <a:pt x="0" y="114822"/>
                    </a:moveTo>
                    <a:cubicBezTo>
                      <a:pt x="934" y="111571"/>
                      <a:pt x="1532" y="105854"/>
                      <a:pt x="4073" y="101295"/>
                    </a:cubicBezTo>
                    <a:cubicBezTo>
                      <a:pt x="30454" y="54212"/>
                      <a:pt x="65804" y="17368"/>
                      <a:pt x="119201" y="1301"/>
                    </a:cubicBezTo>
                    <a:cubicBezTo>
                      <a:pt x="127870" y="-1315"/>
                      <a:pt x="134372" y="-157"/>
                      <a:pt x="141211" y="6345"/>
                    </a:cubicBezTo>
                    <a:cubicBezTo>
                      <a:pt x="168264" y="32091"/>
                      <a:pt x="195655" y="57538"/>
                      <a:pt x="223456" y="82499"/>
                    </a:cubicBezTo>
                    <a:cubicBezTo>
                      <a:pt x="230742" y="89039"/>
                      <a:pt x="231228" y="92402"/>
                      <a:pt x="223755" y="99501"/>
                    </a:cubicBezTo>
                    <a:cubicBezTo>
                      <a:pt x="196178" y="125696"/>
                      <a:pt x="169161" y="152488"/>
                      <a:pt x="142593" y="179691"/>
                    </a:cubicBezTo>
                    <a:cubicBezTo>
                      <a:pt x="135979" y="186455"/>
                      <a:pt x="132579" y="187538"/>
                      <a:pt x="124918" y="180738"/>
                    </a:cubicBezTo>
                    <a:cubicBezTo>
                      <a:pt x="105637" y="163661"/>
                      <a:pt x="84637" y="148452"/>
                      <a:pt x="65393" y="131301"/>
                    </a:cubicBezTo>
                    <a:cubicBezTo>
                      <a:pt x="55789" y="122744"/>
                      <a:pt x="49101" y="119979"/>
                      <a:pt x="38638" y="130105"/>
                    </a:cubicBezTo>
                    <a:cubicBezTo>
                      <a:pt x="31426" y="137093"/>
                      <a:pt x="21299" y="141203"/>
                      <a:pt x="10575" y="135449"/>
                    </a:cubicBezTo>
                    <a:cubicBezTo>
                      <a:pt x="3326" y="131525"/>
                      <a:pt x="523" y="124911"/>
                      <a:pt x="0" y="114822"/>
                    </a:cubicBezTo>
                    <a:close/>
                  </a:path>
                </a:pathLst>
              </a:custGeom>
              <a:solidFill>
                <a:srgbClr val="F6BB9B"/>
              </a:solidFill>
              <a:ln w="37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265">
                <a:extLst>
                  <a:ext uri="{FF2B5EF4-FFF2-40B4-BE49-F238E27FC236}">
                    <a16:creationId xmlns:a16="http://schemas.microsoft.com/office/drawing/2014/main" id="{8AC54242-9F9F-4CB9-8220-BBCC7A63B8D2}"/>
                  </a:ext>
                </a:extLst>
              </p:cNvPr>
              <p:cNvSpPr/>
              <p:nvPr/>
            </p:nvSpPr>
            <p:spPr>
              <a:xfrm>
                <a:off x="5697394" y="3497141"/>
                <a:ext cx="236472" cy="989253"/>
              </a:xfrm>
              <a:custGeom>
                <a:avLst/>
                <a:gdLst>
                  <a:gd name="connsiteX0" fmla="*/ 60378 w 236472"/>
                  <a:gd name="connsiteY0" fmla="*/ 317 h 989253"/>
                  <a:gd name="connsiteX1" fmla="*/ 93075 w 236472"/>
                  <a:gd name="connsiteY1" fmla="*/ 1289 h 989253"/>
                  <a:gd name="connsiteX2" fmla="*/ 109703 w 236472"/>
                  <a:gd name="connsiteY2" fmla="*/ 62907 h 989253"/>
                  <a:gd name="connsiteX3" fmla="*/ 109404 w 236472"/>
                  <a:gd name="connsiteY3" fmla="*/ 100088 h 989253"/>
                  <a:gd name="connsiteX4" fmla="*/ 141727 w 236472"/>
                  <a:gd name="connsiteY4" fmla="*/ 258823 h 989253"/>
                  <a:gd name="connsiteX5" fmla="*/ 180140 w 236472"/>
                  <a:gd name="connsiteY5" fmla="*/ 522673 h 989253"/>
                  <a:gd name="connsiteX6" fmla="*/ 233874 w 236472"/>
                  <a:gd name="connsiteY6" fmla="*/ 884611 h 989253"/>
                  <a:gd name="connsiteX7" fmla="*/ 194975 w 236472"/>
                  <a:gd name="connsiteY7" fmla="*/ 980495 h 989253"/>
                  <a:gd name="connsiteX8" fmla="*/ 160709 w 236472"/>
                  <a:gd name="connsiteY8" fmla="*/ 982027 h 989253"/>
                  <a:gd name="connsiteX9" fmla="*/ 132534 w 236472"/>
                  <a:gd name="connsiteY9" fmla="*/ 962185 h 989253"/>
                  <a:gd name="connsiteX10" fmla="*/ 87918 w 236472"/>
                  <a:gd name="connsiteY10" fmla="*/ 886928 h 989253"/>
                  <a:gd name="connsiteX11" fmla="*/ 68225 w 236472"/>
                  <a:gd name="connsiteY11" fmla="*/ 637166 h 989253"/>
                  <a:gd name="connsiteX12" fmla="*/ 37958 w 236472"/>
                  <a:gd name="connsiteY12" fmla="*/ 308783 h 989253"/>
                  <a:gd name="connsiteX13" fmla="*/ 28205 w 236472"/>
                  <a:gd name="connsiteY13" fmla="*/ 199297 h 989253"/>
                  <a:gd name="connsiteX14" fmla="*/ 40686 w 236472"/>
                  <a:gd name="connsiteY14" fmla="*/ 105058 h 989253"/>
                  <a:gd name="connsiteX15" fmla="*/ 32876 w 236472"/>
                  <a:gd name="connsiteY15" fmla="*/ 74491 h 989253"/>
                  <a:gd name="connsiteX16" fmla="*/ 28654 w 236472"/>
                  <a:gd name="connsiteY16" fmla="*/ 70119 h 989253"/>
                  <a:gd name="connsiteX17" fmla="*/ 1338 w 236472"/>
                  <a:gd name="connsiteY17" fmla="*/ 32939 h 989253"/>
                  <a:gd name="connsiteX18" fmla="*/ 60378 w 236472"/>
                  <a:gd name="connsiteY18" fmla="*/ 317 h 989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6472" h="989253">
                    <a:moveTo>
                      <a:pt x="60378" y="317"/>
                    </a:moveTo>
                    <a:cubicBezTo>
                      <a:pt x="71290" y="654"/>
                      <a:pt x="82201" y="990"/>
                      <a:pt x="93075" y="1289"/>
                    </a:cubicBezTo>
                    <a:cubicBezTo>
                      <a:pt x="119456" y="16198"/>
                      <a:pt x="124687" y="36414"/>
                      <a:pt x="109703" y="62907"/>
                    </a:cubicBezTo>
                    <a:cubicBezTo>
                      <a:pt x="103052" y="74678"/>
                      <a:pt x="104023" y="87495"/>
                      <a:pt x="109404" y="100088"/>
                    </a:cubicBezTo>
                    <a:cubicBezTo>
                      <a:pt x="131114" y="150720"/>
                      <a:pt x="133282" y="205500"/>
                      <a:pt x="141727" y="258823"/>
                    </a:cubicBezTo>
                    <a:cubicBezTo>
                      <a:pt x="155627" y="346599"/>
                      <a:pt x="167473" y="434711"/>
                      <a:pt x="180140" y="522673"/>
                    </a:cubicBezTo>
                    <a:cubicBezTo>
                      <a:pt x="197516" y="643406"/>
                      <a:pt x="211678" y="764775"/>
                      <a:pt x="233874" y="884611"/>
                    </a:cubicBezTo>
                    <a:cubicBezTo>
                      <a:pt x="242356" y="930461"/>
                      <a:pt x="230250" y="956767"/>
                      <a:pt x="194975" y="980495"/>
                    </a:cubicBezTo>
                    <a:cubicBezTo>
                      <a:pt x="182270" y="989015"/>
                      <a:pt x="173489" y="994284"/>
                      <a:pt x="160709" y="982027"/>
                    </a:cubicBezTo>
                    <a:cubicBezTo>
                      <a:pt x="152488" y="974143"/>
                      <a:pt x="142810" y="966931"/>
                      <a:pt x="132534" y="962185"/>
                    </a:cubicBezTo>
                    <a:cubicBezTo>
                      <a:pt x="99913" y="947126"/>
                      <a:pt x="89749" y="921941"/>
                      <a:pt x="87918" y="886928"/>
                    </a:cubicBezTo>
                    <a:cubicBezTo>
                      <a:pt x="83546" y="803562"/>
                      <a:pt x="75587" y="720345"/>
                      <a:pt x="68225" y="637166"/>
                    </a:cubicBezTo>
                    <a:cubicBezTo>
                      <a:pt x="58547" y="527680"/>
                      <a:pt x="48010" y="418232"/>
                      <a:pt x="37958" y="308783"/>
                    </a:cubicBezTo>
                    <a:cubicBezTo>
                      <a:pt x="34595" y="272276"/>
                      <a:pt x="32316" y="235693"/>
                      <a:pt x="28205" y="199297"/>
                    </a:cubicBezTo>
                    <a:cubicBezTo>
                      <a:pt x="24543" y="166676"/>
                      <a:pt x="33773" y="136035"/>
                      <a:pt x="40686" y="105058"/>
                    </a:cubicBezTo>
                    <a:cubicBezTo>
                      <a:pt x="43488" y="92614"/>
                      <a:pt x="43862" y="82600"/>
                      <a:pt x="32876" y="74491"/>
                    </a:cubicBezTo>
                    <a:cubicBezTo>
                      <a:pt x="31269" y="73295"/>
                      <a:pt x="29812" y="71763"/>
                      <a:pt x="28654" y="70119"/>
                    </a:cubicBezTo>
                    <a:cubicBezTo>
                      <a:pt x="19200" y="57115"/>
                      <a:pt x="-6060" y="44859"/>
                      <a:pt x="1338" y="32939"/>
                    </a:cubicBezTo>
                    <a:cubicBezTo>
                      <a:pt x="12698" y="14592"/>
                      <a:pt x="33175" y="-2560"/>
                      <a:pt x="60378" y="317"/>
                    </a:cubicBezTo>
                    <a:close/>
                  </a:path>
                </a:pathLst>
              </a:custGeom>
              <a:solidFill>
                <a:srgbClr val="ED2125"/>
              </a:solidFill>
              <a:ln w="37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50" name="그래픽 63">
            <a:extLst>
              <a:ext uri="{FF2B5EF4-FFF2-40B4-BE49-F238E27FC236}">
                <a16:creationId xmlns:a16="http://schemas.microsoft.com/office/drawing/2014/main" id="{7EC0E9F6-A86A-411C-955E-2FC9F5EA6C29}"/>
              </a:ext>
            </a:extLst>
          </p:cNvPr>
          <p:cNvSpPr/>
          <p:nvPr/>
        </p:nvSpPr>
        <p:spPr>
          <a:xfrm>
            <a:off x="7870098" y="1067948"/>
            <a:ext cx="1994351" cy="3045448"/>
          </a:xfrm>
          <a:custGeom>
            <a:avLst/>
            <a:gdLst>
              <a:gd name="connsiteX0" fmla="*/ 4434496 w 4493080"/>
              <a:gd name="connsiteY0" fmla="*/ 3709516 h 6861098"/>
              <a:gd name="connsiteX1" fmla="*/ 4390626 w 4493080"/>
              <a:gd name="connsiteY1" fmla="*/ 3631267 h 6861098"/>
              <a:gd name="connsiteX2" fmla="*/ 4326433 w 4493080"/>
              <a:gd name="connsiteY2" fmla="*/ 3428392 h 6861098"/>
              <a:gd name="connsiteX3" fmla="*/ 4295187 w 4493080"/>
              <a:gd name="connsiteY3" fmla="*/ 3319613 h 6861098"/>
              <a:gd name="connsiteX4" fmla="*/ 4279967 w 4493080"/>
              <a:gd name="connsiteY4" fmla="*/ 3211102 h 6861098"/>
              <a:gd name="connsiteX5" fmla="*/ 4247289 w 4493080"/>
              <a:gd name="connsiteY5" fmla="*/ 3084328 h 6861098"/>
              <a:gd name="connsiteX6" fmla="*/ 4222399 w 4493080"/>
              <a:gd name="connsiteY6" fmla="*/ 2912609 h 6861098"/>
              <a:gd name="connsiteX7" fmla="*/ 4220430 w 4493080"/>
              <a:gd name="connsiteY7" fmla="*/ 2838210 h 6861098"/>
              <a:gd name="connsiteX8" fmla="*/ 4212193 w 4493080"/>
              <a:gd name="connsiteY8" fmla="*/ 2516618 h 6861098"/>
              <a:gd name="connsiteX9" fmla="*/ 4182111 w 4493080"/>
              <a:gd name="connsiteY9" fmla="*/ 2333708 h 6861098"/>
              <a:gd name="connsiteX10" fmla="*/ 4194556 w 4493080"/>
              <a:gd name="connsiteY10" fmla="*/ 2164854 h 6861098"/>
              <a:gd name="connsiteX11" fmla="*/ 4157669 w 4493080"/>
              <a:gd name="connsiteY11" fmla="*/ 2008356 h 6861098"/>
              <a:gd name="connsiteX12" fmla="*/ 3883618 w 4493080"/>
              <a:gd name="connsiteY12" fmla="*/ 1777906 h 6861098"/>
              <a:gd name="connsiteX13" fmla="*/ 3850044 w 4493080"/>
              <a:gd name="connsiteY13" fmla="*/ 1698582 h 6861098"/>
              <a:gd name="connsiteX14" fmla="*/ 3866517 w 4493080"/>
              <a:gd name="connsiteY14" fmla="*/ 1561512 h 6861098"/>
              <a:gd name="connsiteX15" fmla="*/ 3869024 w 4493080"/>
              <a:gd name="connsiteY15" fmla="*/ 1530624 h 6861098"/>
              <a:gd name="connsiteX16" fmla="*/ 3866070 w 4493080"/>
              <a:gd name="connsiteY16" fmla="*/ 1457836 h 6861098"/>
              <a:gd name="connsiteX17" fmla="*/ 3825423 w 4493080"/>
              <a:gd name="connsiteY17" fmla="*/ 1358189 h 6861098"/>
              <a:gd name="connsiteX18" fmla="*/ 3802325 w 4493080"/>
              <a:gd name="connsiteY18" fmla="*/ 1100701 h 6861098"/>
              <a:gd name="connsiteX19" fmla="*/ 3706080 w 4493080"/>
              <a:gd name="connsiteY19" fmla="*/ 933906 h 6861098"/>
              <a:gd name="connsiteX20" fmla="*/ 3556475 w 4493080"/>
              <a:gd name="connsiteY20" fmla="*/ 882426 h 6861098"/>
              <a:gd name="connsiteX21" fmla="*/ 3412063 w 4493080"/>
              <a:gd name="connsiteY21" fmla="*/ 892633 h 6861098"/>
              <a:gd name="connsiteX22" fmla="*/ 3351809 w 4493080"/>
              <a:gd name="connsiteY22" fmla="*/ 902212 h 6861098"/>
              <a:gd name="connsiteX23" fmla="*/ 3225303 w 4493080"/>
              <a:gd name="connsiteY23" fmla="*/ 1024152 h 6861098"/>
              <a:gd name="connsiteX24" fmla="*/ 3206055 w 4493080"/>
              <a:gd name="connsiteY24" fmla="*/ 1117801 h 6861098"/>
              <a:gd name="connsiteX25" fmla="*/ 3179464 w 4493080"/>
              <a:gd name="connsiteY25" fmla="*/ 1255766 h 6861098"/>
              <a:gd name="connsiteX26" fmla="*/ 3151799 w 4493080"/>
              <a:gd name="connsiteY26" fmla="*/ 1352190 h 6861098"/>
              <a:gd name="connsiteX27" fmla="*/ 3113122 w 4493080"/>
              <a:gd name="connsiteY27" fmla="*/ 1429992 h 6861098"/>
              <a:gd name="connsiteX28" fmla="*/ 3169884 w 4493080"/>
              <a:gd name="connsiteY28" fmla="*/ 1449509 h 6861098"/>
              <a:gd name="connsiteX29" fmla="*/ 3169705 w 4493080"/>
              <a:gd name="connsiteY29" fmla="*/ 1596428 h 6861098"/>
              <a:gd name="connsiteX30" fmla="*/ 3222170 w 4493080"/>
              <a:gd name="connsiteY30" fmla="*/ 1655966 h 6861098"/>
              <a:gd name="connsiteX31" fmla="*/ 3289765 w 4493080"/>
              <a:gd name="connsiteY31" fmla="*/ 1670201 h 6861098"/>
              <a:gd name="connsiteX32" fmla="*/ 3287974 w 4493080"/>
              <a:gd name="connsiteY32" fmla="*/ 1681034 h 6861098"/>
              <a:gd name="connsiteX33" fmla="*/ 3135952 w 4493080"/>
              <a:gd name="connsiteY33" fmla="*/ 1661517 h 6861098"/>
              <a:gd name="connsiteX34" fmla="*/ 3026547 w 4493080"/>
              <a:gd name="connsiteY34" fmla="*/ 1677274 h 6861098"/>
              <a:gd name="connsiteX35" fmla="*/ 2996017 w 4493080"/>
              <a:gd name="connsiteY35" fmla="*/ 1695717 h 6861098"/>
              <a:gd name="connsiteX36" fmla="*/ 2730023 w 4493080"/>
              <a:gd name="connsiteY36" fmla="*/ 1618811 h 6861098"/>
              <a:gd name="connsiteX37" fmla="*/ 2654550 w 4493080"/>
              <a:gd name="connsiteY37" fmla="*/ 1573688 h 6861098"/>
              <a:gd name="connsiteX38" fmla="*/ 2571645 w 4493080"/>
              <a:gd name="connsiteY38" fmla="*/ 1518806 h 6861098"/>
              <a:gd name="connsiteX39" fmla="*/ 2474594 w 4493080"/>
              <a:gd name="connsiteY39" fmla="*/ 1441810 h 6861098"/>
              <a:gd name="connsiteX40" fmla="*/ 2427591 w 4493080"/>
              <a:gd name="connsiteY40" fmla="*/ 1389166 h 6861098"/>
              <a:gd name="connsiteX41" fmla="*/ 2378708 w 4493080"/>
              <a:gd name="connsiteY41" fmla="*/ 1225595 h 6861098"/>
              <a:gd name="connsiteX42" fmla="*/ 2258737 w 4493080"/>
              <a:gd name="connsiteY42" fmla="*/ 928266 h 6861098"/>
              <a:gd name="connsiteX43" fmla="*/ 2269481 w 4493080"/>
              <a:gd name="connsiteY43" fmla="*/ 605510 h 6861098"/>
              <a:gd name="connsiteX44" fmla="*/ 2294370 w 4493080"/>
              <a:gd name="connsiteY44" fmla="*/ 474707 h 6861098"/>
              <a:gd name="connsiteX45" fmla="*/ 2308785 w 4493080"/>
              <a:gd name="connsiteY45" fmla="*/ 227604 h 6861098"/>
              <a:gd name="connsiteX46" fmla="*/ 2293117 w 4493080"/>
              <a:gd name="connsiteY46" fmla="*/ 167081 h 6861098"/>
              <a:gd name="connsiteX47" fmla="*/ 2255156 w 4493080"/>
              <a:gd name="connsiteY47" fmla="*/ 215069 h 6861098"/>
              <a:gd name="connsiteX48" fmla="*/ 2241100 w 4493080"/>
              <a:gd name="connsiteY48" fmla="*/ 220620 h 6861098"/>
              <a:gd name="connsiteX49" fmla="*/ 2209406 w 4493080"/>
              <a:gd name="connsiteY49" fmla="*/ 40575 h 6861098"/>
              <a:gd name="connsiteX50" fmla="*/ 2198663 w 4493080"/>
              <a:gd name="connsiteY50" fmla="*/ 7628 h 6861098"/>
              <a:gd name="connsiteX51" fmla="*/ 2167148 w 4493080"/>
              <a:gd name="connsiteY51" fmla="*/ 1719 h 6861098"/>
              <a:gd name="connsiteX52" fmla="*/ 2132590 w 4493080"/>
              <a:gd name="connsiteY52" fmla="*/ 100471 h 6861098"/>
              <a:gd name="connsiteX53" fmla="*/ 2109133 w 4493080"/>
              <a:gd name="connsiteY53" fmla="*/ 304241 h 6861098"/>
              <a:gd name="connsiteX54" fmla="*/ 2062129 w 4493080"/>
              <a:gd name="connsiteY54" fmla="*/ 275860 h 6861098"/>
              <a:gd name="connsiteX55" fmla="*/ 2065711 w 4493080"/>
              <a:gd name="connsiteY55" fmla="*/ 343097 h 6861098"/>
              <a:gd name="connsiteX56" fmla="*/ 1985044 w 4493080"/>
              <a:gd name="connsiteY56" fmla="*/ 623416 h 6861098"/>
              <a:gd name="connsiteX57" fmla="*/ 1832395 w 4493080"/>
              <a:gd name="connsiteY57" fmla="*/ 927639 h 6861098"/>
              <a:gd name="connsiteX58" fmla="*/ 1676434 w 4493080"/>
              <a:gd name="connsiteY58" fmla="*/ 1172325 h 6861098"/>
              <a:gd name="connsiteX59" fmla="*/ 1500239 w 4493080"/>
              <a:gd name="connsiteY59" fmla="*/ 1396866 h 6861098"/>
              <a:gd name="connsiteX60" fmla="*/ 1479020 w 4493080"/>
              <a:gd name="connsiteY60" fmla="*/ 1409848 h 6861098"/>
              <a:gd name="connsiteX61" fmla="*/ 1394683 w 4493080"/>
              <a:gd name="connsiteY61" fmla="*/ 1419875 h 6861098"/>
              <a:gd name="connsiteX62" fmla="*/ 1306944 w 4493080"/>
              <a:gd name="connsiteY62" fmla="*/ 1445212 h 6861098"/>
              <a:gd name="connsiteX63" fmla="*/ 1321627 w 4493080"/>
              <a:gd name="connsiteY63" fmla="*/ 1395523 h 6861098"/>
              <a:gd name="connsiteX64" fmla="*/ 1340159 w 4493080"/>
              <a:gd name="connsiteY64" fmla="*/ 1206525 h 6861098"/>
              <a:gd name="connsiteX65" fmla="*/ 1326640 w 4493080"/>
              <a:gd name="connsiteY65" fmla="*/ 1086465 h 6861098"/>
              <a:gd name="connsiteX66" fmla="*/ 1318135 w 4493080"/>
              <a:gd name="connsiteY66" fmla="*/ 1022809 h 6861098"/>
              <a:gd name="connsiteX67" fmla="*/ 1290739 w 4493080"/>
              <a:gd name="connsiteY67" fmla="*/ 907763 h 6861098"/>
              <a:gd name="connsiteX68" fmla="*/ 1272296 w 4493080"/>
              <a:gd name="connsiteY68" fmla="*/ 779019 h 6861098"/>
              <a:gd name="connsiteX69" fmla="*/ 1208282 w 4493080"/>
              <a:gd name="connsiteY69" fmla="*/ 660302 h 6861098"/>
              <a:gd name="connsiteX70" fmla="*/ 1091355 w 4493080"/>
              <a:gd name="connsiteY70" fmla="*/ 643560 h 6861098"/>
              <a:gd name="connsiteX71" fmla="*/ 767167 w 4493080"/>
              <a:gd name="connsiteY71" fmla="*/ 673016 h 6861098"/>
              <a:gd name="connsiteX72" fmla="*/ 724014 w 4493080"/>
              <a:gd name="connsiteY72" fmla="*/ 709007 h 6861098"/>
              <a:gd name="connsiteX73" fmla="*/ 640572 w 4493080"/>
              <a:gd name="connsiteY73" fmla="*/ 948141 h 6861098"/>
              <a:gd name="connsiteX74" fmla="*/ 795638 w 4493080"/>
              <a:gd name="connsiteY74" fmla="*/ 1361591 h 6861098"/>
              <a:gd name="connsiteX75" fmla="*/ 667341 w 4493080"/>
              <a:gd name="connsiteY75" fmla="*/ 1568226 h 6861098"/>
              <a:gd name="connsiteX76" fmla="*/ 522661 w 4493080"/>
              <a:gd name="connsiteY76" fmla="*/ 1871106 h 6861098"/>
              <a:gd name="connsiteX77" fmla="*/ 464914 w 4493080"/>
              <a:gd name="connsiteY77" fmla="*/ 2015250 h 6861098"/>
              <a:gd name="connsiteX78" fmla="*/ 420686 w 4493080"/>
              <a:gd name="connsiteY78" fmla="*/ 2156707 h 6861098"/>
              <a:gd name="connsiteX79" fmla="*/ 358910 w 4493080"/>
              <a:gd name="connsiteY79" fmla="*/ 2337916 h 6861098"/>
              <a:gd name="connsiteX80" fmla="*/ 350136 w 4493080"/>
              <a:gd name="connsiteY80" fmla="*/ 2353226 h 6861098"/>
              <a:gd name="connsiteX81" fmla="*/ 279855 w 4493080"/>
              <a:gd name="connsiteY81" fmla="*/ 2818334 h 6861098"/>
              <a:gd name="connsiteX82" fmla="*/ 294986 w 4493080"/>
              <a:gd name="connsiteY82" fmla="*/ 3465278 h 6861098"/>
              <a:gd name="connsiteX83" fmla="*/ 298030 w 4493080"/>
              <a:gd name="connsiteY83" fmla="*/ 3679792 h 6861098"/>
              <a:gd name="connsiteX84" fmla="*/ 304386 w 4493080"/>
              <a:gd name="connsiteY84" fmla="*/ 3713903 h 6861098"/>
              <a:gd name="connsiteX85" fmla="*/ 312176 w 4493080"/>
              <a:gd name="connsiteY85" fmla="*/ 3790183 h 6861098"/>
              <a:gd name="connsiteX86" fmla="*/ 276901 w 4493080"/>
              <a:gd name="connsiteY86" fmla="*/ 3912481 h 6861098"/>
              <a:gd name="connsiteX87" fmla="*/ 293195 w 4493080"/>
              <a:gd name="connsiteY87" fmla="*/ 3919106 h 6861098"/>
              <a:gd name="connsiteX88" fmla="*/ 365625 w 4493080"/>
              <a:gd name="connsiteY88" fmla="*/ 3823040 h 6861098"/>
              <a:gd name="connsiteX89" fmla="*/ 382725 w 4493080"/>
              <a:gd name="connsiteY89" fmla="*/ 3831993 h 6861098"/>
              <a:gd name="connsiteX90" fmla="*/ 316831 w 4493080"/>
              <a:gd name="connsiteY90" fmla="*/ 3985895 h 6861098"/>
              <a:gd name="connsiteX91" fmla="*/ 366968 w 4493080"/>
              <a:gd name="connsiteY91" fmla="*/ 3979628 h 6861098"/>
              <a:gd name="connsiteX92" fmla="*/ 436533 w 4493080"/>
              <a:gd name="connsiteY92" fmla="*/ 3847571 h 6861098"/>
              <a:gd name="connsiteX93" fmla="*/ 370818 w 4493080"/>
              <a:gd name="connsiteY93" fmla="*/ 4033167 h 6861098"/>
              <a:gd name="connsiteX94" fmla="*/ 487386 w 4493080"/>
              <a:gd name="connsiteY94" fmla="*/ 3918569 h 6861098"/>
              <a:gd name="connsiteX95" fmla="*/ 446560 w 4493080"/>
              <a:gd name="connsiteY95" fmla="*/ 4050625 h 6861098"/>
              <a:gd name="connsiteX96" fmla="*/ 489087 w 4493080"/>
              <a:gd name="connsiteY96" fmla="*/ 4033346 h 6861098"/>
              <a:gd name="connsiteX97" fmla="*/ 517378 w 4493080"/>
              <a:gd name="connsiteY97" fmla="*/ 3994669 h 6861098"/>
              <a:gd name="connsiteX98" fmla="*/ 527137 w 4493080"/>
              <a:gd name="connsiteY98" fmla="*/ 4397912 h 6861098"/>
              <a:gd name="connsiteX99" fmla="*/ 471629 w 4493080"/>
              <a:gd name="connsiteY99" fmla="*/ 4777162 h 6861098"/>
              <a:gd name="connsiteX100" fmla="*/ 423999 w 4493080"/>
              <a:gd name="connsiteY100" fmla="*/ 4913784 h 6861098"/>
              <a:gd name="connsiteX101" fmla="*/ 273767 w 4493080"/>
              <a:gd name="connsiteY101" fmla="*/ 5196520 h 6861098"/>
              <a:gd name="connsiteX102" fmla="*/ 267142 w 4493080"/>
              <a:gd name="connsiteY102" fmla="*/ 5226782 h 6861098"/>
              <a:gd name="connsiteX103" fmla="*/ 201696 w 4493080"/>
              <a:gd name="connsiteY103" fmla="*/ 5595914 h 6861098"/>
              <a:gd name="connsiteX104" fmla="*/ 109032 w 4493080"/>
              <a:gd name="connsiteY104" fmla="*/ 5918669 h 6861098"/>
              <a:gd name="connsiteX105" fmla="*/ 51912 w 4493080"/>
              <a:gd name="connsiteY105" fmla="*/ 6143121 h 6861098"/>
              <a:gd name="connsiteX106" fmla="*/ 1238 w 4493080"/>
              <a:gd name="connsiteY106" fmla="*/ 6421649 h 6861098"/>
              <a:gd name="connsiteX107" fmla="*/ 16637 w 4493080"/>
              <a:gd name="connsiteY107" fmla="*/ 6533204 h 6861098"/>
              <a:gd name="connsiteX108" fmla="*/ 34812 w 4493080"/>
              <a:gd name="connsiteY108" fmla="*/ 6718531 h 6861098"/>
              <a:gd name="connsiteX109" fmla="*/ 261412 w 4493080"/>
              <a:gd name="connsiteY109" fmla="*/ 6748882 h 6861098"/>
              <a:gd name="connsiteX110" fmla="*/ 316294 w 4493080"/>
              <a:gd name="connsiteY110" fmla="*/ 6754164 h 6861098"/>
              <a:gd name="connsiteX111" fmla="*/ 490072 w 4493080"/>
              <a:gd name="connsiteY111" fmla="*/ 6798123 h 6861098"/>
              <a:gd name="connsiteX112" fmla="*/ 664387 w 4493080"/>
              <a:gd name="connsiteY112" fmla="*/ 6792214 h 6861098"/>
              <a:gd name="connsiteX113" fmla="*/ 894210 w 4493080"/>
              <a:gd name="connsiteY113" fmla="*/ 6763206 h 6861098"/>
              <a:gd name="connsiteX114" fmla="*/ 735026 w 4493080"/>
              <a:gd name="connsiteY114" fmla="*/ 6637058 h 6861098"/>
              <a:gd name="connsiteX115" fmla="*/ 705750 w 4493080"/>
              <a:gd name="connsiteY115" fmla="*/ 6628732 h 6861098"/>
              <a:gd name="connsiteX116" fmla="*/ 557846 w 4493080"/>
              <a:gd name="connsiteY116" fmla="*/ 6537322 h 6861098"/>
              <a:gd name="connsiteX117" fmla="*/ 531793 w 4493080"/>
              <a:gd name="connsiteY117" fmla="*/ 6493452 h 6861098"/>
              <a:gd name="connsiteX118" fmla="*/ 494906 w 4493080"/>
              <a:gd name="connsiteY118" fmla="*/ 6371960 h 6861098"/>
              <a:gd name="connsiteX119" fmla="*/ 457483 w 4493080"/>
              <a:gd name="connsiteY119" fmla="*/ 6332029 h 6861098"/>
              <a:gd name="connsiteX120" fmla="*/ 493921 w 4493080"/>
              <a:gd name="connsiteY120" fmla="*/ 6325404 h 6861098"/>
              <a:gd name="connsiteX121" fmla="*/ 590166 w 4493080"/>
              <a:gd name="connsiteY121" fmla="*/ 6260405 h 6861098"/>
              <a:gd name="connsiteX122" fmla="*/ 805486 w 4493080"/>
              <a:gd name="connsiteY122" fmla="*/ 5785270 h 6861098"/>
              <a:gd name="connsiteX123" fmla="*/ 823929 w 4493080"/>
              <a:gd name="connsiteY123" fmla="*/ 5757068 h 6861098"/>
              <a:gd name="connsiteX124" fmla="*/ 839866 w 4493080"/>
              <a:gd name="connsiteY124" fmla="*/ 5798251 h 6861098"/>
              <a:gd name="connsiteX125" fmla="*/ 921159 w 4493080"/>
              <a:gd name="connsiteY125" fmla="*/ 6290488 h 6861098"/>
              <a:gd name="connsiteX126" fmla="*/ 938438 w 4493080"/>
              <a:gd name="connsiteY126" fmla="*/ 6362380 h 6861098"/>
              <a:gd name="connsiteX127" fmla="*/ 973355 w 4493080"/>
              <a:gd name="connsiteY127" fmla="*/ 6538486 h 6861098"/>
              <a:gd name="connsiteX128" fmla="*/ 1126630 w 4493080"/>
              <a:gd name="connsiteY128" fmla="*/ 6629448 h 6861098"/>
              <a:gd name="connsiteX129" fmla="*/ 1223233 w 4493080"/>
              <a:gd name="connsiteY129" fmla="*/ 6556303 h 6861098"/>
              <a:gd name="connsiteX130" fmla="*/ 1234782 w 4493080"/>
              <a:gd name="connsiteY130" fmla="*/ 6542873 h 6861098"/>
              <a:gd name="connsiteX131" fmla="*/ 1388864 w 4493080"/>
              <a:gd name="connsiteY131" fmla="*/ 6624972 h 6861098"/>
              <a:gd name="connsiteX132" fmla="*/ 1432286 w 4493080"/>
              <a:gd name="connsiteY132" fmla="*/ 6644400 h 6861098"/>
              <a:gd name="connsiteX133" fmla="*/ 1632475 w 4493080"/>
              <a:gd name="connsiteY133" fmla="*/ 6643505 h 6861098"/>
              <a:gd name="connsiteX134" fmla="*/ 1843407 w 4493080"/>
              <a:gd name="connsiteY134" fmla="*/ 6611005 h 6861098"/>
              <a:gd name="connsiteX135" fmla="*/ 1744835 w 4493080"/>
              <a:gd name="connsiteY135" fmla="*/ 6519416 h 6861098"/>
              <a:gd name="connsiteX136" fmla="*/ 1607317 w 4493080"/>
              <a:gd name="connsiteY136" fmla="*/ 6481634 h 6861098"/>
              <a:gd name="connsiteX137" fmla="*/ 1454310 w 4493080"/>
              <a:gd name="connsiteY137" fmla="*/ 6337312 h 6861098"/>
              <a:gd name="connsiteX138" fmla="*/ 1378747 w 4493080"/>
              <a:gd name="connsiteY138" fmla="*/ 6229697 h 6861098"/>
              <a:gd name="connsiteX139" fmla="*/ 1359945 w 4493080"/>
              <a:gd name="connsiteY139" fmla="*/ 6202569 h 6861098"/>
              <a:gd name="connsiteX140" fmla="*/ 1427183 w 4493080"/>
              <a:gd name="connsiteY140" fmla="*/ 6128975 h 6861098"/>
              <a:gd name="connsiteX141" fmla="*/ 1408023 w 4493080"/>
              <a:gd name="connsiteY141" fmla="*/ 6042221 h 6861098"/>
              <a:gd name="connsiteX142" fmla="*/ 1379552 w 4493080"/>
              <a:gd name="connsiteY142" fmla="*/ 5963882 h 6861098"/>
              <a:gd name="connsiteX143" fmla="*/ 1438732 w 4493080"/>
              <a:gd name="connsiteY143" fmla="*/ 5406468 h 6861098"/>
              <a:gd name="connsiteX144" fmla="*/ 1430943 w 4493080"/>
              <a:gd name="connsiteY144" fmla="*/ 5017998 h 6861098"/>
              <a:gd name="connsiteX145" fmla="*/ 1416528 w 4493080"/>
              <a:gd name="connsiteY145" fmla="*/ 4512779 h 6861098"/>
              <a:gd name="connsiteX146" fmla="*/ 1432196 w 4493080"/>
              <a:gd name="connsiteY146" fmla="*/ 4088407 h 6861098"/>
              <a:gd name="connsiteX147" fmla="*/ 1424317 w 4493080"/>
              <a:gd name="connsiteY147" fmla="*/ 3907109 h 6861098"/>
              <a:gd name="connsiteX148" fmla="*/ 1456101 w 4493080"/>
              <a:gd name="connsiteY148" fmla="*/ 3849720 h 6861098"/>
              <a:gd name="connsiteX149" fmla="*/ 1602572 w 4493080"/>
              <a:gd name="connsiteY149" fmla="*/ 3755266 h 6861098"/>
              <a:gd name="connsiteX150" fmla="*/ 1624865 w 4493080"/>
              <a:gd name="connsiteY150" fmla="*/ 3709964 h 6861098"/>
              <a:gd name="connsiteX151" fmla="*/ 1586456 w 4493080"/>
              <a:gd name="connsiteY151" fmla="*/ 3359364 h 6861098"/>
              <a:gd name="connsiteX152" fmla="*/ 1593887 w 4493080"/>
              <a:gd name="connsiteY152" fmla="*/ 3254256 h 6861098"/>
              <a:gd name="connsiteX153" fmla="*/ 1674464 w 4493080"/>
              <a:gd name="connsiteY153" fmla="*/ 2989963 h 6861098"/>
              <a:gd name="connsiteX154" fmla="*/ 1667481 w 4493080"/>
              <a:gd name="connsiteY154" fmla="*/ 2856295 h 6861098"/>
              <a:gd name="connsiteX155" fmla="*/ 1519398 w 4493080"/>
              <a:gd name="connsiteY155" fmla="*/ 2440249 h 6861098"/>
              <a:gd name="connsiteX156" fmla="*/ 1511520 w 4493080"/>
              <a:gd name="connsiteY156" fmla="*/ 2371848 h 6861098"/>
              <a:gd name="connsiteX157" fmla="*/ 1527098 w 4493080"/>
              <a:gd name="connsiteY157" fmla="*/ 2037274 h 6861098"/>
              <a:gd name="connsiteX158" fmla="*/ 1501045 w 4493080"/>
              <a:gd name="connsiteY158" fmla="*/ 1854185 h 6861098"/>
              <a:gd name="connsiteX159" fmla="*/ 1654141 w 4493080"/>
              <a:gd name="connsiteY159" fmla="*/ 1743437 h 6861098"/>
              <a:gd name="connsiteX160" fmla="*/ 1750565 w 4493080"/>
              <a:gd name="connsiteY160" fmla="*/ 1659995 h 6861098"/>
              <a:gd name="connsiteX161" fmla="*/ 2005278 w 4493080"/>
              <a:gd name="connsiteY161" fmla="*/ 1368574 h 6861098"/>
              <a:gd name="connsiteX162" fmla="*/ 2076365 w 4493080"/>
              <a:gd name="connsiteY162" fmla="*/ 1221208 h 6861098"/>
              <a:gd name="connsiteX163" fmla="*/ 2101612 w 4493080"/>
              <a:gd name="connsiteY163" fmla="*/ 1410653 h 6861098"/>
              <a:gd name="connsiteX164" fmla="*/ 2386228 w 4493080"/>
              <a:gd name="connsiteY164" fmla="*/ 1772713 h 6861098"/>
              <a:gd name="connsiteX165" fmla="*/ 2530640 w 4493080"/>
              <a:gd name="connsiteY165" fmla="*/ 1892325 h 6861098"/>
              <a:gd name="connsiteX166" fmla="*/ 2843547 w 4493080"/>
              <a:gd name="connsiteY166" fmla="*/ 2125730 h 6861098"/>
              <a:gd name="connsiteX167" fmla="*/ 2872287 w 4493080"/>
              <a:gd name="connsiteY167" fmla="*/ 2177747 h 6861098"/>
              <a:gd name="connsiteX168" fmla="*/ 2832714 w 4493080"/>
              <a:gd name="connsiteY168" fmla="*/ 2703378 h 6861098"/>
              <a:gd name="connsiteX169" fmla="*/ 2779354 w 4493080"/>
              <a:gd name="connsiteY169" fmla="*/ 2818961 h 6861098"/>
              <a:gd name="connsiteX170" fmla="*/ 2782936 w 4493080"/>
              <a:gd name="connsiteY170" fmla="*/ 2900523 h 6861098"/>
              <a:gd name="connsiteX171" fmla="*/ 2717489 w 4493080"/>
              <a:gd name="connsiteY171" fmla="*/ 3097578 h 6861098"/>
              <a:gd name="connsiteX172" fmla="*/ 2728680 w 4493080"/>
              <a:gd name="connsiteY172" fmla="*/ 3142075 h 6861098"/>
              <a:gd name="connsiteX173" fmla="*/ 2812212 w 4493080"/>
              <a:gd name="connsiteY173" fmla="*/ 3257479 h 6861098"/>
              <a:gd name="connsiteX174" fmla="*/ 2813644 w 4493080"/>
              <a:gd name="connsiteY174" fmla="*/ 3278877 h 6861098"/>
              <a:gd name="connsiteX175" fmla="*/ 2781056 w 4493080"/>
              <a:gd name="connsiteY175" fmla="*/ 3684089 h 6861098"/>
              <a:gd name="connsiteX176" fmla="*/ 2789024 w 4493080"/>
              <a:gd name="connsiteY176" fmla="*/ 4277853 h 6861098"/>
              <a:gd name="connsiteX177" fmla="*/ 2812928 w 4493080"/>
              <a:gd name="connsiteY177" fmla="*/ 4516987 h 6861098"/>
              <a:gd name="connsiteX178" fmla="*/ 2846412 w 4493080"/>
              <a:gd name="connsiteY178" fmla="*/ 4618246 h 6861098"/>
              <a:gd name="connsiteX179" fmla="*/ 2872645 w 4493080"/>
              <a:gd name="connsiteY179" fmla="*/ 4817540 h 6861098"/>
              <a:gd name="connsiteX180" fmla="*/ 2883120 w 4493080"/>
              <a:gd name="connsiteY180" fmla="*/ 4933212 h 6861098"/>
              <a:gd name="connsiteX181" fmla="*/ 2972113 w 4493080"/>
              <a:gd name="connsiteY181" fmla="*/ 5113526 h 6861098"/>
              <a:gd name="connsiteX182" fmla="*/ 3058778 w 4493080"/>
              <a:gd name="connsiteY182" fmla="*/ 5235645 h 6861098"/>
              <a:gd name="connsiteX183" fmla="*/ 3151620 w 4493080"/>
              <a:gd name="connsiteY183" fmla="*/ 5418465 h 6861098"/>
              <a:gd name="connsiteX184" fmla="*/ 3185015 w 4493080"/>
              <a:gd name="connsiteY184" fmla="*/ 5643633 h 6861098"/>
              <a:gd name="connsiteX185" fmla="*/ 3189670 w 4493080"/>
              <a:gd name="connsiteY185" fmla="*/ 6163534 h 6861098"/>
              <a:gd name="connsiteX186" fmla="*/ 3038633 w 4493080"/>
              <a:gd name="connsiteY186" fmla="*/ 6492825 h 6861098"/>
              <a:gd name="connsiteX187" fmla="*/ 3014908 w 4493080"/>
              <a:gd name="connsiteY187" fmla="*/ 6525146 h 6861098"/>
              <a:gd name="connsiteX188" fmla="*/ 2898429 w 4493080"/>
              <a:gd name="connsiteY188" fmla="*/ 6616556 h 6861098"/>
              <a:gd name="connsiteX189" fmla="*/ 2811048 w 4493080"/>
              <a:gd name="connsiteY189" fmla="*/ 6649951 h 6861098"/>
              <a:gd name="connsiteX190" fmla="*/ 2777743 w 4493080"/>
              <a:gd name="connsiteY190" fmla="*/ 6690149 h 6861098"/>
              <a:gd name="connsiteX191" fmla="*/ 2878106 w 4493080"/>
              <a:gd name="connsiteY191" fmla="*/ 6845753 h 6861098"/>
              <a:gd name="connsiteX192" fmla="*/ 2961280 w 4493080"/>
              <a:gd name="connsiteY192" fmla="*/ 6859093 h 6861098"/>
              <a:gd name="connsiteX193" fmla="*/ 3140160 w 4493080"/>
              <a:gd name="connsiteY193" fmla="*/ 6859361 h 6861098"/>
              <a:gd name="connsiteX194" fmla="*/ 3230675 w 4493080"/>
              <a:gd name="connsiteY194" fmla="*/ 6790423 h 6861098"/>
              <a:gd name="connsiteX195" fmla="*/ 3265502 w 4493080"/>
              <a:gd name="connsiteY195" fmla="*/ 6684599 h 6861098"/>
              <a:gd name="connsiteX196" fmla="*/ 3392188 w 4493080"/>
              <a:gd name="connsiteY196" fmla="*/ 6544037 h 6861098"/>
              <a:gd name="connsiteX197" fmla="*/ 3445010 w 4493080"/>
              <a:gd name="connsiteY197" fmla="*/ 6580744 h 6861098"/>
              <a:gd name="connsiteX198" fmla="*/ 3463901 w 4493080"/>
              <a:gd name="connsiteY198" fmla="*/ 6843694 h 6861098"/>
              <a:gd name="connsiteX199" fmla="*/ 3508666 w 4493080"/>
              <a:gd name="connsiteY199" fmla="*/ 6843694 h 6861098"/>
              <a:gd name="connsiteX200" fmla="*/ 3544478 w 4493080"/>
              <a:gd name="connsiteY200" fmla="*/ 6458715 h 6861098"/>
              <a:gd name="connsiteX201" fmla="*/ 3480374 w 4493080"/>
              <a:gd name="connsiteY201" fmla="*/ 6280550 h 6861098"/>
              <a:gd name="connsiteX202" fmla="*/ 3446711 w 4493080"/>
              <a:gd name="connsiteY202" fmla="*/ 6210179 h 6861098"/>
              <a:gd name="connsiteX203" fmla="*/ 3446711 w 4493080"/>
              <a:gd name="connsiteY203" fmla="*/ 6107399 h 6861098"/>
              <a:gd name="connsiteX204" fmla="*/ 3470705 w 4493080"/>
              <a:gd name="connsiteY204" fmla="*/ 5973551 h 6861098"/>
              <a:gd name="connsiteX205" fmla="*/ 3552267 w 4493080"/>
              <a:gd name="connsiteY205" fmla="*/ 6143121 h 6861098"/>
              <a:gd name="connsiteX206" fmla="*/ 3586826 w 4493080"/>
              <a:gd name="connsiteY206" fmla="*/ 6472592 h 6861098"/>
              <a:gd name="connsiteX207" fmla="*/ 3649318 w 4493080"/>
              <a:gd name="connsiteY207" fmla="*/ 6651831 h 6861098"/>
              <a:gd name="connsiteX208" fmla="*/ 3704737 w 4493080"/>
              <a:gd name="connsiteY208" fmla="*/ 6649861 h 6861098"/>
              <a:gd name="connsiteX209" fmla="*/ 3850939 w 4493080"/>
              <a:gd name="connsiteY209" fmla="*/ 6539202 h 6861098"/>
              <a:gd name="connsiteX210" fmla="*/ 3877350 w 4493080"/>
              <a:gd name="connsiteY210" fmla="*/ 6504823 h 6861098"/>
              <a:gd name="connsiteX211" fmla="*/ 3877261 w 4493080"/>
              <a:gd name="connsiteY211" fmla="*/ 6322450 h 6861098"/>
              <a:gd name="connsiteX212" fmla="*/ 3857027 w 4493080"/>
              <a:gd name="connsiteY212" fmla="*/ 6144643 h 6861098"/>
              <a:gd name="connsiteX213" fmla="*/ 3950228 w 4493080"/>
              <a:gd name="connsiteY213" fmla="*/ 6095939 h 6861098"/>
              <a:gd name="connsiteX214" fmla="*/ 4076018 w 4493080"/>
              <a:gd name="connsiteY214" fmla="*/ 6155029 h 6861098"/>
              <a:gd name="connsiteX215" fmla="*/ 4090432 w 4493080"/>
              <a:gd name="connsiteY215" fmla="*/ 6127364 h 6861098"/>
              <a:gd name="connsiteX216" fmla="*/ 3902419 w 4493080"/>
              <a:gd name="connsiteY216" fmla="*/ 5921445 h 6861098"/>
              <a:gd name="connsiteX217" fmla="*/ 3848432 w 4493080"/>
              <a:gd name="connsiteY217" fmla="*/ 5894138 h 6861098"/>
              <a:gd name="connsiteX218" fmla="*/ 3664359 w 4493080"/>
              <a:gd name="connsiteY218" fmla="*/ 5786075 h 6861098"/>
              <a:gd name="connsiteX219" fmla="*/ 3594883 w 4493080"/>
              <a:gd name="connsiteY219" fmla="*/ 5628413 h 6861098"/>
              <a:gd name="connsiteX220" fmla="*/ 3561936 w 4493080"/>
              <a:gd name="connsiteY220" fmla="*/ 5523126 h 6861098"/>
              <a:gd name="connsiteX221" fmla="*/ 3493983 w 4493080"/>
              <a:gd name="connsiteY221" fmla="*/ 5023728 h 6861098"/>
              <a:gd name="connsiteX222" fmla="*/ 3478494 w 4493080"/>
              <a:gd name="connsiteY222" fmla="*/ 4860156 h 6861098"/>
              <a:gd name="connsiteX223" fmla="*/ 3517619 w 4493080"/>
              <a:gd name="connsiteY223" fmla="*/ 4626751 h 6861098"/>
              <a:gd name="connsiteX224" fmla="*/ 3533824 w 4493080"/>
              <a:gd name="connsiteY224" fmla="*/ 4599534 h 6861098"/>
              <a:gd name="connsiteX225" fmla="*/ 3697843 w 4493080"/>
              <a:gd name="connsiteY225" fmla="*/ 4566587 h 6861098"/>
              <a:gd name="connsiteX226" fmla="*/ 3703842 w 4493080"/>
              <a:gd name="connsiteY226" fmla="*/ 4504364 h 6861098"/>
              <a:gd name="connsiteX227" fmla="*/ 3739116 w 4493080"/>
              <a:gd name="connsiteY227" fmla="*/ 3749446 h 6861098"/>
              <a:gd name="connsiteX228" fmla="*/ 3716644 w 4493080"/>
              <a:gd name="connsiteY228" fmla="*/ 3344144 h 6861098"/>
              <a:gd name="connsiteX229" fmla="*/ 3686562 w 4493080"/>
              <a:gd name="connsiteY229" fmla="*/ 2939379 h 6861098"/>
              <a:gd name="connsiteX230" fmla="*/ 3685936 w 4493080"/>
              <a:gd name="connsiteY230" fmla="*/ 2930515 h 6861098"/>
              <a:gd name="connsiteX231" fmla="*/ 3720315 w 4493080"/>
              <a:gd name="connsiteY231" fmla="*/ 2806427 h 6861098"/>
              <a:gd name="connsiteX232" fmla="*/ 3775018 w 4493080"/>
              <a:gd name="connsiteY232" fmla="*/ 2670251 h 6861098"/>
              <a:gd name="connsiteX233" fmla="*/ 3827124 w 4493080"/>
              <a:gd name="connsiteY233" fmla="*/ 2587078 h 6861098"/>
              <a:gd name="connsiteX234" fmla="*/ 3839748 w 4493080"/>
              <a:gd name="connsiteY234" fmla="*/ 2629515 h 6861098"/>
              <a:gd name="connsiteX235" fmla="*/ 3845836 w 4493080"/>
              <a:gd name="connsiteY235" fmla="*/ 2700333 h 6861098"/>
              <a:gd name="connsiteX236" fmla="*/ 3919788 w 4493080"/>
              <a:gd name="connsiteY236" fmla="*/ 3003303 h 6861098"/>
              <a:gd name="connsiteX237" fmla="*/ 4090522 w 4493080"/>
              <a:gd name="connsiteY237" fmla="*/ 3656514 h 6861098"/>
              <a:gd name="connsiteX238" fmla="*/ 4110755 w 4493080"/>
              <a:gd name="connsiteY238" fmla="*/ 3772277 h 6861098"/>
              <a:gd name="connsiteX239" fmla="*/ 4208164 w 4493080"/>
              <a:gd name="connsiteY239" fmla="*/ 3785527 h 6861098"/>
              <a:gd name="connsiteX240" fmla="*/ 4219893 w 4493080"/>
              <a:gd name="connsiteY240" fmla="*/ 3807999 h 6861098"/>
              <a:gd name="connsiteX241" fmla="*/ 4266359 w 4493080"/>
              <a:gd name="connsiteY241" fmla="*/ 3835664 h 6861098"/>
              <a:gd name="connsiteX242" fmla="*/ 4262956 w 4493080"/>
              <a:gd name="connsiteY242" fmla="*/ 3792868 h 6861098"/>
              <a:gd name="connsiteX243" fmla="*/ 4306647 w 4493080"/>
              <a:gd name="connsiteY243" fmla="*/ 3798777 h 6861098"/>
              <a:gd name="connsiteX244" fmla="*/ 4340221 w 4493080"/>
              <a:gd name="connsiteY244" fmla="*/ 3997713 h 6861098"/>
              <a:gd name="connsiteX245" fmla="*/ 4434048 w 4493080"/>
              <a:gd name="connsiteY245" fmla="*/ 3780961 h 6861098"/>
              <a:gd name="connsiteX246" fmla="*/ 4448642 w 4493080"/>
              <a:gd name="connsiteY246" fmla="*/ 3790630 h 6861098"/>
              <a:gd name="connsiteX247" fmla="*/ 4460549 w 4493080"/>
              <a:gd name="connsiteY247" fmla="*/ 3915346 h 6861098"/>
              <a:gd name="connsiteX248" fmla="*/ 4434496 w 4493080"/>
              <a:gd name="connsiteY248" fmla="*/ 3709516 h 686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</a:cxnLst>
            <a:rect l="l" t="t" r="r" b="b"/>
            <a:pathLst>
              <a:path w="4493080" h="6861098">
                <a:moveTo>
                  <a:pt x="4434496" y="3709516"/>
                </a:moveTo>
                <a:cubicBezTo>
                  <a:pt x="4410502" y="3687671"/>
                  <a:pt x="4398057" y="3664303"/>
                  <a:pt x="4390626" y="3631267"/>
                </a:cubicBezTo>
                <a:cubicBezTo>
                  <a:pt x="4375138" y="3562150"/>
                  <a:pt x="4355083" y="3492943"/>
                  <a:pt x="4326433" y="3428392"/>
                </a:cubicBezTo>
                <a:cubicBezTo>
                  <a:pt x="4310408" y="3392401"/>
                  <a:pt x="4296351" y="3359364"/>
                  <a:pt x="4295187" y="3319613"/>
                </a:cubicBezTo>
                <a:cubicBezTo>
                  <a:pt x="4294113" y="3282816"/>
                  <a:pt x="4297873" y="3239215"/>
                  <a:pt x="4279967" y="3211102"/>
                </a:cubicBezTo>
                <a:cubicBezTo>
                  <a:pt x="4253735" y="3169829"/>
                  <a:pt x="4252213" y="3128377"/>
                  <a:pt x="4247289" y="3084328"/>
                </a:cubicBezTo>
                <a:cubicBezTo>
                  <a:pt x="4240932" y="3026849"/>
                  <a:pt x="4229741" y="2969998"/>
                  <a:pt x="4222399" y="2912609"/>
                </a:cubicBezTo>
                <a:cubicBezTo>
                  <a:pt x="4219266" y="2888078"/>
                  <a:pt x="4215326" y="2861846"/>
                  <a:pt x="4220430" y="2838210"/>
                </a:cubicBezTo>
                <a:cubicBezTo>
                  <a:pt x="4243529" y="2730057"/>
                  <a:pt x="4243170" y="2624054"/>
                  <a:pt x="4212193" y="2516618"/>
                </a:cubicBezTo>
                <a:cubicBezTo>
                  <a:pt x="4195093" y="2457528"/>
                  <a:pt x="4184886" y="2395126"/>
                  <a:pt x="4182111" y="2333708"/>
                </a:cubicBezTo>
                <a:cubicBezTo>
                  <a:pt x="4179514" y="2277752"/>
                  <a:pt x="4197779" y="2220721"/>
                  <a:pt x="4194556" y="2164854"/>
                </a:cubicBezTo>
                <a:cubicBezTo>
                  <a:pt x="4191512" y="2111405"/>
                  <a:pt x="4188378" y="2045959"/>
                  <a:pt x="4157669" y="2008356"/>
                </a:cubicBezTo>
                <a:cubicBezTo>
                  <a:pt x="4082016" y="1915782"/>
                  <a:pt x="4000365" y="1823924"/>
                  <a:pt x="3883618" y="1777906"/>
                </a:cubicBezTo>
                <a:cubicBezTo>
                  <a:pt x="3843777" y="1762238"/>
                  <a:pt x="3832854" y="1725351"/>
                  <a:pt x="3850044" y="1698582"/>
                </a:cubicBezTo>
                <a:cubicBezTo>
                  <a:pt x="3879589" y="1652564"/>
                  <a:pt x="3870636" y="1608246"/>
                  <a:pt x="3866517" y="1561512"/>
                </a:cubicBezTo>
                <a:cubicBezTo>
                  <a:pt x="3865622" y="1551395"/>
                  <a:pt x="3869114" y="1540920"/>
                  <a:pt x="3869024" y="1530624"/>
                </a:cubicBezTo>
                <a:cubicBezTo>
                  <a:pt x="3868935" y="1506272"/>
                  <a:pt x="3872785" y="1480487"/>
                  <a:pt x="3866070" y="1457836"/>
                </a:cubicBezTo>
                <a:cubicBezTo>
                  <a:pt x="3855953" y="1423546"/>
                  <a:pt x="3830079" y="1392568"/>
                  <a:pt x="3825423" y="1358189"/>
                </a:cubicBezTo>
                <a:cubicBezTo>
                  <a:pt x="3813784" y="1272867"/>
                  <a:pt x="3814859" y="1185844"/>
                  <a:pt x="3802325" y="1100701"/>
                </a:cubicBezTo>
                <a:cubicBezTo>
                  <a:pt x="3792566" y="1034717"/>
                  <a:pt x="3773496" y="966316"/>
                  <a:pt x="3706080" y="933906"/>
                </a:cubicBezTo>
                <a:cubicBezTo>
                  <a:pt x="3658897" y="911255"/>
                  <a:pt x="3606254" y="899885"/>
                  <a:pt x="3556475" y="882426"/>
                </a:cubicBezTo>
                <a:cubicBezTo>
                  <a:pt x="3506607" y="864878"/>
                  <a:pt x="3459604" y="862461"/>
                  <a:pt x="3412063" y="892633"/>
                </a:cubicBezTo>
                <a:cubicBezTo>
                  <a:pt x="3396216" y="902660"/>
                  <a:pt x="3372222" y="901407"/>
                  <a:pt x="3351809" y="902212"/>
                </a:cubicBezTo>
                <a:cubicBezTo>
                  <a:pt x="3299703" y="904182"/>
                  <a:pt x="3230675" y="971867"/>
                  <a:pt x="3225303" y="1024152"/>
                </a:cubicBezTo>
                <a:cubicBezTo>
                  <a:pt x="3222081" y="1055667"/>
                  <a:pt x="3212769" y="1086644"/>
                  <a:pt x="3206055" y="1117801"/>
                </a:cubicBezTo>
                <a:cubicBezTo>
                  <a:pt x="3196117" y="1163909"/>
                  <a:pt x="3174540" y="1211360"/>
                  <a:pt x="3179464" y="1255766"/>
                </a:cubicBezTo>
                <a:cubicBezTo>
                  <a:pt x="3184030" y="1296861"/>
                  <a:pt x="3172391" y="1322287"/>
                  <a:pt x="3151799" y="1352190"/>
                </a:cubicBezTo>
                <a:cubicBezTo>
                  <a:pt x="3136042" y="1375021"/>
                  <a:pt x="3126641" y="1402238"/>
                  <a:pt x="3113122" y="1429992"/>
                </a:cubicBezTo>
                <a:cubicBezTo>
                  <a:pt x="3138012" y="1438587"/>
                  <a:pt x="3153142" y="1443780"/>
                  <a:pt x="3169884" y="1449509"/>
                </a:cubicBezTo>
                <a:cubicBezTo>
                  <a:pt x="3169884" y="1499288"/>
                  <a:pt x="3170511" y="1547813"/>
                  <a:pt x="3169705" y="1596428"/>
                </a:cubicBezTo>
                <a:cubicBezTo>
                  <a:pt x="3169079" y="1632956"/>
                  <a:pt x="3187790" y="1650415"/>
                  <a:pt x="3222170" y="1655966"/>
                </a:cubicBezTo>
                <a:cubicBezTo>
                  <a:pt x="3244911" y="1659636"/>
                  <a:pt x="3267293" y="1665366"/>
                  <a:pt x="3289765" y="1670201"/>
                </a:cubicBezTo>
                <a:cubicBezTo>
                  <a:pt x="3289138" y="1673782"/>
                  <a:pt x="3288512" y="1677453"/>
                  <a:pt x="3287974" y="1681034"/>
                </a:cubicBezTo>
                <a:cubicBezTo>
                  <a:pt x="3237211" y="1675036"/>
                  <a:pt x="3185015" y="1674230"/>
                  <a:pt x="3135952" y="1661517"/>
                </a:cubicBezTo>
                <a:cubicBezTo>
                  <a:pt x="3094590" y="1650773"/>
                  <a:pt x="3060568" y="1654354"/>
                  <a:pt x="3026547" y="1677274"/>
                </a:cubicBezTo>
                <a:cubicBezTo>
                  <a:pt x="3016699" y="1683899"/>
                  <a:pt x="3006940" y="1691509"/>
                  <a:pt x="2996017" y="1695717"/>
                </a:cubicBezTo>
                <a:cubicBezTo>
                  <a:pt x="2932361" y="1720696"/>
                  <a:pt x="2768969" y="1676289"/>
                  <a:pt x="2730023" y="1618811"/>
                </a:cubicBezTo>
                <a:cubicBezTo>
                  <a:pt x="2709969" y="1589266"/>
                  <a:pt x="2685079" y="1583088"/>
                  <a:pt x="2654550" y="1573688"/>
                </a:cubicBezTo>
                <a:cubicBezTo>
                  <a:pt x="2623304" y="1564018"/>
                  <a:pt x="2581851" y="1544501"/>
                  <a:pt x="2571645" y="1518806"/>
                </a:cubicBezTo>
                <a:cubicBezTo>
                  <a:pt x="2552127" y="1469206"/>
                  <a:pt x="2520434" y="1453986"/>
                  <a:pt x="2474594" y="1441810"/>
                </a:cubicBezTo>
                <a:cubicBezTo>
                  <a:pt x="2454719" y="1436528"/>
                  <a:pt x="2426069" y="1405908"/>
                  <a:pt x="2427591" y="1389166"/>
                </a:cubicBezTo>
                <a:cubicBezTo>
                  <a:pt x="2433410" y="1326137"/>
                  <a:pt x="2401985" y="1278418"/>
                  <a:pt x="2378708" y="1225595"/>
                </a:cubicBezTo>
                <a:cubicBezTo>
                  <a:pt x="2335464" y="1127828"/>
                  <a:pt x="2288193" y="1030419"/>
                  <a:pt x="2258737" y="928266"/>
                </a:cubicBezTo>
                <a:cubicBezTo>
                  <a:pt x="2228208" y="822620"/>
                  <a:pt x="2201259" y="836408"/>
                  <a:pt x="2269481" y="605510"/>
                </a:cubicBezTo>
                <a:cubicBezTo>
                  <a:pt x="2282015" y="562894"/>
                  <a:pt x="2291147" y="518666"/>
                  <a:pt x="2294370" y="474707"/>
                </a:cubicBezTo>
                <a:cubicBezTo>
                  <a:pt x="2300458" y="392339"/>
                  <a:pt x="2307352" y="310240"/>
                  <a:pt x="2308785" y="227604"/>
                </a:cubicBezTo>
                <a:cubicBezTo>
                  <a:pt x="2309143" y="207728"/>
                  <a:pt x="2317738" y="111215"/>
                  <a:pt x="2293117" y="167081"/>
                </a:cubicBezTo>
                <a:cubicBezTo>
                  <a:pt x="2280493" y="183107"/>
                  <a:pt x="2267959" y="199223"/>
                  <a:pt x="2255156" y="215069"/>
                </a:cubicBezTo>
                <a:cubicBezTo>
                  <a:pt x="2253903" y="216681"/>
                  <a:pt x="2250859" y="216860"/>
                  <a:pt x="2241100" y="220620"/>
                </a:cubicBezTo>
                <a:cubicBezTo>
                  <a:pt x="2230356" y="159471"/>
                  <a:pt x="2220240" y="99934"/>
                  <a:pt x="2209406" y="40575"/>
                </a:cubicBezTo>
                <a:cubicBezTo>
                  <a:pt x="2207347" y="29026"/>
                  <a:pt x="2206094" y="14612"/>
                  <a:pt x="2198663" y="7628"/>
                </a:cubicBezTo>
                <a:cubicBezTo>
                  <a:pt x="2191769" y="1182"/>
                  <a:pt x="2170103" y="-2310"/>
                  <a:pt x="2167148" y="1719"/>
                </a:cubicBezTo>
                <a:cubicBezTo>
                  <a:pt x="2146019" y="30548"/>
                  <a:pt x="2123457" y="56243"/>
                  <a:pt x="2132590" y="100471"/>
                </a:cubicBezTo>
                <a:cubicBezTo>
                  <a:pt x="2146735" y="169051"/>
                  <a:pt x="2137424" y="238258"/>
                  <a:pt x="2109133" y="304241"/>
                </a:cubicBezTo>
                <a:cubicBezTo>
                  <a:pt x="2092659" y="294303"/>
                  <a:pt x="2066964" y="245420"/>
                  <a:pt x="2062129" y="275860"/>
                </a:cubicBezTo>
                <a:cubicBezTo>
                  <a:pt x="2064189" y="304331"/>
                  <a:pt x="2073768" y="328504"/>
                  <a:pt x="2065711" y="343097"/>
                </a:cubicBezTo>
                <a:cubicBezTo>
                  <a:pt x="2017722" y="430121"/>
                  <a:pt x="2031600" y="532095"/>
                  <a:pt x="1985044" y="623416"/>
                </a:cubicBezTo>
                <a:cubicBezTo>
                  <a:pt x="1933743" y="724048"/>
                  <a:pt x="1896051" y="832021"/>
                  <a:pt x="1832395" y="927639"/>
                </a:cubicBezTo>
                <a:cubicBezTo>
                  <a:pt x="1778767" y="1008126"/>
                  <a:pt x="1735524" y="1096313"/>
                  <a:pt x="1676434" y="1172325"/>
                </a:cubicBezTo>
                <a:cubicBezTo>
                  <a:pt x="1618150" y="1247261"/>
                  <a:pt x="1593529" y="1349236"/>
                  <a:pt x="1500239" y="1396866"/>
                </a:cubicBezTo>
                <a:cubicBezTo>
                  <a:pt x="1492271" y="1400895"/>
                  <a:pt x="1480095" y="1413518"/>
                  <a:pt x="1479020" y="1409848"/>
                </a:cubicBezTo>
                <a:cubicBezTo>
                  <a:pt x="1449923" y="1412444"/>
                  <a:pt x="1406143" y="1404297"/>
                  <a:pt x="1394683" y="1419875"/>
                </a:cubicBezTo>
                <a:cubicBezTo>
                  <a:pt x="1366392" y="1458373"/>
                  <a:pt x="1340696" y="1463745"/>
                  <a:pt x="1306944" y="1445212"/>
                </a:cubicBezTo>
                <a:cubicBezTo>
                  <a:pt x="1312674" y="1427217"/>
                  <a:pt x="1325118" y="1409311"/>
                  <a:pt x="1321627" y="1395523"/>
                </a:cubicBezTo>
                <a:cubicBezTo>
                  <a:pt x="1304974" y="1329629"/>
                  <a:pt x="1327894" y="1268838"/>
                  <a:pt x="1340159" y="1206525"/>
                </a:cubicBezTo>
                <a:cubicBezTo>
                  <a:pt x="1348307" y="1165252"/>
                  <a:pt x="1353141" y="1125769"/>
                  <a:pt x="1326640" y="1086465"/>
                </a:cubicBezTo>
                <a:cubicBezTo>
                  <a:pt x="1315718" y="1070260"/>
                  <a:pt x="1313121" y="1042416"/>
                  <a:pt x="1318135" y="1022809"/>
                </a:cubicBezTo>
                <a:cubicBezTo>
                  <a:pt x="1329595" y="977865"/>
                  <a:pt x="1318493" y="944381"/>
                  <a:pt x="1290739" y="907763"/>
                </a:cubicBezTo>
                <a:cubicBezTo>
                  <a:pt x="1263343" y="871593"/>
                  <a:pt x="1235320" y="832827"/>
                  <a:pt x="1272296" y="779019"/>
                </a:cubicBezTo>
                <a:cubicBezTo>
                  <a:pt x="1301482" y="736582"/>
                  <a:pt x="1255912" y="663704"/>
                  <a:pt x="1208282" y="660302"/>
                </a:cubicBezTo>
                <a:cubicBezTo>
                  <a:pt x="1168888" y="657527"/>
                  <a:pt x="1126630" y="658154"/>
                  <a:pt x="1091355" y="643560"/>
                </a:cubicBezTo>
                <a:cubicBezTo>
                  <a:pt x="976757" y="596020"/>
                  <a:pt x="872902" y="642217"/>
                  <a:pt x="767167" y="673016"/>
                </a:cubicBezTo>
                <a:cubicBezTo>
                  <a:pt x="750604" y="677850"/>
                  <a:pt x="736190" y="694861"/>
                  <a:pt x="724014" y="709007"/>
                </a:cubicBezTo>
                <a:cubicBezTo>
                  <a:pt x="665192" y="777676"/>
                  <a:pt x="647018" y="859148"/>
                  <a:pt x="640572" y="948141"/>
                </a:cubicBezTo>
                <a:cubicBezTo>
                  <a:pt x="628843" y="1110817"/>
                  <a:pt x="656329" y="1255587"/>
                  <a:pt x="795638" y="1361591"/>
                </a:cubicBezTo>
                <a:cubicBezTo>
                  <a:pt x="730370" y="1416652"/>
                  <a:pt x="711300" y="1500273"/>
                  <a:pt x="667341" y="1568226"/>
                </a:cubicBezTo>
                <a:cubicBezTo>
                  <a:pt x="607446" y="1660621"/>
                  <a:pt x="579781" y="1773519"/>
                  <a:pt x="522661" y="1871106"/>
                </a:cubicBezTo>
                <a:cubicBezTo>
                  <a:pt x="496786" y="1915245"/>
                  <a:pt x="482641" y="1966545"/>
                  <a:pt x="464914" y="2015250"/>
                </a:cubicBezTo>
                <a:cubicBezTo>
                  <a:pt x="447993" y="2061984"/>
                  <a:pt x="420507" y="2109614"/>
                  <a:pt x="420686" y="2156707"/>
                </a:cubicBezTo>
                <a:cubicBezTo>
                  <a:pt x="421044" y="2227346"/>
                  <a:pt x="413613" y="2288764"/>
                  <a:pt x="358910" y="2337916"/>
                </a:cubicBezTo>
                <a:cubicBezTo>
                  <a:pt x="354702" y="2341676"/>
                  <a:pt x="351300" y="2347764"/>
                  <a:pt x="350136" y="2353226"/>
                </a:cubicBezTo>
                <a:cubicBezTo>
                  <a:pt x="318174" y="2506591"/>
                  <a:pt x="261054" y="2651450"/>
                  <a:pt x="279855" y="2818334"/>
                </a:cubicBezTo>
                <a:cubicBezTo>
                  <a:pt x="303939" y="3031863"/>
                  <a:pt x="291673" y="3249421"/>
                  <a:pt x="294986" y="3465278"/>
                </a:cubicBezTo>
                <a:cubicBezTo>
                  <a:pt x="296060" y="3536813"/>
                  <a:pt x="296597" y="3608257"/>
                  <a:pt x="298030" y="3679792"/>
                </a:cubicBezTo>
                <a:cubicBezTo>
                  <a:pt x="298298" y="3691521"/>
                  <a:pt x="297493" y="3708263"/>
                  <a:pt x="304386" y="3713903"/>
                </a:cubicBezTo>
                <a:cubicBezTo>
                  <a:pt x="333484" y="3737897"/>
                  <a:pt x="347988" y="3728317"/>
                  <a:pt x="312176" y="3790183"/>
                </a:cubicBezTo>
                <a:cubicBezTo>
                  <a:pt x="299552" y="3812028"/>
                  <a:pt x="279139" y="3895112"/>
                  <a:pt x="276901" y="3912481"/>
                </a:cubicBezTo>
                <a:cubicBezTo>
                  <a:pt x="276274" y="3943189"/>
                  <a:pt x="287734" y="3916867"/>
                  <a:pt x="293195" y="3919106"/>
                </a:cubicBezTo>
                <a:cubicBezTo>
                  <a:pt x="317368" y="3887054"/>
                  <a:pt x="341452" y="3855092"/>
                  <a:pt x="365625" y="3823040"/>
                </a:cubicBezTo>
                <a:cubicBezTo>
                  <a:pt x="371355" y="3825995"/>
                  <a:pt x="377085" y="3829039"/>
                  <a:pt x="382725" y="3831993"/>
                </a:cubicBezTo>
                <a:cubicBezTo>
                  <a:pt x="360880" y="3882936"/>
                  <a:pt x="339124" y="3933878"/>
                  <a:pt x="316831" y="3985895"/>
                </a:cubicBezTo>
                <a:cubicBezTo>
                  <a:pt x="312176" y="4014724"/>
                  <a:pt x="356941" y="3996818"/>
                  <a:pt x="366968" y="3979628"/>
                </a:cubicBezTo>
                <a:cubicBezTo>
                  <a:pt x="390335" y="3939429"/>
                  <a:pt x="410659" y="3897350"/>
                  <a:pt x="436533" y="3847571"/>
                </a:cubicBezTo>
                <a:cubicBezTo>
                  <a:pt x="455424" y="3871565"/>
                  <a:pt x="419074" y="3914629"/>
                  <a:pt x="370818" y="4033167"/>
                </a:cubicBezTo>
                <a:cubicBezTo>
                  <a:pt x="437607" y="4041672"/>
                  <a:pt x="410748" y="4014813"/>
                  <a:pt x="487386" y="3918569"/>
                </a:cubicBezTo>
                <a:cubicBezTo>
                  <a:pt x="481208" y="3952590"/>
                  <a:pt x="456050" y="4017857"/>
                  <a:pt x="446560" y="4050625"/>
                </a:cubicBezTo>
                <a:cubicBezTo>
                  <a:pt x="464466" y="4059578"/>
                  <a:pt x="480402" y="4042568"/>
                  <a:pt x="489087" y="4033346"/>
                </a:cubicBezTo>
                <a:cubicBezTo>
                  <a:pt x="500726" y="4020991"/>
                  <a:pt x="509410" y="4005860"/>
                  <a:pt x="517378" y="3994669"/>
                </a:cubicBezTo>
                <a:cubicBezTo>
                  <a:pt x="585332" y="4127979"/>
                  <a:pt x="533494" y="4264065"/>
                  <a:pt x="527137" y="4397912"/>
                </a:cubicBezTo>
                <a:cubicBezTo>
                  <a:pt x="521049" y="4524956"/>
                  <a:pt x="490519" y="4650745"/>
                  <a:pt x="471629" y="4777162"/>
                </a:cubicBezTo>
                <a:cubicBezTo>
                  <a:pt x="464377" y="4825956"/>
                  <a:pt x="450858" y="4869825"/>
                  <a:pt x="423999" y="4913784"/>
                </a:cubicBezTo>
                <a:cubicBezTo>
                  <a:pt x="368400" y="5004658"/>
                  <a:pt x="322830" y="5101708"/>
                  <a:pt x="273767" y="5196520"/>
                </a:cubicBezTo>
                <a:cubicBezTo>
                  <a:pt x="269201" y="5205384"/>
                  <a:pt x="268933" y="5216575"/>
                  <a:pt x="267142" y="5226782"/>
                </a:cubicBezTo>
                <a:cubicBezTo>
                  <a:pt x="245028" y="5349796"/>
                  <a:pt x="221750" y="5472541"/>
                  <a:pt x="201696" y="5595914"/>
                </a:cubicBezTo>
                <a:cubicBezTo>
                  <a:pt x="195249" y="5635307"/>
                  <a:pt x="114851" y="5865847"/>
                  <a:pt x="109032" y="5918669"/>
                </a:cubicBezTo>
                <a:cubicBezTo>
                  <a:pt x="100348" y="5997098"/>
                  <a:pt x="93543" y="6072392"/>
                  <a:pt x="51912" y="6143121"/>
                </a:cubicBezTo>
                <a:cubicBezTo>
                  <a:pt x="1685" y="6228354"/>
                  <a:pt x="15563" y="6328269"/>
                  <a:pt x="1238" y="6421649"/>
                </a:cubicBezTo>
                <a:cubicBezTo>
                  <a:pt x="-4761" y="6460595"/>
                  <a:pt x="12787" y="6496944"/>
                  <a:pt x="16637" y="6533204"/>
                </a:cubicBezTo>
                <a:cubicBezTo>
                  <a:pt x="21651" y="6580028"/>
                  <a:pt x="15921" y="6675646"/>
                  <a:pt x="34812" y="6718531"/>
                </a:cubicBezTo>
                <a:cubicBezTo>
                  <a:pt x="72325" y="6803763"/>
                  <a:pt x="185580" y="6768847"/>
                  <a:pt x="261412" y="6748882"/>
                </a:cubicBezTo>
                <a:cubicBezTo>
                  <a:pt x="278333" y="6744405"/>
                  <a:pt x="301522" y="6745748"/>
                  <a:pt x="316294" y="6754164"/>
                </a:cubicBezTo>
                <a:cubicBezTo>
                  <a:pt x="370639" y="6785320"/>
                  <a:pt x="425968" y="6804122"/>
                  <a:pt x="490072" y="6798123"/>
                </a:cubicBezTo>
                <a:cubicBezTo>
                  <a:pt x="547908" y="6792661"/>
                  <a:pt x="606371" y="6790513"/>
                  <a:pt x="664387" y="6792214"/>
                </a:cubicBezTo>
                <a:cubicBezTo>
                  <a:pt x="748545" y="6794721"/>
                  <a:pt x="817304" y="6788275"/>
                  <a:pt x="894210" y="6763206"/>
                </a:cubicBezTo>
                <a:cubicBezTo>
                  <a:pt x="885257" y="6691582"/>
                  <a:pt x="826078" y="6649503"/>
                  <a:pt x="735026" y="6637058"/>
                </a:cubicBezTo>
                <a:cubicBezTo>
                  <a:pt x="724999" y="6635716"/>
                  <a:pt x="714165" y="6633746"/>
                  <a:pt x="705750" y="6628732"/>
                </a:cubicBezTo>
                <a:cubicBezTo>
                  <a:pt x="655881" y="6599098"/>
                  <a:pt x="605745" y="6569911"/>
                  <a:pt x="557846" y="6537322"/>
                </a:cubicBezTo>
                <a:cubicBezTo>
                  <a:pt x="544685" y="6528369"/>
                  <a:pt x="529554" y="6506524"/>
                  <a:pt x="531793" y="6493452"/>
                </a:cubicBezTo>
                <a:cubicBezTo>
                  <a:pt x="538149" y="6456656"/>
                  <a:pt x="522929" y="6395506"/>
                  <a:pt x="494906" y="6371960"/>
                </a:cubicBezTo>
                <a:cubicBezTo>
                  <a:pt x="482820" y="6361843"/>
                  <a:pt x="473151" y="6348951"/>
                  <a:pt x="457483" y="6332029"/>
                </a:cubicBezTo>
                <a:cubicBezTo>
                  <a:pt x="476821" y="6328269"/>
                  <a:pt x="485774" y="6324240"/>
                  <a:pt x="493921" y="6325404"/>
                </a:cubicBezTo>
                <a:cubicBezTo>
                  <a:pt x="546118" y="6332746"/>
                  <a:pt x="570559" y="6304902"/>
                  <a:pt x="590166" y="6260405"/>
                </a:cubicBezTo>
                <a:cubicBezTo>
                  <a:pt x="660268" y="6101311"/>
                  <a:pt x="733235" y="5943469"/>
                  <a:pt x="805486" y="5785270"/>
                </a:cubicBezTo>
                <a:cubicBezTo>
                  <a:pt x="810142" y="5775153"/>
                  <a:pt x="817662" y="5766379"/>
                  <a:pt x="823929" y="5757068"/>
                </a:cubicBezTo>
                <a:cubicBezTo>
                  <a:pt x="836463" y="5773273"/>
                  <a:pt x="838791" y="5785718"/>
                  <a:pt x="839866" y="5798251"/>
                </a:cubicBezTo>
                <a:cubicBezTo>
                  <a:pt x="853922" y="5964509"/>
                  <a:pt x="871917" y="6130050"/>
                  <a:pt x="921159" y="6290488"/>
                </a:cubicBezTo>
                <a:cubicBezTo>
                  <a:pt x="928411" y="6314213"/>
                  <a:pt x="941930" y="6339819"/>
                  <a:pt x="938438" y="6362380"/>
                </a:cubicBezTo>
                <a:cubicBezTo>
                  <a:pt x="928679" y="6426574"/>
                  <a:pt x="949540" y="6480829"/>
                  <a:pt x="973355" y="6538486"/>
                </a:cubicBezTo>
                <a:cubicBezTo>
                  <a:pt x="1003437" y="6611363"/>
                  <a:pt x="1047933" y="6638581"/>
                  <a:pt x="1126630" y="6629448"/>
                </a:cubicBezTo>
                <a:cubicBezTo>
                  <a:pt x="1202731" y="6620585"/>
                  <a:pt x="1203357" y="6626046"/>
                  <a:pt x="1223233" y="6556303"/>
                </a:cubicBezTo>
                <a:cubicBezTo>
                  <a:pt x="1223949" y="6553795"/>
                  <a:pt x="1226904" y="6551916"/>
                  <a:pt x="1234782" y="6542873"/>
                </a:cubicBezTo>
                <a:cubicBezTo>
                  <a:pt x="1284919" y="6569642"/>
                  <a:pt x="1336757" y="6597576"/>
                  <a:pt x="1388864" y="6624972"/>
                </a:cubicBezTo>
                <a:cubicBezTo>
                  <a:pt x="1403009" y="6632403"/>
                  <a:pt x="1417603" y="6643952"/>
                  <a:pt x="1432286" y="6644400"/>
                </a:cubicBezTo>
                <a:cubicBezTo>
                  <a:pt x="1499075" y="6646459"/>
                  <a:pt x="1566760" y="6651921"/>
                  <a:pt x="1632475" y="6643505"/>
                </a:cubicBezTo>
                <a:cubicBezTo>
                  <a:pt x="1702935" y="6634462"/>
                  <a:pt x="1777066" y="6627210"/>
                  <a:pt x="1843407" y="6611005"/>
                </a:cubicBezTo>
                <a:cubicBezTo>
                  <a:pt x="1843407" y="6548334"/>
                  <a:pt x="1784228" y="6530339"/>
                  <a:pt x="1744835" y="6519416"/>
                </a:cubicBezTo>
                <a:cubicBezTo>
                  <a:pt x="1698996" y="6506703"/>
                  <a:pt x="1653693" y="6491662"/>
                  <a:pt x="1607317" y="6481634"/>
                </a:cubicBezTo>
                <a:cubicBezTo>
                  <a:pt x="1526382" y="6464086"/>
                  <a:pt x="1483676" y="6410189"/>
                  <a:pt x="1454310" y="6337312"/>
                </a:cubicBezTo>
                <a:cubicBezTo>
                  <a:pt x="1438016" y="6296844"/>
                  <a:pt x="1432017" y="6246528"/>
                  <a:pt x="1378747" y="6229697"/>
                </a:cubicBezTo>
                <a:cubicBezTo>
                  <a:pt x="1370599" y="6227100"/>
                  <a:pt x="1366302" y="6212239"/>
                  <a:pt x="1359945" y="6202569"/>
                </a:cubicBezTo>
                <a:cubicBezTo>
                  <a:pt x="1415812" y="6177769"/>
                  <a:pt x="1432196" y="6160580"/>
                  <a:pt x="1427183" y="6128975"/>
                </a:cubicBezTo>
                <a:cubicBezTo>
                  <a:pt x="1422527" y="6099789"/>
                  <a:pt x="1416528" y="6070513"/>
                  <a:pt x="1408023" y="6042221"/>
                </a:cubicBezTo>
                <a:cubicBezTo>
                  <a:pt x="1399965" y="6015451"/>
                  <a:pt x="1378657" y="5989667"/>
                  <a:pt x="1379552" y="5963882"/>
                </a:cubicBezTo>
                <a:cubicBezTo>
                  <a:pt x="1381791" y="5896197"/>
                  <a:pt x="1437389" y="5484628"/>
                  <a:pt x="1438732" y="5406468"/>
                </a:cubicBezTo>
                <a:cubicBezTo>
                  <a:pt x="1440791" y="5277008"/>
                  <a:pt x="1434614" y="5147458"/>
                  <a:pt x="1430943" y="5017998"/>
                </a:cubicBezTo>
                <a:cubicBezTo>
                  <a:pt x="1426198" y="4849592"/>
                  <a:pt x="1416618" y="4681186"/>
                  <a:pt x="1416528" y="4512779"/>
                </a:cubicBezTo>
                <a:cubicBezTo>
                  <a:pt x="1416439" y="4371322"/>
                  <a:pt x="1428615" y="4229865"/>
                  <a:pt x="1432196" y="4088407"/>
                </a:cubicBezTo>
                <a:cubicBezTo>
                  <a:pt x="1433718" y="4028064"/>
                  <a:pt x="1427988" y="3967541"/>
                  <a:pt x="1424317" y="3907109"/>
                </a:cubicBezTo>
                <a:cubicBezTo>
                  <a:pt x="1422706" y="3880250"/>
                  <a:pt x="1432554" y="3863597"/>
                  <a:pt x="1456101" y="3849720"/>
                </a:cubicBezTo>
                <a:cubicBezTo>
                  <a:pt x="1506148" y="3820265"/>
                  <a:pt x="1555389" y="3789108"/>
                  <a:pt x="1602572" y="3755266"/>
                </a:cubicBezTo>
                <a:cubicBezTo>
                  <a:pt x="1614927" y="3746402"/>
                  <a:pt x="1626297" y="3724557"/>
                  <a:pt x="1624865" y="3709964"/>
                </a:cubicBezTo>
                <a:cubicBezTo>
                  <a:pt x="1613584" y="3592948"/>
                  <a:pt x="1597648" y="3476380"/>
                  <a:pt x="1586456" y="3359364"/>
                </a:cubicBezTo>
                <a:cubicBezTo>
                  <a:pt x="1583144" y="3324716"/>
                  <a:pt x="1585203" y="3287740"/>
                  <a:pt x="1593887" y="3254256"/>
                </a:cubicBezTo>
                <a:cubicBezTo>
                  <a:pt x="1617076" y="3164994"/>
                  <a:pt x="1637220" y="3073495"/>
                  <a:pt x="1674464" y="2989963"/>
                </a:cubicBezTo>
                <a:cubicBezTo>
                  <a:pt x="1697832" y="2937499"/>
                  <a:pt x="1683507" y="2900523"/>
                  <a:pt x="1667481" y="2856295"/>
                </a:cubicBezTo>
                <a:cubicBezTo>
                  <a:pt x="1617255" y="2717971"/>
                  <a:pt x="1567566" y="2579379"/>
                  <a:pt x="1519398" y="2440249"/>
                </a:cubicBezTo>
                <a:cubicBezTo>
                  <a:pt x="1512057" y="2419030"/>
                  <a:pt x="1510624" y="2394588"/>
                  <a:pt x="1511520" y="2371848"/>
                </a:cubicBezTo>
                <a:cubicBezTo>
                  <a:pt x="1516265" y="2260293"/>
                  <a:pt x="1526919" y="2148829"/>
                  <a:pt x="1527098" y="2037274"/>
                </a:cubicBezTo>
                <a:cubicBezTo>
                  <a:pt x="1527188" y="1977199"/>
                  <a:pt x="1510624" y="1917125"/>
                  <a:pt x="1501045" y="1854185"/>
                </a:cubicBezTo>
                <a:cubicBezTo>
                  <a:pt x="1546168" y="1816045"/>
                  <a:pt x="1584666" y="1763402"/>
                  <a:pt x="1654141" y="1743437"/>
                </a:cubicBezTo>
                <a:cubicBezTo>
                  <a:pt x="1691117" y="1732782"/>
                  <a:pt x="1715648" y="1684526"/>
                  <a:pt x="1750565" y="1659995"/>
                </a:cubicBezTo>
                <a:cubicBezTo>
                  <a:pt x="1859523" y="1583357"/>
                  <a:pt x="1943771" y="1486306"/>
                  <a:pt x="2005278" y="1368574"/>
                </a:cubicBezTo>
                <a:cubicBezTo>
                  <a:pt x="2017543" y="1345118"/>
                  <a:pt x="2058906" y="1250395"/>
                  <a:pt x="2076365" y="1221208"/>
                </a:cubicBezTo>
                <a:cubicBezTo>
                  <a:pt x="2085318" y="1292832"/>
                  <a:pt x="2089257" y="1372155"/>
                  <a:pt x="2101612" y="1410653"/>
                </a:cubicBezTo>
                <a:cubicBezTo>
                  <a:pt x="2151839" y="1566883"/>
                  <a:pt x="2256320" y="1678975"/>
                  <a:pt x="2386228" y="1772713"/>
                </a:cubicBezTo>
                <a:cubicBezTo>
                  <a:pt x="2436902" y="1809241"/>
                  <a:pt x="2487576" y="1847560"/>
                  <a:pt x="2530640" y="1892325"/>
                </a:cubicBezTo>
                <a:cubicBezTo>
                  <a:pt x="2622319" y="1987854"/>
                  <a:pt x="2722324" y="2070758"/>
                  <a:pt x="2843547" y="2125730"/>
                </a:cubicBezTo>
                <a:cubicBezTo>
                  <a:pt x="2868168" y="2136921"/>
                  <a:pt x="2874256" y="2152052"/>
                  <a:pt x="2872287" y="2177747"/>
                </a:cubicBezTo>
                <a:cubicBezTo>
                  <a:pt x="2859036" y="2352957"/>
                  <a:pt x="2849994" y="2528526"/>
                  <a:pt x="2832714" y="2703378"/>
                </a:cubicBezTo>
                <a:cubicBezTo>
                  <a:pt x="2828775" y="2743308"/>
                  <a:pt x="2797619" y="2780373"/>
                  <a:pt x="2779354" y="2818961"/>
                </a:cubicBezTo>
                <a:cubicBezTo>
                  <a:pt x="2766104" y="2847073"/>
                  <a:pt x="2737544" y="2875902"/>
                  <a:pt x="2782936" y="2900523"/>
                </a:cubicBezTo>
                <a:cubicBezTo>
                  <a:pt x="2760195" y="2967670"/>
                  <a:pt x="2737007" y="3032042"/>
                  <a:pt x="2717489" y="3097578"/>
                </a:cubicBezTo>
                <a:cubicBezTo>
                  <a:pt x="2713639" y="3110381"/>
                  <a:pt x="2720533" y="3129899"/>
                  <a:pt x="2728680" y="3142075"/>
                </a:cubicBezTo>
                <a:cubicBezTo>
                  <a:pt x="2755092" y="3181468"/>
                  <a:pt x="2784816" y="3218712"/>
                  <a:pt x="2812212" y="3257479"/>
                </a:cubicBezTo>
                <a:cubicBezTo>
                  <a:pt x="2815793" y="3262493"/>
                  <a:pt x="2814181" y="3271714"/>
                  <a:pt x="2813644" y="3278877"/>
                </a:cubicBezTo>
                <a:cubicBezTo>
                  <a:pt x="2802901" y="3413977"/>
                  <a:pt x="2792068" y="3548989"/>
                  <a:pt x="2781056" y="3684089"/>
                </a:cubicBezTo>
                <a:cubicBezTo>
                  <a:pt x="2764851" y="3882219"/>
                  <a:pt x="2769238" y="4080170"/>
                  <a:pt x="2789024" y="4277853"/>
                </a:cubicBezTo>
                <a:cubicBezTo>
                  <a:pt x="2796992" y="4357803"/>
                  <a:pt x="2818121" y="4438111"/>
                  <a:pt x="2812928" y="4516987"/>
                </a:cubicBezTo>
                <a:cubicBezTo>
                  <a:pt x="2809974" y="4562558"/>
                  <a:pt x="2840862" y="4583777"/>
                  <a:pt x="2846412" y="4618246"/>
                </a:cubicBezTo>
                <a:cubicBezTo>
                  <a:pt x="2856977" y="4684409"/>
                  <a:pt x="2864677" y="4751019"/>
                  <a:pt x="2872645" y="4817540"/>
                </a:cubicBezTo>
                <a:cubicBezTo>
                  <a:pt x="2877211" y="4855948"/>
                  <a:pt x="2881329" y="4894535"/>
                  <a:pt x="2883120" y="4933212"/>
                </a:cubicBezTo>
                <a:cubicBezTo>
                  <a:pt x="2886522" y="5006717"/>
                  <a:pt x="2931466" y="5058734"/>
                  <a:pt x="2972113" y="5113526"/>
                </a:cubicBezTo>
                <a:cubicBezTo>
                  <a:pt x="3001926" y="5153635"/>
                  <a:pt x="3034157" y="5192491"/>
                  <a:pt x="3058778" y="5235645"/>
                </a:cubicBezTo>
                <a:cubicBezTo>
                  <a:pt x="3092531" y="5295003"/>
                  <a:pt x="3114823" y="5361255"/>
                  <a:pt x="3151620" y="5418465"/>
                </a:cubicBezTo>
                <a:cubicBezTo>
                  <a:pt x="3197639" y="5490179"/>
                  <a:pt x="3188596" y="5565026"/>
                  <a:pt x="3185015" y="5643633"/>
                </a:cubicBezTo>
                <a:cubicBezTo>
                  <a:pt x="3186537" y="5832094"/>
                  <a:pt x="3197549" y="6030582"/>
                  <a:pt x="3189670" y="6163534"/>
                </a:cubicBezTo>
                <a:cubicBezTo>
                  <a:pt x="3182240" y="6290040"/>
                  <a:pt x="3146607" y="6409294"/>
                  <a:pt x="3038633" y="6492825"/>
                </a:cubicBezTo>
                <a:cubicBezTo>
                  <a:pt x="3028427" y="6500704"/>
                  <a:pt x="3021354" y="6513417"/>
                  <a:pt x="3014908" y="6525146"/>
                </a:cubicBezTo>
                <a:cubicBezTo>
                  <a:pt x="2989034" y="6572328"/>
                  <a:pt x="2947850" y="6599456"/>
                  <a:pt x="2898429" y="6616556"/>
                </a:cubicBezTo>
                <a:cubicBezTo>
                  <a:pt x="2868884" y="6626763"/>
                  <a:pt x="2838355" y="6635447"/>
                  <a:pt x="2811048" y="6649951"/>
                </a:cubicBezTo>
                <a:cubicBezTo>
                  <a:pt x="2796365" y="6657740"/>
                  <a:pt x="2776848" y="6677258"/>
                  <a:pt x="2777743" y="6690149"/>
                </a:cubicBezTo>
                <a:cubicBezTo>
                  <a:pt x="2782577" y="6758998"/>
                  <a:pt x="2793858" y="6827310"/>
                  <a:pt x="2878106" y="6845753"/>
                </a:cubicBezTo>
                <a:cubicBezTo>
                  <a:pt x="2905502" y="6851752"/>
                  <a:pt x="2933436" y="6858108"/>
                  <a:pt x="2961280" y="6859093"/>
                </a:cubicBezTo>
                <a:cubicBezTo>
                  <a:pt x="3020817" y="6861242"/>
                  <a:pt x="3080623" y="6862137"/>
                  <a:pt x="3140160" y="6859361"/>
                </a:cubicBezTo>
                <a:cubicBezTo>
                  <a:pt x="3183941" y="6857302"/>
                  <a:pt x="3219305" y="6840650"/>
                  <a:pt x="3230675" y="6790423"/>
                </a:cubicBezTo>
                <a:cubicBezTo>
                  <a:pt x="3238823" y="6754343"/>
                  <a:pt x="3255117" y="6720232"/>
                  <a:pt x="3265502" y="6684599"/>
                </a:cubicBezTo>
                <a:cubicBezTo>
                  <a:pt x="3285109" y="6616914"/>
                  <a:pt x="3329696" y="6572776"/>
                  <a:pt x="3392188" y="6544037"/>
                </a:cubicBezTo>
                <a:cubicBezTo>
                  <a:pt x="3435162" y="6524340"/>
                  <a:pt x="3439370" y="6532756"/>
                  <a:pt x="3445010" y="6580744"/>
                </a:cubicBezTo>
                <a:cubicBezTo>
                  <a:pt x="3454948" y="6664634"/>
                  <a:pt x="3463901" y="6745211"/>
                  <a:pt x="3463901" y="6843694"/>
                </a:cubicBezTo>
                <a:cubicBezTo>
                  <a:pt x="3481807" y="6843694"/>
                  <a:pt x="3490760" y="6843694"/>
                  <a:pt x="3508666" y="6843694"/>
                </a:cubicBezTo>
                <a:cubicBezTo>
                  <a:pt x="3517619" y="6798929"/>
                  <a:pt x="3517619" y="6566151"/>
                  <a:pt x="3544478" y="6458715"/>
                </a:cubicBezTo>
                <a:cubicBezTo>
                  <a:pt x="3561131" y="6392104"/>
                  <a:pt x="3540628" y="6324957"/>
                  <a:pt x="3480374" y="6280550"/>
                </a:cubicBezTo>
                <a:cubicBezTo>
                  <a:pt x="3452799" y="6260227"/>
                  <a:pt x="3446085" y="6239814"/>
                  <a:pt x="3446711" y="6210179"/>
                </a:cubicBezTo>
                <a:cubicBezTo>
                  <a:pt x="3447427" y="6175890"/>
                  <a:pt x="3442951" y="6141241"/>
                  <a:pt x="3446711" y="6107399"/>
                </a:cubicBezTo>
                <a:cubicBezTo>
                  <a:pt x="3451725" y="6062455"/>
                  <a:pt x="3462468" y="6018137"/>
                  <a:pt x="3470705" y="5973551"/>
                </a:cubicBezTo>
                <a:cubicBezTo>
                  <a:pt x="3505712" y="6030761"/>
                  <a:pt x="3534540" y="6085285"/>
                  <a:pt x="3552267" y="6143121"/>
                </a:cubicBezTo>
                <a:cubicBezTo>
                  <a:pt x="3585125" y="6250020"/>
                  <a:pt x="3629711" y="6355039"/>
                  <a:pt x="3586826" y="6472592"/>
                </a:cubicBezTo>
                <a:cubicBezTo>
                  <a:pt x="3541703" y="6596233"/>
                  <a:pt x="3544030" y="6588086"/>
                  <a:pt x="3649318" y="6651831"/>
                </a:cubicBezTo>
                <a:cubicBezTo>
                  <a:pt x="3671431" y="6665171"/>
                  <a:pt x="3685756" y="6664544"/>
                  <a:pt x="3704737" y="6649861"/>
                </a:cubicBezTo>
                <a:cubicBezTo>
                  <a:pt x="3753083" y="6612527"/>
                  <a:pt x="3802862" y="6576894"/>
                  <a:pt x="3850939" y="6539202"/>
                </a:cubicBezTo>
                <a:cubicBezTo>
                  <a:pt x="3861951" y="6530518"/>
                  <a:pt x="3869651" y="6516999"/>
                  <a:pt x="3877350" y="6504823"/>
                </a:cubicBezTo>
                <a:cubicBezTo>
                  <a:pt x="3915490" y="6444121"/>
                  <a:pt x="3915490" y="6385121"/>
                  <a:pt x="3877261" y="6322450"/>
                </a:cubicBezTo>
                <a:cubicBezTo>
                  <a:pt x="3844045" y="6268105"/>
                  <a:pt x="3829094" y="6209463"/>
                  <a:pt x="3857027" y="6144643"/>
                </a:cubicBezTo>
                <a:cubicBezTo>
                  <a:pt x="3876903" y="6098714"/>
                  <a:pt x="3904747" y="6078302"/>
                  <a:pt x="3950228" y="6095939"/>
                </a:cubicBezTo>
                <a:cubicBezTo>
                  <a:pt x="3989890" y="6111338"/>
                  <a:pt x="4027582" y="6132020"/>
                  <a:pt x="4076018" y="6155029"/>
                </a:cubicBezTo>
                <a:cubicBezTo>
                  <a:pt x="4099385" y="6136317"/>
                  <a:pt x="4099833" y="6135601"/>
                  <a:pt x="4090432" y="6127364"/>
                </a:cubicBezTo>
                <a:cubicBezTo>
                  <a:pt x="4018808" y="6064693"/>
                  <a:pt x="3956137" y="6019928"/>
                  <a:pt x="3902419" y="5921445"/>
                </a:cubicBezTo>
                <a:cubicBezTo>
                  <a:pt x="3894719" y="5907299"/>
                  <a:pt x="3875560" y="5894586"/>
                  <a:pt x="3848432" y="5894138"/>
                </a:cubicBezTo>
                <a:cubicBezTo>
                  <a:pt x="3723807" y="5892079"/>
                  <a:pt x="3723807" y="5894586"/>
                  <a:pt x="3664359" y="5786075"/>
                </a:cubicBezTo>
                <a:cubicBezTo>
                  <a:pt x="3660867" y="5779719"/>
                  <a:pt x="3599091" y="5638172"/>
                  <a:pt x="3594883" y="5628413"/>
                </a:cubicBezTo>
                <a:cubicBezTo>
                  <a:pt x="3580290" y="5594750"/>
                  <a:pt x="3565339" y="5559117"/>
                  <a:pt x="3561936" y="5523126"/>
                </a:cubicBezTo>
                <a:cubicBezTo>
                  <a:pt x="3546089" y="5355705"/>
                  <a:pt x="3537674" y="5187657"/>
                  <a:pt x="3493983" y="5023728"/>
                </a:cubicBezTo>
                <a:cubicBezTo>
                  <a:pt x="3480016" y="4971352"/>
                  <a:pt x="3474197" y="4914053"/>
                  <a:pt x="3478494" y="4860156"/>
                </a:cubicBezTo>
                <a:cubicBezTo>
                  <a:pt x="3484762" y="4781817"/>
                  <a:pt x="3503205" y="4704374"/>
                  <a:pt x="3517619" y="4626751"/>
                </a:cubicBezTo>
                <a:cubicBezTo>
                  <a:pt x="3519499" y="4616724"/>
                  <a:pt x="3526483" y="4601235"/>
                  <a:pt x="3533824" y="4599534"/>
                </a:cubicBezTo>
                <a:cubicBezTo>
                  <a:pt x="3586468" y="4587269"/>
                  <a:pt x="3639738" y="4577868"/>
                  <a:pt x="3697843" y="4566587"/>
                </a:cubicBezTo>
                <a:cubicBezTo>
                  <a:pt x="3699365" y="4551367"/>
                  <a:pt x="3702588" y="4527910"/>
                  <a:pt x="3703842" y="4504364"/>
                </a:cubicBezTo>
                <a:cubicBezTo>
                  <a:pt x="3716465" y="4252695"/>
                  <a:pt x="3733565" y="4001205"/>
                  <a:pt x="3739116" y="3749446"/>
                </a:cubicBezTo>
                <a:cubicBezTo>
                  <a:pt x="3742071" y="3614614"/>
                  <a:pt x="3725776" y="3479245"/>
                  <a:pt x="3716644" y="3344144"/>
                </a:cubicBezTo>
                <a:cubicBezTo>
                  <a:pt x="3707602" y="3209133"/>
                  <a:pt x="3696679" y="3074300"/>
                  <a:pt x="3686562" y="2939379"/>
                </a:cubicBezTo>
                <a:cubicBezTo>
                  <a:pt x="3686383" y="2936424"/>
                  <a:pt x="3687278" y="2932843"/>
                  <a:pt x="3685936" y="2930515"/>
                </a:cubicBezTo>
                <a:cubicBezTo>
                  <a:pt x="3654242" y="2877334"/>
                  <a:pt x="3689248" y="2839374"/>
                  <a:pt x="3720315" y="2806427"/>
                </a:cubicBezTo>
                <a:cubicBezTo>
                  <a:pt x="3757739" y="2766854"/>
                  <a:pt x="3777077" y="2722895"/>
                  <a:pt x="3775018" y="2670251"/>
                </a:cubicBezTo>
                <a:cubicBezTo>
                  <a:pt x="3773585" y="2632291"/>
                  <a:pt x="3792745" y="2610445"/>
                  <a:pt x="3827124" y="2587078"/>
                </a:cubicBezTo>
                <a:cubicBezTo>
                  <a:pt x="3832228" y="2603820"/>
                  <a:pt x="3837957" y="2616444"/>
                  <a:pt x="3839748" y="2629515"/>
                </a:cubicBezTo>
                <a:cubicBezTo>
                  <a:pt x="3842882" y="2652972"/>
                  <a:pt x="3840464" y="2677503"/>
                  <a:pt x="3845836" y="2700333"/>
                </a:cubicBezTo>
                <a:cubicBezTo>
                  <a:pt x="3869561" y="2801592"/>
                  <a:pt x="3897316" y="2901866"/>
                  <a:pt x="3919788" y="3003303"/>
                </a:cubicBezTo>
                <a:cubicBezTo>
                  <a:pt x="3968761" y="3223995"/>
                  <a:pt x="4040295" y="3436091"/>
                  <a:pt x="4090522" y="3656514"/>
                </a:cubicBezTo>
                <a:cubicBezTo>
                  <a:pt x="4100012" y="3698235"/>
                  <a:pt x="4098848" y="3745865"/>
                  <a:pt x="4110755" y="3772277"/>
                </a:cubicBezTo>
                <a:cubicBezTo>
                  <a:pt x="4145493" y="3777022"/>
                  <a:pt x="4177545" y="3781319"/>
                  <a:pt x="4208164" y="3785527"/>
                </a:cubicBezTo>
                <a:cubicBezTo>
                  <a:pt x="4210761" y="3792779"/>
                  <a:pt x="4214610" y="3800478"/>
                  <a:pt x="4219893" y="3807999"/>
                </a:cubicBezTo>
                <a:cubicBezTo>
                  <a:pt x="4235381" y="3830381"/>
                  <a:pt x="4256242" y="3842737"/>
                  <a:pt x="4266359" y="3835664"/>
                </a:cubicBezTo>
                <a:cubicBezTo>
                  <a:pt x="4274953" y="3829755"/>
                  <a:pt x="4273073" y="3811759"/>
                  <a:pt x="4262956" y="3792868"/>
                </a:cubicBezTo>
                <a:cubicBezTo>
                  <a:pt x="4277729" y="3794838"/>
                  <a:pt x="4292233" y="3796808"/>
                  <a:pt x="4306647" y="3798777"/>
                </a:cubicBezTo>
                <a:cubicBezTo>
                  <a:pt x="4421783" y="3826442"/>
                  <a:pt x="4314347" y="3978643"/>
                  <a:pt x="4340221" y="3997713"/>
                </a:cubicBezTo>
                <a:cubicBezTo>
                  <a:pt x="4403877" y="3942831"/>
                  <a:pt x="4448642" y="3915972"/>
                  <a:pt x="4434048" y="3780961"/>
                </a:cubicBezTo>
                <a:cubicBezTo>
                  <a:pt x="4438794" y="3781140"/>
                  <a:pt x="4443897" y="3790541"/>
                  <a:pt x="4448642" y="3790630"/>
                </a:cubicBezTo>
                <a:cubicBezTo>
                  <a:pt x="4466548" y="3844348"/>
                  <a:pt x="4448642" y="3907019"/>
                  <a:pt x="4460549" y="3915346"/>
                </a:cubicBezTo>
                <a:cubicBezTo>
                  <a:pt x="4511760" y="3827069"/>
                  <a:pt x="4502091" y="3771202"/>
                  <a:pt x="4434496" y="3709516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893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64" name="Group 34">
            <a:extLst>
              <a:ext uri="{FF2B5EF4-FFF2-40B4-BE49-F238E27FC236}">
                <a16:creationId xmlns:a16="http://schemas.microsoft.com/office/drawing/2014/main" id="{AA7C3C94-901D-4200-8257-021287F2FD3E}"/>
              </a:ext>
            </a:extLst>
          </p:cNvPr>
          <p:cNvGrpSpPr/>
          <p:nvPr/>
        </p:nvGrpSpPr>
        <p:grpSpPr>
          <a:xfrm>
            <a:off x="77293" y="1282500"/>
            <a:ext cx="11702338" cy="5438082"/>
            <a:chOff x="824118" y="1557324"/>
            <a:chExt cx="10945388" cy="5086327"/>
          </a:xfrm>
          <a:solidFill>
            <a:schemeClr val="accent4"/>
          </a:solidFill>
        </p:grpSpPr>
        <p:grpSp>
          <p:nvGrpSpPr>
            <p:cNvPr id="165" name="Group 32">
              <a:extLst>
                <a:ext uri="{FF2B5EF4-FFF2-40B4-BE49-F238E27FC236}">
                  <a16:creationId xmlns:a16="http://schemas.microsoft.com/office/drawing/2014/main" id="{4EA89E71-7493-4472-85E2-751A735AE84F}"/>
                </a:ext>
              </a:extLst>
            </p:cNvPr>
            <p:cNvGrpSpPr/>
            <p:nvPr/>
          </p:nvGrpSpPr>
          <p:grpSpPr>
            <a:xfrm>
              <a:off x="824118" y="1557324"/>
              <a:ext cx="1572339" cy="2344701"/>
              <a:chOff x="251" y="850605"/>
              <a:chExt cx="1751625" cy="2612056"/>
            </a:xfrm>
            <a:grpFill/>
          </p:grpSpPr>
          <p:sp>
            <p:nvSpPr>
              <p:cNvPr id="167" name="Freeform: Shape 26">
                <a:extLst>
                  <a:ext uri="{FF2B5EF4-FFF2-40B4-BE49-F238E27FC236}">
                    <a16:creationId xmlns:a16="http://schemas.microsoft.com/office/drawing/2014/main" id="{B55E990A-3F33-421C-9168-AEB64EB428A8}"/>
                  </a:ext>
                </a:extLst>
              </p:cNvPr>
              <p:cNvSpPr/>
              <p:nvPr/>
            </p:nvSpPr>
            <p:spPr>
              <a:xfrm>
                <a:off x="251" y="850605"/>
                <a:ext cx="1751625" cy="2368046"/>
              </a:xfrm>
              <a:custGeom>
                <a:avLst/>
                <a:gdLst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787448 w 1751625"/>
                  <a:gd name="connsiteY19" fmla="*/ 2077841 h 2368046"/>
                  <a:gd name="connsiteX20" fmla="*/ 804039 w 1751625"/>
                  <a:gd name="connsiteY20" fmla="*/ 2076850 h 2368046"/>
                  <a:gd name="connsiteX21" fmla="*/ 808470 w 1751625"/>
                  <a:gd name="connsiteY21" fmla="*/ 2074377 h 2368046"/>
                  <a:gd name="connsiteX22" fmla="*/ 869507 w 1751625"/>
                  <a:gd name="connsiteY22" fmla="*/ 2077356 h 2368046"/>
                  <a:gd name="connsiteX23" fmla="*/ 891516 w 1751625"/>
                  <a:gd name="connsiteY23" fmla="*/ 2083763 h 2368046"/>
                  <a:gd name="connsiteX24" fmla="*/ 1040426 w 1751625"/>
                  <a:gd name="connsiteY24" fmla="*/ 2087994 h 2368046"/>
                  <a:gd name="connsiteX25" fmla="*/ 1051754 w 1751625"/>
                  <a:gd name="connsiteY25" fmla="*/ 2086248 h 2368046"/>
                  <a:gd name="connsiteX26" fmla="*/ 1110737 w 1751625"/>
                  <a:gd name="connsiteY26" fmla="*/ 2089125 h 2368046"/>
                  <a:gd name="connsiteX27" fmla="*/ 1124394 w 1751625"/>
                  <a:gd name="connsiteY27" fmla="*/ 2087055 h 2368046"/>
                  <a:gd name="connsiteX28" fmla="*/ 1125615 w 1751625"/>
                  <a:gd name="connsiteY28" fmla="*/ 2088153 h 2368046"/>
                  <a:gd name="connsiteX29" fmla="*/ 1141109 w 1751625"/>
                  <a:gd name="connsiteY29" fmla="*/ 2089686 h 2368046"/>
                  <a:gd name="connsiteX30" fmla="*/ 1213872 w 1751625"/>
                  <a:gd name="connsiteY30" fmla="*/ 2093070 h 2368046"/>
                  <a:gd name="connsiteX31" fmla="*/ 1241792 w 1751625"/>
                  <a:gd name="connsiteY31" fmla="*/ 2072764 h 2368046"/>
                  <a:gd name="connsiteX32" fmla="*/ 1272251 w 1751625"/>
                  <a:gd name="connsiteY32" fmla="*/ 1923854 h 2368046"/>
                  <a:gd name="connsiteX33" fmla="*/ 1445697 w 1751625"/>
                  <a:gd name="connsiteY33" fmla="*/ 1504199 h 2368046"/>
                  <a:gd name="connsiteX34" fmla="*/ 1569225 w 1751625"/>
                  <a:gd name="connsiteY34" fmla="*/ 1329061 h 2368046"/>
                  <a:gd name="connsiteX35" fmla="*/ 1673293 w 1751625"/>
                  <a:gd name="connsiteY35" fmla="*/ 1043932 h 2368046"/>
                  <a:gd name="connsiteX36" fmla="*/ 1673293 w 1751625"/>
                  <a:gd name="connsiteY36" fmla="*/ 682656 h 2368046"/>
                  <a:gd name="connsiteX37" fmla="*/ 1203719 w 1751625"/>
                  <a:gd name="connsiteY37" fmla="*/ 125936 h 2368046"/>
                  <a:gd name="connsiteX38" fmla="*/ 912423 w 1751625"/>
                  <a:gd name="connsiteY38" fmla="*/ 53293 h 2368046"/>
                  <a:gd name="connsiteX39" fmla="*/ 905053 w 1751625"/>
                  <a:gd name="connsiteY39" fmla="*/ 928 h 2368046"/>
                  <a:gd name="connsiteX40" fmla="*/ 1180875 w 1751625"/>
                  <a:gd name="connsiteY40" fmla="*/ 59942 h 2368046"/>
                  <a:gd name="connsiteX41" fmla="*/ 1713905 w 1751625"/>
                  <a:gd name="connsiteY41" fmla="*/ 628507 h 2368046"/>
                  <a:gd name="connsiteX42" fmla="*/ 1730826 w 1751625"/>
                  <a:gd name="connsiteY42" fmla="*/ 1038009 h 2368046"/>
                  <a:gd name="connsiteX43" fmla="*/ 1570071 w 1751625"/>
                  <a:gd name="connsiteY43" fmla="*/ 1425513 h 2368046"/>
                  <a:gd name="connsiteX44" fmla="*/ 1441467 w 1751625"/>
                  <a:gd name="connsiteY44" fmla="*/ 1602344 h 2368046"/>
                  <a:gd name="connsiteX45" fmla="*/ 1325554 w 1751625"/>
                  <a:gd name="connsiteY45" fmla="*/ 1930623 h 2368046"/>
                  <a:gd name="connsiteX46" fmla="*/ 1271405 w 1751625"/>
                  <a:gd name="connsiteY46" fmla="*/ 2138758 h 2368046"/>
                  <a:gd name="connsiteX47" fmla="*/ 1310325 w 1751625"/>
                  <a:gd name="connsiteY47" fmla="*/ 2151450 h 2368046"/>
                  <a:gd name="connsiteX48" fmla="*/ 1401701 w 1751625"/>
                  <a:gd name="connsiteY48" fmla="*/ 2269055 h 2368046"/>
                  <a:gd name="connsiteX49" fmla="*/ 1283250 w 1751625"/>
                  <a:gd name="connsiteY49" fmla="*/ 2367200 h 2368046"/>
                  <a:gd name="connsiteX50" fmla="*/ 1253637 w 1751625"/>
                  <a:gd name="connsiteY50" fmla="*/ 2368046 h 2368046"/>
                  <a:gd name="connsiteX51" fmla="*/ 482859 w 1751625"/>
                  <a:gd name="connsiteY51" fmla="*/ 2341817 h 2368046"/>
                  <a:gd name="connsiteX52" fmla="*/ 419403 w 1751625"/>
                  <a:gd name="connsiteY52" fmla="*/ 2324050 h 2368046"/>
                  <a:gd name="connsiteX53" fmla="*/ 355101 w 1751625"/>
                  <a:gd name="connsiteY53" fmla="*/ 2224212 h 2368046"/>
                  <a:gd name="connsiteX54" fmla="*/ 435479 w 1751625"/>
                  <a:gd name="connsiteY54" fmla="*/ 2128605 h 2368046"/>
                  <a:gd name="connsiteX55" fmla="*/ 494704 w 1751625"/>
                  <a:gd name="connsiteY55" fmla="*/ 2113376 h 2368046"/>
                  <a:gd name="connsiteX56" fmla="*/ 441401 w 1751625"/>
                  <a:gd name="connsiteY56" fmla="*/ 1886627 h 2368046"/>
                  <a:gd name="connsiteX57" fmla="*/ 343256 w 1751625"/>
                  <a:gd name="connsiteY57" fmla="*/ 1663262 h 2368046"/>
                  <a:gd name="connsiteX58" fmla="*/ 157119 w 1751625"/>
                  <a:gd name="connsiteY58" fmla="*/ 1382363 h 2368046"/>
                  <a:gd name="connsiteX59" fmla="*/ 3132 w 1751625"/>
                  <a:gd name="connsiteY59" fmla="*/ 757111 h 2368046"/>
                  <a:gd name="connsiteX60" fmla="*/ 165580 w 1751625"/>
                  <a:gd name="connsiteY60" fmla="*/ 351839 h 2368046"/>
                  <a:gd name="connsiteX61" fmla="*/ 626693 w 1751625"/>
                  <a:gd name="connsiteY61" fmla="*/ 37098 h 2368046"/>
                  <a:gd name="connsiteX62" fmla="*/ 905053 w 1751625"/>
                  <a:gd name="connsiteY62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787448 w 1751625"/>
                  <a:gd name="connsiteY19" fmla="*/ 2077841 h 2368046"/>
                  <a:gd name="connsiteX20" fmla="*/ 804039 w 1751625"/>
                  <a:gd name="connsiteY20" fmla="*/ 2076850 h 2368046"/>
                  <a:gd name="connsiteX21" fmla="*/ 808470 w 1751625"/>
                  <a:gd name="connsiteY21" fmla="*/ 2074377 h 2368046"/>
                  <a:gd name="connsiteX22" fmla="*/ 891516 w 1751625"/>
                  <a:gd name="connsiteY22" fmla="*/ 2083763 h 2368046"/>
                  <a:gd name="connsiteX23" fmla="*/ 1040426 w 1751625"/>
                  <a:gd name="connsiteY23" fmla="*/ 2087994 h 2368046"/>
                  <a:gd name="connsiteX24" fmla="*/ 1051754 w 1751625"/>
                  <a:gd name="connsiteY24" fmla="*/ 2086248 h 2368046"/>
                  <a:gd name="connsiteX25" fmla="*/ 1110737 w 1751625"/>
                  <a:gd name="connsiteY25" fmla="*/ 2089125 h 2368046"/>
                  <a:gd name="connsiteX26" fmla="*/ 1124394 w 1751625"/>
                  <a:gd name="connsiteY26" fmla="*/ 2087055 h 2368046"/>
                  <a:gd name="connsiteX27" fmla="*/ 1125615 w 1751625"/>
                  <a:gd name="connsiteY27" fmla="*/ 2088153 h 2368046"/>
                  <a:gd name="connsiteX28" fmla="*/ 1141109 w 1751625"/>
                  <a:gd name="connsiteY28" fmla="*/ 2089686 h 2368046"/>
                  <a:gd name="connsiteX29" fmla="*/ 1213872 w 1751625"/>
                  <a:gd name="connsiteY29" fmla="*/ 2093070 h 2368046"/>
                  <a:gd name="connsiteX30" fmla="*/ 1241792 w 1751625"/>
                  <a:gd name="connsiteY30" fmla="*/ 2072764 h 2368046"/>
                  <a:gd name="connsiteX31" fmla="*/ 1272251 w 1751625"/>
                  <a:gd name="connsiteY31" fmla="*/ 1923854 h 2368046"/>
                  <a:gd name="connsiteX32" fmla="*/ 1445697 w 1751625"/>
                  <a:gd name="connsiteY32" fmla="*/ 1504199 h 2368046"/>
                  <a:gd name="connsiteX33" fmla="*/ 1569225 w 1751625"/>
                  <a:gd name="connsiteY33" fmla="*/ 1329061 h 2368046"/>
                  <a:gd name="connsiteX34" fmla="*/ 1673293 w 1751625"/>
                  <a:gd name="connsiteY34" fmla="*/ 1043932 h 2368046"/>
                  <a:gd name="connsiteX35" fmla="*/ 1673293 w 1751625"/>
                  <a:gd name="connsiteY35" fmla="*/ 682656 h 2368046"/>
                  <a:gd name="connsiteX36" fmla="*/ 1203719 w 1751625"/>
                  <a:gd name="connsiteY36" fmla="*/ 125936 h 2368046"/>
                  <a:gd name="connsiteX37" fmla="*/ 912423 w 1751625"/>
                  <a:gd name="connsiteY37" fmla="*/ 53293 h 2368046"/>
                  <a:gd name="connsiteX38" fmla="*/ 905053 w 1751625"/>
                  <a:gd name="connsiteY38" fmla="*/ 928 h 2368046"/>
                  <a:gd name="connsiteX39" fmla="*/ 1180875 w 1751625"/>
                  <a:gd name="connsiteY39" fmla="*/ 59942 h 2368046"/>
                  <a:gd name="connsiteX40" fmla="*/ 1713905 w 1751625"/>
                  <a:gd name="connsiteY40" fmla="*/ 628507 h 2368046"/>
                  <a:gd name="connsiteX41" fmla="*/ 1730826 w 1751625"/>
                  <a:gd name="connsiteY41" fmla="*/ 1038009 h 2368046"/>
                  <a:gd name="connsiteX42" fmla="*/ 1570071 w 1751625"/>
                  <a:gd name="connsiteY42" fmla="*/ 1425513 h 2368046"/>
                  <a:gd name="connsiteX43" fmla="*/ 1441467 w 1751625"/>
                  <a:gd name="connsiteY43" fmla="*/ 1602344 h 2368046"/>
                  <a:gd name="connsiteX44" fmla="*/ 1325554 w 1751625"/>
                  <a:gd name="connsiteY44" fmla="*/ 1930623 h 2368046"/>
                  <a:gd name="connsiteX45" fmla="*/ 1271405 w 1751625"/>
                  <a:gd name="connsiteY45" fmla="*/ 2138758 h 2368046"/>
                  <a:gd name="connsiteX46" fmla="*/ 1310325 w 1751625"/>
                  <a:gd name="connsiteY46" fmla="*/ 2151450 h 2368046"/>
                  <a:gd name="connsiteX47" fmla="*/ 1401701 w 1751625"/>
                  <a:gd name="connsiteY47" fmla="*/ 2269055 h 2368046"/>
                  <a:gd name="connsiteX48" fmla="*/ 1283250 w 1751625"/>
                  <a:gd name="connsiteY48" fmla="*/ 2367200 h 2368046"/>
                  <a:gd name="connsiteX49" fmla="*/ 1253637 w 1751625"/>
                  <a:gd name="connsiteY49" fmla="*/ 2368046 h 2368046"/>
                  <a:gd name="connsiteX50" fmla="*/ 482859 w 1751625"/>
                  <a:gd name="connsiteY50" fmla="*/ 2341817 h 2368046"/>
                  <a:gd name="connsiteX51" fmla="*/ 419403 w 1751625"/>
                  <a:gd name="connsiteY51" fmla="*/ 2324050 h 2368046"/>
                  <a:gd name="connsiteX52" fmla="*/ 355101 w 1751625"/>
                  <a:gd name="connsiteY52" fmla="*/ 2224212 h 2368046"/>
                  <a:gd name="connsiteX53" fmla="*/ 435479 w 1751625"/>
                  <a:gd name="connsiteY53" fmla="*/ 2128605 h 2368046"/>
                  <a:gd name="connsiteX54" fmla="*/ 494704 w 1751625"/>
                  <a:gd name="connsiteY54" fmla="*/ 2113376 h 2368046"/>
                  <a:gd name="connsiteX55" fmla="*/ 441401 w 1751625"/>
                  <a:gd name="connsiteY55" fmla="*/ 1886627 h 2368046"/>
                  <a:gd name="connsiteX56" fmla="*/ 343256 w 1751625"/>
                  <a:gd name="connsiteY56" fmla="*/ 1663262 h 2368046"/>
                  <a:gd name="connsiteX57" fmla="*/ 157119 w 1751625"/>
                  <a:gd name="connsiteY57" fmla="*/ 1382363 h 2368046"/>
                  <a:gd name="connsiteX58" fmla="*/ 3132 w 1751625"/>
                  <a:gd name="connsiteY58" fmla="*/ 757111 h 2368046"/>
                  <a:gd name="connsiteX59" fmla="*/ 165580 w 1751625"/>
                  <a:gd name="connsiteY59" fmla="*/ 351839 h 2368046"/>
                  <a:gd name="connsiteX60" fmla="*/ 626693 w 1751625"/>
                  <a:gd name="connsiteY60" fmla="*/ 37098 h 2368046"/>
                  <a:gd name="connsiteX61" fmla="*/ 905053 w 1751625"/>
                  <a:gd name="connsiteY61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787448 w 1751625"/>
                  <a:gd name="connsiteY19" fmla="*/ 2077841 h 2368046"/>
                  <a:gd name="connsiteX20" fmla="*/ 804039 w 1751625"/>
                  <a:gd name="connsiteY20" fmla="*/ 2076850 h 2368046"/>
                  <a:gd name="connsiteX21" fmla="*/ 808470 w 1751625"/>
                  <a:gd name="connsiteY21" fmla="*/ 2074377 h 2368046"/>
                  <a:gd name="connsiteX22" fmla="*/ 1040426 w 1751625"/>
                  <a:gd name="connsiteY22" fmla="*/ 2087994 h 2368046"/>
                  <a:gd name="connsiteX23" fmla="*/ 1051754 w 1751625"/>
                  <a:gd name="connsiteY23" fmla="*/ 2086248 h 2368046"/>
                  <a:gd name="connsiteX24" fmla="*/ 1110737 w 1751625"/>
                  <a:gd name="connsiteY24" fmla="*/ 2089125 h 2368046"/>
                  <a:gd name="connsiteX25" fmla="*/ 1124394 w 1751625"/>
                  <a:gd name="connsiteY25" fmla="*/ 2087055 h 2368046"/>
                  <a:gd name="connsiteX26" fmla="*/ 1125615 w 1751625"/>
                  <a:gd name="connsiteY26" fmla="*/ 2088153 h 2368046"/>
                  <a:gd name="connsiteX27" fmla="*/ 1141109 w 1751625"/>
                  <a:gd name="connsiteY27" fmla="*/ 2089686 h 2368046"/>
                  <a:gd name="connsiteX28" fmla="*/ 1213872 w 1751625"/>
                  <a:gd name="connsiteY28" fmla="*/ 2093070 h 2368046"/>
                  <a:gd name="connsiteX29" fmla="*/ 1241792 w 1751625"/>
                  <a:gd name="connsiteY29" fmla="*/ 2072764 h 2368046"/>
                  <a:gd name="connsiteX30" fmla="*/ 1272251 w 1751625"/>
                  <a:gd name="connsiteY30" fmla="*/ 1923854 h 2368046"/>
                  <a:gd name="connsiteX31" fmla="*/ 1445697 w 1751625"/>
                  <a:gd name="connsiteY31" fmla="*/ 1504199 h 2368046"/>
                  <a:gd name="connsiteX32" fmla="*/ 1569225 w 1751625"/>
                  <a:gd name="connsiteY32" fmla="*/ 1329061 h 2368046"/>
                  <a:gd name="connsiteX33" fmla="*/ 1673293 w 1751625"/>
                  <a:gd name="connsiteY33" fmla="*/ 1043932 h 2368046"/>
                  <a:gd name="connsiteX34" fmla="*/ 1673293 w 1751625"/>
                  <a:gd name="connsiteY34" fmla="*/ 682656 h 2368046"/>
                  <a:gd name="connsiteX35" fmla="*/ 1203719 w 1751625"/>
                  <a:gd name="connsiteY35" fmla="*/ 125936 h 2368046"/>
                  <a:gd name="connsiteX36" fmla="*/ 912423 w 1751625"/>
                  <a:gd name="connsiteY36" fmla="*/ 53293 h 2368046"/>
                  <a:gd name="connsiteX37" fmla="*/ 905053 w 1751625"/>
                  <a:gd name="connsiteY37" fmla="*/ 928 h 2368046"/>
                  <a:gd name="connsiteX38" fmla="*/ 1180875 w 1751625"/>
                  <a:gd name="connsiteY38" fmla="*/ 59942 h 2368046"/>
                  <a:gd name="connsiteX39" fmla="*/ 1713905 w 1751625"/>
                  <a:gd name="connsiteY39" fmla="*/ 628507 h 2368046"/>
                  <a:gd name="connsiteX40" fmla="*/ 1730826 w 1751625"/>
                  <a:gd name="connsiteY40" fmla="*/ 1038009 h 2368046"/>
                  <a:gd name="connsiteX41" fmla="*/ 1570071 w 1751625"/>
                  <a:gd name="connsiteY41" fmla="*/ 1425513 h 2368046"/>
                  <a:gd name="connsiteX42" fmla="*/ 1441467 w 1751625"/>
                  <a:gd name="connsiteY42" fmla="*/ 1602344 h 2368046"/>
                  <a:gd name="connsiteX43" fmla="*/ 1325554 w 1751625"/>
                  <a:gd name="connsiteY43" fmla="*/ 1930623 h 2368046"/>
                  <a:gd name="connsiteX44" fmla="*/ 1271405 w 1751625"/>
                  <a:gd name="connsiteY44" fmla="*/ 2138758 h 2368046"/>
                  <a:gd name="connsiteX45" fmla="*/ 1310325 w 1751625"/>
                  <a:gd name="connsiteY45" fmla="*/ 2151450 h 2368046"/>
                  <a:gd name="connsiteX46" fmla="*/ 1401701 w 1751625"/>
                  <a:gd name="connsiteY46" fmla="*/ 2269055 h 2368046"/>
                  <a:gd name="connsiteX47" fmla="*/ 1283250 w 1751625"/>
                  <a:gd name="connsiteY47" fmla="*/ 2367200 h 2368046"/>
                  <a:gd name="connsiteX48" fmla="*/ 1253637 w 1751625"/>
                  <a:gd name="connsiteY48" fmla="*/ 2368046 h 2368046"/>
                  <a:gd name="connsiteX49" fmla="*/ 482859 w 1751625"/>
                  <a:gd name="connsiteY49" fmla="*/ 2341817 h 2368046"/>
                  <a:gd name="connsiteX50" fmla="*/ 419403 w 1751625"/>
                  <a:gd name="connsiteY50" fmla="*/ 2324050 h 2368046"/>
                  <a:gd name="connsiteX51" fmla="*/ 355101 w 1751625"/>
                  <a:gd name="connsiteY51" fmla="*/ 2224212 h 2368046"/>
                  <a:gd name="connsiteX52" fmla="*/ 435479 w 1751625"/>
                  <a:gd name="connsiteY52" fmla="*/ 2128605 h 2368046"/>
                  <a:gd name="connsiteX53" fmla="*/ 494704 w 1751625"/>
                  <a:gd name="connsiteY53" fmla="*/ 2113376 h 2368046"/>
                  <a:gd name="connsiteX54" fmla="*/ 441401 w 1751625"/>
                  <a:gd name="connsiteY54" fmla="*/ 1886627 h 2368046"/>
                  <a:gd name="connsiteX55" fmla="*/ 343256 w 1751625"/>
                  <a:gd name="connsiteY55" fmla="*/ 1663262 h 2368046"/>
                  <a:gd name="connsiteX56" fmla="*/ 157119 w 1751625"/>
                  <a:gd name="connsiteY56" fmla="*/ 1382363 h 2368046"/>
                  <a:gd name="connsiteX57" fmla="*/ 3132 w 1751625"/>
                  <a:gd name="connsiteY57" fmla="*/ 757111 h 2368046"/>
                  <a:gd name="connsiteX58" fmla="*/ 165580 w 1751625"/>
                  <a:gd name="connsiteY58" fmla="*/ 351839 h 2368046"/>
                  <a:gd name="connsiteX59" fmla="*/ 626693 w 1751625"/>
                  <a:gd name="connsiteY59" fmla="*/ 37098 h 2368046"/>
                  <a:gd name="connsiteX60" fmla="*/ 905053 w 1751625"/>
                  <a:gd name="connsiteY60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787448 w 1751625"/>
                  <a:gd name="connsiteY19" fmla="*/ 2077841 h 2368046"/>
                  <a:gd name="connsiteX20" fmla="*/ 804039 w 1751625"/>
                  <a:gd name="connsiteY20" fmla="*/ 2076850 h 2368046"/>
                  <a:gd name="connsiteX21" fmla="*/ 1040426 w 1751625"/>
                  <a:gd name="connsiteY21" fmla="*/ 2087994 h 2368046"/>
                  <a:gd name="connsiteX22" fmla="*/ 1051754 w 1751625"/>
                  <a:gd name="connsiteY22" fmla="*/ 2086248 h 2368046"/>
                  <a:gd name="connsiteX23" fmla="*/ 1110737 w 1751625"/>
                  <a:gd name="connsiteY23" fmla="*/ 2089125 h 2368046"/>
                  <a:gd name="connsiteX24" fmla="*/ 1124394 w 1751625"/>
                  <a:gd name="connsiteY24" fmla="*/ 2087055 h 2368046"/>
                  <a:gd name="connsiteX25" fmla="*/ 1125615 w 1751625"/>
                  <a:gd name="connsiteY25" fmla="*/ 2088153 h 2368046"/>
                  <a:gd name="connsiteX26" fmla="*/ 1141109 w 1751625"/>
                  <a:gd name="connsiteY26" fmla="*/ 2089686 h 2368046"/>
                  <a:gd name="connsiteX27" fmla="*/ 1213872 w 1751625"/>
                  <a:gd name="connsiteY27" fmla="*/ 2093070 h 2368046"/>
                  <a:gd name="connsiteX28" fmla="*/ 1241792 w 1751625"/>
                  <a:gd name="connsiteY28" fmla="*/ 2072764 h 2368046"/>
                  <a:gd name="connsiteX29" fmla="*/ 1272251 w 1751625"/>
                  <a:gd name="connsiteY29" fmla="*/ 1923854 h 2368046"/>
                  <a:gd name="connsiteX30" fmla="*/ 1445697 w 1751625"/>
                  <a:gd name="connsiteY30" fmla="*/ 1504199 h 2368046"/>
                  <a:gd name="connsiteX31" fmla="*/ 1569225 w 1751625"/>
                  <a:gd name="connsiteY31" fmla="*/ 1329061 h 2368046"/>
                  <a:gd name="connsiteX32" fmla="*/ 1673293 w 1751625"/>
                  <a:gd name="connsiteY32" fmla="*/ 1043932 h 2368046"/>
                  <a:gd name="connsiteX33" fmla="*/ 1673293 w 1751625"/>
                  <a:gd name="connsiteY33" fmla="*/ 682656 h 2368046"/>
                  <a:gd name="connsiteX34" fmla="*/ 1203719 w 1751625"/>
                  <a:gd name="connsiteY34" fmla="*/ 125936 h 2368046"/>
                  <a:gd name="connsiteX35" fmla="*/ 912423 w 1751625"/>
                  <a:gd name="connsiteY35" fmla="*/ 53293 h 2368046"/>
                  <a:gd name="connsiteX36" fmla="*/ 905053 w 1751625"/>
                  <a:gd name="connsiteY36" fmla="*/ 928 h 2368046"/>
                  <a:gd name="connsiteX37" fmla="*/ 1180875 w 1751625"/>
                  <a:gd name="connsiteY37" fmla="*/ 59942 h 2368046"/>
                  <a:gd name="connsiteX38" fmla="*/ 1713905 w 1751625"/>
                  <a:gd name="connsiteY38" fmla="*/ 628507 h 2368046"/>
                  <a:gd name="connsiteX39" fmla="*/ 1730826 w 1751625"/>
                  <a:gd name="connsiteY39" fmla="*/ 1038009 h 2368046"/>
                  <a:gd name="connsiteX40" fmla="*/ 1570071 w 1751625"/>
                  <a:gd name="connsiteY40" fmla="*/ 1425513 h 2368046"/>
                  <a:gd name="connsiteX41" fmla="*/ 1441467 w 1751625"/>
                  <a:gd name="connsiteY41" fmla="*/ 1602344 h 2368046"/>
                  <a:gd name="connsiteX42" fmla="*/ 1325554 w 1751625"/>
                  <a:gd name="connsiteY42" fmla="*/ 1930623 h 2368046"/>
                  <a:gd name="connsiteX43" fmla="*/ 1271405 w 1751625"/>
                  <a:gd name="connsiteY43" fmla="*/ 2138758 h 2368046"/>
                  <a:gd name="connsiteX44" fmla="*/ 1310325 w 1751625"/>
                  <a:gd name="connsiteY44" fmla="*/ 2151450 h 2368046"/>
                  <a:gd name="connsiteX45" fmla="*/ 1401701 w 1751625"/>
                  <a:gd name="connsiteY45" fmla="*/ 2269055 h 2368046"/>
                  <a:gd name="connsiteX46" fmla="*/ 1283250 w 1751625"/>
                  <a:gd name="connsiteY46" fmla="*/ 2367200 h 2368046"/>
                  <a:gd name="connsiteX47" fmla="*/ 1253637 w 1751625"/>
                  <a:gd name="connsiteY47" fmla="*/ 2368046 h 2368046"/>
                  <a:gd name="connsiteX48" fmla="*/ 482859 w 1751625"/>
                  <a:gd name="connsiteY48" fmla="*/ 2341817 h 2368046"/>
                  <a:gd name="connsiteX49" fmla="*/ 419403 w 1751625"/>
                  <a:gd name="connsiteY49" fmla="*/ 2324050 h 2368046"/>
                  <a:gd name="connsiteX50" fmla="*/ 355101 w 1751625"/>
                  <a:gd name="connsiteY50" fmla="*/ 2224212 h 2368046"/>
                  <a:gd name="connsiteX51" fmla="*/ 435479 w 1751625"/>
                  <a:gd name="connsiteY51" fmla="*/ 2128605 h 2368046"/>
                  <a:gd name="connsiteX52" fmla="*/ 494704 w 1751625"/>
                  <a:gd name="connsiteY52" fmla="*/ 2113376 h 2368046"/>
                  <a:gd name="connsiteX53" fmla="*/ 441401 w 1751625"/>
                  <a:gd name="connsiteY53" fmla="*/ 1886627 h 2368046"/>
                  <a:gd name="connsiteX54" fmla="*/ 343256 w 1751625"/>
                  <a:gd name="connsiteY54" fmla="*/ 1663262 h 2368046"/>
                  <a:gd name="connsiteX55" fmla="*/ 157119 w 1751625"/>
                  <a:gd name="connsiteY55" fmla="*/ 1382363 h 2368046"/>
                  <a:gd name="connsiteX56" fmla="*/ 3132 w 1751625"/>
                  <a:gd name="connsiteY56" fmla="*/ 757111 h 2368046"/>
                  <a:gd name="connsiteX57" fmla="*/ 165580 w 1751625"/>
                  <a:gd name="connsiteY57" fmla="*/ 351839 h 2368046"/>
                  <a:gd name="connsiteX58" fmla="*/ 626693 w 1751625"/>
                  <a:gd name="connsiteY58" fmla="*/ 37098 h 2368046"/>
                  <a:gd name="connsiteX59" fmla="*/ 905053 w 1751625"/>
                  <a:gd name="connsiteY59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787448 w 1751625"/>
                  <a:gd name="connsiteY19" fmla="*/ 2077841 h 2368046"/>
                  <a:gd name="connsiteX20" fmla="*/ 1040426 w 1751625"/>
                  <a:gd name="connsiteY20" fmla="*/ 2087994 h 2368046"/>
                  <a:gd name="connsiteX21" fmla="*/ 1051754 w 1751625"/>
                  <a:gd name="connsiteY21" fmla="*/ 2086248 h 2368046"/>
                  <a:gd name="connsiteX22" fmla="*/ 1110737 w 1751625"/>
                  <a:gd name="connsiteY22" fmla="*/ 2089125 h 2368046"/>
                  <a:gd name="connsiteX23" fmla="*/ 1124394 w 1751625"/>
                  <a:gd name="connsiteY23" fmla="*/ 2087055 h 2368046"/>
                  <a:gd name="connsiteX24" fmla="*/ 1125615 w 1751625"/>
                  <a:gd name="connsiteY24" fmla="*/ 2088153 h 2368046"/>
                  <a:gd name="connsiteX25" fmla="*/ 1141109 w 1751625"/>
                  <a:gd name="connsiteY25" fmla="*/ 2089686 h 2368046"/>
                  <a:gd name="connsiteX26" fmla="*/ 1213872 w 1751625"/>
                  <a:gd name="connsiteY26" fmla="*/ 2093070 h 2368046"/>
                  <a:gd name="connsiteX27" fmla="*/ 1241792 w 1751625"/>
                  <a:gd name="connsiteY27" fmla="*/ 2072764 h 2368046"/>
                  <a:gd name="connsiteX28" fmla="*/ 1272251 w 1751625"/>
                  <a:gd name="connsiteY28" fmla="*/ 1923854 h 2368046"/>
                  <a:gd name="connsiteX29" fmla="*/ 1445697 w 1751625"/>
                  <a:gd name="connsiteY29" fmla="*/ 1504199 h 2368046"/>
                  <a:gd name="connsiteX30" fmla="*/ 1569225 w 1751625"/>
                  <a:gd name="connsiteY30" fmla="*/ 1329061 h 2368046"/>
                  <a:gd name="connsiteX31" fmla="*/ 1673293 w 1751625"/>
                  <a:gd name="connsiteY31" fmla="*/ 1043932 h 2368046"/>
                  <a:gd name="connsiteX32" fmla="*/ 1673293 w 1751625"/>
                  <a:gd name="connsiteY32" fmla="*/ 682656 h 2368046"/>
                  <a:gd name="connsiteX33" fmla="*/ 1203719 w 1751625"/>
                  <a:gd name="connsiteY33" fmla="*/ 125936 h 2368046"/>
                  <a:gd name="connsiteX34" fmla="*/ 912423 w 1751625"/>
                  <a:gd name="connsiteY34" fmla="*/ 53293 h 2368046"/>
                  <a:gd name="connsiteX35" fmla="*/ 905053 w 1751625"/>
                  <a:gd name="connsiteY35" fmla="*/ 928 h 2368046"/>
                  <a:gd name="connsiteX36" fmla="*/ 1180875 w 1751625"/>
                  <a:gd name="connsiteY36" fmla="*/ 59942 h 2368046"/>
                  <a:gd name="connsiteX37" fmla="*/ 1713905 w 1751625"/>
                  <a:gd name="connsiteY37" fmla="*/ 628507 h 2368046"/>
                  <a:gd name="connsiteX38" fmla="*/ 1730826 w 1751625"/>
                  <a:gd name="connsiteY38" fmla="*/ 1038009 h 2368046"/>
                  <a:gd name="connsiteX39" fmla="*/ 1570071 w 1751625"/>
                  <a:gd name="connsiteY39" fmla="*/ 1425513 h 2368046"/>
                  <a:gd name="connsiteX40" fmla="*/ 1441467 w 1751625"/>
                  <a:gd name="connsiteY40" fmla="*/ 1602344 h 2368046"/>
                  <a:gd name="connsiteX41" fmla="*/ 1325554 w 1751625"/>
                  <a:gd name="connsiteY41" fmla="*/ 1930623 h 2368046"/>
                  <a:gd name="connsiteX42" fmla="*/ 1271405 w 1751625"/>
                  <a:gd name="connsiteY42" fmla="*/ 2138758 h 2368046"/>
                  <a:gd name="connsiteX43" fmla="*/ 1310325 w 1751625"/>
                  <a:gd name="connsiteY43" fmla="*/ 2151450 h 2368046"/>
                  <a:gd name="connsiteX44" fmla="*/ 1401701 w 1751625"/>
                  <a:gd name="connsiteY44" fmla="*/ 2269055 h 2368046"/>
                  <a:gd name="connsiteX45" fmla="*/ 1283250 w 1751625"/>
                  <a:gd name="connsiteY45" fmla="*/ 2367200 h 2368046"/>
                  <a:gd name="connsiteX46" fmla="*/ 1253637 w 1751625"/>
                  <a:gd name="connsiteY46" fmla="*/ 2368046 h 2368046"/>
                  <a:gd name="connsiteX47" fmla="*/ 482859 w 1751625"/>
                  <a:gd name="connsiteY47" fmla="*/ 2341817 h 2368046"/>
                  <a:gd name="connsiteX48" fmla="*/ 419403 w 1751625"/>
                  <a:gd name="connsiteY48" fmla="*/ 2324050 h 2368046"/>
                  <a:gd name="connsiteX49" fmla="*/ 355101 w 1751625"/>
                  <a:gd name="connsiteY49" fmla="*/ 2224212 h 2368046"/>
                  <a:gd name="connsiteX50" fmla="*/ 435479 w 1751625"/>
                  <a:gd name="connsiteY50" fmla="*/ 2128605 h 2368046"/>
                  <a:gd name="connsiteX51" fmla="*/ 494704 w 1751625"/>
                  <a:gd name="connsiteY51" fmla="*/ 2113376 h 2368046"/>
                  <a:gd name="connsiteX52" fmla="*/ 441401 w 1751625"/>
                  <a:gd name="connsiteY52" fmla="*/ 1886627 h 2368046"/>
                  <a:gd name="connsiteX53" fmla="*/ 343256 w 1751625"/>
                  <a:gd name="connsiteY53" fmla="*/ 1663262 h 2368046"/>
                  <a:gd name="connsiteX54" fmla="*/ 157119 w 1751625"/>
                  <a:gd name="connsiteY54" fmla="*/ 1382363 h 2368046"/>
                  <a:gd name="connsiteX55" fmla="*/ 3132 w 1751625"/>
                  <a:gd name="connsiteY55" fmla="*/ 757111 h 2368046"/>
                  <a:gd name="connsiteX56" fmla="*/ 165580 w 1751625"/>
                  <a:gd name="connsiteY56" fmla="*/ 351839 h 2368046"/>
                  <a:gd name="connsiteX57" fmla="*/ 626693 w 1751625"/>
                  <a:gd name="connsiteY57" fmla="*/ 37098 h 2368046"/>
                  <a:gd name="connsiteX58" fmla="*/ 905053 w 1751625"/>
                  <a:gd name="connsiteY58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040426 w 1751625"/>
                  <a:gd name="connsiteY19" fmla="*/ 2087994 h 2368046"/>
                  <a:gd name="connsiteX20" fmla="*/ 1051754 w 1751625"/>
                  <a:gd name="connsiteY20" fmla="*/ 2086248 h 2368046"/>
                  <a:gd name="connsiteX21" fmla="*/ 1110737 w 1751625"/>
                  <a:gd name="connsiteY21" fmla="*/ 2089125 h 2368046"/>
                  <a:gd name="connsiteX22" fmla="*/ 1124394 w 1751625"/>
                  <a:gd name="connsiteY22" fmla="*/ 2087055 h 2368046"/>
                  <a:gd name="connsiteX23" fmla="*/ 1125615 w 1751625"/>
                  <a:gd name="connsiteY23" fmla="*/ 2088153 h 2368046"/>
                  <a:gd name="connsiteX24" fmla="*/ 1141109 w 1751625"/>
                  <a:gd name="connsiteY24" fmla="*/ 2089686 h 2368046"/>
                  <a:gd name="connsiteX25" fmla="*/ 1213872 w 1751625"/>
                  <a:gd name="connsiteY25" fmla="*/ 2093070 h 2368046"/>
                  <a:gd name="connsiteX26" fmla="*/ 1241792 w 1751625"/>
                  <a:gd name="connsiteY26" fmla="*/ 2072764 h 2368046"/>
                  <a:gd name="connsiteX27" fmla="*/ 1272251 w 1751625"/>
                  <a:gd name="connsiteY27" fmla="*/ 1923854 h 2368046"/>
                  <a:gd name="connsiteX28" fmla="*/ 1445697 w 1751625"/>
                  <a:gd name="connsiteY28" fmla="*/ 1504199 h 2368046"/>
                  <a:gd name="connsiteX29" fmla="*/ 1569225 w 1751625"/>
                  <a:gd name="connsiteY29" fmla="*/ 1329061 h 2368046"/>
                  <a:gd name="connsiteX30" fmla="*/ 1673293 w 1751625"/>
                  <a:gd name="connsiteY30" fmla="*/ 1043932 h 2368046"/>
                  <a:gd name="connsiteX31" fmla="*/ 1673293 w 1751625"/>
                  <a:gd name="connsiteY31" fmla="*/ 682656 h 2368046"/>
                  <a:gd name="connsiteX32" fmla="*/ 1203719 w 1751625"/>
                  <a:gd name="connsiteY32" fmla="*/ 125936 h 2368046"/>
                  <a:gd name="connsiteX33" fmla="*/ 912423 w 1751625"/>
                  <a:gd name="connsiteY33" fmla="*/ 53293 h 2368046"/>
                  <a:gd name="connsiteX34" fmla="*/ 905053 w 1751625"/>
                  <a:gd name="connsiteY34" fmla="*/ 928 h 2368046"/>
                  <a:gd name="connsiteX35" fmla="*/ 1180875 w 1751625"/>
                  <a:gd name="connsiteY35" fmla="*/ 59942 h 2368046"/>
                  <a:gd name="connsiteX36" fmla="*/ 1713905 w 1751625"/>
                  <a:gd name="connsiteY36" fmla="*/ 628507 h 2368046"/>
                  <a:gd name="connsiteX37" fmla="*/ 1730826 w 1751625"/>
                  <a:gd name="connsiteY37" fmla="*/ 1038009 h 2368046"/>
                  <a:gd name="connsiteX38" fmla="*/ 1570071 w 1751625"/>
                  <a:gd name="connsiteY38" fmla="*/ 1425513 h 2368046"/>
                  <a:gd name="connsiteX39" fmla="*/ 1441467 w 1751625"/>
                  <a:gd name="connsiteY39" fmla="*/ 1602344 h 2368046"/>
                  <a:gd name="connsiteX40" fmla="*/ 1325554 w 1751625"/>
                  <a:gd name="connsiteY40" fmla="*/ 1930623 h 2368046"/>
                  <a:gd name="connsiteX41" fmla="*/ 1271405 w 1751625"/>
                  <a:gd name="connsiteY41" fmla="*/ 2138758 h 2368046"/>
                  <a:gd name="connsiteX42" fmla="*/ 1310325 w 1751625"/>
                  <a:gd name="connsiteY42" fmla="*/ 2151450 h 2368046"/>
                  <a:gd name="connsiteX43" fmla="*/ 1401701 w 1751625"/>
                  <a:gd name="connsiteY43" fmla="*/ 2269055 h 2368046"/>
                  <a:gd name="connsiteX44" fmla="*/ 1283250 w 1751625"/>
                  <a:gd name="connsiteY44" fmla="*/ 2367200 h 2368046"/>
                  <a:gd name="connsiteX45" fmla="*/ 1253637 w 1751625"/>
                  <a:gd name="connsiteY45" fmla="*/ 2368046 h 2368046"/>
                  <a:gd name="connsiteX46" fmla="*/ 482859 w 1751625"/>
                  <a:gd name="connsiteY46" fmla="*/ 2341817 h 2368046"/>
                  <a:gd name="connsiteX47" fmla="*/ 419403 w 1751625"/>
                  <a:gd name="connsiteY47" fmla="*/ 2324050 h 2368046"/>
                  <a:gd name="connsiteX48" fmla="*/ 355101 w 1751625"/>
                  <a:gd name="connsiteY48" fmla="*/ 2224212 h 2368046"/>
                  <a:gd name="connsiteX49" fmla="*/ 435479 w 1751625"/>
                  <a:gd name="connsiteY49" fmla="*/ 2128605 h 2368046"/>
                  <a:gd name="connsiteX50" fmla="*/ 494704 w 1751625"/>
                  <a:gd name="connsiteY50" fmla="*/ 2113376 h 2368046"/>
                  <a:gd name="connsiteX51" fmla="*/ 441401 w 1751625"/>
                  <a:gd name="connsiteY51" fmla="*/ 1886627 h 2368046"/>
                  <a:gd name="connsiteX52" fmla="*/ 343256 w 1751625"/>
                  <a:gd name="connsiteY52" fmla="*/ 1663262 h 2368046"/>
                  <a:gd name="connsiteX53" fmla="*/ 157119 w 1751625"/>
                  <a:gd name="connsiteY53" fmla="*/ 1382363 h 2368046"/>
                  <a:gd name="connsiteX54" fmla="*/ 3132 w 1751625"/>
                  <a:gd name="connsiteY54" fmla="*/ 757111 h 2368046"/>
                  <a:gd name="connsiteX55" fmla="*/ 165580 w 1751625"/>
                  <a:gd name="connsiteY55" fmla="*/ 351839 h 2368046"/>
                  <a:gd name="connsiteX56" fmla="*/ 626693 w 1751625"/>
                  <a:gd name="connsiteY56" fmla="*/ 37098 h 2368046"/>
                  <a:gd name="connsiteX57" fmla="*/ 905053 w 1751625"/>
                  <a:gd name="connsiteY57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040426 w 1751625"/>
                  <a:gd name="connsiteY19" fmla="*/ 2087994 h 2368046"/>
                  <a:gd name="connsiteX20" fmla="*/ 1051754 w 1751625"/>
                  <a:gd name="connsiteY20" fmla="*/ 2086248 h 2368046"/>
                  <a:gd name="connsiteX21" fmla="*/ 1124394 w 1751625"/>
                  <a:gd name="connsiteY21" fmla="*/ 2087055 h 2368046"/>
                  <a:gd name="connsiteX22" fmla="*/ 1125615 w 1751625"/>
                  <a:gd name="connsiteY22" fmla="*/ 2088153 h 2368046"/>
                  <a:gd name="connsiteX23" fmla="*/ 1141109 w 1751625"/>
                  <a:gd name="connsiteY23" fmla="*/ 2089686 h 2368046"/>
                  <a:gd name="connsiteX24" fmla="*/ 1213872 w 1751625"/>
                  <a:gd name="connsiteY24" fmla="*/ 2093070 h 2368046"/>
                  <a:gd name="connsiteX25" fmla="*/ 1241792 w 1751625"/>
                  <a:gd name="connsiteY25" fmla="*/ 2072764 h 2368046"/>
                  <a:gd name="connsiteX26" fmla="*/ 1272251 w 1751625"/>
                  <a:gd name="connsiteY26" fmla="*/ 1923854 h 2368046"/>
                  <a:gd name="connsiteX27" fmla="*/ 1445697 w 1751625"/>
                  <a:gd name="connsiteY27" fmla="*/ 1504199 h 2368046"/>
                  <a:gd name="connsiteX28" fmla="*/ 1569225 w 1751625"/>
                  <a:gd name="connsiteY28" fmla="*/ 1329061 h 2368046"/>
                  <a:gd name="connsiteX29" fmla="*/ 1673293 w 1751625"/>
                  <a:gd name="connsiteY29" fmla="*/ 1043932 h 2368046"/>
                  <a:gd name="connsiteX30" fmla="*/ 1673293 w 1751625"/>
                  <a:gd name="connsiteY30" fmla="*/ 682656 h 2368046"/>
                  <a:gd name="connsiteX31" fmla="*/ 1203719 w 1751625"/>
                  <a:gd name="connsiteY31" fmla="*/ 125936 h 2368046"/>
                  <a:gd name="connsiteX32" fmla="*/ 912423 w 1751625"/>
                  <a:gd name="connsiteY32" fmla="*/ 53293 h 2368046"/>
                  <a:gd name="connsiteX33" fmla="*/ 905053 w 1751625"/>
                  <a:gd name="connsiteY33" fmla="*/ 928 h 2368046"/>
                  <a:gd name="connsiteX34" fmla="*/ 1180875 w 1751625"/>
                  <a:gd name="connsiteY34" fmla="*/ 59942 h 2368046"/>
                  <a:gd name="connsiteX35" fmla="*/ 1713905 w 1751625"/>
                  <a:gd name="connsiteY35" fmla="*/ 628507 h 2368046"/>
                  <a:gd name="connsiteX36" fmla="*/ 1730826 w 1751625"/>
                  <a:gd name="connsiteY36" fmla="*/ 1038009 h 2368046"/>
                  <a:gd name="connsiteX37" fmla="*/ 1570071 w 1751625"/>
                  <a:gd name="connsiteY37" fmla="*/ 1425513 h 2368046"/>
                  <a:gd name="connsiteX38" fmla="*/ 1441467 w 1751625"/>
                  <a:gd name="connsiteY38" fmla="*/ 1602344 h 2368046"/>
                  <a:gd name="connsiteX39" fmla="*/ 1325554 w 1751625"/>
                  <a:gd name="connsiteY39" fmla="*/ 1930623 h 2368046"/>
                  <a:gd name="connsiteX40" fmla="*/ 1271405 w 1751625"/>
                  <a:gd name="connsiteY40" fmla="*/ 2138758 h 2368046"/>
                  <a:gd name="connsiteX41" fmla="*/ 1310325 w 1751625"/>
                  <a:gd name="connsiteY41" fmla="*/ 2151450 h 2368046"/>
                  <a:gd name="connsiteX42" fmla="*/ 1401701 w 1751625"/>
                  <a:gd name="connsiteY42" fmla="*/ 2269055 h 2368046"/>
                  <a:gd name="connsiteX43" fmla="*/ 1283250 w 1751625"/>
                  <a:gd name="connsiteY43" fmla="*/ 2367200 h 2368046"/>
                  <a:gd name="connsiteX44" fmla="*/ 1253637 w 1751625"/>
                  <a:gd name="connsiteY44" fmla="*/ 2368046 h 2368046"/>
                  <a:gd name="connsiteX45" fmla="*/ 482859 w 1751625"/>
                  <a:gd name="connsiteY45" fmla="*/ 2341817 h 2368046"/>
                  <a:gd name="connsiteX46" fmla="*/ 419403 w 1751625"/>
                  <a:gd name="connsiteY46" fmla="*/ 2324050 h 2368046"/>
                  <a:gd name="connsiteX47" fmla="*/ 355101 w 1751625"/>
                  <a:gd name="connsiteY47" fmla="*/ 2224212 h 2368046"/>
                  <a:gd name="connsiteX48" fmla="*/ 435479 w 1751625"/>
                  <a:gd name="connsiteY48" fmla="*/ 2128605 h 2368046"/>
                  <a:gd name="connsiteX49" fmla="*/ 494704 w 1751625"/>
                  <a:gd name="connsiteY49" fmla="*/ 2113376 h 2368046"/>
                  <a:gd name="connsiteX50" fmla="*/ 441401 w 1751625"/>
                  <a:gd name="connsiteY50" fmla="*/ 1886627 h 2368046"/>
                  <a:gd name="connsiteX51" fmla="*/ 343256 w 1751625"/>
                  <a:gd name="connsiteY51" fmla="*/ 1663262 h 2368046"/>
                  <a:gd name="connsiteX52" fmla="*/ 157119 w 1751625"/>
                  <a:gd name="connsiteY52" fmla="*/ 1382363 h 2368046"/>
                  <a:gd name="connsiteX53" fmla="*/ 3132 w 1751625"/>
                  <a:gd name="connsiteY53" fmla="*/ 757111 h 2368046"/>
                  <a:gd name="connsiteX54" fmla="*/ 165580 w 1751625"/>
                  <a:gd name="connsiteY54" fmla="*/ 351839 h 2368046"/>
                  <a:gd name="connsiteX55" fmla="*/ 626693 w 1751625"/>
                  <a:gd name="connsiteY55" fmla="*/ 37098 h 2368046"/>
                  <a:gd name="connsiteX56" fmla="*/ 905053 w 1751625"/>
                  <a:gd name="connsiteY56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040426 w 1751625"/>
                  <a:gd name="connsiteY19" fmla="*/ 2087994 h 2368046"/>
                  <a:gd name="connsiteX20" fmla="*/ 1124394 w 1751625"/>
                  <a:gd name="connsiteY20" fmla="*/ 2087055 h 2368046"/>
                  <a:gd name="connsiteX21" fmla="*/ 1125615 w 1751625"/>
                  <a:gd name="connsiteY21" fmla="*/ 2088153 h 2368046"/>
                  <a:gd name="connsiteX22" fmla="*/ 1141109 w 1751625"/>
                  <a:gd name="connsiteY22" fmla="*/ 2089686 h 2368046"/>
                  <a:gd name="connsiteX23" fmla="*/ 1213872 w 1751625"/>
                  <a:gd name="connsiteY23" fmla="*/ 2093070 h 2368046"/>
                  <a:gd name="connsiteX24" fmla="*/ 1241792 w 1751625"/>
                  <a:gd name="connsiteY24" fmla="*/ 2072764 h 2368046"/>
                  <a:gd name="connsiteX25" fmla="*/ 1272251 w 1751625"/>
                  <a:gd name="connsiteY25" fmla="*/ 1923854 h 2368046"/>
                  <a:gd name="connsiteX26" fmla="*/ 1445697 w 1751625"/>
                  <a:gd name="connsiteY26" fmla="*/ 1504199 h 2368046"/>
                  <a:gd name="connsiteX27" fmla="*/ 1569225 w 1751625"/>
                  <a:gd name="connsiteY27" fmla="*/ 1329061 h 2368046"/>
                  <a:gd name="connsiteX28" fmla="*/ 1673293 w 1751625"/>
                  <a:gd name="connsiteY28" fmla="*/ 1043932 h 2368046"/>
                  <a:gd name="connsiteX29" fmla="*/ 1673293 w 1751625"/>
                  <a:gd name="connsiteY29" fmla="*/ 682656 h 2368046"/>
                  <a:gd name="connsiteX30" fmla="*/ 1203719 w 1751625"/>
                  <a:gd name="connsiteY30" fmla="*/ 125936 h 2368046"/>
                  <a:gd name="connsiteX31" fmla="*/ 912423 w 1751625"/>
                  <a:gd name="connsiteY31" fmla="*/ 53293 h 2368046"/>
                  <a:gd name="connsiteX32" fmla="*/ 905053 w 1751625"/>
                  <a:gd name="connsiteY32" fmla="*/ 928 h 2368046"/>
                  <a:gd name="connsiteX33" fmla="*/ 1180875 w 1751625"/>
                  <a:gd name="connsiteY33" fmla="*/ 59942 h 2368046"/>
                  <a:gd name="connsiteX34" fmla="*/ 1713905 w 1751625"/>
                  <a:gd name="connsiteY34" fmla="*/ 628507 h 2368046"/>
                  <a:gd name="connsiteX35" fmla="*/ 1730826 w 1751625"/>
                  <a:gd name="connsiteY35" fmla="*/ 1038009 h 2368046"/>
                  <a:gd name="connsiteX36" fmla="*/ 1570071 w 1751625"/>
                  <a:gd name="connsiteY36" fmla="*/ 1425513 h 2368046"/>
                  <a:gd name="connsiteX37" fmla="*/ 1441467 w 1751625"/>
                  <a:gd name="connsiteY37" fmla="*/ 1602344 h 2368046"/>
                  <a:gd name="connsiteX38" fmla="*/ 1325554 w 1751625"/>
                  <a:gd name="connsiteY38" fmla="*/ 1930623 h 2368046"/>
                  <a:gd name="connsiteX39" fmla="*/ 1271405 w 1751625"/>
                  <a:gd name="connsiteY39" fmla="*/ 2138758 h 2368046"/>
                  <a:gd name="connsiteX40" fmla="*/ 1310325 w 1751625"/>
                  <a:gd name="connsiteY40" fmla="*/ 2151450 h 2368046"/>
                  <a:gd name="connsiteX41" fmla="*/ 1401701 w 1751625"/>
                  <a:gd name="connsiteY41" fmla="*/ 2269055 h 2368046"/>
                  <a:gd name="connsiteX42" fmla="*/ 1283250 w 1751625"/>
                  <a:gd name="connsiteY42" fmla="*/ 2367200 h 2368046"/>
                  <a:gd name="connsiteX43" fmla="*/ 1253637 w 1751625"/>
                  <a:gd name="connsiteY43" fmla="*/ 2368046 h 2368046"/>
                  <a:gd name="connsiteX44" fmla="*/ 482859 w 1751625"/>
                  <a:gd name="connsiteY44" fmla="*/ 2341817 h 2368046"/>
                  <a:gd name="connsiteX45" fmla="*/ 419403 w 1751625"/>
                  <a:gd name="connsiteY45" fmla="*/ 2324050 h 2368046"/>
                  <a:gd name="connsiteX46" fmla="*/ 355101 w 1751625"/>
                  <a:gd name="connsiteY46" fmla="*/ 2224212 h 2368046"/>
                  <a:gd name="connsiteX47" fmla="*/ 435479 w 1751625"/>
                  <a:gd name="connsiteY47" fmla="*/ 2128605 h 2368046"/>
                  <a:gd name="connsiteX48" fmla="*/ 494704 w 1751625"/>
                  <a:gd name="connsiteY48" fmla="*/ 2113376 h 2368046"/>
                  <a:gd name="connsiteX49" fmla="*/ 441401 w 1751625"/>
                  <a:gd name="connsiteY49" fmla="*/ 1886627 h 2368046"/>
                  <a:gd name="connsiteX50" fmla="*/ 343256 w 1751625"/>
                  <a:gd name="connsiteY50" fmla="*/ 1663262 h 2368046"/>
                  <a:gd name="connsiteX51" fmla="*/ 157119 w 1751625"/>
                  <a:gd name="connsiteY51" fmla="*/ 1382363 h 2368046"/>
                  <a:gd name="connsiteX52" fmla="*/ 3132 w 1751625"/>
                  <a:gd name="connsiteY52" fmla="*/ 757111 h 2368046"/>
                  <a:gd name="connsiteX53" fmla="*/ 165580 w 1751625"/>
                  <a:gd name="connsiteY53" fmla="*/ 351839 h 2368046"/>
                  <a:gd name="connsiteX54" fmla="*/ 626693 w 1751625"/>
                  <a:gd name="connsiteY54" fmla="*/ 37098 h 2368046"/>
                  <a:gd name="connsiteX55" fmla="*/ 905053 w 1751625"/>
                  <a:gd name="connsiteY55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124394 w 1751625"/>
                  <a:gd name="connsiteY19" fmla="*/ 2087055 h 2368046"/>
                  <a:gd name="connsiteX20" fmla="*/ 1125615 w 1751625"/>
                  <a:gd name="connsiteY20" fmla="*/ 2088153 h 2368046"/>
                  <a:gd name="connsiteX21" fmla="*/ 1141109 w 1751625"/>
                  <a:gd name="connsiteY21" fmla="*/ 2089686 h 2368046"/>
                  <a:gd name="connsiteX22" fmla="*/ 1213872 w 1751625"/>
                  <a:gd name="connsiteY22" fmla="*/ 2093070 h 2368046"/>
                  <a:gd name="connsiteX23" fmla="*/ 1241792 w 1751625"/>
                  <a:gd name="connsiteY23" fmla="*/ 2072764 h 2368046"/>
                  <a:gd name="connsiteX24" fmla="*/ 1272251 w 1751625"/>
                  <a:gd name="connsiteY24" fmla="*/ 1923854 h 2368046"/>
                  <a:gd name="connsiteX25" fmla="*/ 1445697 w 1751625"/>
                  <a:gd name="connsiteY25" fmla="*/ 1504199 h 2368046"/>
                  <a:gd name="connsiteX26" fmla="*/ 1569225 w 1751625"/>
                  <a:gd name="connsiteY26" fmla="*/ 1329061 h 2368046"/>
                  <a:gd name="connsiteX27" fmla="*/ 1673293 w 1751625"/>
                  <a:gd name="connsiteY27" fmla="*/ 1043932 h 2368046"/>
                  <a:gd name="connsiteX28" fmla="*/ 1673293 w 1751625"/>
                  <a:gd name="connsiteY28" fmla="*/ 682656 h 2368046"/>
                  <a:gd name="connsiteX29" fmla="*/ 1203719 w 1751625"/>
                  <a:gd name="connsiteY29" fmla="*/ 125936 h 2368046"/>
                  <a:gd name="connsiteX30" fmla="*/ 912423 w 1751625"/>
                  <a:gd name="connsiteY30" fmla="*/ 53293 h 2368046"/>
                  <a:gd name="connsiteX31" fmla="*/ 905053 w 1751625"/>
                  <a:gd name="connsiteY31" fmla="*/ 928 h 2368046"/>
                  <a:gd name="connsiteX32" fmla="*/ 1180875 w 1751625"/>
                  <a:gd name="connsiteY32" fmla="*/ 59942 h 2368046"/>
                  <a:gd name="connsiteX33" fmla="*/ 1713905 w 1751625"/>
                  <a:gd name="connsiteY33" fmla="*/ 628507 h 2368046"/>
                  <a:gd name="connsiteX34" fmla="*/ 1730826 w 1751625"/>
                  <a:gd name="connsiteY34" fmla="*/ 1038009 h 2368046"/>
                  <a:gd name="connsiteX35" fmla="*/ 1570071 w 1751625"/>
                  <a:gd name="connsiteY35" fmla="*/ 1425513 h 2368046"/>
                  <a:gd name="connsiteX36" fmla="*/ 1441467 w 1751625"/>
                  <a:gd name="connsiteY36" fmla="*/ 1602344 h 2368046"/>
                  <a:gd name="connsiteX37" fmla="*/ 1325554 w 1751625"/>
                  <a:gd name="connsiteY37" fmla="*/ 1930623 h 2368046"/>
                  <a:gd name="connsiteX38" fmla="*/ 1271405 w 1751625"/>
                  <a:gd name="connsiteY38" fmla="*/ 2138758 h 2368046"/>
                  <a:gd name="connsiteX39" fmla="*/ 1310325 w 1751625"/>
                  <a:gd name="connsiteY39" fmla="*/ 2151450 h 2368046"/>
                  <a:gd name="connsiteX40" fmla="*/ 1401701 w 1751625"/>
                  <a:gd name="connsiteY40" fmla="*/ 2269055 h 2368046"/>
                  <a:gd name="connsiteX41" fmla="*/ 1283250 w 1751625"/>
                  <a:gd name="connsiteY41" fmla="*/ 2367200 h 2368046"/>
                  <a:gd name="connsiteX42" fmla="*/ 1253637 w 1751625"/>
                  <a:gd name="connsiteY42" fmla="*/ 2368046 h 2368046"/>
                  <a:gd name="connsiteX43" fmla="*/ 482859 w 1751625"/>
                  <a:gd name="connsiteY43" fmla="*/ 2341817 h 2368046"/>
                  <a:gd name="connsiteX44" fmla="*/ 419403 w 1751625"/>
                  <a:gd name="connsiteY44" fmla="*/ 2324050 h 2368046"/>
                  <a:gd name="connsiteX45" fmla="*/ 355101 w 1751625"/>
                  <a:gd name="connsiteY45" fmla="*/ 2224212 h 2368046"/>
                  <a:gd name="connsiteX46" fmla="*/ 435479 w 1751625"/>
                  <a:gd name="connsiteY46" fmla="*/ 2128605 h 2368046"/>
                  <a:gd name="connsiteX47" fmla="*/ 494704 w 1751625"/>
                  <a:gd name="connsiteY47" fmla="*/ 2113376 h 2368046"/>
                  <a:gd name="connsiteX48" fmla="*/ 441401 w 1751625"/>
                  <a:gd name="connsiteY48" fmla="*/ 1886627 h 2368046"/>
                  <a:gd name="connsiteX49" fmla="*/ 343256 w 1751625"/>
                  <a:gd name="connsiteY49" fmla="*/ 1663262 h 2368046"/>
                  <a:gd name="connsiteX50" fmla="*/ 157119 w 1751625"/>
                  <a:gd name="connsiteY50" fmla="*/ 1382363 h 2368046"/>
                  <a:gd name="connsiteX51" fmla="*/ 3132 w 1751625"/>
                  <a:gd name="connsiteY51" fmla="*/ 757111 h 2368046"/>
                  <a:gd name="connsiteX52" fmla="*/ 165580 w 1751625"/>
                  <a:gd name="connsiteY52" fmla="*/ 351839 h 2368046"/>
                  <a:gd name="connsiteX53" fmla="*/ 626693 w 1751625"/>
                  <a:gd name="connsiteY53" fmla="*/ 37098 h 2368046"/>
                  <a:gd name="connsiteX54" fmla="*/ 905053 w 1751625"/>
                  <a:gd name="connsiteY54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124394 w 1751625"/>
                  <a:gd name="connsiteY19" fmla="*/ 2087055 h 2368046"/>
                  <a:gd name="connsiteX20" fmla="*/ 1125615 w 1751625"/>
                  <a:gd name="connsiteY20" fmla="*/ 2088153 h 2368046"/>
                  <a:gd name="connsiteX21" fmla="*/ 1213872 w 1751625"/>
                  <a:gd name="connsiteY21" fmla="*/ 2093070 h 2368046"/>
                  <a:gd name="connsiteX22" fmla="*/ 1241792 w 1751625"/>
                  <a:gd name="connsiteY22" fmla="*/ 2072764 h 2368046"/>
                  <a:gd name="connsiteX23" fmla="*/ 1272251 w 1751625"/>
                  <a:gd name="connsiteY23" fmla="*/ 1923854 h 2368046"/>
                  <a:gd name="connsiteX24" fmla="*/ 1445697 w 1751625"/>
                  <a:gd name="connsiteY24" fmla="*/ 1504199 h 2368046"/>
                  <a:gd name="connsiteX25" fmla="*/ 1569225 w 1751625"/>
                  <a:gd name="connsiteY25" fmla="*/ 1329061 h 2368046"/>
                  <a:gd name="connsiteX26" fmla="*/ 1673293 w 1751625"/>
                  <a:gd name="connsiteY26" fmla="*/ 1043932 h 2368046"/>
                  <a:gd name="connsiteX27" fmla="*/ 1673293 w 1751625"/>
                  <a:gd name="connsiteY27" fmla="*/ 682656 h 2368046"/>
                  <a:gd name="connsiteX28" fmla="*/ 1203719 w 1751625"/>
                  <a:gd name="connsiteY28" fmla="*/ 125936 h 2368046"/>
                  <a:gd name="connsiteX29" fmla="*/ 912423 w 1751625"/>
                  <a:gd name="connsiteY29" fmla="*/ 53293 h 2368046"/>
                  <a:gd name="connsiteX30" fmla="*/ 905053 w 1751625"/>
                  <a:gd name="connsiteY30" fmla="*/ 928 h 2368046"/>
                  <a:gd name="connsiteX31" fmla="*/ 1180875 w 1751625"/>
                  <a:gd name="connsiteY31" fmla="*/ 59942 h 2368046"/>
                  <a:gd name="connsiteX32" fmla="*/ 1713905 w 1751625"/>
                  <a:gd name="connsiteY32" fmla="*/ 628507 h 2368046"/>
                  <a:gd name="connsiteX33" fmla="*/ 1730826 w 1751625"/>
                  <a:gd name="connsiteY33" fmla="*/ 1038009 h 2368046"/>
                  <a:gd name="connsiteX34" fmla="*/ 1570071 w 1751625"/>
                  <a:gd name="connsiteY34" fmla="*/ 1425513 h 2368046"/>
                  <a:gd name="connsiteX35" fmla="*/ 1441467 w 1751625"/>
                  <a:gd name="connsiteY35" fmla="*/ 1602344 h 2368046"/>
                  <a:gd name="connsiteX36" fmla="*/ 1325554 w 1751625"/>
                  <a:gd name="connsiteY36" fmla="*/ 1930623 h 2368046"/>
                  <a:gd name="connsiteX37" fmla="*/ 1271405 w 1751625"/>
                  <a:gd name="connsiteY37" fmla="*/ 2138758 h 2368046"/>
                  <a:gd name="connsiteX38" fmla="*/ 1310325 w 1751625"/>
                  <a:gd name="connsiteY38" fmla="*/ 2151450 h 2368046"/>
                  <a:gd name="connsiteX39" fmla="*/ 1401701 w 1751625"/>
                  <a:gd name="connsiteY39" fmla="*/ 2269055 h 2368046"/>
                  <a:gd name="connsiteX40" fmla="*/ 1283250 w 1751625"/>
                  <a:gd name="connsiteY40" fmla="*/ 2367200 h 2368046"/>
                  <a:gd name="connsiteX41" fmla="*/ 1253637 w 1751625"/>
                  <a:gd name="connsiteY41" fmla="*/ 2368046 h 2368046"/>
                  <a:gd name="connsiteX42" fmla="*/ 482859 w 1751625"/>
                  <a:gd name="connsiteY42" fmla="*/ 2341817 h 2368046"/>
                  <a:gd name="connsiteX43" fmla="*/ 419403 w 1751625"/>
                  <a:gd name="connsiteY43" fmla="*/ 2324050 h 2368046"/>
                  <a:gd name="connsiteX44" fmla="*/ 355101 w 1751625"/>
                  <a:gd name="connsiteY44" fmla="*/ 2224212 h 2368046"/>
                  <a:gd name="connsiteX45" fmla="*/ 435479 w 1751625"/>
                  <a:gd name="connsiteY45" fmla="*/ 2128605 h 2368046"/>
                  <a:gd name="connsiteX46" fmla="*/ 494704 w 1751625"/>
                  <a:gd name="connsiteY46" fmla="*/ 2113376 h 2368046"/>
                  <a:gd name="connsiteX47" fmla="*/ 441401 w 1751625"/>
                  <a:gd name="connsiteY47" fmla="*/ 1886627 h 2368046"/>
                  <a:gd name="connsiteX48" fmla="*/ 343256 w 1751625"/>
                  <a:gd name="connsiteY48" fmla="*/ 1663262 h 2368046"/>
                  <a:gd name="connsiteX49" fmla="*/ 157119 w 1751625"/>
                  <a:gd name="connsiteY49" fmla="*/ 1382363 h 2368046"/>
                  <a:gd name="connsiteX50" fmla="*/ 3132 w 1751625"/>
                  <a:gd name="connsiteY50" fmla="*/ 757111 h 2368046"/>
                  <a:gd name="connsiteX51" fmla="*/ 165580 w 1751625"/>
                  <a:gd name="connsiteY51" fmla="*/ 351839 h 2368046"/>
                  <a:gd name="connsiteX52" fmla="*/ 626693 w 1751625"/>
                  <a:gd name="connsiteY52" fmla="*/ 37098 h 2368046"/>
                  <a:gd name="connsiteX53" fmla="*/ 905053 w 1751625"/>
                  <a:gd name="connsiteY53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124394 w 1751625"/>
                  <a:gd name="connsiteY19" fmla="*/ 2087055 h 2368046"/>
                  <a:gd name="connsiteX20" fmla="*/ 1213872 w 1751625"/>
                  <a:gd name="connsiteY20" fmla="*/ 2093070 h 2368046"/>
                  <a:gd name="connsiteX21" fmla="*/ 1241792 w 1751625"/>
                  <a:gd name="connsiteY21" fmla="*/ 2072764 h 2368046"/>
                  <a:gd name="connsiteX22" fmla="*/ 1272251 w 1751625"/>
                  <a:gd name="connsiteY22" fmla="*/ 1923854 h 2368046"/>
                  <a:gd name="connsiteX23" fmla="*/ 1445697 w 1751625"/>
                  <a:gd name="connsiteY23" fmla="*/ 1504199 h 2368046"/>
                  <a:gd name="connsiteX24" fmla="*/ 1569225 w 1751625"/>
                  <a:gd name="connsiteY24" fmla="*/ 1329061 h 2368046"/>
                  <a:gd name="connsiteX25" fmla="*/ 1673293 w 1751625"/>
                  <a:gd name="connsiteY25" fmla="*/ 1043932 h 2368046"/>
                  <a:gd name="connsiteX26" fmla="*/ 1673293 w 1751625"/>
                  <a:gd name="connsiteY26" fmla="*/ 682656 h 2368046"/>
                  <a:gd name="connsiteX27" fmla="*/ 1203719 w 1751625"/>
                  <a:gd name="connsiteY27" fmla="*/ 125936 h 2368046"/>
                  <a:gd name="connsiteX28" fmla="*/ 912423 w 1751625"/>
                  <a:gd name="connsiteY28" fmla="*/ 53293 h 2368046"/>
                  <a:gd name="connsiteX29" fmla="*/ 905053 w 1751625"/>
                  <a:gd name="connsiteY29" fmla="*/ 928 h 2368046"/>
                  <a:gd name="connsiteX30" fmla="*/ 1180875 w 1751625"/>
                  <a:gd name="connsiteY30" fmla="*/ 59942 h 2368046"/>
                  <a:gd name="connsiteX31" fmla="*/ 1713905 w 1751625"/>
                  <a:gd name="connsiteY31" fmla="*/ 628507 h 2368046"/>
                  <a:gd name="connsiteX32" fmla="*/ 1730826 w 1751625"/>
                  <a:gd name="connsiteY32" fmla="*/ 1038009 h 2368046"/>
                  <a:gd name="connsiteX33" fmla="*/ 1570071 w 1751625"/>
                  <a:gd name="connsiteY33" fmla="*/ 1425513 h 2368046"/>
                  <a:gd name="connsiteX34" fmla="*/ 1441467 w 1751625"/>
                  <a:gd name="connsiteY34" fmla="*/ 1602344 h 2368046"/>
                  <a:gd name="connsiteX35" fmla="*/ 1325554 w 1751625"/>
                  <a:gd name="connsiteY35" fmla="*/ 1930623 h 2368046"/>
                  <a:gd name="connsiteX36" fmla="*/ 1271405 w 1751625"/>
                  <a:gd name="connsiteY36" fmla="*/ 2138758 h 2368046"/>
                  <a:gd name="connsiteX37" fmla="*/ 1310325 w 1751625"/>
                  <a:gd name="connsiteY37" fmla="*/ 2151450 h 2368046"/>
                  <a:gd name="connsiteX38" fmla="*/ 1401701 w 1751625"/>
                  <a:gd name="connsiteY38" fmla="*/ 2269055 h 2368046"/>
                  <a:gd name="connsiteX39" fmla="*/ 1283250 w 1751625"/>
                  <a:gd name="connsiteY39" fmla="*/ 2367200 h 2368046"/>
                  <a:gd name="connsiteX40" fmla="*/ 1253637 w 1751625"/>
                  <a:gd name="connsiteY40" fmla="*/ 2368046 h 2368046"/>
                  <a:gd name="connsiteX41" fmla="*/ 482859 w 1751625"/>
                  <a:gd name="connsiteY41" fmla="*/ 2341817 h 2368046"/>
                  <a:gd name="connsiteX42" fmla="*/ 419403 w 1751625"/>
                  <a:gd name="connsiteY42" fmla="*/ 2324050 h 2368046"/>
                  <a:gd name="connsiteX43" fmla="*/ 355101 w 1751625"/>
                  <a:gd name="connsiteY43" fmla="*/ 2224212 h 2368046"/>
                  <a:gd name="connsiteX44" fmla="*/ 435479 w 1751625"/>
                  <a:gd name="connsiteY44" fmla="*/ 2128605 h 2368046"/>
                  <a:gd name="connsiteX45" fmla="*/ 494704 w 1751625"/>
                  <a:gd name="connsiteY45" fmla="*/ 2113376 h 2368046"/>
                  <a:gd name="connsiteX46" fmla="*/ 441401 w 1751625"/>
                  <a:gd name="connsiteY46" fmla="*/ 1886627 h 2368046"/>
                  <a:gd name="connsiteX47" fmla="*/ 343256 w 1751625"/>
                  <a:gd name="connsiteY47" fmla="*/ 1663262 h 2368046"/>
                  <a:gd name="connsiteX48" fmla="*/ 157119 w 1751625"/>
                  <a:gd name="connsiteY48" fmla="*/ 1382363 h 2368046"/>
                  <a:gd name="connsiteX49" fmla="*/ 3132 w 1751625"/>
                  <a:gd name="connsiteY49" fmla="*/ 757111 h 2368046"/>
                  <a:gd name="connsiteX50" fmla="*/ 165580 w 1751625"/>
                  <a:gd name="connsiteY50" fmla="*/ 351839 h 2368046"/>
                  <a:gd name="connsiteX51" fmla="*/ 626693 w 1751625"/>
                  <a:gd name="connsiteY51" fmla="*/ 37098 h 2368046"/>
                  <a:gd name="connsiteX52" fmla="*/ 905053 w 1751625"/>
                  <a:gd name="connsiteY52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213872 w 1751625"/>
                  <a:gd name="connsiteY19" fmla="*/ 2093070 h 2368046"/>
                  <a:gd name="connsiteX20" fmla="*/ 1241792 w 1751625"/>
                  <a:gd name="connsiteY20" fmla="*/ 2072764 h 2368046"/>
                  <a:gd name="connsiteX21" fmla="*/ 1272251 w 1751625"/>
                  <a:gd name="connsiteY21" fmla="*/ 1923854 h 2368046"/>
                  <a:gd name="connsiteX22" fmla="*/ 1445697 w 1751625"/>
                  <a:gd name="connsiteY22" fmla="*/ 1504199 h 2368046"/>
                  <a:gd name="connsiteX23" fmla="*/ 1569225 w 1751625"/>
                  <a:gd name="connsiteY23" fmla="*/ 1329061 h 2368046"/>
                  <a:gd name="connsiteX24" fmla="*/ 1673293 w 1751625"/>
                  <a:gd name="connsiteY24" fmla="*/ 1043932 h 2368046"/>
                  <a:gd name="connsiteX25" fmla="*/ 1673293 w 1751625"/>
                  <a:gd name="connsiteY25" fmla="*/ 682656 h 2368046"/>
                  <a:gd name="connsiteX26" fmla="*/ 1203719 w 1751625"/>
                  <a:gd name="connsiteY26" fmla="*/ 125936 h 2368046"/>
                  <a:gd name="connsiteX27" fmla="*/ 912423 w 1751625"/>
                  <a:gd name="connsiteY27" fmla="*/ 53293 h 2368046"/>
                  <a:gd name="connsiteX28" fmla="*/ 905053 w 1751625"/>
                  <a:gd name="connsiteY28" fmla="*/ 928 h 2368046"/>
                  <a:gd name="connsiteX29" fmla="*/ 1180875 w 1751625"/>
                  <a:gd name="connsiteY29" fmla="*/ 59942 h 2368046"/>
                  <a:gd name="connsiteX30" fmla="*/ 1713905 w 1751625"/>
                  <a:gd name="connsiteY30" fmla="*/ 628507 h 2368046"/>
                  <a:gd name="connsiteX31" fmla="*/ 1730826 w 1751625"/>
                  <a:gd name="connsiteY31" fmla="*/ 1038009 h 2368046"/>
                  <a:gd name="connsiteX32" fmla="*/ 1570071 w 1751625"/>
                  <a:gd name="connsiteY32" fmla="*/ 1425513 h 2368046"/>
                  <a:gd name="connsiteX33" fmla="*/ 1441467 w 1751625"/>
                  <a:gd name="connsiteY33" fmla="*/ 1602344 h 2368046"/>
                  <a:gd name="connsiteX34" fmla="*/ 1325554 w 1751625"/>
                  <a:gd name="connsiteY34" fmla="*/ 1930623 h 2368046"/>
                  <a:gd name="connsiteX35" fmla="*/ 1271405 w 1751625"/>
                  <a:gd name="connsiteY35" fmla="*/ 2138758 h 2368046"/>
                  <a:gd name="connsiteX36" fmla="*/ 1310325 w 1751625"/>
                  <a:gd name="connsiteY36" fmla="*/ 2151450 h 2368046"/>
                  <a:gd name="connsiteX37" fmla="*/ 1401701 w 1751625"/>
                  <a:gd name="connsiteY37" fmla="*/ 2269055 h 2368046"/>
                  <a:gd name="connsiteX38" fmla="*/ 1283250 w 1751625"/>
                  <a:gd name="connsiteY38" fmla="*/ 2367200 h 2368046"/>
                  <a:gd name="connsiteX39" fmla="*/ 1253637 w 1751625"/>
                  <a:gd name="connsiteY39" fmla="*/ 2368046 h 2368046"/>
                  <a:gd name="connsiteX40" fmla="*/ 482859 w 1751625"/>
                  <a:gd name="connsiteY40" fmla="*/ 2341817 h 2368046"/>
                  <a:gd name="connsiteX41" fmla="*/ 419403 w 1751625"/>
                  <a:gd name="connsiteY41" fmla="*/ 2324050 h 2368046"/>
                  <a:gd name="connsiteX42" fmla="*/ 355101 w 1751625"/>
                  <a:gd name="connsiteY42" fmla="*/ 2224212 h 2368046"/>
                  <a:gd name="connsiteX43" fmla="*/ 435479 w 1751625"/>
                  <a:gd name="connsiteY43" fmla="*/ 2128605 h 2368046"/>
                  <a:gd name="connsiteX44" fmla="*/ 494704 w 1751625"/>
                  <a:gd name="connsiteY44" fmla="*/ 2113376 h 2368046"/>
                  <a:gd name="connsiteX45" fmla="*/ 441401 w 1751625"/>
                  <a:gd name="connsiteY45" fmla="*/ 1886627 h 2368046"/>
                  <a:gd name="connsiteX46" fmla="*/ 343256 w 1751625"/>
                  <a:gd name="connsiteY46" fmla="*/ 1663262 h 2368046"/>
                  <a:gd name="connsiteX47" fmla="*/ 157119 w 1751625"/>
                  <a:gd name="connsiteY47" fmla="*/ 1382363 h 2368046"/>
                  <a:gd name="connsiteX48" fmla="*/ 3132 w 1751625"/>
                  <a:gd name="connsiteY48" fmla="*/ 757111 h 2368046"/>
                  <a:gd name="connsiteX49" fmla="*/ 165580 w 1751625"/>
                  <a:gd name="connsiteY49" fmla="*/ 351839 h 2368046"/>
                  <a:gd name="connsiteX50" fmla="*/ 626693 w 1751625"/>
                  <a:gd name="connsiteY50" fmla="*/ 37098 h 2368046"/>
                  <a:gd name="connsiteX51" fmla="*/ 905053 w 1751625"/>
                  <a:gd name="connsiteY51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213872 w 1751625"/>
                  <a:gd name="connsiteY19" fmla="*/ 2093070 h 2368046"/>
                  <a:gd name="connsiteX20" fmla="*/ 1241792 w 1751625"/>
                  <a:gd name="connsiteY20" fmla="*/ 2072764 h 2368046"/>
                  <a:gd name="connsiteX21" fmla="*/ 1272251 w 1751625"/>
                  <a:gd name="connsiteY21" fmla="*/ 1923854 h 2368046"/>
                  <a:gd name="connsiteX22" fmla="*/ 1445697 w 1751625"/>
                  <a:gd name="connsiteY22" fmla="*/ 1504199 h 2368046"/>
                  <a:gd name="connsiteX23" fmla="*/ 1569225 w 1751625"/>
                  <a:gd name="connsiteY23" fmla="*/ 1329061 h 2368046"/>
                  <a:gd name="connsiteX24" fmla="*/ 1673293 w 1751625"/>
                  <a:gd name="connsiteY24" fmla="*/ 1043932 h 2368046"/>
                  <a:gd name="connsiteX25" fmla="*/ 1673293 w 1751625"/>
                  <a:gd name="connsiteY25" fmla="*/ 682656 h 2368046"/>
                  <a:gd name="connsiteX26" fmla="*/ 1203719 w 1751625"/>
                  <a:gd name="connsiteY26" fmla="*/ 125936 h 2368046"/>
                  <a:gd name="connsiteX27" fmla="*/ 912423 w 1751625"/>
                  <a:gd name="connsiteY27" fmla="*/ 53293 h 2368046"/>
                  <a:gd name="connsiteX28" fmla="*/ 905053 w 1751625"/>
                  <a:gd name="connsiteY28" fmla="*/ 928 h 2368046"/>
                  <a:gd name="connsiteX29" fmla="*/ 1180875 w 1751625"/>
                  <a:gd name="connsiteY29" fmla="*/ 59942 h 2368046"/>
                  <a:gd name="connsiteX30" fmla="*/ 1713905 w 1751625"/>
                  <a:gd name="connsiteY30" fmla="*/ 628507 h 2368046"/>
                  <a:gd name="connsiteX31" fmla="*/ 1730826 w 1751625"/>
                  <a:gd name="connsiteY31" fmla="*/ 1038009 h 2368046"/>
                  <a:gd name="connsiteX32" fmla="*/ 1570071 w 1751625"/>
                  <a:gd name="connsiteY32" fmla="*/ 1425513 h 2368046"/>
                  <a:gd name="connsiteX33" fmla="*/ 1441467 w 1751625"/>
                  <a:gd name="connsiteY33" fmla="*/ 1602344 h 2368046"/>
                  <a:gd name="connsiteX34" fmla="*/ 1325554 w 1751625"/>
                  <a:gd name="connsiteY34" fmla="*/ 1930623 h 2368046"/>
                  <a:gd name="connsiteX35" fmla="*/ 1271405 w 1751625"/>
                  <a:gd name="connsiteY35" fmla="*/ 2138758 h 2368046"/>
                  <a:gd name="connsiteX36" fmla="*/ 1310325 w 1751625"/>
                  <a:gd name="connsiteY36" fmla="*/ 2151450 h 2368046"/>
                  <a:gd name="connsiteX37" fmla="*/ 1401701 w 1751625"/>
                  <a:gd name="connsiteY37" fmla="*/ 2269055 h 2368046"/>
                  <a:gd name="connsiteX38" fmla="*/ 1283250 w 1751625"/>
                  <a:gd name="connsiteY38" fmla="*/ 2367200 h 2368046"/>
                  <a:gd name="connsiteX39" fmla="*/ 1253637 w 1751625"/>
                  <a:gd name="connsiteY39" fmla="*/ 2368046 h 2368046"/>
                  <a:gd name="connsiteX40" fmla="*/ 482859 w 1751625"/>
                  <a:gd name="connsiteY40" fmla="*/ 2341817 h 2368046"/>
                  <a:gd name="connsiteX41" fmla="*/ 419403 w 1751625"/>
                  <a:gd name="connsiteY41" fmla="*/ 2324050 h 2368046"/>
                  <a:gd name="connsiteX42" fmla="*/ 355101 w 1751625"/>
                  <a:gd name="connsiteY42" fmla="*/ 2224212 h 2368046"/>
                  <a:gd name="connsiteX43" fmla="*/ 435479 w 1751625"/>
                  <a:gd name="connsiteY43" fmla="*/ 2128605 h 2368046"/>
                  <a:gd name="connsiteX44" fmla="*/ 494704 w 1751625"/>
                  <a:gd name="connsiteY44" fmla="*/ 2113376 h 2368046"/>
                  <a:gd name="connsiteX45" fmla="*/ 441401 w 1751625"/>
                  <a:gd name="connsiteY45" fmla="*/ 1886627 h 2368046"/>
                  <a:gd name="connsiteX46" fmla="*/ 343256 w 1751625"/>
                  <a:gd name="connsiteY46" fmla="*/ 1663262 h 2368046"/>
                  <a:gd name="connsiteX47" fmla="*/ 157119 w 1751625"/>
                  <a:gd name="connsiteY47" fmla="*/ 1382363 h 2368046"/>
                  <a:gd name="connsiteX48" fmla="*/ 3132 w 1751625"/>
                  <a:gd name="connsiteY48" fmla="*/ 757111 h 2368046"/>
                  <a:gd name="connsiteX49" fmla="*/ 165580 w 1751625"/>
                  <a:gd name="connsiteY49" fmla="*/ 351839 h 2368046"/>
                  <a:gd name="connsiteX50" fmla="*/ 626693 w 1751625"/>
                  <a:gd name="connsiteY50" fmla="*/ 37098 h 2368046"/>
                  <a:gd name="connsiteX51" fmla="*/ 905053 w 1751625"/>
                  <a:gd name="connsiteY51" fmla="*/ 928 h 2368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751625" h="2368046">
                    <a:moveTo>
                      <a:pt x="509088" y="2184447"/>
                    </a:moveTo>
                    <a:cubicBezTo>
                      <a:pt x="486244" y="2183601"/>
                      <a:pt x="464246" y="2186985"/>
                      <a:pt x="444786" y="2197138"/>
                    </a:cubicBezTo>
                    <a:cubicBezTo>
                      <a:pt x="415173" y="2212367"/>
                      <a:pt x="414327" y="2241134"/>
                      <a:pt x="442248" y="2259748"/>
                    </a:cubicBezTo>
                    <a:cubicBezTo>
                      <a:pt x="460861" y="2270747"/>
                      <a:pt x="480321" y="2274977"/>
                      <a:pt x="502319" y="2275823"/>
                    </a:cubicBezTo>
                    <a:lnTo>
                      <a:pt x="1251945" y="2300359"/>
                    </a:lnTo>
                    <a:cubicBezTo>
                      <a:pt x="1272251" y="2301205"/>
                      <a:pt x="1291711" y="2298667"/>
                      <a:pt x="1309479" y="2288514"/>
                    </a:cubicBezTo>
                    <a:cubicBezTo>
                      <a:pt x="1340784" y="2271593"/>
                      <a:pt x="1342476" y="2244518"/>
                      <a:pt x="1312017" y="2225058"/>
                    </a:cubicBezTo>
                    <a:cubicBezTo>
                      <a:pt x="1294249" y="2214059"/>
                      <a:pt x="1273097" y="2208983"/>
                      <a:pt x="1251945" y="2208137"/>
                    </a:cubicBezTo>
                    <a:lnTo>
                      <a:pt x="509088" y="2184447"/>
                    </a:lnTo>
                    <a:close/>
                    <a:moveTo>
                      <a:pt x="912423" y="53293"/>
                    </a:moveTo>
                    <a:cubicBezTo>
                      <a:pt x="879544" y="51279"/>
                      <a:pt x="846482" y="51445"/>
                      <a:pt x="813227" y="53953"/>
                    </a:cubicBezTo>
                    <a:cubicBezTo>
                      <a:pt x="768887" y="57298"/>
                      <a:pt x="724204" y="64807"/>
                      <a:pt x="679150" y="76863"/>
                    </a:cubicBezTo>
                    <a:cubicBezTo>
                      <a:pt x="484552" y="128474"/>
                      <a:pt x="328027" y="240157"/>
                      <a:pt x="200269" y="392451"/>
                    </a:cubicBezTo>
                    <a:cubicBezTo>
                      <a:pt x="114815" y="494826"/>
                      <a:pt x="70819" y="615816"/>
                      <a:pt x="56435" y="746958"/>
                    </a:cubicBezTo>
                    <a:cubicBezTo>
                      <a:pt x="36976" y="928865"/>
                      <a:pt x="81818" y="1099773"/>
                      <a:pt x="156273" y="1264758"/>
                    </a:cubicBezTo>
                    <a:cubicBezTo>
                      <a:pt x="207884" y="1378979"/>
                      <a:pt x="284031" y="1477970"/>
                      <a:pt x="353409" y="1581192"/>
                    </a:cubicBezTo>
                    <a:cubicBezTo>
                      <a:pt x="426172" y="1689490"/>
                      <a:pt x="487090" y="1802865"/>
                      <a:pt x="502319" y="1932315"/>
                    </a:cubicBezTo>
                    <a:cubicBezTo>
                      <a:pt x="507396" y="1968696"/>
                      <a:pt x="517549" y="2005078"/>
                      <a:pt x="525163" y="2042305"/>
                    </a:cubicBezTo>
                    <a:cubicBezTo>
                      <a:pt x="529394" y="2063457"/>
                      <a:pt x="520740" y="2068529"/>
                      <a:pt x="561545" y="2071072"/>
                    </a:cubicBezTo>
                    <a:cubicBezTo>
                      <a:pt x="676419" y="2078231"/>
                      <a:pt x="1100498" y="2092788"/>
                      <a:pt x="1213872" y="2093070"/>
                    </a:cubicBezTo>
                    <a:cubicBezTo>
                      <a:pt x="1229947" y="2094762"/>
                      <a:pt x="1236716" y="2087994"/>
                      <a:pt x="1241792" y="2072764"/>
                    </a:cubicBezTo>
                    <a:cubicBezTo>
                      <a:pt x="1257022" y="2024538"/>
                      <a:pt x="1266329" y="1973773"/>
                      <a:pt x="1272251" y="1923854"/>
                    </a:cubicBezTo>
                    <a:cubicBezTo>
                      <a:pt x="1290865" y="1767329"/>
                      <a:pt x="1344168" y="1626880"/>
                      <a:pt x="1445697" y="1504199"/>
                    </a:cubicBezTo>
                    <a:cubicBezTo>
                      <a:pt x="1490540" y="1449204"/>
                      <a:pt x="1531151" y="1389978"/>
                      <a:pt x="1569225" y="1329061"/>
                    </a:cubicBezTo>
                    <a:cubicBezTo>
                      <a:pt x="1624220" y="1241914"/>
                      <a:pt x="1650449" y="1142923"/>
                      <a:pt x="1673293" y="1043932"/>
                    </a:cubicBezTo>
                    <a:cubicBezTo>
                      <a:pt x="1702059" y="922942"/>
                      <a:pt x="1709674" y="801953"/>
                      <a:pt x="1673293" y="682656"/>
                    </a:cubicBezTo>
                    <a:cubicBezTo>
                      <a:pt x="1597146" y="430524"/>
                      <a:pt x="1453312" y="233388"/>
                      <a:pt x="1203719" y="125936"/>
                    </a:cubicBezTo>
                    <a:cubicBezTo>
                      <a:pt x="1108059" y="85007"/>
                      <a:pt x="1011061" y="59337"/>
                      <a:pt x="912423" y="53293"/>
                    </a:cubicBezTo>
                    <a:close/>
                    <a:moveTo>
                      <a:pt x="905053" y="928"/>
                    </a:moveTo>
                    <a:cubicBezTo>
                      <a:pt x="997275" y="5370"/>
                      <a:pt x="1089075" y="25676"/>
                      <a:pt x="1180875" y="59942"/>
                    </a:cubicBezTo>
                    <a:cubicBezTo>
                      <a:pt x="1453312" y="160625"/>
                      <a:pt x="1619990" y="361992"/>
                      <a:pt x="1713905" y="628507"/>
                    </a:cubicBezTo>
                    <a:cubicBezTo>
                      <a:pt x="1760439" y="762187"/>
                      <a:pt x="1761285" y="900098"/>
                      <a:pt x="1730826" y="1038009"/>
                    </a:cubicBezTo>
                    <a:cubicBezTo>
                      <a:pt x="1700367" y="1176766"/>
                      <a:pt x="1660602" y="1310447"/>
                      <a:pt x="1570071" y="1425513"/>
                    </a:cubicBezTo>
                    <a:cubicBezTo>
                      <a:pt x="1524383" y="1482201"/>
                      <a:pt x="1482925" y="1543118"/>
                      <a:pt x="1441467" y="1602344"/>
                    </a:cubicBezTo>
                    <a:cubicBezTo>
                      <a:pt x="1372089" y="1700489"/>
                      <a:pt x="1341630" y="1813018"/>
                      <a:pt x="1325554" y="1930623"/>
                    </a:cubicBezTo>
                    <a:cubicBezTo>
                      <a:pt x="1315401" y="2001693"/>
                      <a:pt x="1306940" y="2073610"/>
                      <a:pt x="1271405" y="2138758"/>
                    </a:cubicBezTo>
                    <a:cubicBezTo>
                      <a:pt x="1282404" y="2148065"/>
                      <a:pt x="1297634" y="2147219"/>
                      <a:pt x="1310325" y="2151450"/>
                    </a:cubicBezTo>
                    <a:cubicBezTo>
                      <a:pt x="1371243" y="2170909"/>
                      <a:pt x="1407624" y="2217444"/>
                      <a:pt x="1401701" y="2269055"/>
                    </a:cubicBezTo>
                    <a:cubicBezTo>
                      <a:pt x="1394933" y="2318973"/>
                      <a:pt x="1342476" y="2362969"/>
                      <a:pt x="1283250" y="2367200"/>
                    </a:cubicBezTo>
                    <a:cubicBezTo>
                      <a:pt x="1273943" y="2368046"/>
                      <a:pt x="1263790" y="2368046"/>
                      <a:pt x="1253637" y="2368046"/>
                    </a:cubicBezTo>
                    <a:cubicBezTo>
                      <a:pt x="1183413" y="2364661"/>
                      <a:pt x="565775" y="2343509"/>
                      <a:pt x="482859" y="2341817"/>
                    </a:cubicBezTo>
                    <a:cubicBezTo>
                      <a:pt x="460015" y="2342663"/>
                      <a:pt x="438863" y="2334203"/>
                      <a:pt x="419403" y="2324050"/>
                    </a:cubicBezTo>
                    <a:cubicBezTo>
                      <a:pt x="380484" y="2302898"/>
                      <a:pt x="352563" y="2272439"/>
                      <a:pt x="355101" y="2224212"/>
                    </a:cubicBezTo>
                    <a:cubicBezTo>
                      <a:pt x="358486" y="2173447"/>
                      <a:pt x="392329" y="2145527"/>
                      <a:pt x="435479" y="2128605"/>
                    </a:cubicBezTo>
                    <a:cubicBezTo>
                      <a:pt x="453247" y="2120991"/>
                      <a:pt x="473552" y="2118452"/>
                      <a:pt x="494704" y="2113376"/>
                    </a:cubicBezTo>
                    <a:cubicBezTo>
                      <a:pt x="465092" y="2040613"/>
                      <a:pt x="456631" y="1962774"/>
                      <a:pt x="441401" y="1886627"/>
                    </a:cubicBezTo>
                    <a:cubicBezTo>
                      <a:pt x="424480" y="1805403"/>
                      <a:pt x="384714" y="1734332"/>
                      <a:pt x="343256" y="1663262"/>
                    </a:cubicBezTo>
                    <a:cubicBezTo>
                      <a:pt x="286569" y="1565963"/>
                      <a:pt x="211268" y="1481355"/>
                      <a:pt x="157119" y="1382363"/>
                    </a:cubicBezTo>
                    <a:cubicBezTo>
                      <a:pt x="50513" y="1186919"/>
                      <a:pt x="-15481" y="982168"/>
                      <a:pt x="3132" y="757111"/>
                    </a:cubicBezTo>
                    <a:cubicBezTo>
                      <a:pt x="15824" y="605663"/>
                      <a:pt x="65742" y="466906"/>
                      <a:pt x="165580" y="351839"/>
                    </a:cubicBezTo>
                    <a:cubicBezTo>
                      <a:pt x="289953" y="205467"/>
                      <a:pt x="441401" y="95477"/>
                      <a:pt x="626693" y="37098"/>
                    </a:cubicBezTo>
                    <a:cubicBezTo>
                      <a:pt x="720185" y="7908"/>
                      <a:pt x="812830" y="-3514"/>
                      <a:pt x="905053" y="928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68" name="Freeform: Shape 9">
                <a:extLst>
                  <a:ext uri="{FF2B5EF4-FFF2-40B4-BE49-F238E27FC236}">
                    <a16:creationId xmlns:a16="http://schemas.microsoft.com/office/drawing/2014/main" id="{BA87ACF0-D245-4F49-933B-2B7326084C4C}"/>
                  </a:ext>
                </a:extLst>
              </p:cNvPr>
              <p:cNvSpPr/>
              <p:nvPr/>
            </p:nvSpPr>
            <p:spPr>
              <a:xfrm>
                <a:off x="378604" y="3220683"/>
                <a:ext cx="981337" cy="241978"/>
              </a:xfrm>
              <a:custGeom>
                <a:avLst/>
                <a:gdLst>
                  <a:gd name="connsiteX0" fmla="*/ 872746 w 981337"/>
                  <a:gd name="connsiteY0" fmla="*/ 241979 h 241978"/>
                  <a:gd name="connsiteX1" fmla="*/ 907435 w 981337"/>
                  <a:gd name="connsiteY1" fmla="*/ 232672 h 241978"/>
                  <a:gd name="connsiteX2" fmla="*/ 981044 w 981337"/>
                  <a:gd name="connsiteY2" fmla="*/ 140449 h 241978"/>
                  <a:gd name="connsiteX3" fmla="*/ 917588 w 981337"/>
                  <a:gd name="connsiteY3" fmla="*/ 38074 h 241978"/>
                  <a:gd name="connsiteX4" fmla="*/ 871054 w 981337"/>
                  <a:gd name="connsiteY4" fmla="*/ 22844 h 241978"/>
                  <a:gd name="connsiteX5" fmla="*/ 221265 w 981337"/>
                  <a:gd name="connsiteY5" fmla="*/ 3384 h 241978"/>
                  <a:gd name="connsiteX6" fmla="*/ 199267 w 981337"/>
                  <a:gd name="connsiteY6" fmla="*/ 3384 h 241978"/>
                  <a:gd name="connsiteX7" fmla="*/ 151887 w 981337"/>
                  <a:gd name="connsiteY7" fmla="*/ 1692 h 241978"/>
                  <a:gd name="connsiteX8" fmla="*/ 107045 w 981337"/>
                  <a:gd name="connsiteY8" fmla="*/ 0 h 241978"/>
                  <a:gd name="connsiteX9" fmla="*/ 107045 w 981337"/>
                  <a:gd name="connsiteY9" fmla="*/ 0 h 241978"/>
                  <a:gd name="connsiteX10" fmla="*/ 107045 w 981337"/>
                  <a:gd name="connsiteY10" fmla="*/ 0 h 241978"/>
                  <a:gd name="connsiteX11" fmla="*/ 7207 w 981337"/>
                  <a:gd name="connsiteY11" fmla="*/ 71071 h 241978"/>
                  <a:gd name="connsiteX12" fmla="*/ 126504 w 981337"/>
                  <a:gd name="connsiteY12" fmla="*/ 219981 h 241978"/>
                  <a:gd name="connsiteX13" fmla="*/ 872746 w 981337"/>
                  <a:gd name="connsiteY13" fmla="*/ 241979 h 241978"/>
                  <a:gd name="connsiteX14" fmla="*/ 93507 w 981337"/>
                  <a:gd name="connsiteY14" fmla="*/ 144680 h 241978"/>
                  <a:gd name="connsiteX15" fmla="*/ 66433 w 981337"/>
                  <a:gd name="connsiteY15" fmla="*/ 105760 h 241978"/>
                  <a:gd name="connsiteX16" fmla="*/ 97738 w 981337"/>
                  <a:gd name="connsiteY16" fmla="*/ 70224 h 241978"/>
                  <a:gd name="connsiteX17" fmla="*/ 146810 w 981337"/>
                  <a:gd name="connsiteY17" fmla="*/ 61764 h 241978"/>
                  <a:gd name="connsiteX18" fmla="*/ 812675 w 981337"/>
                  <a:gd name="connsiteY18" fmla="*/ 82916 h 241978"/>
                  <a:gd name="connsiteX19" fmla="*/ 887130 w 981337"/>
                  <a:gd name="connsiteY19" fmla="*/ 94761 h 241978"/>
                  <a:gd name="connsiteX20" fmla="*/ 916742 w 981337"/>
                  <a:gd name="connsiteY20" fmla="*/ 135373 h 241978"/>
                  <a:gd name="connsiteX21" fmla="*/ 882899 w 981337"/>
                  <a:gd name="connsiteY21" fmla="*/ 172600 h 241978"/>
                  <a:gd name="connsiteX22" fmla="*/ 823674 w 981337"/>
                  <a:gd name="connsiteY22" fmla="*/ 178523 h 241978"/>
                  <a:gd name="connsiteX23" fmla="*/ 492011 w 981337"/>
                  <a:gd name="connsiteY23" fmla="*/ 167524 h 241978"/>
                  <a:gd name="connsiteX24" fmla="*/ 144272 w 981337"/>
                  <a:gd name="connsiteY24" fmla="*/ 156525 h 241978"/>
                  <a:gd name="connsiteX25" fmla="*/ 93507 w 981337"/>
                  <a:gd name="connsiteY25" fmla="*/ 144680 h 241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1337" h="241978">
                    <a:moveTo>
                      <a:pt x="872746" y="241979"/>
                    </a:moveTo>
                    <a:cubicBezTo>
                      <a:pt x="884591" y="239440"/>
                      <a:pt x="896436" y="237748"/>
                      <a:pt x="907435" y="232672"/>
                    </a:cubicBezTo>
                    <a:cubicBezTo>
                      <a:pt x="948893" y="215750"/>
                      <a:pt x="978506" y="188676"/>
                      <a:pt x="981044" y="140449"/>
                    </a:cubicBezTo>
                    <a:cubicBezTo>
                      <a:pt x="984429" y="91376"/>
                      <a:pt x="958200" y="60918"/>
                      <a:pt x="917588" y="38074"/>
                    </a:cubicBezTo>
                    <a:cubicBezTo>
                      <a:pt x="902359" y="29613"/>
                      <a:pt x="886283" y="30459"/>
                      <a:pt x="871054" y="22844"/>
                    </a:cubicBezTo>
                    <a:cubicBezTo>
                      <a:pt x="865978" y="22844"/>
                      <a:pt x="287259" y="5923"/>
                      <a:pt x="221265" y="3384"/>
                    </a:cubicBezTo>
                    <a:cubicBezTo>
                      <a:pt x="213651" y="3384"/>
                      <a:pt x="206882" y="3384"/>
                      <a:pt x="199267" y="3384"/>
                    </a:cubicBezTo>
                    <a:cubicBezTo>
                      <a:pt x="184038" y="3384"/>
                      <a:pt x="167962" y="3384"/>
                      <a:pt x="151887" y="1692"/>
                    </a:cubicBezTo>
                    <a:cubicBezTo>
                      <a:pt x="136657" y="846"/>
                      <a:pt x="121428" y="846"/>
                      <a:pt x="107045" y="0"/>
                    </a:cubicBezTo>
                    <a:cubicBezTo>
                      <a:pt x="107045" y="0"/>
                      <a:pt x="107045" y="0"/>
                      <a:pt x="107045" y="0"/>
                    </a:cubicBezTo>
                    <a:cubicBezTo>
                      <a:pt x="107045" y="0"/>
                      <a:pt x="107045" y="0"/>
                      <a:pt x="107045" y="0"/>
                    </a:cubicBezTo>
                    <a:cubicBezTo>
                      <a:pt x="62202" y="7615"/>
                      <a:pt x="24975" y="27921"/>
                      <a:pt x="7207" y="71071"/>
                    </a:cubicBezTo>
                    <a:cubicBezTo>
                      <a:pt x="-21559" y="141295"/>
                      <a:pt x="39358" y="216596"/>
                      <a:pt x="126504" y="219981"/>
                    </a:cubicBezTo>
                    <a:cubicBezTo>
                      <a:pt x="182346" y="215750"/>
                      <a:pt x="850748" y="241979"/>
                      <a:pt x="872746" y="241979"/>
                    </a:cubicBezTo>
                    <a:close/>
                    <a:moveTo>
                      <a:pt x="93507" y="144680"/>
                    </a:moveTo>
                    <a:cubicBezTo>
                      <a:pt x="79124" y="136219"/>
                      <a:pt x="64741" y="125220"/>
                      <a:pt x="66433" y="105760"/>
                    </a:cubicBezTo>
                    <a:cubicBezTo>
                      <a:pt x="68125" y="87146"/>
                      <a:pt x="82508" y="76993"/>
                      <a:pt x="97738" y="70224"/>
                    </a:cubicBezTo>
                    <a:cubicBezTo>
                      <a:pt x="112967" y="63456"/>
                      <a:pt x="129043" y="61764"/>
                      <a:pt x="146810" y="61764"/>
                    </a:cubicBezTo>
                    <a:cubicBezTo>
                      <a:pt x="368483" y="68532"/>
                      <a:pt x="591002" y="76147"/>
                      <a:pt x="812675" y="82916"/>
                    </a:cubicBezTo>
                    <a:cubicBezTo>
                      <a:pt x="838057" y="83762"/>
                      <a:pt x="864285" y="82916"/>
                      <a:pt x="887130" y="94761"/>
                    </a:cubicBezTo>
                    <a:cubicBezTo>
                      <a:pt x="903205" y="103222"/>
                      <a:pt x="917588" y="113375"/>
                      <a:pt x="916742" y="135373"/>
                    </a:cubicBezTo>
                    <a:cubicBezTo>
                      <a:pt x="915050" y="156525"/>
                      <a:pt x="899821" y="165832"/>
                      <a:pt x="882899" y="172600"/>
                    </a:cubicBezTo>
                    <a:cubicBezTo>
                      <a:pt x="864285" y="180215"/>
                      <a:pt x="843980" y="179369"/>
                      <a:pt x="823674" y="178523"/>
                    </a:cubicBezTo>
                    <a:cubicBezTo>
                      <a:pt x="712837" y="174292"/>
                      <a:pt x="492011" y="167524"/>
                      <a:pt x="492011" y="167524"/>
                    </a:cubicBezTo>
                    <a:cubicBezTo>
                      <a:pt x="376098" y="164139"/>
                      <a:pt x="260185" y="159909"/>
                      <a:pt x="144272" y="156525"/>
                    </a:cubicBezTo>
                    <a:cubicBezTo>
                      <a:pt x="126504" y="156525"/>
                      <a:pt x="108737" y="153987"/>
                      <a:pt x="93507" y="144680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9" name="Freeform: Shape 10">
                <a:extLst>
                  <a:ext uri="{FF2B5EF4-FFF2-40B4-BE49-F238E27FC236}">
                    <a16:creationId xmlns:a16="http://schemas.microsoft.com/office/drawing/2014/main" id="{AEB4E7BE-7813-453C-BBB7-FC1156FE54DD}"/>
                  </a:ext>
                </a:extLst>
              </p:cNvPr>
              <p:cNvSpPr/>
              <p:nvPr/>
            </p:nvSpPr>
            <p:spPr>
              <a:xfrm>
                <a:off x="1117670" y="3240142"/>
                <a:ext cx="119297" cy="6805"/>
              </a:xfrm>
              <a:custGeom>
                <a:avLst/>
                <a:gdLst>
                  <a:gd name="connsiteX0" fmla="*/ 45688 w 119297"/>
                  <a:gd name="connsiteY0" fmla="*/ 3385 h 6805"/>
                  <a:gd name="connsiteX1" fmla="*/ 119297 w 119297"/>
                  <a:gd name="connsiteY1" fmla="*/ 3385 h 6805"/>
                  <a:gd name="connsiteX2" fmla="*/ 0 w 119297"/>
                  <a:gd name="connsiteY2" fmla="*/ 0 h 6805"/>
                  <a:gd name="connsiteX3" fmla="*/ 45688 w 119297"/>
                  <a:gd name="connsiteY3" fmla="*/ 3385 h 6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9297" h="6805">
                    <a:moveTo>
                      <a:pt x="45688" y="3385"/>
                    </a:moveTo>
                    <a:cubicBezTo>
                      <a:pt x="70224" y="5077"/>
                      <a:pt x="95607" y="10153"/>
                      <a:pt x="119297" y="3385"/>
                    </a:cubicBezTo>
                    <a:cubicBezTo>
                      <a:pt x="79531" y="2538"/>
                      <a:pt x="39766" y="846"/>
                      <a:pt x="0" y="0"/>
                    </a:cubicBezTo>
                    <a:cubicBezTo>
                      <a:pt x="15229" y="846"/>
                      <a:pt x="30459" y="2538"/>
                      <a:pt x="45688" y="3385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0" name="Freeform: Shape 11">
                <a:extLst>
                  <a:ext uri="{FF2B5EF4-FFF2-40B4-BE49-F238E27FC236}">
                    <a16:creationId xmlns:a16="http://schemas.microsoft.com/office/drawing/2014/main" id="{32D8F09C-8D6F-46F8-AEBD-631EB7617318}"/>
                  </a:ext>
                </a:extLst>
              </p:cNvPr>
              <p:cNvSpPr/>
              <p:nvPr/>
            </p:nvSpPr>
            <p:spPr>
              <a:xfrm>
                <a:off x="533029" y="3223221"/>
                <a:ext cx="68532" cy="1692"/>
              </a:xfrm>
              <a:custGeom>
                <a:avLst/>
                <a:gdLst>
                  <a:gd name="connsiteX0" fmla="*/ 46534 w 68532"/>
                  <a:gd name="connsiteY0" fmla="*/ 1692 h 1692"/>
                  <a:gd name="connsiteX1" fmla="*/ 68532 w 68532"/>
                  <a:gd name="connsiteY1" fmla="*/ 1692 h 1692"/>
                  <a:gd name="connsiteX2" fmla="*/ 0 w 68532"/>
                  <a:gd name="connsiteY2" fmla="*/ 0 h 1692"/>
                  <a:gd name="connsiteX3" fmla="*/ 46534 w 68532"/>
                  <a:gd name="connsiteY3" fmla="*/ 1692 h 1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532" h="1692">
                    <a:moveTo>
                      <a:pt x="46534" y="1692"/>
                    </a:moveTo>
                    <a:cubicBezTo>
                      <a:pt x="54149" y="1692"/>
                      <a:pt x="60918" y="1692"/>
                      <a:pt x="68532" y="1692"/>
                    </a:cubicBezTo>
                    <a:cubicBezTo>
                      <a:pt x="45688" y="846"/>
                      <a:pt x="22844" y="0"/>
                      <a:pt x="0" y="0"/>
                    </a:cubicBezTo>
                    <a:cubicBezTo>
                      <a:pt x="15229" y="846"/>
                      <a:pt x="31305" y="846"/>
                      <a:pt x="46534" y="1692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1" name="Freeform: Shape 12">
                <a:extLst>
                  <a:ext uri="{FF2B5EF4-FFF2-40B4-BE49-F238E27FC236}">
                    <a16:creationId xmlns:a16="http://schemas.microsoft.com/office/drawing/2014/main" id="{56D17588-C038-4A1C-B84E-FB4804E87AF9}"/>
                  </a:ext>
                </a:extLst>
              </p:cNvPr>
              <p:cNvSpPr/>
              <p:nvPr/>
            </p:nvSpPr>
            <p:spPr>
              <a:xfrm>
                <a:off x="799544" y="3230836"/>
                <a:ext cx="270745" cy="7614"/>
              </a:xfrm>
              <a:custGeom>
                <a:avLst/>
                <a:gdLst>
                  <a:gd name="connsiteX0" fmla="*/ 270745 w 270745"/>
                  <a:gd name="connsiteY0" fmla="*/ 7615 h 7614"/>
                  <a:gd name="connsiteX1" fmla="*/ 0 w 270745"/>
                  <a:gd name="connsiteY1" fmla="*/ 0 h 7614"/>
                  <a:gd name="connsiteX2" fmla="*/ 270745 w 270745"/>
                  <a:gd name="connsiteY2" fmla="*/ 7615 h 7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0745" h="7614">
                    <a:moveTo>
                      <a:pt x="270745" y="7615"/>
                    </a:moveTo>
                    <a:cubicBezTo>
                      <a:pt x="180215" y="5076"/>
                      <a:pt x="90530" y="2538"/>
                      <a:pt x="0" y="0"/>
                    </a:cubicBezTo>
                    <a:cubicBezTo>
                      <a:pt x="90530" y="3384"/>
                      <a:pt x="181061" y="6769"/>
                      <a:pt x="270745" y="7615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2" name="Freeform: Shape 15">
                <a:extLst>
                  <a:ext uri="{FF2B5EF4-FFF2-40B4-BE49-F238E27FC236}">
                    <a16:creationId xmlns:a16="http://schemas.microsoft.com/office/drawing/2014/main" id="{78F2E57F-F072-4583-AF3F-9AE60C33FB1F}"/>
                  </a:ext>
                </a:extLst>
              </p:cNvPr>
              <p:cNvSpPr/>
              <p:nvPr/>
            </p:nvSpPr>
            <p:spPr>
              <a:xfrm>
                <a:off x="1070290" y="3238450"/>
                <a:ext cx="46534" cy="1692"/>
              </a:xfrm>
              <a:custGeom>
                <a:avLst/>
                <a:gdLst>
                  <a:gd name="connsiteX0" fmla="*/ 0 w 46534"/>
                  <a:gd name="connsiteY0" fmla="*/ 0 h 1692"/>
                  <a:gd name="connsiteX1" fmla="*/ 46534 w 46534"/>
                  <a:gd name="connsiteY1" fmla="*/ 1692 h 1692"/>
                  <a:gd name="connsiteX2" fmla="*/ 19460 w 46534"/>
                  <a:gd name="connsiteY2" fmla="*/ 846 h 1692"/>
                  <a:gd name="connsiteX3" fmla="*/ 0 w 46534"/>
                  <a:gd name="connsiteY3" fmla="*/ 0 h 1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534" h="1692">
                    <a:moveTo>
                      <a:pt x="0" y="0"/>
                    </a:moveTo>
                    <a:cubicBezTo>
                      <a:pt x="15229" y="846"/>
                      <a:pt x="31305" y="846"/>
                      <a:pt x="46534" y="1692"/>
                    </a:cubicBezTo>
                    <a:cubicBezTo>
                      <a:pt x="37227" y="846"/>
                      <a:pt x="28767" y="846"/>
                      <a:pt x="19460" y="846"/>
                    </a:cubicBezTo>
                    <a:cubicBezTo>
                      <a:pt x="13537" y="846"/>
                      <a:pt x="6769" y="0"/>
                      <a:pt x="0" y="0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3" name="Freeform: Shape 16">
                <a:extLst>
                  <a:ext uri="{FF2B5EF4-FFF2-40B4-BE49-F238E27FC236}">
                    <a16:creationId xmlns:a16="http://schemas.microsoft.com/office/drawing/2014/main" id="{4DED6DEF-A4E4-43D3-9D73-6E82ED0F3AD5}"/>
                  </a:ext>
                </a:extLst>
              </p:cNvPr>
              <p:cNvSpPr/>
              <p:nvPr/>
            </p:nvSpPr>
            <p:spPr>
              <a:xfrm>
                <a:off x="601562" y="3224913"/>
                <a:ext cx="197982" cy="5922"/>
              </a:xfrm>
              <a:custGeom>
                <a:avLst/>
                <a:gdLst>
                  <a:gd name="connsiteX0" fmla="*/ 197983 w 197982"/>
                  <a:gd name="connsiteY0" fmla="*/ 5923 h 5922"/>
                  <a:gd name="connsiteX1" fmla="*/ 0 w 197982"/>
                  <a:gd name="connsiteY1" fmla="*/ 0 h 5922"/>
                  <a:gd name="connsiteX2" fmla="*/ 197983 w 197982"/>
                  <a:gd name="connsiteY2" fmla="*/ 5923 h 5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982" h="5922">
                    <a:moveTo>
                      <a:pt x="197983" y="5923"/>
                    </a:moveTo>
                    <a:cubicBezTo>
                      <a:pt x="131988" y="3384"/>
                      <a:pt x="65994" y="846"/>
                      <a:pt x="0" y="0"/>
                    </a:cubicBezTo>
                    <a:cubicBezTo>
                      <a:pt x="65994" y="1692"/>
                      <a:pt x="131988" y="4230"/>
                      <a:pt x="197983" y="5923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66" name="Freeform: Shape 17">
              <a:extLst>
                <a:ext uri="{FF2B5EF4-FFF2-40B4-BE49-F238E27FC236}">
                  <a16:creationId xmlns:a16="http://schemas.microsoft.com/office/drawing/2014/main" id="{F9CAF332-BE9F-429A-BBC4-E8355C59AEA7}"/>
                </a:ext>
              </a:extLst>
            </p:cNvPr>
            <p:cNvSpPr/>
            <p:nvPr/>
          </p:nvSpPr>
          <p:spPr>
            <a:xfrm>
              <a:off x="1223990" y="3895612"/>
              <a:ext cx="10545516" cy="2748039"/>
            </a:xfrm>
            <a:custGeom>
              <a:avLst/>
              <a:gdLst>
                <a:gd name="connsiteX0" fmla="*/ 10874819 w 11747972"/>
                <a:gd name="connsiteY0" fmla="*/ 2844048 h 3061385"/>
                <a:gd name="connsiteX1" fmla="*/ 10295255 w 11747972"/>
                <a:gd name="connsiteY1" fmla="*/ 2882122 h 3061385"/>
                <a:gd name="connsiteX2" fmla="*/ 9795222 w 11747972"/>
                <a:gd name="connsiteY2" fmla="*/ 2870277 h 3061385"/>
                <a:gd name="connsiteX3" fmla="*/ 9463559 w 11747972"/>
                <a:gd name="connsiteY3" fmla="*/ 2805975 h 3061385"/>
                <a:gd name="connsiteX4" fmla="*/ 8991447 w 11747972"/>
                <a:gd name="connsiteY4" fmla="*/ 2757748 h 3061385"/>
                <a:gd name="connsiteX5" fmla="*/ 8284971 w 11747972"/>
                <a:gd name="connsiteY5" fmla="*/ 2728135 h 3061385"/>
                <a:gd name="connsiteX6" fmla="*/ 7392358 w 11747972"/>
                <a:gd name="connsiteY6" fmla="*/ 2729828 h 3061385"/>
                <a:gd name="connsiteX7" fmla="*/ 6886402 w 11747972"/>
                <a:gd name="connsiteY7" fmla="*/ 2831357 h 3061385"/>
                <a:gd name="connsiteX8" fmla="*/ 6353372 w 11747972"/>
                <a:gd name="connsiteY8" fmla="*/ 3001419 h 3061385"/>
                <a:gd name="connsiteX9" fmla="*/ 5816958 w 11747972"/>
                <a:gd name="connsiteY9" fmla="*/ 3008187 h 3061385"/>
                <a:gd name="connsiteX10" fmla="*/ 5651973 w 11747972"/>
                <a:gd name="connsiteY10" fmla="*/ 2930348 h 3061385"/>
                <a:gd name="connsiteX11" fmla="*/ 5826265 w 11747972"/>
                <a:gd name="connsiteY11" fmla="*/ 2915965 h 3061385"/>
                <a:gd name="connsiteX12" fmla="*/ 6027632 w 11747972"/>
                <a:gd name="connsiteY12" fmla="*/ 2838126 h 3061385"/>
                <a:gd name="connsiteX13" fmla="*/ 6040323 w 11747972"/>
                <a:gd name="connsiteY13" fmla="*/ 2536075 h 3061385"/>
                <a:gd name="connsiteX14" fmla="*/ 5577518 w 11747972"/>
                <a:gd name="connsiteY14" fmla="*/ 2610530 h 3061385"/>
                <a:gd name="connsiteX15" fmla="*/ 5566519 w 11747972"/>
                <a:gd name="connsiteY15" fmla="*/ 2872815 h 3061385"/>
                <a:gd name="connsiteX16" fmla="*/ 5585133 w 11747972"/>
                <a:gd name="connsiteY16" fmla="*/ 2907504 h 3061385"/>
                <a:gd name="connsiteX17" fmla="*/ 5074101 w 11747972"/>
                <a:gd name="connsiteY17" fmla="*/ 2873661 h 3061385"/>
                <a:gd name="connsiteX18" fmla="*/ 4360010 w 11747972"/>
                <a:gd name="connsiteY18" fmla="*/ 2814436 h 3061385"/>
                <a:gd name="connsiteX19" fmla="*/ 3443706 w 11747972"/>
                <a:gd name="connsiteY19" fmla="*/ 2843202 h 3061385"/>
                <a:gd name="connsiteX20" fmla="*/ 2777842 w 11747972"/>
                <a:gd name="connsiteY20" fmla="*/ 2892275 h 3061385"/>
                <a:gd name="connsiteX21" fmla="*/ 2135668 w 11747972"/>
                <a:gd name="connsiteY21" fmla="*/ 2940501 h 3061385"/>
                <a:gd name="connsiteX22" fmla="*/ 1293819 w 11747972"/>
                <a:gd name="connsiteY22" fmla="*/ 2915119 h 3061385"/>
                <a:gd name="connsiteX23" fmla="*/ 958772 w 11747972"/>
                <a:gd name="connsiteY23" fmla="*/ 2701907 h 3061385"/>
                <a:gd name="connsiteX24" fmla="*/ 716793 w 11747972"/>
                <a:gd name="connsiteY24" fmla="*/ 2487849 h 3061385"/>
                <a:gd name="connsiteX25" fmla="*/ 704102 w 11747972"/>
                <a:gd name="connsiteY25" fmla="*/ 2451467 h 3061385"/>
                <a:gd name="connsiteX26" fmla="*/ 757405 w 11747972"/>
                <a:gd name="connsiteY26" fmla="*/ 2218796 h 3061385"/>
                <a:gd name="connsiteX27" fmla="*/ 728638 w 11747972"/>
                <a:gd name="connsiteY27" fmla="*/ 1880364 h 3061385"/>
                <a:gd name="connsiteX28" fmla="*/ 562807 w 11747972"/>
                <a:gd name="connsiteY28" fmla="*/ 1694227 h 3061385"/>
                <a:gd name="connsiteX29" fmla="*/ 334365 w 11747972"/>
                <a:gd name="connsiteY29" fmla="*/ 1393868 h 3061385"/>
                <a:gd name="connsiteX30" fmla="*/ 315752 w 11747972"/>
                <a:gd name="connsiteY30" fmla="*/ 1188271 h 3061385"/>
                <a:gd name="connsiteX31" fmla="*/ 405436 w 11747972"/>
                <a:gd name="connsiteY31" fmla="*/ 1223807 h 3061385"/>
                <a:gd name="connsiteX32" fmla="*/ 586497 w 11747972"/>
                <a:gd name="connsiteY32" fmla="*/ 1118047 h 3061385"/>
                <a:gd name="connsiteX33" fmla="*/ 520503 w 11747972"/>
                <a:gd name="connsiteY33" fmla="*/ 1016517 h 3061385"/>
                <a:gd name="connsiteX34" fmla="*/ 431665 w 11747972"/>
                <a:gd name="connsiteY34" fmla="*/ 1019901 h 3061385"/>
                <a:gd name="connsiteX35" fmla="*/ 299676 w 11747972"/>
                <a:gd name="connsiteY35" fmla="*/ 1144275 h 3061385"/>
                <a:gd name="connsiteX36" fmla="*/ 254834 w 11747972"/>
                <a:gd name="connsiteY36" fmla="*/ 990289 h 3061385"/>
                <a:gd name="connsiteX37" fmla="*/ 288677 w 11747972"/>
                <a:gd name="connsiteY37" fmla="*/ 972521 h 3061385"/>
                <a:gd name="connsiteX38" fmla="*/ 326751 w 11747972"/>
                <a:gd name="connsiteY38" fmla="*/ 984366 h 3061385"/>
                <a:gd name="connsiteX39" fmla="*/ 492582 w 11747972"/>
                <a:gd name="connsiteY39" fmla="*/ 958984 h 3061385"/>
                <a:gd name="connsiteX40" fmla="*/ 528118 w 11747972"/>
                <a:gd name="connsiteY40" fmla="*/ 848994 h 3061385"/>
                <a:gd name="connsiteX41" fmla="*/ 440125 w 11747972"/>
                <a:gd name="connsiteY41" fmla="*/ 810074 h 3061385"/>
                <a:gd name="connsiteX42" fmla="*/ 269217 w 11747972"/>
                <a:gd name="connsiteY42" fmla="*/ 897220 h 3061385"/>
                <a:gd name="connsiteX43" fmla="*/ 233682 w 11747972"/>
                <a:gd name="connsiteY43" fmla="*/ 895528 h 3061385"/>
                <a:gd name="connsiteX44" fmla="*/ 237066 w 11747972"/>
                <a:gd name="connsiteY44" fmla="*/ 687392 h 3061385"/>
                <a:gd name="connsiteX45" fmla="*/ 277678 w 11747972"/>
                <a:gd name="connsiteY45" fmla="*/ 681470 h 3061385"/>
                <a:gd name="connsiteX46" fmla="*/ 501043 w 11747972"/>
                <a:gd name="connsiteY46" fmla="*/ 711082 h 3061385"/>
                <a:gd name="connsiteX47" fmla="*/ 534040 w 11747972"/>
                <a:gd name="connsiteY47" fmla="*/ 622244 h 3061385"/>
                <a:gd name="connsiteX48" fmla="*/ 415589 w 11747972"/>
                <a:gd name="connsiteY48" fmla="*/ 537636 h 3061385"/>
                <a:gd name="connsiteX49" fmla="*/ 275986 w 11747972"/>
                <a:gd name="connsiteY49" fmla="*/ 596862 h 3061385"/>
                <a:gd name="connsiteX50" fmla="*/ 252296 w 11747972"/>
                <a:gd name="connsiteY50" fmla="*/ 596016 h 3061385"/>
                <a:gd name="connsiteX51" fmla="*/ 268371 w 11747972"/>
                <a:gd name="connsiteY51" fmla="*/ 449644 h 3061385"/>
                <a:gd name="connsiteX52" fmla="*/ 501043 w 11747972"/>
                <a:gd name="connsiteY52" fmla="*/ 447106 h 3061385"/>
                <a:gd name="connsiteX53" fmla="*/ 526425 w 11747972"/>
                <a:gd name="connsiteY53" fmla="*/ 365036 h 3061385"/>
                <a:gd name="connsiteX54" fmla="*/ 395283 w 11747972"/>
                <a:gd name="connsiteY54" fmla="*/ 304964 h 3061385"/>
                <a:gd name="connsiteX55" fmla="*/ 279370 w 11747972"/>
                <a:gd name="connsiteY55" fmla="*/ 389572 h 3061385"/>
                <a:gd name="connsiteX56" fmla="*/ 248065 w 11747972"/>
                <a:gd name="connsiteY56" fmla="*/ 387034 h 3061385"/>
                <a:gd name="connsiteX57" fmla="*/ 216760 w 11747972"/>
                <a:gd name="connsiteY57" fmla="*/ 310887 h 3061385"/>
                <a:gd name="connsiteX58" fmla="*/ 287831 w 11747972"/>
                <a:gd name="connsiteY58" fmla="*/ 221203 h 3061385"/>
                <a:gd name="connsiteX59" fmla="*/ 755713 w 11747972"/>
                <a:gd name="connsiteY59" fmla="*/ 234740 h 3061385"/>
                <a:gd name="connsiteX60" fmla="*/ 868241 w 11747972"/>
                <a:gd name="connsiteY60" fmla="*/ 134903 h 3061385"/>
                <a:gd name="connsiteX61" fmla="*/ 770942 w 11747972"/>
                <a:gd name="connsiteY61" fmla="*/ 19836 h 3061385"/>
                <a:gd name="connsiteX62" fmla="*/ 770942 w 11747972"/>
                <a:gd name="connsiteY62" fmla="*/ 19836 h 3061385"/>
                <a:gd name="connsiteX63" fmla="*/ 153305 w 11747972"/>
                <a:gd name="connsiteY63" fmla="*/ 376 h 3061385"/>
                <a:gd name="connsiteX64" fmla="*/ 90695 w 11747972"/>
                <a:gd name="connsiteY64" fmla="*/ 376 h 3061385"/>
                <a:gd name="connsiteX65" fmla="*/ 90695 w 11747972"/>
                <a:gd name="connsiteY65" fmla="*/ 376 h 3061385"/>
                <a:gd name="connsiteX66" fmla="*/ 90695 w 11747972"/>
                <a:gd name="connsiteY66" fmla="*/ 376 h 3061385"/>
                <a:gd name="connsiteX67" fmla="*/ 1010 w 11747972"/>
                <a:gd name="connsiteY67" fmla="*/ 94291 h 3061385"/>
                <a:gd name="connsiteX68" fmla="*/ 64466 w 11747972"/>
                <a:gd name="connsiteY68" fmla="*/ 201743 h 3061385"/>
                <a:gd name="connsiteX69" fmla="*/ 125384 w 11747972"/>
                <a:gd name="connsiteY69" fmla="*/ 216126 h 3061385"/>
                <a:gd name="connsiteX70" fmla="*/ 204069 w 11747972"/>
                <a:gd name="connsiteY70" fmla="*/ 220357 h 3061385"/>
                <a:gd name="connsiteX71" fmla="*/ 236220 w 11747972"/>
                <a:gd name="connsiteY71" fmla="*/ 408186 h 3061385"/>
                <a:gd name="connsiteX72" fmla="*/ 242989 w 11747972"/>
                <a:gd name="connsiteY72" fmla="*/ 452182 h 3061385"/>
                <a:gd name="connsiteX73" fmla="*/ 229452 w 11747972"/>
                <a:gd name="connsiteY73" fmla="*/ 588401 h 3061385"/>
                <a:gd name="connsiteX74" fmla="*/ 217607 w 11747972"/>
                <a:gd name="connsiteY74" fmla="*/ 683162 h 3061385"/>
                <a:gd name="connsiteX75" fmla="*/ 221837 w 11747972"/>
                <a:gd name="connsiteY75" fmla="*/ 916680 h 3061385"/>
                <a:gd name="connsiteX76" fmla="*/ 237066 w 11747972"/>
                <a:gd name="connsiteY76" fmla="*/ 982674 h 3061385"/>
                <a:gd name="connsiteX77" fmla="*/ 281909 w 11747972"/>
                <a:gd name="connsiteY77" fmla="*/ 1159504 h 3061385"/>
                <a:gd name="connsiteX78" fmla="*/ 292061 w 11747972"/>
                <a:gd name="connsiteY78" fmla="*/ 1195040 h 3061385"/>
                <a:gd name="connsiteX79" fmla="*/ 457047 w 11747972"/>
                <a:gd name="connsiteY79" fmla="*/ 1632463 h 3061385"/>
                <a:gd name="connsiteX80" fmla="*/ 601726 w 11747972"/>
                <a:gd name="connsiteY80" fmla="*/ 1758528 h 3061385"/>
                <a:gd name="connsiteX81" fmla="*/ 749790 w 11747972"/>
                <a:gd name="connsiteY81" fmla="*/ 2087653 h 3061385"/>
                <a:gd name="connsiteX82" fmla="*/ 682950 w 11747972"/>
                <a:gd name="connsiteY82" fmla="*/ 2454852 h 3061385"/>
                <a:gd name="connsiteX83" fmla="*/ 656722 w 11747972"/>
                <a:gd name="connsiteY83" fmla="*/ 2467543 h 3061385"/>
                <a:gd name="connsiteX84" fmla="*/ 556038 w 11747972"/>
                <a:gd name="connsiteY84" fmla="*/ 2448929 h 3061385"/>
                <a:gd name="connsiteX85" fmla="*/ 250604 w 11747972"/>
                <a:gd name="connsiteY85" fmla="*/ 2520846 h 3061385"/>
                <a:gd name="connsiteX86" fmla="*/ 230298 w 11747972"/>
                <a:gd name="connsiteY86" fmla="*/ 2816127 h 3061385"/>
                <a:gd name="connsiteX87" fmla="*/ 583113 w 11747972"/>
                <a:gd name="connsiteY87" fmla="*/ 2773823 h 3061385"/>
                <a:gd name="connsiteX88" fmla="*/ 687180 w 11747972"/>
                <a:gd name="connsiteY88" fmla="*/ 2527615 h 3061385"/>
                <a:gd name="connsiteX89" fmla="*/ 717639 w 11747972"/>
                <a:gd name="connsiteY89" fmla="*/ 2512385 h 3061385"/>
                <a:gd name="connsiteX90" fmla="*/ 954541 w 11747972"/>
                <a:gd name="connsiteY90" fmla="*/ 2736596 h 3061385"/>
                <a:gd name="connsiteX91" fmla="*/ 1193136 w 11747972"/>
                <a:gd name="connsiteY91" fmla="*/ 2918503 h 3061385"/>
                <a:gd name="connsiteX92" fmla="*/ 1528183 w 11747972"/>
                <a:gd name="connsiteY92" fmla="*/ 2963345 h 3061385"/>
                <a:gd name="connsiteX93" fmla="*/ 2503712 w 11747972"/>
                <a:gd name="connsiteY93" fmla="*/ 2942193 h 3061385"/>
                <a:gd name="connsiteX94" fmla="*/ 3181422 w 11747972"/>
                <a:gd name="connsiteY94" fmla="*/ 2885506 h 3061385"/>
                <a:gd name="connsiteX95" fmla="*/ 4007195 w 11747972"/>
                <a:gd name="connsiteY95" fmla="*/ 2844048 h 3061385"/>
                <a:gd name="connsiteX96" fmla="*/ 4935344 w 11747972"/>
                <a:gd name="connsiteY96" fmla="*/ 2880430 h 3061385"/>
                <a:gd name="connsiteX97" fmla="*/ 5599516 w 11747972"/>
                <a:gd name="connsiteY97" fmla="*/ 2932040 h 3061385"/>
                <a:gd name="connsiteX98" fmla="*/ 5631667 w 11747972"/>
                <a:gd name="connsiteY98" fmla="*/ 2945578 h 3061385"/>
                <a:gd name="connsiteX99" fmla="*/ 5789884 w 11747972"/>
                <a:gd name="connsiteY99" fmla="*/ 3025955 h 3061385"/>
                <a:gd name="connsiteX100" fmla="*/ 6319529 w 11747972"/>
                <a:gd name="connsiteY100" fmla="*/ 3035262 h 3061385"/>
                <a:gd name="connsiteX101" fmla="*/ 6728186 w 11747972"/>
                <a:gd name="connsiteY101" fmla="*/ 2912581 h 3061385"/>
                <a:gd name="connsiteX102" fmla="*/ 7426201 w 11747972"/>
                <a:gd name="connsiteY102" fmla="*/ 2751826 h 3061385"/>
                <a:gd name="connsiteX103" fmla="*/ 8192748 w 11747972"/>
                <a:gd name="connsiteY103" fmla="*/ 2749287 h 3061385"/>
                <a:gd name="connsiteX104" fmla="*/ 9038827 w 11747972"/>
                <a:gd name="connsiteY104" fmla="*/ 2786515 h 3061385"/>
                <a:gd name="connsiteX105" fmla="*/ 9487249 w 11747972"/>
                <a:gd name="connsiteY105" fmla="*/ 2835588 h 3061385"/>
                <a:gd name="connsiteX106" fmla="*/ 9763917 w 11747972"/>
                <a:gd name="connsiteY106" fmla="*/ 2890583 h 3061385"/>
                <a:gd name="connsiteX107" fmla="*/ 10396784 w 11747972"/>
                <a:gd name="connsiteY107" fmla="*/ 2901582 h 3061385"/>
                <a:gd name="connsiteX108" fmla="*/ 10927275 w 11747972"/>
                <a:gd name="connsiteY108" fmla="*/ 2865200 h 3061385"/>
                <a:gd name="connsiteX109" fmla="*/ 11493303 w 11747972"/>
                <a:gd name="connsiteY109" fmla="*/ 2820358 h 3061385"/>
                <a:gd name="connsiteX110" fmla="*/ 11747972 w 11747972"/>
                <a:gd name="connsiteY110" fmla="*/ 2798360 h 3061385"/>
                <a:gd name="connsiteX111" fmla="*/ 11747972 w 11747972"/>
                <a:gd name="connsiteY111" fmla="*/ 2772132 h 3061385"/>
                <a:gd name="connsiteX112" fmla="*/ 11593140 w 11747972"/>
                <a:gd name="connsiteY112" fmla="*/ 2787361 h 3061385"/>
                <a:gd name="connsiteX113" fmla="*/ 10874819 w 11747972"/>
                <a:gd name="connsiteY113" fmla="*/ 2844048 h 3061385"/>
                <a:gd name="connsiteX114" fmla="*/ 325905 w 11747972"/>
                <a:gd name="connsiteY114" fmla="*/ 1143429 h 3061385"/>
                <a:gd name="connsiteX115" fmla="*/ 525579 w 11747972"/>
                <a:gd name="connsiteY115" fmla="*/ 1043592 h 3061385"/>
                <a:gd name="connsiteX116" fmla="*/ 563653 w 11747972"/>
                <a:gd name="connsiteY116" fmla="*/ 1109586 h 3061385"/>
                <a:gd name="connsiteX117" fmla="*/ 443510 w 11747972"/>
                <a:gd name="connsiteY117" fmla="*/ 1203501 h 3061385"/>
                <a:gd name="connsiteX118" fmla="*/ 338596 w 11747972"/>
                <a:gd name="connsiteY118" fmla="*/ 1177272 h 3061385"/>
                <a:gd name="connsiteX119" fmla="*/ 325905 w 11747972"/>
                <a:gd name="connsiteY119" fmla="*/ 1143429 h 3061385"/>
                <a:gd name="connsiteX120" fmla="*/ 281909 w 11747972"/>
                <a:gd name="connsiteY120" fmla="*/ 915834 h 3061385"/>
                <a:gd name="connsiteX121" fmla="*/ 473968 w 11747972"/>
                <a:gd name="connsiteY121" fmla="*/ 836302 h 3061385"/>
                <a:gd name="connsiteX122" fmla="*/ 506966 w 11747972"/>
                <a:gd name="connsiteY122" fmla="*/ 885375 h 3061385"/>
                <a:gd name="connsiteX123" fmla="*/ 434203 w 11747972"/>
                <a:gd name="connsiteY123" fmla="*/ 961522 h 3061385"/>
                <a:gd name="connsiteX124" fmla="*/ 381746 w 11747972"/>
                <a:gd name="connsiteY124" fmla="*/ 968291 h 3061385"/>
                <a:gd name="connsiteX125" fmla="*/ 291215 w 11747972"/>
                <a:gd name="connsiteY125" fmla="*/ 948831 h 3061385"/>
                <a:gd name="connsiteX126" fmla="*/ 281909 w 11747972"/>
                <a:gd name="connsiteY126" fmla="*/ 915834 h 3061385"/>
                <a:gd name="connsiteX127" fmla="*/ 275140 w 11747972"/>
                <a:gd name="connsiteY127" fmla="*/ 629859 h 3061385"/>
                <a:gd name="connsiteX128" fmla="*/ 458739 w 11747972"/>
                <a:gd name="connsiteY128" fmla="*/ 574018 h 3061385"/>
                <a:gd name="connsiteX129" fmla="*/ 464662 w 11747972"/>
                <a:gd name="connsiteY129" fmla="*/ 577402 h 3061385"/>
                <a:gd name="connsiteX130" fmla="*/ 512888 w 11747972"/>
                <a:gd name="connsiteY130" fmla="*/ 654395 h 3061385"/>
                <a:gd name="connsiteX131" fmla="*/ 437587 w 11747972"/>
                <a:gd name="connsiteY131" fmla="*/ 710237 h 3061385"/>
                <a:gd name="connsiteX132" fmla="*/ 405436 w 11747972"/>
                <a:gd name="connsiteY132" fmla="*/ 715313 h 3061385"/>
                <a:gd name="connsiteX133" fmla="*/ 280216 w 11747972"/>
                <a:gd name="connsiteY133" fmla="*/ 650165 h 3061385"/>
                <a:gd name="connsiteX134" fmla="*/ 275140 w 11747972"/>
                <a:gd name="connsiteY134" fmla="*/ 629859 h 3061385"/>
                <a:gd name="connsiteX135" fmla="*/ 324212 w 11747972"/>
                <a:gd name="connsiteY135" fmla="*/ 372651 h 3061385"/>
                <a:gd name="connsiteX136" fmla="*/ 418973 w 11747972"/>
                <a:gd name="connsiteY136" fmla="*/ 322732 h 3061385"/>
                <a:gd name="connsiteX137" fmla="*/ 474815 w 11747972"/>
                <a:gd name="connsiteY137" fmla="*/ 337116 h 3061385"/>
                <a:gd name="connsiteX138" fmla="*/ 468046 w 11747972"/>
                <a:gd name="connsiteY138" fmla="*/ 440337 h 3061385"/>
                <a:gd name="connsiteX139" fmla="*/ 373285 w 11747972"/>
                <a:gd name="connsiteY139" fmla="*/ 464874 h 3061385"/>
                <a:gd name="connsiteX140" fmla="*/ 356364 w 11747972"/>
                <a:gd name="connsiteY140" fmla="*/ 464874 h 3061385"/>
                <a:gd name="connsiteX141" fmla="*/ 284447 w 11747972"/>
                <a:gd name="connsiteY141" fmla="*/ 425108 h 3061385"/>
                <a:gd name="connsiteX142" fmla="*/ 324212 w 11747972"/>
                <a:gd name="connsiteY142" fmla="*/ 372651 h 3061385"/>
                <a:gd name="connsiteX143" fmla="*/ 126230 w 11747972"/>
                <a:gd name="connsiteY143" fmla="*/ 152670 h 3061385"/>
                <a:gd name="connsiteX144" fmla="*/ 60236 w 11747972"/>
                <a:gd name="connsiteY144" fmla="*/ 102752 h 3061385"/>
                <a:gd name="connsiteX145" fmla="*/ 127922 w 11747972"/>
                <a:gd name="connsiteY145" fmla="*/ 56217 h 3061385"/>
                <a:gd name="connsiteX146" fmla="*/ 760789 w 11747972"/>
                <a:gd name="connsiteY146" fmla="*/ 79061 h 3061385"/>
                <a:gd name="connsiteX147" fmla="*/ 804785 w 11747972"/>
                <a:gd name="connsiteY147" fmla="*/ 128980 h 3061385"/>
                <a:gd name="connsiteX148" fmla="*/ 753175 w 11747972"/>
                <a:gd name="connsiteY148" fmla="*/ 171284 h 3061385"/>
                <a:gd name="connsiteX149" fmla="*/ 126230 w 11747972"/>
                <a:gd name="connsiteY149" fmla="*/ 152670 h 3061385"/>
                <a:gd name="connsiteX150" fmla="*/ 665182 w 11747972"/>
                <a:gd name="connsiteY150" fmla="*/ 2511539 h 3061385"/>
                <a:gd name="connsiteX151" fmla="*/ 548423 w 11747972"/>
                <a:gd name="connsiteY151" fmla="*/ 2775516 h 3061385"/>
                <a:gd name="connsiteX152" fmla="*/ 404590 w 11747972"/>
                <a:gd name="connsiteY152" fmla="*/ 2856740 h 3061385"/>
                <a:gd name="connsiteX153" fmla="*/ 192224 w 11747972"/>
                <a:gd name="connsiteY153" fmla="*/ 2692600 h 3061385"/>
                <a:gd name="connsiteX154" fmla="*/ 270063 w 11747972"/>
                <a:gd name="connsiteY154" fmla="*/ 2531845 h 3061385"/>
                <a:gd name="connsiteX155" fmla="*/ 507812 w 11747972"/>
                <a:gd name="connsiteY155" fmla="*/ 2466697 h 3061385"/>
                <a:gd name="connsiteX156" fmla="*/ 648261 w 11747972"/>
                <a:gd name="connsiteY156" fmla="*/ 2490387 h 3061385"/>
                <a:gd name="connsiteX157" fmla="*/ 665182 w 11747972"/>
                <a:gd name="connsiteY157" fmla="*/ 2511539 h 3061385"/>
                <a:gd name="connsiteX158" fmla="*/ 5613899 w 11747972"/>
                <a:gd name="connsiteY158" fmla="*/ 2894813 h 3061385"/>
                <a:gd name="connsiteX159" fmla="*/ 5555520 w 11747972"/>
                <a:gd name="connsiteY159" fmla="*/ 2751826 h 3061385"/>
                <a:gd name="connsiteX160" fmla="*/ 5648588 w 11747972"/>
                <a:gd name="connsiteY160" fmla="*/ 2563996 h 3061385"/>
                <a:gd name="connsiteX161" fmla="*/ 6008172 w 11747972"/>
                <a:gd name="connsiteY161" fmla="*/ 2540306 h 3061385"/>
                <a:gd name="connsiteX162" fmla="*/ 5990405 w 11747972"/>
                <a:gd name="connsiteY162" fmla="*/ 2838126 h 3061385"/>
                <a:gd name="connsiteX163" fmla="*/ 5742504 w 11747972"/>
                <a:gd name="connsiteY163" fmla="*/ 2903274 h 3061385"/>
                <a:gd name="connsiteX164" fmla="*/ 5689200 w 11747972"/>
                <a:gd name="connsiteY164" fmla="*/ 2903274 h 3061385"/>
                <a:gd name="connsiteX165" fmla="*/ 5613899 w 11747972"/>
                <a:gd name="connsiteY165" fmla="*/ 2894813 h 3061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11747972" h="3061385">
                  <a:moveTo>
                    <a:pt x="10874819" y="2844048"/>
                  </a:moveTo>
                  <a:cubicBezTo>
                    <a:pt x="10681913" y="2857585"/>
                    <a:pt x="10488161" y="2869431"/>
                    <a:pt x="10295255" y="2882122"/>
                  </a:cubicBezTo>
                  <a:cubicBezTo>
                    <a:pt x="10127731" y="2893121"/>
                    <a:pt x="9961054" y="2894813"/>
                    <a:pt x="9795222" y="2870277"/>
                  </a:cubicBezTo>
                  <a:cubicBezTo>
                    <a:pt x="9683539" y="2853355"/>
                    <a:pt x="9575242" y="2822050"/>
                    <a:pt x="9463559" y="2805975"/>
                  </a:cubicBezTo>
                  <a:cubicBezTo>
                    <a:pt x="9307034" y="2782284"/>
                    <a:pt x="9149663" y="2765363"/>
                    <a:pt x="8991447" y="2757748"/>
                  </a:cubicBezTo>
                  <a:cubicBezTo>
                    <a:pt x="8756237" y="2745903"/>
                    <a:pt x="8520180" y="2739134"/>
                    <a:pt x="8284971" y="2728135"/>
                  </a:cubicBezTo>
                  <a:cubicBezTo>
                    <a:pt x="7987151" y="2714598"/>
                    <a:pt x="7690177" y="2701907"/>
                    <a:pt x="7392358" y="2729828"/>
                  </a:cubicBezTo>
                  <a:cubicBezTo>
                    <a:pt x="7219757" y="2745903"/>
                    <a:pt x="7051388" y="2777208"/>
                    <a:pt x="6886402" y="2831357"/>
                  </a:cubicBezTo>
                  <a:cubicBezTo>
                    <a:pt x="6709572" y="2888891"/>
                    <a:pt x="6536126" y="2960807"/>
                    <a:pt x="6353372" y="3001419"/>
                  </a:cubicBezTo>
                  <a:cubicBezTo>
                    <a:pt x="6174850" y="3040338"/>
                    <a:pt x="5996327" y="3051338"/>
                    <a:pt x="5816958" y="3008187"/>
                  </a:cubicBezTo>
                  <a:cubicBezTo>
                    <a:pt x="5759425" y="2994650"/>
                    <a:pt x="5704430" y="2973498"/>
                    <a:pt x="5651973" y="2930348"/>
                  </a:cubicBezTo>
                  <a:cubicBezTo>
                    <a:pt x="5715429" y="2928656"/>
                    <a:pt x="5771270" y="2924426"/>
                    <a:pt x="5826265" y="2915965"/>
                  </a:cubicBezTo>
                  <a:cubicBezTo>
                    <a:pt x="5899028" y="2904966"/>
                    <a:pt x="5969253" y="2886352"/>
                    <a:pt x="6027632" y="2838126"/>
                  </a:cubicBezTo>
                  <a:cubicBezTo>
                    <a:pt x="6129161" y="2754364"/>
                    <a:pt x="6137622" y="2613068"/>
                    <a:pt x="6040323" y="2536075"/>
                  </a:cubicBezTo>
                  <a:cubicBezTo>
                    <a:pt x="5908335" y="2431161"/>
                    <a:pt x="5695123" y="2432008"/>
                    <a:pt x="5577518" y="2610530"/>
                  </a:cubicBezTo>
                  <a:cubicBezTo>
                    <a:pt x="5521677" y="2695138"/>
                    <a:pt x="5514908" y="2783131"/>
                    <a:pt x="5566519" y="2872815"/>
                  </a:cubicBezTo>
                  <a:cubicBezTo>
                    <a:pt x="5572441" y="2883814"/>
                    <a:pt x="5585133" y="2891429"/>
                    <a:pt x="5585133" y="2907504"/>
                  </a:cubicBezTo>
                  <a:cubicBezTo>
                    <a:pt x="5412533" y="2914273"/>
                    <a:pt x="5242470" y="2897351"/>
                    <a:pt x="5074101" y="2873661"/>
                  </a:cubicBezTo>
                  <a:cubicBezTo>
                    <a:pt x="4837199" y="2840664"/>
                    <a:pt x="4599450" y="2816974"/>
                    <a:pt x="4360010" y="2814436"/>
                  </a:cubicBezTo>
                  <a:cubicBezTo>
                    <a:pt x="4054576" y="2811051"/>
                    <a:pt x="3749141" y="2828819"/>
                    <a:pt x="3443706" y="2843202"/>
                  </a:cubicBezTo>
                  <a:cubicBezTo>
                    <a:pt x="3221187" y="2854201"/>
                    <a:pt x="2999515" y="2871969"/>
                    <a:pt x="2777842" y="2892275"/>
                  </a:cubicBezTo>
                  <a:cubicBezTo>
                    <a:pt x="2563784" y="2911735"/>
                    <a:pt x="2349726" y="2930348"/>
                    <a:pt x="2135668" y="2940501"/>
                  </a:cubicBezTo>
                  <a:cubicBezTo>
                    <a:pt x="1854770" y="2954039"/>
                    <a:pt x="1573025" y="2954039"/>
                    <a:pt x="1293819" y="2915119"/>
                  </a:cubicBezTo>
                  <a:cubicBezTo>
                    <a:pt x="1151678" y="2895659"/>
                    <a:pt x="1025612" y="2849125"/>
                    <a:pt x="958772" y="2701907"/>
                  </a:cubicBezTo>
                  <a:cubicBezTo>
                    <a:pt x="911391" y="2597839"/>
                    <a:pt x="826783" y="2525922"/>
                    <a:pt x="716793" y="2487849"/>
                  </a:cubicBezTo>
                  <a:cubicBezTo>
                    <a:pt x="694795" y="2480234"/>
                    <a:pt x="699872" y="2467543"/>
                    <a:pt x="704102" y="2451467"/>
                  </a:cubicBezTo>
                  <a:cubicBezTo>
                    <a:pt x="724408" y="2374475"/>
                    <a:pt x="745560" y="2297481"/>
                    <a:pt x="757405" y="2218796"/>
                  </a:cubicBezTo>
                  <a:cubicBezTo>
                    <a:pt x="774327" y="2103729"/>
                    <a:pt x="779403" y="1989508"/>
                    <a:pt x="728638" y="1880364"/>
                  </a:cubicBezTo>
                  <a:cubicBezTo>
                    <a:pt x="691411" y="1801679"/>
                    <a:pt x="628801" y="1745837"/>
                    <a:pt x="562807" y="1694227"/>
                  </a:cubicBezTo>
                  <a:cubicBezTo>
                    <a:pt x="459585" y="1613849"/>
                    <a:pt x="374131" y="1521626"/>
                    <a:pt x="334365" y="1393868"/>
                  </a:cubicBezTo>
                  <a:cubicBezTo>
                    <a:pt x="314060" y="1327874"/>
                    <a:pt x="304753" y="1261880"/>
                    <a:pt x="315752" y="1188271"/>
                  </a:cubicBezTo>
                  <a:cubicBezTo>
                    <a:pt x="345364" y="1209423"/>
                    <a:pt x="374977" y="1217884"/>
                    <a:pt x="405436" y="1223807"/>
                  </a:cubicBezTo>
                  <a:cubicBezTo>
                    <a:pt x="493428" y="1243266"/>
                    <a:pt x="571268" y="1197578"/>
                    <a:pt x="586497" y="1118047"/>
                  </a:cubicBezTo>
                  <a:cubicBezTo>
                    <a:pt x="595804" y="1068128"/>
                    <a:pt x="568729" y="1024978"/>
                    <a:pt x="520503" y="1016517"/>
                  </a:cubicBezTo>
                  <a:cubicBezTo>
                    <a:pt x="490890" y="1011441"/>
                    <a:pt x="461277" y="1012287"/>
                    <a:pt x="431665" y="1019901"/>
                  </a:cubicBezTo>
                  <a:cubicBezTo>
                    <a:pt x="366516" y="1036823"/>
                    <a:pt x="324212" y="1078281"/>
                    <a:pt x="299676" y="1144275"/>
                  </a:cubicBezTo>
                  <a:cubicBezTo>
                    <a:pt x="262449" y="1096049"/>
                    <a:pt x="248065" y="1046130"/>
                    <a:pt x="254834" y="990289"/>
                  </a:cubicBezTo>
                  <a:cubicBezTo>
                    <a:pt x="257372" y="967445"/>
                    <a:pt x="263295" y="953907"/>
                    <a:pt x="288677" y="972521"/>
                  </a:cubicBezTo>
                  <a:cubicBezTo>
                    <a:pt x="298830" y="980136"/>
                    <a:pt x="313213" y="981828"/>
                    <a:pt x="326751" y="984366"/>
                  </a:cubicBezTo>
                  <a:cubicBezTo>
                    <a:pt x="384284" y="994519"/>
                    <a:pt x="441817" y="995365"/>
                    <a:pt x="492582" y="958984"/>
                  </a:cubicBezTo>
                  <a:cubicBezTo>
                    <a:pt x="526425" y="935293"/>
                    <a:pt x="541655" y="884529"/>
                    <a:pt x="528118" y="848994"/>
                  </a:cubicBezTo>
                  <a:cubicBezTo>
                    <a:pt x="517965" y="822765"/>
                    <a:pt x="482429" y="805843"/>
                    <a:pt x="440125" y="810074"/>
                  </a:cubicBezTo>
                  <a:cubicBezTo>
                    <a:pt x="371593" y="815996"/>
                    <a:pt x="308983" y="837148"/>
                    <a:pt x="269217" y="897220"/>
                  </a:cubicBezTo>
                  <a:cubicBezTo>
                    <a:pt x="252296" y="921756"/>
                    <a:pt x="245527" y="914141"/>
                    <a:pt x="233682" y="895528"/>
                  </a:cubicBezTo>
                  <a:cubicBezTo>
                    <a:pt x="190532" y="825303"/>
                    <a:pt x="204915" y="756771"/>
                    <a:pt x="237066" y="687392"/>
                  </a:cubicBezTo>
                  <a:cubicBezTo>
                    <a:pt x="248911" y="662010"/>
                    <a:pt x="256526" y="658626"/>
                    <a:pt x="277678" y="681470"/>
                  </a:cubicBezTo>
                  <a:cubicBezTo>
                    <a:pt x="337750" y="745772"/>
                    <a:pt x="435049" y="756771"/>
                    <a:pt x="501043" y="711082"/>
                  </a:cubicBezTo>
                  <a:cubicBezTo>
                    <a:pt x="534040" y="688238"/>
                    <a:pt x="545885" y="655241"/>
                    <a:pt x="534040" y="622244"/>
                  </a:cubicBezTo>
                  <a:cubicBezTo>
                    <a:pt x="517965" y="578248"/>
                    <a:pt x="462969" y="540175"/>
                    <a:pt x="415589" y="537636"/>
                  </a:cubicBezTo>
                  <a:cubicBezTo>
                    <a:pt x="358902" y="534252"/>
                    <a:pt x="315752" y="561327"/>
                    <a:pt x="275986" y="596862"/>
                  </a:cubicBezTo>
                  <a:cubicBezTo>
                    <a:pt x="267525" y="604477"/>
                    <a:pt x="257372" y="620552"/>
                    <a:pt x="252296" y="596016"/>
                  </a:cubicBezTo>
                  <a:cubicBezTo>
                    <a:pt x="241297" y="545251"/>
                    <a:pt x="242989" y="496178"/>
                    <a:pt x="268371" y="449644"/>
                  </a:cubicBezTo>
                  <a:cubicBezTo>
                    <a:pt x="348749" y="500409"/>
                    <a:pt x="438433" y="499563"/>
                    <a:pt x="501043" y="447106"/>
                  </a:cubicBezTo>
                  <a:cubicBezTo>
                    <a:pt x="529810" y="423416"/>
                    <a:pt x="538271" y="395495"/>
                    <a:pt x="526425" y="365036"/>
                  </a:cubicBezTo>
                  <a:cubicBezTo>
                    <a:pt x="506119" y="313425"/>
                    <a:pt x="448586" y="287197"/>
                    <a:pt x="395283" y="304964"/>
                  </a:cubicBezTo>
                  <a:cubicBezTo>
                    <a:pt x="347057" y="321040"/>
                    <a:pt x="308983" y="350653"/>
                    <a:pt x="279370" y="389572"/>
                  </a:cubicBezTo>
                  <a:cubicBezTo>
                    <a:pt x="263295" y="409878"/>
                    <a:pt x="259064" y="403956"/>
                    <a:pt x="248065" y="387034"/>
                  </a:cubicBezTo>
                  <a:cubicBezTo>
                    <a:pt x="232836" y="363344"/>
                    <a:pt x="222683" y="337962"/>
                    <a:pt x="216760" y="310887"/>
                  </a:cubicBezTo>
                  <a:cubicBezTo>
                    <a:pt x="202377" y="248277"/>
                    <a:pt x="224375" y="219511"/>
                    <a:pt x="287831" y="221203"/>
                  </a:cubicBezTo>
                  <a:cubicBezTo>
                    <a:pt x="443510" y="225433"/>
                    <a:pt x="600034" y="231356"/>
                    <a:pt x="755713" y="234740"/>
                  </a:cubicBezTo>
                  <a:cubicBezTo>
                    <a:pt x="815785" y="235586"/>
                    <a:pt x="864857" y="189052"/>
                    <a:pt x="868241" y="134903"/>
                  </a:cubicBezTo>
                  <a:cubicBezTo>
                    <a:pt x="871626" y="79061"/>
                    <a:pt x="831860" y="31681"/>
                    <a:pt x="770942" y="19836"/>
                  </a:cubicBezTo>
                  <a:cubicBezTo>
                    <a:pt x="770942" y="19836"/>
                    <a:pt x="770942" y="19836"/>
                    <a:pt x="770942" y="19836"/>
                  </a:cubicBezTo>
                  <a:cubicBezTo>
                    <a:pt x="565345" y="13067"/>
                    <a:pt x="358902" y="7145"/>
                    <a:pt x="153305" y="376"/>
                  </a:cubicBezTo>
                  <a:cubicBezTo>
                    <a:pt x="132153" y="-470"/>
                    <a:pt x="111847" y="376"/>
                    <a:pt x="90695" y="376"/>
                  </a:cubicBezTo>
                  <a:cubicBezTo>
                    <a:pt x="90695" y="376"/>
                    <a:pt x="90695" y="376"/>
                    <a:pt x="90695" y="376"/>
                  </a:cubicBezTo>
                  <a:cubicBezTo>
                    <a:pt x="90695" y="376"/>
                    <a:pt x="90695" y="376"/>
                    <a:pt x="90695" y="376"/>
                  </a:cubicBezTo>
                  <a:cubicBezTo>
                    <a:pt x="39930" y="12221"/>
                    <a:pt x="8625" y="43526"/>
                    <a:pt x="1010" y="94291"/>
                  </a:cubicBezTo>
                  <a:cubicBezTo>
                    <a:pt x="-5758" y="135749"/>
                    <a:pt x="22162" y="180591"/>
                    <a:pt x="64466" y="201743"/>
                  </a:cubicBezTo>
                  <a:cubicBezTo>
                    <a:pt x="83926" y="211050"/>
                    <a:pt x="104232" y="215280"/>
                    <a:pt x="125384" y="216126"/>
                  </a:cubicBezTo>
                  <a:cubicBezTo>
                    <a:pt x="150766" y="216972"/>
                    <a:pt x="176995" y="219511"/>
                    <a:pt x="204069" y="220357"/>
                  </a:cubicBezTo>
                  <a:cubicBezTo>
                    <a:pt x="177841" y="291427"/>
                    <a:pt x="196455" y="352345"/>
                    <a:pt x="236220" y="408186"/>
                  </a:cubicBezTo>
                  <a:cubicBezTo>
                    <a:pt x="246373" y="422570"/>
                    <a:pt x="251450" y="432722"/>
                    <a:pt x="242989" y="452182"/>
                  </a:cubicBezTo>
                  <a:cubicBezTo>
                    <a:pt x="222683" y="495332"/>
                    <a:pt x="215914" y="543559"/>
                    <a:pt x="229452" y="588401"/>
                  </a:cubicBezTo>
                  <a:cubicBezTo>
                    <a:pt x="240451" y="624783"/>
                    <a:pt x="234528" y="651011"/>
                    <a:pt x="217607" y="683162"/>
                  </a:cubicBezTo>
                  <a:cubicBezTo>
                    <a:pt x="177841" y="760155"/>
                    <a:pt x="164304" y="841379"/>
                    <a:pt x="221837" y="916680"/>
                  </a:cubicBezTo>
                  <a:cubicBezTo>
                    <a:pt x="237912" y="937832"/>
                    <a:pt x="242989" y="956445"/>
                    <a:pt x="237066" y="982674"/>
                  </a:cubicBezTo>
                  <a:cubicBezTo>
                    <a:pt x="223529" y="1047822"/>
                    <a:pt x="239605" y="1107894"/>
                    <a:pt x="281909" y="1159504"/>
                  </a:cubicBezTo>
                  <a:cubicBezTo>
                    <a:pt x="291215" y="1171350"/>
                    <a:pt x="292908" y="1181503"/>
                    <a:pt x="292061" y="1195040"/>
                  </a:cubicBezTo>
                  <a:cubicBezTo>
                    <a:pt x="280216" y="1365948"/>
                    <a:pt x="334365" y="1513166"/>
                    <a:pt x="457047" y="1632463"/>
                  </a:cubicBezTo>
                  <a:cubicBezTo>
                    <a:pt x="502735" y="1677305"/>
                    <a:pt x="552654" y="1717917"/>
                    <a:pt x="601726" y="1758528"/>
                  </a:cubicBezTo>
                  <a:cubicBezTo>
                    <a:pt x="704948" y="1843983"/>
                    <a:pt x="751482" y="1954819"/>
                    <a:pt x="749790" y="2087653"/>
                  </a:cubicBezTo>
                  <a:cubicBezTo>
                    <a:pt x="748098" y="2213719"/>
                    <a:pt x="714255" y="2334709"/>
                    <a:pt x="682950" y="2454852"/>
                  </a:cubicBezTo>
                  <a:cubicBezTo>
                    <a:pt x="678720" y="2471774"/>
                    <a:pt x="671105" y="2470927"/>
                    <a:pt x="656722" y="2467543"/>
                  </a:cubicBezTo>
                  <a:cubicBezTo>
                    <a:pt x="623725" y="2459928"/>
                    <a:pt x="589881" y="2452313"/>
                    <a:pt x="556038" y="2448929"/>
                  </a:cubicBezTo>
                  <a:cubicBezTo>
                    <a:pt x="446048" y="2437084"/>
                    <a:pt x="341980" y="2451467"/>
                    <a:pt x="250604" y="2520846"/>
                  </a:cubicBezTo>
                  <a:cubicBezTo>
                    <a:pt x="152458" y="2596147"/>
                    <a:pt x="142305" y="2731519"/>
                    <a:pt x="230298" y="2816127"/>
                  </a:cubicBezTo>
                  <a:cubicBezTo>
                    <a:pt x="311521" y="2894813"/>
                    <a:pt x="480737" y="2925272"/>
                    <a:pt x="583113" y="2773823"/>
                  </a:cubicBezTo>
                  <a:cubicBezTo>
                    <a:pt x="633877" y="2698523"/>
                    <a:pt x="662644" y="2613915"/>
                    <a:pt x="687180" y="2527615"/>
                  </a:cubicBezTo>
                  <a:cubicBezTo>
                    <a:pt x="693103" y="2506463"/>
                    <a:pt x="697333" y="2504770"/>
                    <a:pt x="717639" y="2512385"/>
                  </a:cubicBezTo>
                  <a:cubicBezTo>
                    <a:pt x="828476" y="2554689"/>
                    <a:pt x="905469" y="2632529"/>
                    <a:pt x="954541" y="2736596"/>
                  </a:cubicBezTo>
                  <a:cubicBezTo>
                    <a:pt x="1003614" y="2839818"/>
                    <a:pt x="1088222" y="2889736"/>
                    <a:pt x="1193136" y="2918503"/>
                  </a:cubicBezTo>
                  <a:cubicBezTo>
                    <a:pt x="1303126" y="2948116"/>
                    <a:pt x="1415655" y="2955730"/>
                    <a:pt x="1528183" y="2963345"/>
                  </a:cubicBezTo>
                  <a:cubicBezTo>
                    <a:pt x="1853923" y="2984497"/>
                    <a:pt x="2178818" y="2968422"/>
                    <a:pt x="2503712" y="2942193"/>
                  </a:cubicBezTo>
                  <a:cubicBezTo>
                    <a:pt x="2729615" y="2924426"/>
                    <a:pt x="2955519" y="2902428"/>
                    <a:pt x="3181422" y="2885506"/>
                  </a:cubicBezTo>
                  <a:cubicBezTo>
                    <a:pt x="3456398" y="2865200"/>
                    <a:pt x="3732219" y="2855047"/>
                    <a:pt x="4007195" y="2844048"/>
                  </a:cubicBezTo>
                  <a:cubicBezTo>
                    <a:pt x="4317706" y="2831357"/>
                    <a:pt x="4627371" y="2839818"/>
                    <a:pt x="4935344" y="2880430"/>
                  </a:cubicBezTo>
                  <a:cubicBezTo>
                    <a:pt x="5156170" y="2909196"/>
                    <a:pt x="5376151" y="2941348"/>
                    <a:pt x="5599516" y="2932040"/>
                  </a:cubicBezTo>
                  <a:cubicBezTo>
                    <a:pt x="5613053" y="2931194"/>
                    <a:pt x="5622360" y="2937963"/>
                    <a:pt x="5631667" y="2945578"/>
                  </a:cubicBezTo>
                  <a:cubicBezTo>
                    <a:pt x="5678201" y="2983651"/>
                    <a:pt x="5732351" y="3009034"/>
                    <a:pt x="5789884" y="3025955"/>
                  </a:cubicBezTo>
                  <a:cubicBezTo>
                    <a:pt x="5965868" y="3075874"/>
                    <a:pt x="6142699" y="3067413"/>
                    <a:pt x="6319529" y="3035262"/>
                  </a:cubicBezTo>
                  <a:cubicBezTo>
                    <a:pt x="6459979" y="3009034"/>
                    <a:pt x="6594505" y="2962500"/>
                    <a:pt x="6728186" y="2912581"/>
                  </a:cubicBezTo>
                  <a:cubicBezTo>
                    <a:pt x="6954088" y="2828819"/>
                    <a:pt x="7185068" y="2770439"/>
                    <a:pt x="7426201" y="2751826"/>
                  </a:cubicBezTo>
                  <a:cubicBezTo>
                    <a:pt x="7681716" y="2732366"/>
                    <a:pt x="7937232" y="2739134"/>
                    <a:pt x="8192748" y="2749287"/>
                  </a:cubicBezTo>
                  <a:cubicBezTo>
                    <a:pt x="8474493" y="2760286"/>
                    <a:pt x="8757083" y="2772132"/>
                    <a:pt x="9038827" y="2786515"/>
                  </a:cubicBezTo>
                  <a:cubicBezTo>
                    <a:pt x="9189430" y="2794130"/>
                    <a:pt x="9338340" y="2811051"/>
                    <a:pt x="9487249" y="2835588"/>
                  </a:cubicBezTo>
                  <a:cubicBezTo>
                    <a:pt x="9580318" y="2850817"/>
                    <a:pt x="9670848" y="2875353"/>
                    <a:pt x="9763917" y="2890583"/>
                  </a:cubicBezTo>
                  <a:cubicBezTo>
                    <a:pt x="9973745" y="2926964"/>
                    <a:pt x="10185265" y="2915119"/>
                    <a:pt x="10396784" y="2901582"/>
                  </a:cubicBezTo>
                  <a:cubicBezTo>
                    <a:pt x="10573615" y="2890583"/>
                    <a:pt x="10750446" y="2878737"/>
                    <a:pt x="10927275" y="2865200"/>
                  </a:cubicBezTo>
                  <a:cubicBezTo>
                    <a:pt x="11115952" y="2851663"/>
                    <a:pt x="11304628" y="2835588"/>
                    <a:pt x="11493303" y="2820358"/>
                  </a:cubicBezTo>
                  <a:cubicBezTo>
                    <a:pt x="11577911" y="2813589"/>
                    <a:pt x="11663364" y="2805975"/>
                    <a:pt x="11747972" y="2798360"/>
                  </a:cubicBezTo>
                  <a:cubicBezTo>
                    <a:pt x="11747972" y="2789899"/>
                    <a:pt x="11747972" y="2780592"/>
                    <a:pt x="11747972" y="2772132"/>
                  </a:cubicBezTo>
                  <a:cubicBezTo>
                    <a:pt x="11696362" y="2779746"/>
                    <a:pt x="11644751" y="2782284"/>
                    <a:pt x="11593140" y="2787361"/>
                  </a:cubicBezTo>
                  <a:cubicBezTo>
                    <a:pt x="11352008" y="2810205"/>
                    <a:pt x="11113413" y="2827127"/>
                    <a:pt x="10874819" y="2844048"/>
                  </a:cubicBezTo>
                  <a:close/>
                  <a:moveTo>
                    <a:pt x="325905" y="1143429"/>
                  </a:moveTo>
                  <a:cubicBezTo>
                    <a:pt x="352133" y="1067282"/>
                    <a:pt x="449432" y="1017363"/>
                    <a:pt x="525579" y="1043592"/>
                  </a:cubicBezTo>
                  <a:cubicBezTo>
                    <a:pt x="551808" y="1052899"/>
                    <a:pt x="567883" y="1079973"/>
                    <a:pt x="563653" y="1109586"/>
                  </a:cubicBezTo>
                  <a:cubicBezTo>
                    <a:pt x="555192" y="1170504"/>
                    <a:pt x="512888" y="1203501"/>
                    <a:pt x="443510" y="1203501"/>
                  </a:cubicBezTo>
                  <a:cubicBezTo>
                    <a:pt x="406282" y="1204347"/>
                    <a:pt x="371593" y="1195040"/>
                    <a:pt x="338596" y="1177272"/>
                  </a:cubicBezTo>
                  <a:cubicBezTo>
                    <a:pt x="323366" y="1168811"/>
                    <a:pt x="319982" y="1161197"/>
                    <a:pt x="325905" y="1143429"/>
                  </a:cubicBezTo>
                  <a:close/>
                  <a:moveTo>
                    <a:pt x="281909" y="915834"/>
                  </a:moveTo>
                  <a:cubicBezTo>
                    <a:pt x="316598" y="860839"/>
                    <a:pt x="411359" y="821073"/>
                    <a:pt x="473968" y="836302"/>
                  </a:cubicBezTo>
                  <a:cubicBezTo>
                    <a:pt x="500197" y="843071"/>
                    <a:pt x="510350" y="859992"/>
                    <a:pt x="506966" y="885375"/>
                  </a:cubicBezTo>
                  <a:cubicBezTo>
                    <a:pt x="502735" y="922602"/>
                    <a:pt x="474815" y="952215"/>
                    <a:pt x="434203" y="961522"/>
                  </a:cubicBezTo>
                  <a:cubicBezTo>
                    <a:pt x="415589" y="965752"/>
                    <a:pt x="396975" y="966598"/>
                    <a:pt x="381746" y="968291"/>
                  </a:cubicBezTo>
                  <a:cubicBezTo>
                    <a:pt x="348749" y="964906"/>
                    <a:pt x="319136" y="962368"/>
                    <a:pt x="291215" y="948831"/>
                  </a:cubicBezTo>
                  <a:cubicBezTo>
                    <a:pt x="275140" y="941216"/>
                    <a:pt x="270909" y="933601"/>
                    <a:pt x="281909" y="915834"/>
                  </a:cubicBezTo>
                  <a:close/>
                  <a:moveTo>
                    <a:pt x="275140" y="629859"/>
                  </a:moveTo>
                  <a:cubicBezTo>
                    <a:pt x="299676" y="574864"/>
                    <a:pt x="405436" y="542713"/>
                    <a:pt x="458739" y="574018"/>
                  </a:cubicBezTo>
                  <a:cubicBezTo>
                    <a:pt x="460431" y="574864"/>
                    <a:pt x="462969" y="575710"/>
                    <a:pt x="464662" y="577402"/>
                  </a:cubicBezTo>
                  <a:cubicBezTo>
                    <a:pt x="490044" y="597708"/>
                    <a:pt x="519657" y="618860"/>
                    <a:pt x="512888" y="654395"/>
                  </a:cubicBezTo>
                  <a:cubicBezTo>
                    <a:pt x="506119" y="691623"/>
                    <a:pt x="471430" y="702622"/>
                    <a:pt x="437587" y="710237"/>
                  </a:cubicBezTo>
                  <a:cubicBezTo>
                    <a:pt x="425742" y="712775"/>
                    <a:pt x="413897" y="714467"/>
                    <a:pt x="405436" y="715313"/>
                  </a:cubicBezTo>
                  <a:cubicBezTo>
                    <a:pt x="351287" y="712775"/>
                    <a:pt x="311521" y="689085"/>
                    <a:pt x="280216" y="650165"/>
                  </a:cubicBezTo>
                  <a:cubicBezTo>
                    <a:pt x="274294" y="645088"/>
                    <a:pt x="270909" y="639166"/>
                    <a:pt x="275140" y="629859"/>
                  </a:cubicBezTo>
                  <a:close/>
                  <a:moveTo>
                    <a:pt x="324212" y="372651"/>
                  </a:moveTo>
                  <a:cubicBezTo>
                    <a:pt x="351287" y="347268"/>
                    <a:pt x="380900" y="326963"/>
                    <a:pt x="418973" y="322732"/>
                  </a:cubicBezTo>
                  <a:cubicBezTo>
                    <a:pt x="439279" y="321040"/>
                    <a:pt x="457893" y="323578"/>
                    <a:pt x="474815" y="337116"/>
                  </a:cubicBezTo>
                  <a:cubicBezTo>
                    <a:pt x="517119" y="370113"/>
                    <a:pt x="514580" y="414109"/>
                    <a:pt x="468046" y="440337"/>
                  </a:cubicBezTo>
                  <a:cubicBezTo>
                    <a:pt x="438433" y="456413"/>
                    <a:pt x="406282" y="464027"/>
                    <a:pt x="373285" y="464874"/>
                  </a:cubicBezTo>
                  <a:cubicBezTo>
                    <a:pt x="367363" y="464874"/>
                    <a:pt x="362286" y="465719"/>
                    <a:pt x="356364" y="464874"/>
                  </a:cubicBezTo>
                  <a:cubicBezTo>
                    <a:pt x="327597" y="459797"/>
                    <a:pt x="293754" y="452182"/>
                    <a:pt x="284447" y="425108"/>
                  </a:cubicBezTo>
                  <a:cubicBezTo>
                    <a:pt x="278524" y="405648"/>
                    <a:pt x="308137" y="387880"/>
                    <a:pt x="324212" y="372651"/>
                  </a:cubicBezTo>
                  <a:close/>
                  <a:moveTo>
                    <a:pt x="126230" y="152670"/>
                  </a:moveTo>
                  <a:cubicBezTo>
                    <a:pt x="85618" y="150978"/>
                    <a:pt x="60236" y="131518"/>
                    <a:pt x="60236" y="102752"/>
                  </a:cubicBezTo>
                  <a:cubicBezTo>
                    <a:pt x="61082" y="73139"/>
                    <a:pt x="85618" y="54525"/>
                    <a:pt x="127922" y="56217"/>
                  </a:cubicBezTo>
                  <a:cubicBezTo>
                    <a:pt x="259064" y="59601"/>
                    <a:pt x="748098" y="75677"/>
                    <a:pt x="760789" y="79061"/>
                  </a:cubicBezTo>
                  <a:cubicBezTo>
                    <a:pt x="786172" y="85830"/>
                    <a:pt x="807324" y="100213"/>
                    <a:pt x="804785" y="128980"/>
                  </a:cubicBezTo>
                  <a:cubicBezTo>
                    <a:pt x="801401" y="156901"/>
                    <a:pt x="778557" y="169592"/>
                    <a:pt x="753175" y="171284"/>
                  </a:cubicBezTo>
                  <a:cubicBezTo>
                    <a:pt x="724408" y="173822"/>
                    <a:pt x="227759" y="156055"/>
                    <a:pt x="126230" y="152670"/>
                  </a:cubicBezTo>
                  <a:close/>
                  <a:moveTo>
                    <a:pt x="665182" y="2511539"/>
                  </a:moveTo>
                  <a:cubicBezTo>
                    <a:pt x="638954" y="2605454"/>
                    <a:pt x="610187" y="2697676"/>
                    <a:pt x="548423" y="2775516"/>
                  </a:cubicBezTo>
                  <a:cubicBezTo>
                    <a:pt x="509504" y="2825435"/>
                    <a:pt x="458739" y="2856740"/>
                    <a:pt x="404590" y="2856740"/>
                  </a:cubicBezTo>
                  <a:cubicBezTo>
                    <a:pt x="286139" y="2855893"/>
                    <a:pt x="202377" y="2787361"/>
                    <a:pt x="192224" y="2692600"/>
                  </a:cubicBezTo>
                  <a:cubicBezTo>
                    <a:pt x="184609" y="2623221"/>
                    <a:pt x="215914" y="2570764"/>
                    <a:pt x="270063" y="2531845"/>
                  </a:cubicBezTo>
                  <a:cubicBezTo>
                    <a:pt x="341134" y="2480234"/>
                    <a:pt x="422358" y="2464159"/>
                    <a:pt x="507812" y="2466697"/>
                  </a:cubicBezTo>
                  <a:cubicBezTo>
                    <a:pt x="555192" y="2468389"/>
                    <a:pt x="602573" y="2475158"/>
                    <a:pt x="648261" y="2490387"/>
                  </a:cubicBezTo>
                  <a:cubicBezTo>
                    <a:pt x="660952" y="2493771"/>
                    <a:pt x="669413" y="2495464"/>
                    <a:pt x="665182" y="2511539"/>
                  </a:cubicBezTo>
                  <a:close/>
                  <a:moveTo>
                    <a:pt x="5613899" y="2894813"/>
                  </a:moveTo>
                  <a:cubicBezTo>
                    <a:pt x="5574979" y="2855893"/>
                    <a:pt x="5554674" y="2806821"/>
                    <a:pt x="5555520" y="2751826"/>
                  </a:cubicBezTo>
                  <a:cubicBezTo>
                    <a:pt x="5557212" y="2675678"/>
                    <a:pt x="5593593" y="2614761"/>
                    <a:pt x="5648588" y="2563996"/>
                  </a:cubicBezTo>
                  <a:cubicBezTo>
                    <a:pt x="5744195" y="2476004"/>
                    <a:pt x="5899874" y="2467543"/>
                    <a:pt x="6008172" y="2540306"/>
                  </a:cubicBezTo>
                  <a:cubicBezTo>
                    <a:pt x="6130008" y="2622376"/>
                    <a:pt x="6091088" y="2775516"/>
                    <a:pt x="5990405" y="2838126"/>
                  </a:cubicBezTo>
                  <a:cubicBezTo>
                    <a:pt x="5914258" y="2884660"/>
                    <a:pt x="5828803" y="2894813"/>
                    <a:pt x="5742504" y="2903274"/>
                  </a:cubicBezTo>
                  <a:cubicBezTo>
                    <a:pt x="5727274" y="2904966"/>
                    <a:pt x="5711199" y="2903274"/>
                    <a:pt x="5689200" y="2903274"/>
                  </a:cubicBezTo>
                  <a:cubicBezTo>
                    <a:pt x="5668895" y="2899044"/>
                    <a:pt x="5637590" y="2918503"/>
                    <a:pt x="5613899" y="2894813"/>
                  </a:cubicBezTo>
                  <a:close/>
                </a:path>
              </a:pathLst>
            </a:custGeom>
            <a:grpFill/>
            <a:ln w="8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4" name="Group 27">
            <a:extLst>
              <a:ext uri="{FF2B5EF4-FFF2-40B4-BE49-F238E27FC236}">
                <a16:creationId xmlns:a16="http://schemas.microsoft.com/office/drawing/2014/main" id="{6BD0CD55-756C-4D53-B7D7-EE223A408EC9}"/>
              </a:ext>
            </a:extLst>
          </p:cNvPr>
          <p:cNvGrpSpPr/>
          <p:nvPr/>
        </p:nvGrpSpPr>
        <p:grpSpPr>
          <a:xfrm>
            <a:off x="251093" y="1494377"/>
            <a:ext cx="1316360" cy="1316358"/>
            <a:chOff x="10007603" y="2705880"/>
            <a:chExt cx="1441774" cy="1441774"/>
          </a:xfrm>
        </p:grpSpPr>
        <p:sp>
          <p:nvSpPr>
            <p:cNvPr id="175" name="Oval 28">
              <a:extLst>
                <a:ext uri="{FF2B5EF4-FFF2-40B4-BE49-F238E27FC236}">
                  <a16:creationId xmlns:a16="http://schemas.microsoft.com/office/drawing/2014/main" id="{68FA32B4-AD7F-439E-A66D-44F6B89A79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07603" y="2705880"/>
              <a:ext cx="1441774" cy="1441774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6" name="Oval 29">
              <a:extLst>
                <a:ext uri="{FF2B5EF4-FFF2-40B4-BE49-F238E27FC236}">
                  <a16:creationId xmlns:a16="http://schemas.microsoft.com/office/drawing/2014/main" id="{F4794376-9FD0-4689-8051-89A571BFC5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99840" y="2898117"/>
              <a:ext cx="1057300" cy="1057301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7" name="Oval 31">
              <a:extLst>
                <a:ext uri="{FF2B5EF4-FFF2-40B4-BE49-F238E27FC236}">
                  <a16:creationId xmlns:a16="http://schemas.microsoft.com/office/drawing/2014/main" id="{B3ACF89E-EDB3-4671-B74C-8E67261136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92077" y="3090353"/>
              <a:ext cx="672828" cy="672828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8" name="Oval 30">
              <a:extLst>
                <a:ext uri="{FF2B5EF4-FFF2-40B4-BE49-F238E27FC236}">
                  <a16:creationId xmlns:a16="http://schemas.microsoft.com/office/drawing/2014/main" id="{CB3C22CD-6A31-4553-9572-175617B130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4313" y="3282590"/>
              <a:ext cx="288355" cy="288355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90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9" name="Group 56">
            <a:extLst>
              <a:ext uri="{FF2B5EF4-FFF2-40B4-BE49-F238E27FC236}">
                <a16:creationId xmlns:a16="http://schemas.microsoft.com/office/drawing/2014/main" id="{1D116B50-B13C-4314-B723-07F5489DA313}"/>
              </a:ext>
            </a:extLst>
          </p:cNvPr>
          <p:cNvGrpSpPr/>
          <p:nvPr/>
        </p:nvGrpSpPr>
        <p:grpSpPr>
          <a:xfrm rot="309025">
            <a:off x="919356" y="1309305"/>
            <a:ext cx="1764757" cy="837497"/>
            <a:chOff x="1719925" y="2675941"/>
            <a:chExt cx="2010435" cy="954090"/>
          </a:xfrm>
        </p:grpSpPr>
        <p:sp>
          <p:nvSpPr>
            <p:cNvPr id="180" name="Parallelogram 57">
              <a:extLst>
                <a:ext uri="{FF2B5EF4-FFF2-40B4-BE49-F238E27FC236}">
                  <a16:creationId xmlns:a16="http://schemas.microsoft.com/office/drawing/2014/main" id="{5403F0B9-0F09-461D-A381-4D8EE6594920}"/>
                </a:ext>
              </a:extLst>
            </p:cNvPr>
            <p:cNvSpPr/>
            <p:nvPr/>
          </p:nvSpPr>
          <p:spPr>
            <a:xfrm rot="8894940">
              <a:off x="2608993" y="2707412"/>
              <a:ext cx="1054848" cy="208549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1" name="Rectangle 34">
              <a:extLst>
                <a:ext uri="{FF2B5EF4-FFF2-40B4-BE49-F238E27FC236}">
                  <a16:creationId xmlns:a16="http://schemas.microsoft.com/office/drawing/2014/main" id="{F09331D8-87F4-4DC6-B7AB-AAC93C725723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182" name="Group 59">
              <a:extLst>
                <a:ext uri="{FF2B5EF4-FFF2-40B4-BE49-F238E27FC236}">
                  <a16:creationId xmlns:a16="http://schemas.microsoft.com/office/drawing/2014/main" id="{C62B454F-6828-4BBB-A9A4-3E0D7ED7C7F9}"/>
                </a:ext>
              </a:extLst>
            </p:cNvPr>
            <p:cNvGrpSpPr/>
            <p:nvPr/>
          </p:nvGrpSpPr>
          <p:grpSpPr>
            <a:xfrm rot="19800000">
              <a:off x="1953619" y="2675941"/>
              <a:ext cx="1776741" cy="850143"/>
              <a:chOff x="1475656" y="3331348"/>
              <a:chExt cx="2725289" cy="1304008"/>
            </a:xfrm>
          </p:grpSpPr>
          <p:sp>
            <p:nvSpPr>
              <p:cNvPr id="183" name="Parallelogram 60">
                <a:extLst>
                  <a:ext uri="{FF2B5EF4-FFF2-40B4-BE49-F238E27FC236}">
                    <a16:creationId xmlns:a16="http://schemas.microsoft.com/office/drawing/2014/main" id="{9CC425A4-AC00-4611-8478-05CBE881B043}"/>
                  </a:ext>
                </a:extLst>
              </p:cNvPr>
              <p:cNvSpPr/>
              <p:nvPr/>
            </p:nvSpPr>
            <p:spPr>
              <a:xfrm rot="10680000" flipH="1">
                <a:off x="2793781" y="4038221"/>
                <a:ext cx="1201834" cy="597135"/>
              </a:xfrm>
              <a:prstGeom prst="parallelogram">
                <a:avLst>
                  <a:gd name="adj" fmla="val 62269"/>
                </a:avLst>
              </a:pr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84" name="Parallelogram 61">
                <a:extLst>
                  <a:ext uri="{FF2B5EF4-FFF2-40B4-BE49-F238E27FC236}">
                    <a16:creationId xmlns:a16="http://schemas.microsoft.com/office/drawing/2014/main" id="{5AF6F5E4-A252-424A-9884-5C0CB8376EE0}"/>
                  </a:ext>
                </a:extLst>
              </p:cNvPr>
              <p:cNvSpPr/>
              <p:nvPr/>
            </p:nvSpPr>
            <p:spPr>
              <a:xfrm rot="10920000">
                <a:off x="2793780" y="3331348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grpSp>
            <p:nvGrpSpPr>
              <p:cNvPr id="185" name="Group 62">
                <a:extLst>
                  <a:ext uri="{FF2B5EF4-FFF2-40B4-BE49-F238E27FC236}">
                    <a16:creationId xmlns:a16="http://schemas.microsoft.com/office/drawing/2014/main" id="{E368B98E-854E-402C-A43E-D74A0BE3BA9E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2152334" cy="246090"/>
                <a:chOff x="1688158" y="3440846"/>
                <a:chExt cx="1659706" cy="379529"/>
              </a:xfrm>
            </p:grpSpPr>
            <p:sp>
              <p:nvSpPr>
                <p:cNvPr id="187" name="Trapezoid 33">
                  <a:extLst>
                    <a:ext uri="{FF2B5EF4-FFF2-40B4-BE49-F238E27FC236}">
                      <a16:creationId xmlns:a16="http://schemas.microsoft.com/office/drawing/2014/main" id="{7E2DF2EC-CE9A-4507-9333-7F8526593EF5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dirty="0"/>
                </a:p>
              </p:txBody>
            </p:sp>
            <p:sp>
              <p:nvSpPr>
                <p:cNvPr id="188" name="Chord 65">
                  <a:extLst>
                    <a:ext uri="{FF2B5EF4-FFF2-40B4-BE49-F238E27FC236}">
                      <a16:creationId xmlns:a16="http://schemas.microsoft.com/office/drawing/2014/main" id="{7730704C-8B2D-4A92-8DC9-48B9CEEBD0F8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dirty="0"/>
                </a:p>
              </p:txBody>
            </p:sp>
            <p:sp>
              <p:nvSpPr>
                <p:cNvPr id="189" name="Trapezoid 37">
                  <a:extLst>
                    <a:ext uri="{FF2B5EF4-FFF2-40B4-BE49-F238E27FC236}">
                      <a16:creationId xmlns:a16="http://schemas.microsoft.com/office/drawing/2014/main" id="{F17C2C2D-8CE4-4B60-9502-2F6D3D60D7A3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2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186" name="Parallelogram 63">
                <a:extLst>
                  <a:ext uri="{FF2B5EF4-FFF2-40B4-BE49-F238E27FC236}">
                    <a16:creationId xmlns:a16="http://schemas.microsoft.com/office/drawing/2014/main" id="{D2BDB0E1-76CC-4DA3-92D4-79F1C3452B24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6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190" name="Freeform: Shape 35">
            <a:extLst>
              <a:ext uri="{FF2B5EF4-FFF2-40B4-BE49-F238E27FC236}">
                <a16:creationId xmlns:a16="http://schemas.microsoft.com/office/drawing/2014/main" id="{F21A2358-36DE-49E5-99A7-46EF984ECE4E}"/>
              </a:ext>
            </a:extLst>
          </p:cNvPr>
          <p:cNvSpPr/>
          <p:nvPr/>
        </p:nvSpPr>
        <p:spPr>
          <a:xfrm rot="5400000">
            <a:off x="11498817" y="6158556"/>
            <a:ext cx="527440" cy="596612"/>
          </a:xfrm>
          <a:custGeom>
            <a:avLst/>
            <a:gdLst>
              <a:gd name="connsiteX0" fmla="*/ 243057 w 493323"/>
              <a:gd name="connsiteY0" fmla="*/ 179537 h 558021"/>
              <a:gd name="connsiteX1" fmla="*/ 323929 w 493323"/>
              <a:gd name="connsiteY1" fmla="*/ 180346 h 558021"/>
              <a:gd name="connsiteX2" fmla="*/ 349809 w 493323"/>
              <a:gd name="connsiteY2" fmla="*/ 155275 h 558021"/>
              <a:gd name="connsiteX3" fmla="*/ 349809 w 493323"/>
              <a:gd name="connsiteY3" fmla="*/ 38010 h 558021"/>
              <a:gd name="connsiteX4" fmla="*/ 378114 w 493323"/>
              <a:gd name="connsiteY4" fmla="*/ 809 h 558021"/>
              <a:gd name="connsiteX5" fmla="*/ 406419 w 493323"/>
              <a:gd name="connsiteY5" fmla="*/ 38819 h 558021"/>
              <a:gd name="connsiteX6" fmla="*/ 405611 w 493323"/>
              <a:gd name="connsiteY6" fmla="*/ 146379 h 558021"/>
              <a:gd name="connsiteX7" fmla="*/ 440386 w 493323"/>
              <a:gd name="connsiteY7" fmla="*/ 179537 h 558021"/>
              <a:gd name="connsiteX8" fmla="*/ 470309 w 493323"/>
              <a:gd name="connsiteY8" fmla="*/ 178728 h 558021"/>
              <a:gd name="connsiteX9" fmla="*/ 493762 w 493323"/>
              <a:gd name="connsiteY9" fmla="*/ 209460 h 558021"/>
              <a:gd name="connsiteX10" fmla="*/ 380540 w 493323"/>
              <a:gd name="connsiteY10" fmla="*/ 374440 h 558021"/>
              <a:gd name="connsiteX11" fmla="*/ 364366 w 493323"/>
              <a:gd name="connsiteY11" fmla="*/ 405981 h 558021"/>
              <a:gd name="connsiteX12" fmla="*/ 364366 w 493323"/>
              <a:gd name="connsiteY12" fmla="*/ 523246 h 558021"/>
              <a:gd name="connsiteX13" fmla="*/ 329590 w 493323"/>
              <a:gd name="connsiteY13" fmla="*/ 558830 h 558021"/>
              <a:gd name="connsiteX14" fmla="*/ 179976 w 493323"/>
              <a:gd name="connsiteY14" fmla="*/ 558830 h 558021"/>
              <a:gd name="connsiteX15" fmla="*/ 144392 w 493323"/>
              <a:gd name="connsiteY15" fmla="*/ 524055 h 558021"/>
              <a:gd name="connsiteX16" fmla="*/ 144392 w 493323"/>
              <a:gd name="connsiteY16" fmla="*/ 418920 h 558021"/>
              <a:gd name="connsiteX17" fmla="*/ 121748 w 493323"/>
              <a:gd name="connsiteY17" fmla="*/ 379293 h 558021"/>
              <a:gd name="connsiteX18" fmla="*/ 439 w 493323"/>
              <a:gd name="connsiteY18" fmla="*/ 196520 h 558021"/>
              <a:gd name="connsiteX19" fmla="*/ 14996 w 493323"/>
              <a:gd name="connsiteY19" fmla="*/ 179537 h 558021"/>
              <a:gd name="connsiteX20" fmla="*/ 23892 w 493323"/>
              <a:gd name="connsiteY20" fmla="*/ 179537 h 558021"/>
              <a:gd name="connsiteX21" fmla="*/ 81311 w 493323"/>
              <a:gd name="connsiteY21" fmla="*/ 122117 h 558021"/>
              <a:gd name="connsiteX22" fmla="*/ 81311 w 493323"/>
              <a:gd name="connsiteY22" fmla="*/ 34775 h 558021"/>
              <a:gd name="connsiteX23" fmla="*/ 109617 w 493323"/>
              <a:gd name="connsiteY23" fmla="*/ 0 h 558021"/>
              <a:gd name="connsiteX24" fmla="*/ 136305 w 493323"/>
              <a:gd name="connsiteY24" fmla="*/ 34775 h 558021"/>
              <a:gd name="connsiteX25" fmla="*/ 135496 w 493323"/>
              <a:gd name="connsiteY25" fmla="*/ 148806 h 558021"/>
              <a:gd name="connsiteX26" fmla="*/ 167845 w 493323"/>
              <a:gd name="connsiteY26" fmla="*/ 179537 h 558021"/>
              <a:gd name="connsiteX27" fmla="*/ 243057 w 493323"/>
              <a:gd name="connsiteY27" fmla="*/ 179537 h 558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93323" h="558021">
                <a:moveTo>
                  <a:pt x="243057" y="179537"/>
                </a:moveTo>
                <a:cubicBezTo>
                  <a:pt x="269745" y="179537"/>
                  <a:pt x="297241" y="177920"/>
                  <a:pt x="323929" y="180346"/>
                </a:cubicBezTo>
                <a:cubicBezTo>
                  <a:pt x="343339" y="181155"/>
                  <a:pt x="350617" y="176302"/>
                  <a:pt x="349809" y="155275"/>
                </a:cubicBezTo>
                <a:cubicBezTo>
                  <a:pt x="348191" y="116457"/>
                  <a:pt x="349000" y="77638"/>
                  <a:pt x="349809" y="38010"/>
                </a:cubicBezTo>
                <a:cubicBezTo>
                  <a:pt x="349809" y="18601"/>
                  <a:pt x="352235" y="809"/>
                  <a:pt x="378114" y="809"/>
                </a:cubicBezTo>
                <a:cubicBezTo>
                  <a:pt x="402376" y="809"/>
                  <a:pt x="406419" y="18601"/>
                  <a:pt x="406419" y="38819"/>
                </a:cubicBezTo>
                <a:cubicBezTo>
                  <a:pt x="406419" y="75211"/>
                  <a:pt x="408846" y="110795"/>
                  <a:pt x="405611" y="146379"/>
                </a:cubicBezTo>
                <a:cubicBezTo>
                  <a:pt x="403185" y="175493"/>
                  <a:pt x="414507" y="182772"/>
                  <a:pt x="440386" y="179537"/>
                </a:cubicBezTo>
                <a:cubicBezTo>
                  <a:pt x="450091" y="177920"/>
                  <a:pt x="460604" y="180346"/>
                  <a:pt x="470309" y="178728"/>
                </a:cubicBezTo>
                <a:cubicBezTo>
                  <a:pt x="498614" y="174685"/>
                  <a:pt x="498614" y="188433"/>
                  <a:pt x="493762" y="209460"/>
                </a:cubicBezTo>
                <a:cubicBezTo>
                  <a:pt x="478396" y="280628"/>
                  <a:pt x="442003" y="336430"/>
                  <a:pt x="380540" y="374440"/>
                </a:cubicBezTo>
                <a:cubicBezTo>
                  <a:pt x="367600" y="382528"/>
                  <a:pt x="363557" y="391424"/>
                  <a:pt x="364366" y="405981"/>
                </a:cubicBezTo>
                <a:cubicBezTo>
                  <a:pt x="365174" y="444800"/>
                  <a:pt x="364366" y="483618"/>
                  <a:pt x="364366" y="523246"/>
                </a:cubicBezTo>
                <a:cubicBezTo>
                  <a:pt x="364366" y="547508"/>
                  <a:pt x="352235" y="558021"/>
                  <a:pt x="329590" y="558830"/>
                </a:cubicBezTo>
                <a:cubicBezTo>
                  <a:pt x="279449" y="559639"/>
                  <a:pt x="229308" y="558830"/>
                  <a:pt x="179976" y="558830"/>
                </a:cubicBezTo>
                <a:cubicBezTo>
                  <a:pt x="156523" y="558830"/>
                  <a:pt x="145201" y="546699"/>
                  <a:pt x="144392" y="524055"/>
                </a:cubicBezTo>
                <a:cubicBezTo>
                  <a:pt x="144392" y="489279"/>
                  <a:pt x="142775" y="453695"/>
                  <a:pt x="144392" y="418920"/>
                </a:cubicBezTo>
                <a:cubicBezTo>
                  <a:pt x="145201" y="399511"/>
                  <a:pt x="138731" y="388997"/>
                  <a:pt x="121748" y="379293"/>
                </a:cubicBezTo>
                <a:cubicBezTo>
                  <a:pt x="51388" y="338856"/>
                  <a:pt x="12570" y="276584"/>
                  <a:pt x="439" y="196520"/>
                </a:cubicBezTo>
                <a:cubicBezTo>
                  <a:pt x="-1179" y="182772"/>
                  <a:pt x="1247" y="177920"/>
                  <a:pt x="14996" y="179537"/>
                </a:cubicBezTo>
                <a:cubicBezTo>
                  <a:pt x="18231" y="179537"/>
                  <a:pt x="20657" y="179537"/>
                  <a:pt x="23892" y="179537"/>
                </a:cubicBezTo>
                <a:cubicBezTo>
                  <a:pt x="81311" y="178728"/>
                  <a:pt x="81311" y="178728"/>
                  <a:pt x="81311" y="122117"/>
                </a:cubicBezTo>
                <a:cubicBezTo>
                  <a:pt x="81311" y="93004"/>
                  <a:pt x="81311" y="63889"/>
                  <a:pt x="81311" y="34775"/>
                </a:cubicBezTo>
                <a:cubicBezTo>
                  <a:pt x="81311" y="16175"/>
                  <a:pt x="86973" y="809"/>
                  <a:pt x="109617" y="0"/>
                </a:cubicBezTo>
                <a:cubicBezTo>
                  <a:pt x="133070" y="0"/>
                  <a:pt x="136305" y="15366"/>
                  <a:pt x="136305" y="34775"/>
                </a:cubicBezTo>
                <a:cubicBezTo>
                  <a:pt x="136305" y="72785"/>
                  <a:pt x="137922" y="110795"/>
                  <a:pt x="135496" y="148806"/>
                </a:cubicBezTo>
                <a:cubicBezTo>
                  <a:pt x="133879" y="174685"/>
                  <a:pt x="143583" y="181155"/>
                  <a:pt x="167845" y="179537"/>
                </a:cubicBezTo>
                <a:cubicBezTo>
                  <a:pt x="192916" y="177920"/>
                  <a:pt x="217986" y="179537"/>
                  <a:pt x="243057" y="179537"/>
                </a:cubicBezTo>
                <a:close/>
              </a:path>
            </a:pathLst>
          </a:custGeom>
          <a:solidFill>
            <a:schemeClr val="accent4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180099DF-3B90-4608-8D54-C8214E747D33}"/>
              </a:ext>
            </a:extLst>
          </p:cNvPr>
          <p:cNvGrpSpPr/>
          <p:nvPr/>
        </p:nvGrpSpPr>
        <p:grpSpPr>
          <a:xfrm>
            <a:off x="9818256" y="926034"/>
            <a:ext cx="1893510" cy="5726361"/>
            <a:chOff x="9863917" y="1928919"/>
            <a:chExt cx="1629877" cy="4929081"/>
          </a:xfrm>
        </p:grpSpPr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id="{3A4ABE4E-0129-4727-9CA4-8B5EA643AF5E}"/>
                </a:ext>
              </a:extLst>
            </p:cNvPr>
            <p:cNvGrpSpPr/>
            <p:nvPr/>
          </p:nvGrpSpPr>
          <p:grpSpPr>
            <a:xfrm>
              <a:off x="9863917" y="1928919"/>
              <a:ext cx="1515992" cy="4929081"/>
              <a:chOff x="6868736" y="821255"/>
              <a:chExt cx="1831874" cy="6038653"/>
            </a:xfrm>
          </p:grpSpPr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2ED23814-9C5D-4C6B-B570-D80302F79B1C}"/>
                  </a:ext>
                </a:extLst>
              </p:cNvPr>
              <p:cNvSpPr/>
              <p:nvPr/>
            </p:nvSpPr>
            <p:spPr>
              <a:xfrm>
                <a:off x="6868736" y="890454"/>
                <a:ext cx="1831874" cy="3470735"/>
              </a:xfrm>
              <a:custGeom>
                <a:avLst/>
                <a:gdLst>
                  <a:gd name="connsiteX0" fmla="*/ 1794631 w 1831874"/>
                  <a:gd name="connsiteY0" fmla="*/ 755428 h 3470735"/>
                  <a:gd name="connsiteX1" fmla="*/ 1711326 w 1831874"/>
                  <a:gd name="connsiteY1" fmla="*/ 660670 h 3470735"/>
                  <a:gd name="connsiteX2" fmla="*/ 1597071 w 1831874"/>
                  <a:gd name="connsiteY2" fmla="*/ 537144 h 3470735"/>
                  <a:gd name="connsiteX3" fmla="*/ 1536194 w 1831874"/>
                  <a:gd name="connsiteY3" fmla="*/ 465497 h 3470735"/>
                  <a:gd name="connsiteX4" fmla="*/ 1486702 w 1831874"/>
                  <a:gd name="connsiteY4" fmla="*/ 436047 h 3470735"/>
                  <a:gd name="connsiteX5" fmla="*/ 1481862 w 1831874"/>
                  <a:gd name="connsiteY5" fmla="*/ 422276 h 3470735"/>
                  <a:gd name="connsiteX6" fmla="*/ 1432643 w 1831874"/>
                  <a:gd name="connsiteY6" fmla="*/ 341153 h 3470735"/>
                  <a:gd name="connsiteX7" fmla="*/ 1400807 w 1831874"/>
                  <a:gd name="connsiteY7" fmla="*/ 322679 h 3470735"/>
                  <a:gd name="connsiteX8" fmla="*/ 1348315 w 1831874"/>
                  <a:gd name="connsiteY8" fmla="*/ 330109 h 3470735"/>
                  <a:gd name="connsiteX9" fmla="*/ 1332908 w 1831874"/>
                  <a:gd name="connsiteY9" fmla="*/ 346402 h 3470735"/>
                  <a:gd name="connsiteX10" fmla="*/ 1306254 w 1831874"/>
                  <a:gd name="connsiteY10" fmla="*/ 403529 h 3470735"/>
                  <a:gd name="connsiteX11" fmla="*/ 1298687 w 1831874"/>
                  <a:gd name="connsiteY11" fmla="*/ 420845 h 3470735"/>
                  <a:gd name="connsiteX12" fmla="*/ 1287779 w 1831874"/>
                  <a:gd name="connsiteY12" fmla="*/ 420640 h 3470735"/>
                  <a:gd name="connsiteX13" fmla="*/ 1181637 w 1831874"/>
                  <a:gd name="connsiteY13" fmla="*/ 379397 h 3470735"/>
                  <a:gd name="connsiteX14" fmla="*/ 1163981 w 1831874"/>
                  <a:gd name="connsiteY14" fmla="*/ 368421 h 3470735"/>
                  <a:gd name="connsiteX15" fmla="*/ 1144552 w 1831874"/>
                  <a:gd name="connsiteY15" fmla="*/ 360309 h 3470735"/>
                  <a:gd name="connsiteX16" fmla="*/ 1158527 w 1831874"/>
                  <a:gd name="connsiteY16" fmla="*/ 320633 h 3470735"/>
                  <a:gd name="connsiteX17" fmla="*/ 1106308 w 1831874"/>
                  <a:gd name="connsiteY17" fmla="*/ 162272 h 3470735"/>
                  <a:gd name="connsiteX18" fmla="*/ 949856 w 1831874"/>
                  <a:gd name="connsiteY18" fmla="*/ 3298 h 3470735"/>
                  <a:gd name="connsiteX19" fmla="*/ 811196 w 1831874"/>
                  <a:gd name="connsiteY19" fmla="*/ 35883 h 3470735"/>
                  <a:gd name="connsiteX20" fmla="*/ 722778 w 1831874"/>
                  <a:gd name="connsiteY20" fmla="*/ 153887 h 3470735"/>
                  <a:gd name="connsiteX21" fmla="*/ 707304 w 1831874"/>
                  <a:gd name="connsiteY21" fmla="*/ 229353 h 3470735"/>
                  <a:gd name="connsiteX22" fmla="*/ 717461 w 1831874"/>
                  <a:gd name="connsiteY22" fmla="*/ 248031 h 3470735"/>
                  <a:gd name="connsiteX23" fmla="*/ 717938 w 1831874"/>
                  <a:gd name="connsiteY23" fmla="*/ 248031 h 3470735"/>
                  <a:gd name="connsiteX24" fmla="*/ 717325 w 1831874"/>
                  <a:gd name="connsiteY24" fmla="*/ 267392 h 3470735"/>
                  <a:gd name="connsiteX25" fmla="*/ 753319 w 1831874"/>
                  <a:gd name="connsiteY25" fmla="*/ 376466 h 3470735"/>
                  <a:gd name="connsiteX26" fmla="*/ 764908 w 1831874"/>
                  <a:gd name="connsiteY26" fmla="*/ 398280 h 3470735"/>
                  <a:gd name="connsiteX27" fmla="*/ 862324 w 1831874"/>
                  <a:gd name="connsiteY27" fmla="*/ 513966 h 3470735"/>
                  <a:gd name="connsiteX28" fmla="*/ 888843 w 1831874"/>
                  <a:gd name="connsiteY28" fmla="*/ 526101 h 3470735"/>
                  <a:gd name="connsiteX29" fmla="*/ 950197 w 1831874"/>
                  <a:gd name="connsiteY29" fmla="*/ 497673 h 3470735"/>
                  <a:gd name="connsiteX30" fmla="*/ 950197 w 1831874"/>
                  <a:gd name="connsiteY30" fmla="*/ 497673 h 3470735"/>
                  <a:gd name="connsiteX31" fmla="*/ 950197 w 1831874"/>
                  <a:gd name="connsiteY31" fmla="*/ 497673 h 3470735"/>
                  <a:gd name="connsiteX32" fmla="*/ 943857 w 1831874"/>
                  <a:gd name="connsiteY32" fmla="*/ 539394 h 3470735"/>
                  <a:gd name="connsiteX33" fmla="*/ 800221 w 1831874"/>
                  <a:gd name="connsiteY33" fmla="*/ 664829 h 3470735"/>
                  <a:gd name="connsiteX34" fmla="*/ 670423 w 1831874"/>
                  <a:gd name="connsiteY34" fmla="*/ 762586 h 3470735"/>
                  <a:gd name="connsiteX35" fmla="*/ 615886 w 1831874"/>
                  <a:gd name="connsiteY35" fmla="*/ 877318 h 3470735"/>
                  <a:gd name="connsiteX36" fmla="*/ 603684 w 1831874"/>
                  <a:gd name="connsiteY36" fmla="*/ 908608 h 3470735"/>
                  <a:gd name="connsiteX37" fmla="*/ 522219 w 1831874"/>
                  <a:gd name="connsiteY37" fmla="*/ 1007251 h 3470735"/>
                  <a:gd name="connsiteX38" fmla="*/ 421053 w 1831874"/>
                  <a:gd name="connsiteY38" fmla="*/ 1055721 h 3470735"/>
                  <a:gd name="connsiteX39" fmla="*/ 381037 w 1831874"/>
                  <a:gd name="connsiteY39" fmla="*/ 1058107 h 3470735"/>
                  <a:gd name="connsiteX40" fmla="*/ 332841 w 1831874"/>
                  <a:gd name="connsiteY40" fmla="*/ 1050336 h 3470735"/>
                  <a:gd name="connsiteX41" fmla="*/ 332841 w 1831874"/>
                  <a:gd name="connsiteY41" fmla="*/ 1050336 h 3470735"/>
                  <a:gd name="connsiteX42" fmla="*/ 234674 w 1831874"/>
                  <a:gd name="connsiteY42" fmla="*/ 1010319 h 3470735"/>
                  <a:gd name="connsiteX43" fmla="*/ 191931 w 1831874"/>
                  <a:gd name="connsiteY43" fmla="*/ 1004525 h 3470735"/>
                  <a:gd name="connsiteX44" fmla="*/ 191931 w 1831874"/>
                  <a:gd name="connsiteY44" fmla="*/ 1004525 h 3470735"/>
                  <a:gd name="connsiteX45" fmla="*/ 191931 w 1831874"/>
                  <a:gd name="connsiteY45" fmla="*/ 1004525 h 3470735"/>
                  <a:gd name="connsiteX46" fmla="*/ 170935 w 1831874"/>
                  <a:gd name="connsiteY46" fmla="*/ 921288 h 3470735"/>
                  <a:gd name="connsiteX47" fmla="*/ 140871 w 1831874"/>
                  <a:gd name="connsiteY47" fmla="*/ 909835 h 3470735"/>
                  <a:gd name="connsiteX48" fmla="*/ 77267 w 1831874"/>
                  <a:gd name="connsiteY48" fmla="*/ 911880 h 3470735"/>
                  <a:gd name="connsiteX49" fmla="*/ 18913 w 1831874"/>
                  <a:gd name="connsiteY49" fmla="*/ 905540 h 3470735"/>
                  <a:gd name="connsiteX50" fmla="*/ 6506 w 1831874"/>
                  <a:gd name="connsiteY50" fmla="*/ 1012501 h 3470735"/>
                  <a:gd name="connsiteX51" fmla="*/ 19663 w 1831874"/>
                  <a:gd name="connsiteY51" fmla="*/ 1030907 h 3470735"/>
                  <a:gd name="connsiteX52" fmla="*/ 73927 w 1831874"/>
                  <a:gd name="connsiteY52" fmla="*/ 1069287 h 3470735"/>
                  <a:gd name="connsiteX53" fmla="*/ 132759 w 1831874"/>
                  <a:gd name="connsiteY53" fmla="*/ 1081831 h 3470735"/>
                  <a:gd name="connsiteX54" fmla="*/ 132759 w 1831874"/>
                  <a:gd name="connsiteY54" fmla="*/ 1081831 h 3470735"/>
                  <a:gd name="connsiteX55" fmla="*/ 131395 w 1831874"/>
                  <a:gd name="connsiteY55" fmla="*/ 1094510 h 3470735"/>
                  <a:gd name="connsiteX56" fmla="*/ 228403 w 1831874"/>
                  <a:gd name="connsiteY56" fmla="*/ 1190291 h 3470735"/>
                  <a:gd name="connsiteX57" fmla="*/ 386286 w 1831874"/>
                  <a:gd name="connsiteY57" fmla="*/ 1261802 h 3470735"/>
                  <a:gd name="connsiteX58" fmla="*/ 386286 w 1831874"/>
                  <a:gd name="connsiteY58" fmla="*/ 1261802 h 3470735"/>
                  <a:gd name="connsiteX59" fmla="*/ 386286 w 1831874"/>
                  <a:gd name="connsiteY59" fmla="*/ 1261802 h 3470735"/>
                  <a:gd name="connsiteX60" fmla="*/ 452003 w 1831874"/>
                  <a:gd name="connsiteY60" fmla="*/ 1274209 h 3470735"/>
                  <a:gd name="connsiteX61" fmla="*/ 517856 w 1831874"/>
                  <a:gd name="connsiteY61" fmla="*/ 1271073 h 3470735"/>
                  <a:gd name="connsiteX62" fmla="*/ 618613 w 1831874"/>
                  <a:gd name="connsiteY62" fmla="*/ 1217286 h 3470735"/>
                  <a:gd name="connsiteX63" fmla="*/ 670287 w 1831874"/>
                  <a:gd name="connsiteY63" fmla="*/ 1177952 h 3470735"/>
                  <a:gd name="connsiteX64" fmla="*/ 827080 w 1831874"/>
                  <a:gd name="connsiteY64" fmla="*/ 1070242 h 3470735"/>
                  <a:gd name="connsiteX65" fmla="*/ 868324 w 1831874"/>
                  <a:gd name="connsiteY65" fmla="*/ 1046245 h 3470735"/>
                  <a:gd name="connsiteX66" fmla="*/ 893888 w 1831874"/>
                  <a:gd name="connsiteY66" fmla="*/ 1052858 h 3470735"/>
                  <a:gd name="connsiteX67" fmla="*/ 918497 w 1831874"/>
                  <a:gd name="connsiteY67" fmla="*/ 1089261 h 3470735"/>
                  <a:gd name="connsiteX68" fmla="*/ 954628 w 1831874"/>
                  <a:gd name="connsiteY68" fmla="*/ 1182451 h 3470735"/>
                  <a:gd name="connsiteX69" fmla="*/ 961377 w 1831874"/>
                  <a:gd name="connsiteY69" fmla="*/ 1312385 h 3470735"/>
                  <a:gd name="connsiteX70" fmla="*/ 980124 w 1831874"/>
                  <a:gd name="connsiteY70" fmla="*/ 1443887 h 3470735"/>
                  <a:gd name="connsiteX71" fmla="*/ 1007529 w 1831874"/>
                  <a:gd name="connsiteY71" fmla="*/ 1462293 h 3470735"/>
                  <a:gd name="connsiteX72" fmla="*/ 1007051 w 1831874"/>
                  <a:gd name="connsiteY72" fmla="*/ 1463111 h 3470735"/>
                  <a:gd name="connsiteX73" fmla="*/ 1006710 w 1831874"/>
                  <a:gd name="connsiteY73" fmla="*/ 1463247 h 3470735"/>
                  <a:gd name="connsiteX74" fmla="*/ 1006915 w 1831874"/>
                  <a:gd name="connsiteY74" fmla="*/ 1463315 h 3470735"/>
                  <a:gd name="connsiteX75" fmla="*/ 1001189 w 1831874"/>
                  <a:gd name="connsiteY75" fmla="*/ 1488130 h 3470735"/>
                  <a:gd name="connsiteX76" fmla="*/ 975829 w 1831874"/>
                  <a:gd name="connsiteY76" fmla="*/ 1629175 h 3470735"/>
                  <a:gd name="connsiteX77" fmla="*/ 960490 w 1831874"/>
                  <a:gd name="connsiteY77" fmla="*/ 2084762 h 3470735"/>
                  <a:gd name="connsiteX78" fmla="*/ 954628 w 1831874"/>
                  <a:gd name="connsiteY78" fmla="*/ 2212855 h 3470735"/>
                  <a:gd name="connsiteX79" fmla="*/ 959468 w 1831874"/>
                  <a:gd name="connsiteY79" fmla="*/ 2386555 h 3470735"/>
                  <a:gd name="connsiteX80" fmla="*/ 1032070 w 1831874"/>
                  <a:gd name="connsiteY80" fmla="*/ 2766267 h 3470735"/>
                  <a:gd name="connsiteX81" fmla="*/ 1053407 w 1831874"/>
                  <a:gd name="connsiteY81" fmla="*/ 2886726 h 3470735"/>
                  <a:gd name="connsiteX82" fmla="*/ 1057225 w 1831874"/>
                  <a:gd name="connsiteY82" fmla="*/ 3271755 h 3470735"/>
                  <a:gd name="connsiteX83" fmla="*/ 1059543 w 1831874"/>
                  <a:gd name="connsiteY83" fmla="*/ 3304136 h 3470735"/>
                  <a:gd name="connsiteX84" fmla="*/ 1056543 w 1831874"/>
                  <a:gd name="connsiteY84" fmla="*/ 3366172 h 3470735"/>
                  <a:gd name="connsiteX85" fmla="*/ 1056543 w 1831874"/>
                  <a:gd name="connsiteY85" fmla="*/ 3366172 h 3470735"/>
                  <a:gd name="connsiteX86" fmla="*/ 1056543 w 1831874"/>
                  <a:gd name="connsiteY86" fmla="*/ 3366172 h 3470735"/>
                  <a:gd name="connsiteX87" fmla="*/ 969421 w 1831874"/>
                  <a:gd name="connsiteY87" fmla="*/ 3450227 h 3470735"/>
                  <a:gd name="connsiteX88" fmla="*/ 1004734 w 1831874"/>
                  <a:gd name="connsiteY88" fmla="*/ 3450295 h 3470735"/>
                  <a:gd name="connsiteX89" fmla="*/ 1048431 w 1831874"/>
                  <a:gd name="connsiteY89" fmla="*/ 3450227 h 3470735"/>
                  <a:gd name="connsiteX90" fmla="*/ 1209178 w 1831874"/>
                  <a:gd name="connsiteY90" fmla="*/ 3470678 h 3470735"/>
                  <a:gd name="connsiteX91" fmla="*/ 1251649 w 1831874"/>
                  <a:gd name="connsiteY91" fmla="*/ 3434479 h 3470735"/>
                  <a:gd name="connsiteX92" fmla="*/ 1252808 w 1831874"/>
                  <a:gd name="connsiteY92" fmla="*/ 3416891 h 3470735"/>
                  <a:gd name="connsiteX93" fmla="*/ 1252808 w 1831874"/>
                  <a:gd name="connsiteY93" fmla="*/ 3416891 h 3470735"/>
                  <a:gd name="connsiteX94" fmla="*/ 1275100 w 1831874"/>
                  <a:gd name="connsiteY94" fmla="*/ 3380011 h 3470735"/>
                  <a:gd name="connsiteX95" fmla="*/ 1294187 w 1831874"/>
                  <a:gd name="connsiteY95" fmla="*/ 3222399 h 3470735"/>
                  <a:gd name="connsiteX96" fmla="*/ 1267124 w 1831874"/>
                  <a:gd name="connsiteY96" fmla="*/ 2958441 h 3470735"/>
                  <a:gd name="connsiteX97" fmla="*/ 1263715 w 1831874"/>
                  <a:gd name="connsiteY97" fmla="*/ 2556232 h 3470735"/>
                  <a:gd name="connsiteX98" fmla="*/ 1280349 w 1831874"/>
                  <a:gd name="connsiteY98" fmla="*/ 2421458 h 3470735"/>
                  <a:gd name="connsiteX99" fmla="*/ 1314639 w 1831874"/>
                  <a:gd name="connsiteY99" fmla="*/ 2159750 h 3470735"/>
                  <a:gd name="connsiteX100" fmla="*/ 1319206 w 1831874"/>
                  <a:gd name="connsiteY100" fmla="*/ 2146048 h 3470735"/>
                  <a:gd name="connsiteX101" fmla="*/ 1312116 w 1831874"/>
                  <a:gd name="connsiteY101" fmla="*/ 2350220 h 3470735"/>
                  <a:gd name="connsiteX102" fmla="*/ 1298755 w 1831874"/>
                  <a:gd name="connsiteY102" fmla="*/ 2562095 h 3470735"/>
                  <a:gd name="connsiteX103" fmla="*/ 1317161 w 1831874"/>
                  <a:gd name="connsiteY103" fmla="*/ 2676214 h 3470735"/>
                  <a:gd name="connsiteX104" fmla="*/ 1322819 w 1831874"/>
                  <a:gd name="connsiteY104" fmla="*/ 2763608 h 3470735"/>
                  <a:gd name="connsiteX105" fmla="*/ 1329159 w 1831874"/>
                  <a:gd name="connsiteY105" fmla="*/ 2945352 h 3470735"/>
                  <a:gd name="connsiteX106" fmla="*/ 1341771 w 1831874"/>
                  <a:gd name="connsiteY106" fmla="*/ 3159000 h 3470735"/>
                  <a:gd name="connsiteX107" fmla="*/ 1328409 w 1831874"/>
                  <a:gd name="connsiteY107" fmla="*/ 3298546 h 3470735"/>
                  <a:gd name="connsiteX108" fmla="*/ 1325819 w 1831874"/>
                  <a:gd name="connsiteY108" fmla="*/ 3359286 h 3470735"/>
                  <a:gd name="connsiteX109" fmla="*/ 1290847 w 1831874"/>
                  <a:gd name="connsiteY109" fmla="*/ 3443341 h 3470735"/>
                  <a:gd name="connsiteX110" fmla="*/ 1311503 w 1831874"/>
                  <a:gd name="connsiteY110" fmla="*/ 3458066 h 3470735"/>
                  <a:gd name="connsiteX111" fmla="*/ 1389149 w 1831874"/>
                  <a:gd name="connsiteY111" fmla="*/ 3460793 h 3470735"/>
                  <a:gd name="connsiteX112" fmla="*/ 1451867 w 1831874"/>
                  <a:gd name="connsiteY112" fmla="*/ 3439456 h 3470735"/>
                  <a:gd name="connsiteX113" fmla="*/ 1459093 w 1831874"/>
                  <a:gd name="connsiteY113" fmla="*/ 3378238 h 3470735"/>
                  <a:gd name="connsiteX114" fmla="*/ 1520924 w 1831874"/>
                  <a:gd name="connsiteY114" fmla="*/ 3279731 h 3470735"/>
                  <a:gd name="connsiteX115" fmla="*/ 1528696 w 1831874"/>
                  <a:gd name="connsiteY115" fmla="*/ 3113939 h 3470735"/>
                  <a:gd name="connsiteX116" fmla="*/ 1532377 w 1831874"/>
                  <a:gd name="connsiteY116" fmla="*/ 3009774 h 3470735"/>
                  <a:gd name="connsiteX117" fmla="*/ 1535376 w 1831874"/>
                  <a:gd name="connsiteY117" fmla="*/ 2933627 h 3470735"/>
                  <a:gd name="connsiteX118" fmla="*/ 1544307 w 1831874"/>
                  <a:gd name="connsiteY118" fmla="*/ 2645946 h 3470735"/>
                  <a:gd name="connsiteX119" fmla="*/ 1544307 w 1831874"/>
                  <a:gd name="connsiteY119" fmla="*/ 2645946 h 3470735"/>
                  <a:gd name="connsiteX120" fmla="*/ 1549556 w 1831874"/>
                  <a:gd name="connsiteY120" fmla="*/ 2598567 h 3470735"/>
                  <a:gd name="connsiteX121" fmla="*/ 1614659 w 1831874"/>
                  <a:gd name="connsiteY121" fmla="*/ 2303932 h 3470735"/>
                  <a:gd name="connsiteX122" fmla="*/ 1646836 w 1831874"/>
                  <a:gd name="connsiteY122" fmla="*/ 2139299 h 3470735"/>
                  <a:gd name="connsiteX123" fmla="*/ 1651539 w 1831874"/>
                  <a:gd name="connsiteY123" fmla="*/ 2109099 h 3470735"/>
                  <a:gd name="connsiteX124" fmla="*/ 1686988 w 1831874"/>
                  <a:gd name="connsiteY124" fmla="*/ 1845959 h 3470735"/>
                  <a:gd name="connsiteX125" fmla="*/ 1688829 w 1831874"/>
                  <a:gd name="connsiteY125" fmla="*/ 1571503 h 3470735"/>
                  <a:gd name="connsiteX126" fmla="*/ 1651472 w 1831874"/>
                  <a:gd name="connsiteY126" fmla="*/ 1410960 h 3470735"/>
                  <a:gd name="connsiteX127" fmla="*/ 1650449 w 1831874"/>
                  <a:gd name="connsiteY127" fmla="*/ 1403325 h 3470735"/>
                  <a:gd name="connsiteX128" fmla="*/ 1650312 w 1831874"/>
                  <a:gd name="connsiteY128" fmla="*/ 1403120 h 3470735"/>
                  <a:gd name="connsiteX129" fmla="*/ 1660129 w 1831874"/>
                  <a:gd name="connsiteY129" fmla="*/ 1396644 h 3470735"/>
                  <a:gd name="connsiteX130" fmla="*/ 1669877 w 1831874"/>
                  <a:gd name="connsiteY130" fmla="*/ 1370398 h 3470735"/>
                  <a:gd name="connsiteX131" fmla="*/ 1661288 w 1831874"/>
                  <a:gd name="connsiteY131" fmla="*/ 1298273 h 3470735"/>
                  <a:gd name="connsiteX132" fmla="*/ 1623930 w 1831874"/>
                  <a:gd name="connsiteY132" fmla="*/ 1021704 h 3470735"/>
                  <a:gd name="connsiteX133" fmla="*/ 1642609 w 1831874"/>
                  <a:gd name="connsiteY133" fmla="*/ 1003570 h 3470735"/>
                  <a:gd name="connsiteX134" fmla="*/ 1708735 w 1831874"/>
                  <a:gd name="connsiteY134" fmla="*/ 1012092 h 3470735"/>
                  <a:gd name="connsiteX135" fmla="*/ 1808401 w 1831874"/>
                  <a:gd name="connsiteY135" fmla="*/ 959941 h 3470735"/>
                  <a:gd name="connsiteX136" fmla="*/ 1823058 w 1831874"/>
                  <a:gd name="connsiteY136" fmla="*/ 937853 h 3470735"/>
                  <a:gd name="connsiteX137" fmla="*/ 1794631 w 1831874"/>
                  <a:gd name="connsiteY137" fmla="*/ 755428 h 3470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1831874" h="3470735">
                    <a:moveTo>
                      <a:pt x="1794631" y="755428"/>
                    </a:moveTo>
                    <a:cubicBezTo>
                      <a:pt x="1769885" y="721138"/>
                      <a:pt x="1740230" y="691279"/>
                      <a:pt x="1711326" y="660670"/>
                    </a:cubicBezTo>
                    <a:cubicBezTo>
                      <a:pt x="1672809" y="619904"/>
                      <a:pt x="1632656" y="580638"/>
                      <a:pt x="1597071" y="537144"/>
                    </a:cubicBezTo>
                    <a:cubicBezTo>
                      <a:pt x="1584050" y="507149"/>
                      <a:pt x="1558555" y="487516"/>
                      <a:pt x="1536194" y="465497"/>
                    </a:cubicBezTo>
                    <a:cubicBezTo>
                      <a:pt x="1522288" y="451794"/>
                      <a:pt x="1505108" y="442523"/>
                      <a:pt x="1486702" y="436047"/>
                    </a:cubicBezTo>
                    <a:cubicBezTo>
                      <a:pt x="1485066" y="431479"/>
                      <a:pt x="1483430" y="426844"/>
                      <a:pt x="1481862" y="422276"/>
                    </a:cubicBezTo>
                    <a:cubicBezTo>
                      <a:pt x="1465433" y="395213"/>
                      <a:pt x="1449072" y="368217"/>
                      <a:pt x="1432643" y="341153"/>
                    </a:cubicBezTo>
                    <a:cubicBezTo>
                      <a:pt x="1430189" y="320906"/>
                      <a:pt x="1411714" y="328269"/>
                      <a:pt x="1400807" y="322679"/>
                    </a:cubicBezTo>
                    <a:cubicBezTo>
                      <a:pt x="1382878" y="322201"/>
                      <a:pt x="1365017" y="321929"/>
                      <a:pt x="1348315" y="330109"/>
                    </a:cubicBezTo>
                    <a:cubicBezTo>
                      <a:pt x="1340612" y="333109"/>
                      <a:pt x="1335022" y="338085"/>
                      <a:pt x="1332908" y="346402"/>
                    </a:cubicBezTo>
                    <a:cubicBezTo>
                      <a:pt x="1317366" y="362354"/>
                      <a:pt x="1310889" y="382533"/>
                      <a:pt x="1306254" y="403529"/>
                    </a:cubicBezTo>
                    <a:cubicBezTo>
                      <a:pt x="1298073" y="408710"/>
                      <a:pt x="1296505" y="414573"/>
                      <a:pt x="1298687" y="420845"/>
                    </a:cubicBezTo>
                    <a:cubicBezTo>
                      <a:pt x="1295074" y="420708"/>
                      <a:pt x="1291393" y="420777"/>
                      <a:pt x="1287779" y="420640"/>
                    </a:cubicBezTo>
                    <a:cubicBezTo>
                      <a:pt x="1247831" y="418731"/>
                      <a:pt x="1208496" y="415118"/>
                      <a:pt x="1181637" y="379397"/>
                    </a:cubicBezTo>
                    <a:cubicBezTo>
                      <a:pt x="1177206" y="373534"/>
                      <a:pt x="1170116" y="371762"/>
                      <a:pt x="1163981" y="368421"/>
                    </a:cubicBezTo>
                    <a:cubicBezTo>
                      <a:pt x="1159004" y="362081"/>
                      <a:pt x="1152392" y="359627"/>
                      <a:pt x="1144552" y="360309"/>
                    </a:cubicBezTo>
                    <a:cubicBezTo>
                      <a:pt x="1163845" y="352265"/>
                      <a:pt x="1162277" y="336108"/>
                      <a:pt x="1158527" y="320633"/>
                    </a:cubicBezTo>
                    <a:cubicBezTo>
                      <a:pt x="1145507" y="266438"/>
                      <a:pt x="1130168" y="212719"/>
                      <a:pt x="1106308" y="162272"/>
                    </a:cubicBezTo>
                    <a:cubicBezTo>
                      <a:pt x="1072768" y="91443"/>
                      <a:pt x="1035615" y="23067"/>
                      <a:pt x="949856" y="3298"/>
                    </a:cubicBezTo>
                    <a:cubicBezTo>
                      <a:pt x="879367" y="-11836"/>
                      <a:pt x="817604" y="29680"/>
                      <a:pt x="811196" y="35883"/>
                    </a:cubicBezTo>
                    <a:cubicBezTo>
                      <a:pt x="775679" y="70650"/>
                      <a:pt x="742139" y="106372"/>
                      <a:pt x="722778" y="153887"/>
                    </a:cubicBezTo>
                    <a:cubicBezTo>
                      <a:pt x="712689" y="178565"/>
                      <a:pt x="706213" y="202902"/>
                      <a:pt x="707304" y="229353"/>
                    </a:cubicBezTo>
                    <a:cubicBezTo>
                      <a:pt x="707644" y="237124"/>
                      <a:pt x="708531" y="244827"/>
                      <a:pt x="717461" y="248031"/>
                    </a:cubicBezTo>
                    <a:cubicBezTo>
                      <a:pt x="717665" y="248031"/>
                      <a:pt x="717802" y="248031"/>
                      <a:pt x="717938" y="248031"/>
                    </a:cubicBezTo>
                    <a:cubicBezTo>
                      <a:pt x="713371" y="254030"/>
                      <a:pt x="715007" y="260438"/>
                      <a:pt x="717325" y="267392"/>
                    </a:cubicBezTo>
                    <a:cubicBezTo>
                      <a:pt x="729595" y="303659"/>
                      <a:pt x="741457" y="340062"/>
                      <a:pt x="753319" y="376466"/>
                    </a:cubicBezTo>
                    <a:cubicBezTo>
                      <a:pt x="755910" y="384441"/>
                      <a:pt x="759386" y="391804"/>
                      <a:pt x="764908" y="398280"/>
                    </a:cubicBezTo>
                    <a:cubicBezTo>
                      <a:pt x="797494" y="436729"/>
                      <a:pt x="830148" y="475177"/>
                      <a:pt x="862324" y="513966"/>
                    </a:cubicBezTo>
                    <a:cubicBezTo>
                      <a:pt x="869551" y="522692"/>
                      <a:pt x="877935" y="526169"/>
                      <a:pt x="888843" y="526101"/>
                    </a:cubicBezTo>
                    <a:cubicBezTo>
                      <a:pt x="913725" y="526033"/>
                      <a:pt x="930904" y="509535"/>
                      <a:pt x="950197" y="497673"/>
                    </a:cubicBezTo>
                    <a:lnTo>
                      <a:pt x="950197" y="497673"/>
                    </a:lnTo>
                    <a:lnTo>
                      <a:pt x="950197" y="497673"/>
                    </a:lnTo>
                    <a:cubicBezTo>
                      <a:pt x="960014" y="513353"/>
                      <a:pt x="954969" y="528010"/>
                      <a:pt x="943857" y="539394"/>
                    </a:cubicBezTo>
                    <a:cubicBezTo>
                      <a:pt x="899341" y="584932"/>
                      <a:pt x="857075" y="632584"/>
                      <a:pt x="800221" y="664829"/>
                    </a:cubicBezTo>
                    <a:cubicBezTo>
                      <a:pt x="753046" y="691552"/>
                      <a:pt x="711939" y="727887"/>
                      <a:pt x="670423" y="762586"/>
                    </a:cubicBezTo>
                    <a:cubicBezTo>
                      <a:pt x="635997" y="791354"/>
                      <a:pt x="619704" y="832257"/>
                      <a:pt x="615886" y="877318"/>
                    </a:cubicBezTo>
                    <a:cubicBezTo>
                      <a:pt x="614864" y="888975"/>
                      <a:pt x="613227" y="900768"/>
                      <a:pt x="603684" y="908608"/>
                    </a:cubicBezTo>
                    <a:cubicBezTo>
                      <a:pt x="570007" y="936149"/>
                      <a:pt x="547511" y="973098"/>
                      <a:pt x="522219" y="1007251"/>
                    </a:cubicBezTo>
                    <a:cubicBezTo>
                      <a:pt x="496178" y="1042496"/>
                      <a:pt x="464683" y="1059743"/>
                      <a:pt x="421053" y="1055721"/>
                    </a:cubicBezTo>
                    <a:cubicBezTo>
                      <a:pt x="407760" y="1054494"/>
                      <a:pt x="394331" y="1055789"/>
                      <a:pt x="381037" y="1058107"/>
                    </a:cubicBezTo>
                    <a:cubicBezTo>
                      <a:pt x="364336" y="1060970"/>
                      <a:pt x="347906" y="1059130"/>
                      <a:pt x="332841" y="1050336"/>
                    </a:cubicBezTo>
                    <a:cubicBezTo>
                      <a:pt x="332841" y="1050336"/>
                      <a:pt x="332841" y="1050336"/>
                      <a:pt x="332841" y="1050336"/>
                    </a:cubicBezTo>
                    <a:cubicBezTo>
                      <a:pt x="300050" y="1037110"/>
                      <a:pt x="267055" y="1024499"/>
                      <a:pt x="234674" y="1010319"/>
                    </a:cubicBezTo>
                    <a:cubicBezTo>
                      <a:pt x="220563" y="1004116"/>
                      <a:pt x="207065" y="999957"/>
                      <a:pt x="191931" y="1004525"/>
                    </a:cubicBezTo>
                    <a:cubicBezTo>
                      <a:pt x="191931" y="1004525"/>
                      <a:pt x="191931" y="1004525"/>
                      <a:pt x="191931" y="1004525"/>
                    </a:cubicBezTo>
                    <a:cubicBezTo>
                      <a:pt x="191931" y="1004525"/>
                      <a:pt x="191931" y="1004525"/>
                      <a:pt x="191931" y="1004525"/>
                    </a:cubicBezTo>
                    <a:cubicBezTo>
                      <a:pt x="188795" y="975825"/>
                      <a:pt x="178706" y="948829"/>
                      <a:pt x="170935" y="921288"/>
                    </a:cubicBezTo>
                    <a:cubicBezTo>
                      <a:pt x="164594" y="898860"/>
                      <a:pt x="160027" y="896474"/>
                      <a:pt x="140871" y="909835"/>
                    </a:cubicBezTo>
                    <a:cubicBezTo>
                      <a:pt x="119261" y="924901"/>
                      <a:pt x="99423" y="925446"/>
                      <a:pt x="77267" y="911880"/>
                    </a:cubicBezTo>
                    <a:cubicBezTo>
                      <a:pt x="59270" y="900837"/>
                      <a:pt x="39501" y="897019"/>
                      <a:pt x="18913" y="905540"/>
                    </a:cubicBezTo>
                    <a:cubicBezTo>
                      <a:pt x="-4401" y="938944"/>
                      <a:pt x="-3106" y="975347"/>
                      <a:pt x="6506" y="1012501"/>
                    </a:cubicBezTo>
                    <a:cubicBezTo>
                      <a:pt x="8415" y="1019795"/>
                      <a:pt x="13732" y="1025794"/>
                      <a:pt x="19663" y="1030907"/>
                    </a:cubicBezTo>
                    <a:cubicBezTo>
                      <a:pt x="36501" y="1045564"/>
                      <a:pt x="54839" y="1057630"/>
                      <a:pt x="73927" y="1069287"/>
                    </a:cubicBezTo>
                    <a:cubicBezTo>
                      <a:pt x="92879" y="1080876"/>
                      <a:pt x="114148" y="1073582"/>
                      <a:pt x="132759" y="1081831"/>
                    </a:cubicBezTo>
                    <a:lnTo>
                      <a:pt x="132759" y="1081831"/>
                    </a:lnTo>
                    <a:cubicBezTo>
                      <a:pt x="131463" y="1086057"/>
                      <a:pt x="127850" y="1091579"/>
                      <a:pt x="131395" y="1094510"/>
                    </a:cubicBezTo>
                    <a:cubicBezTo>
                      <a:pt x="166640" y="1123551"/>
                      <a:pt x="186614" y="1167999"/>
                      <a:pt x="228403" y="1190291"/>
                    </a:cubicBezTo>
                    <a:cubicBezTo>
                      <a:pt x="279463" y="1217559"/>
                      <a:pt x="330795" y="1244214"/>
                      <a:pt x="386286" y="1261802"/>
                    </a:cubicBezTo>
                    <a:cubicBezTo>
                      <a:pt x="386286" y="1261802"/>
                      <a:pt x="386286" y="1261802"/>
                      <a:pt x="386286" y="1261802"/>
                    </a:cubicBezTo>
                    <a:cubicBezTo>
                      <a:pt x="386286" y="1261802"/>
                      <a:pt x="386286" y="1261802"/>
                      <a:pt x="386286" y="1261802"/>
                    </a:cubicBezTo>
                    <a:cubicBezTo>
                      <a:pt x="408578" y="1263779"/>
                      <a:pt x="430257" y="1268960"/>
                      <a:pt x="452003" y="1274209"/>
                    </a:cubicBezTo>
                    <a:cubicBezTo>
                      <a:pt x="474227" y="1279595"/>
                      <a:pt x="496246" y="1279390"/>
                      <a:pt x="517856" y="1271073"/>
                    </a:cubicBezTo>
                    <a:cubicBezTo>
                      <a:pt x="553646" y="1257371"/>
                      <a:pt x="588823" y="1242714"/>
                      <a:pt x="618613" y="1217286"/>
                    </a:cubicBezTo>
                    <a:cubicBezTo>
                      <a:pt x="635042" y="1203243"/>
                      <a:pt x="653039" y="1190972"/>
                      <a:pt x="670287" y="1177952"/>
                    </a:cubicBezTo>
                    <a:cubicBezTo>
                      <a:pt x="719574" y="1137731"/>
                      <a:pt x="772611" y="1102895"/>
                      <a:pt x="827080" y="1070242"/>
                    </a:cubicBezTo>
                    <a:cubicBezTo>
                      <a:pt x="840782" y="1062197"/>
                      <a:pt x="854416" y="1054017"/>
                      <a:pt x="868324" y="1046245"/>
                    </a:cubicBezTo>
                    <a:cubicBezTo>
                      <a:pt x="878685" y="1040451"/>
                      <a:pt x="887071" y="1040996"/>
                      <a:pt x="893888" y="1052858"/>
                    </a:cubicBezTo>
                    <a:cubicBezTo>
                      <a:pt x="901182" y="1065538"/>
                      <a:pt x="910999" y="1076718"/>
                      <a:pt x="918497" y="1089261"/>
                    </a:cubicBezTo>
                    <a:cubicBezTo>
                      <a:pt x="935881" y="1118166"/>
                      <a:pt x="954151" y="1146320"/>
                      <a:pt x="954628" y="1182451"/>
                    </a:cubicBezTo>
                    <a:cubicBezTo>
                      <a:pt x="955241" y="1225808"/>
                      <a:pt x="957355" y="1269233"/>
                      <a:pt x="961377" y="1312385"/>
                    </a:cubicBezTo>
                    <a:cubicBezTo>
                      <a:pt x="965467" y="1356423"/>
                      <a:pt x="957559" y="1402030"/>
                      <a:pt x="980124" y="1443887"/>
                    </a:cubicBezTo>
                    <a:cubicBezTo>
                      <a:pt x="986805" y="1456362"/>
                      <a:pt x="993690" y="1463111"/>
                      <a:pt x="1007529" y="1462293"/>
                    </a:cubicBezTo>
                    <a:cubicBezTo>
                      <a:pt x="1007324" y="1462565"/>
                      <a:pt x="1007256" y="1462838"/>
                      <a:pt x="1007051" y="1463111"/>
                    </a:cubicBezTo>
                    <a:cubicBezTo>
                      <a:pt x="1006915" y="1463179"/>
                      <a:pt x="1006779" y="1463247"/>
                      <a:pt x="1006710" y="1463247"/>
                    </a:cubicBezTo>
                    <a:cubicBezTo>
                      <a:pt x="1006779" y="1463247"/>
                      <a:pt x="1006847" y="1463315"/>
                      <a:pt x="1006915" y="1463315"/>
                    </a:cubicBezTo>
                    <a:cubicBezTo>
                      <a:pt x="1002279" y="1470882"/>
                      <a:pt x="1002961" y="1479881"/>
                      <a:pt x="1001189" y="1488130"/>
                    </a:cubicBezTo>
                    <a:cubicBezTo>
                      <a:pt x="991236" y="1534895"/>
                      <a:pt x="977670" y="1581251"/>
                      <a:pt x="975829" y="1629175"/>
                    </a:cubicBezTo>
                    <a:cubicBezTo>
                      <a:pt x="969966" y="1780992"/>
                      <a:pt x="965671" y="1932945"/>
                      <a:pt x="960490" y="2084762"/>
                    </a:cubicBezTo>
                    <a:cubicBezTo>
                      <a:pt x="958991" y="2127505"/>
                      <a:pt x="955105" y="2170180"/>
                      <a:pt x="954628" y="2212855"/>
                    </a:cubicBezTo>
                    <a:cubicBezTo>
                      <a:pt x="953946" y="2270733"/>
                      <a:pt x="947811" y="2328610"/>
                      <a:pt x="959468" y="2386555"/>
                    </a:cubicBezTo>
                    <a:cubicBezTo>
                      <a:pt x="984827" y="2512876"/>
                      <a:pt x="1008824" y="2639538"/>
                      <a:pt x="1032070" y="2766267"/>
                    </a:cubicBezTo>
                    <a:cubicBezTo>
                      <a:pt x="1039432" y="2806352"/>
                      <a:pt x="1052930" y="2845414"/>
                      <a:pt x="1053407" y="2886726"/>
                    </a:cubicBezTo>
                    <a:cubicBezTo>
                      <a:pt x="1054771" y="3015091"/>
                      <a:pt x="1055998" y="3143389"/>
                      <a:pt x="1057225" y="3271755"/>
                    </a:cubicBezTo>
                    <a:cubicBezTo>
                      <a:pt x="1057362" y="3282594"/>
                      <a:pt x="1058861" y="3293365"/>
                      <a:pt x="1059543" y="3304136"/>
                    </a:cubicBezTo>
                    <a:cubicBezTo>
                      <a:pt x="1060838" y="3324792"/>
                      <a:pt x="1065610" y="3345925"/>
                      <a:pt x="1056543" y="3366172"/>
                    </a:cubicBezTo>
                    <a:lnTo>
                      <a:pt x="1056543" y="3366172"/>
                    </a:lnTo>
                    <a:lnTo>
                      <a:pt x="1056543" y="3366172"/>
                    </a:lnTo>
                    <a:cubicBezTo>
                      <a:pt x="1024026" y="3389554"/>
                      <a:pt x="989600" y="3411028"/>
                      <a:pt x="969421" y="3450227"/>
                    </a:cubicBezTo>
                    <a:cubicBezTo>
                      <a:pt x="983123" y="3450227"/>
                      <a:pt x="993963" y="3449886"/>
                      <a:pt x="1004734" y="3450295"/>
                    </a:cubicBezTo>
                    <a:cubicBezTo>
                      <a:pt x="1019254" y="3450840"/>
                      <a:pt x="1033570" y="3446409"/>
                      <a:pt x="1048431" y="3450227"/>
                    </a:cubicBezTo>
                    <a:cubicBezTo>
                      <a:pt x="1101059" y="3463929"/>
                      <a:pt x="1154914" y="3469860"/>
                      <a:pt x="1209178" y="3470678"/>
                    </a:cubicBezTo>
                    <a:cubicBezTo>
                      <a:pt x="1244218" y="3471223"/>
                      <a:pt x="1246263" y="3468496"/>
                      <a:pt x="1251649" y="3434479"/>
                    </a:cubicBezTo>
                    <a:cubicBezTo>
                      <a:pt x="1252058" y="3428617"/>
                      <a:pt x="1252467" y="3422754"/>
                      <a:pt x="1252808" y="3416891"/>
                    </a:cubicBezTo>
                    <a:cubicBezTo>
                      <a:pt x="1252808" y="3416891"/>
                      <a:pt x="1252808" y="3416891"/>
                      <a:pt x="1252808" y="3416891"/>
                    </a:cubicBezTo>
                    <a:cubicBezTo>
                      <a:pt x="1254785" y="3401280"/>
                      <a:pt x="1270941" y="3394258"/>
                      <a:pt x="1275100" y="3380011"/>
                    </a:cubicBezTo>
                    <a:cubicBezTo>
                      <a:pt x="1290097" y="3328542"/>
                      <a:pt x="1305777" y="3277345"/>
                      <a:pt x="1294187" y="3222399"/>
                    </a:cubicBezTo>
                    <a:cubicBezTo>
                      <a:pt x="1275849" y="3135413"/>
                      <a:pt x="1268760" y="3047472"/>
                      <a:pt x="1267124" y="2958441"/>
                    </a:cubicBezTo>
                    <a:cubicBezTo>
                      <a:pt x="1264669" y="2824349"/>
                      <a:pt x="1265760" y="2690325"/>
                      <a:pt x="1263715" y="2556232"/>
                    </a:cubicBezTo>
                    <a:cubicBezTo>
                      <a:pt x="1263033" y="2510558"/>
                      <a:pt x="1275031" y="2466451"/>
                      <a:pt x="1280349" y="2421458"/>
                    </a:cubicBezTo>
                    <a:cubicBezTo>
                      <a:pt x="1290711" y="2334063"/>
                      <a:pt x="1303050" y="2246941"/>
                      <a:pt x="1314639" y="2159750"/>
                    </a:cubicBezTo>
                    <a:cubicBezTo>
                      <a:pt x="1315252" y="2155046"/>
                      <a:pt x="1316888" y="2150411"/>
                      <a:pt x="1319206" y="2146048"/>
                    </a:cubicBezTo>
                    <a:cubicBezTo>
                      <a:pt x="1322410" y="2214491"/>
                      <a:pt x="1321797" y="2282321"/>
                      <a:pt x="1312116" y="2350220"/>
                    </a:cubicBezTo>
                    <a:cubicBezTo>
                      <a:pt x="1302095" y="2420368"/>
                      <a:pt x="1296437" y="2491334"/>
                      <a:pt x="1298755" y="2562095"/>
                    </a:cubicBezTo>
                    <a:cubicBezTo>
                      <a:pt x="1299982" y="2600203"/>
                      <a:pt x="1303254" y="2638856"/>
                      <a:pt x="1317161" y="2676214"/>
                    </a:cubicBezTo>
                    <a:cubicBezTo>
                      <a:pt x="1327318" y="2703482"/>
                      <a:pt x="1322956" y="2734500"/>
                      <a:pt x="1322819" y="2763608"/>
                    </a:cubicBezTo>
                    <a:cubicBezTo>
                      <a:pt x="1322615" y="2824349"/>
                      <a:pt x="1330250" y="2884680"/>
                      <a:pt x="1329159" y="2945352"/>
                    </a:cubicBezTo>
                    <a:cubicBezTo>
                      <a:pt x="1327864" y="3016932"/>
                      <a:pt x="1336453" y="3087830"/>
                      <a:pt x="1341771" y="3159000"/>
                    </a:cubicBezTo>
                    <a:cubicBezTo>
                      <a:pt x="1345180" y="3204743"/>
                      <a:pt x="1345247" y="3253212"/>
                      <a:pt x="1328409" y="3298546"/>
                    </a:cubicBezTo>
                    <a:cubicBezTo>
                      <a:pt x="1321047" y="3318384"/>
                      <a:pt x="1328614" y="3339108"/>
                      <a:pt x="1325819" y="3359286"/>
                    </a:cubicBezTo>
                    <a:cubicBezTo>
                      <a:pt x="1314161" y="3387305"/>
                      <a:pt x="1305913" y="3416755"/>
                      <a:pt x="1290847" y="3443341"/>
                    </a:cubicBezTo>
                    <a:cubicBezTo>
                      <a:pt x="1292279" y="3455885"/>
                      <a:pt x="1301413" y="3457794"/>
                      <a:pt x="1311503" y="3458066"/>
                    </a:cubicBezTo>
                    <a:cubicBezTo>
                      <a:pt x="1337408" y="3458748"/>
                      <a:pt x="1363449" y="3461066"/>
                      <a:pt x="1389149" y="3460793"/>
                    </a:cubicBezTo>
                    <a:cubicBezTo>
                      <a:pt x="1411033" y="3460521"/>
                      <a:pt x="1437142" y="3464270"/>
                      <a:pt x="1451867" y="3439456"/>
                    </a:cubicBezTo>
                    <a:cubicBezTo>
                      <a:pt x="1452685" y="3418868"/>
                      <a:pt x="1463729" y="3399439"/>
                      <a:pt x="1459093" y="3378238"/>
                    </a:cubicBezTo>
                    <a:cubicBezTo>
                      <a:pt x="1503063" y="3360104"/>
                      <a:pt x="1518674" y="3323974"/>
                      <a:pt x="1520924" y="3279731"/>
                    </a:cubicBezTo>
                    <a:cubicBezTo>
                      <a:pt x="1523719" y="3224444"/>
                      <a:pt x="1526105" y="3169158"/>
                      <a:pt x="1528696" y="3113939"/>
                    </a:cubicBezTo>
                    <a:cubicBezTo>
                      <a:pt x="1526173" y="3079104"/>
                      <a:pt x="1533263" y="3044609"/>
                      <a:pt x="1532377" y="3009774"/>
                    </a:cubicBezTo>
                    <a:cubicBezTo>
                      <a:pt x="1529923" y="2984278"/>
                      <a:pt x="1534627" y="2959055"/>
                      <a:pt x="1535376" y="2933627"/>
                    </a:cubicBezTo>
                    <a:cubicBezTo>
                      <a:pt x="1538103" y="2837711"/>
                      <a:pt x="1541307" y="2741794"/>
                      <a:pt x="1544307" y="2645946"/>
                    </a:cubicBezTo>
                    <a:lnTo>
                      <a:pt x="1544307" y="2645946"/>
                    </a:lnTo>
                    <a:cubicBezTo>
                      <a:pt x="1544307" y="2629993"/>
                      <a:pt x="1546216" y="2614178"/>
                      <a:pt x="1549556" y="2598567"/>
                    </a:cubicBezTo>
                    <a:cubicBezTo>
                      <a:pt x="1570621" y="2500196"/>
                      <a:pt x="1595912" y="2402780"/>
                      <a:pt x="1614659" y="2303932"/>
                    </a:cubicBezTo>
                    <a:cubicBezTo>
                      <a:pt x="1625090" y="2248986"/>
                      <a:pt x="1633338" y="2193631"/>
                      <a:pt x="1646836" y="2139299"/>
                    </a:cubicBezTo>
                    <a:cubicBezTo>
                      <a:pt x="1646291" y="2128869"/>
                      <a:pt x="1648472" y="2118916"/>
                      <a:pt x="1651539" y="2109099"/>
                    </a:cubicBezTo>
                    <a:cubicBezTo>
                      <a:pt x="1667696" y="2021976"/>
                      <a:pt x="1683921" y="1934854"/>
                      <a:pt x="1686988" y="1845959"/>
                    </a:cubicBezTo>
                    <a:cubicBezTo>
                      <a:pt x="1690193" y="1754474"/>
                      <a:pt x="1707235" y="1662920"/>
                      <a:pt x="1688829" y="1571503"/>
                    </a:cubicBezTo>
                    <a:cubicBezTo>
                      <a:pt x="1677990" y="1517648"/>
                      <a:pt x="1679967" y="1460725"/>
                      <a:pt x="1651472" y="1410960"/>
                    </a:cubicBezTo>
                    <a:cubicBezTo>
                      <a:pt x="1651130" y="1408438"/>
                      <a:pt x="1650790" y="1405847"/>
                      <a:pt x="1650449" y="1403325"/>
                    </a:cubicBezTo>
                    <a:cubicBezTo>
                      <a:pt x="1650381" y="1403257"/>
                      <a:pt x="1650312" y="1403189"/>
                      <a:pt x="1650312" y="1403120"/>
                    </a:cubicBezTo>
                    <a:cubicBezTo>
                      <a:pt x="1653448" y="1400871"/>
                      <a:pt x="1657062" y="1398008"/>
                      <a:pt x="1660129" y="1396644"/>
                    </a:cubicBezTo>
                    <a:cubicBezTo>
                      <a:pt x="1672605" y="1391327"/>
                      <a:pt x="1671377" y="1380351"/>
                      <a:pt x="1669877" y="1370398"/>
                    </a:cubicBezTo>
                    <a:cubicBezTo>
                      <a:pt x="1666128" y="1346402"/>
                      <a:pt x="1664288" y="1322270"/>
                      <a:pt x="1661288" y="1298273"/>
                    </a:cubicBezTo>
                    <a:cubicBezTo>
                      <a:pt x="1649631" y="1205970"/>
                      <a:pt x="1636542" y="1113871"/>
                      <a:pt x="1623930" y="1021704"/>
                    </a:cubicBezTo>
                    <a:cubicBezTo>
                      <a:pt x="1621340" y="1002548"/>
                      <a:pt x="1623181" y="1001253"/>
                      <a:pt x="1642609" y="1003570"/>
                    </a:cubicBezTo>
                    <a:cubicBezTo>
                      <a:pt x="1664629" y="1006161"/>
                      <a:pt x="1685830" y="1013591"/>
                      <a:pt x="1708735" y="1012092"/>
                    </a:cubicBezTo>
                    <a:cubicBezTo>
                      <a:pt x="1750115" y="1009365"/>
                      <a:pt x="1778883" y="984210"/>
                      <a:pt x="1808401" y="959941"/>
                    </a:cubicBezTo>
                    <a:cubicBezTo>
                      <a:pt x="1815286" y="954283"/>
                      <a:pt x="1820808" y="946579"/>
                      <a:pt x="1823058" y="937853"/>
                    </a:cubicBezTo>
                    <a:cubicBezTo>
                      <a:pt x="1839146" y="873159"/>
                      <a:pt x="1835192" y="811533"/>
                      <a:pt x="1794631" y="755428"/>
                    </a:cubicBezTo>
                    <a:close/>
                  </a:path>
                </a:pathLst>
              </a:custGeom>
              <a:solidFill>
                <a:srgbClr val="707A86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3EBAF536-CB8D-429D-B1E7-2938DEBD3DA6}"/>
                  </a:ext>
                </a:extLst>
              </p:cNvPr>
              <p:cNvSpPr/>
              <p:nvPr/>
            </p:nvSpPr>
            <p:spPr>
              <a:xfrm>
                <a:off x="7603122" y="821255"/>
                <a:ext cx="1045469" cy="6038653"/>
              </a:xfrm>
              <a:custGeom>
                <a:avLst/>
                <a:gdLst>
                  <a:gd name="connsiteX0" fmla="*/ 1045470 w 1045469"/>
                  <a:gd name="connsiteY0" fmla="*/ 6033813 h 6038653"/>
                  <a:gd name="connsiteX1" fmla="*/ 820097 w 1045469"/>
                  <a:gd name="connsiteY1" fmla="*/ 0 h 6038653"/>
                  <a:gd name="connsiteX2" fmla="*/ 724317 w 1045469"/>
                  <a:gd name="connsiteY2" fmla="*/ 3477 h 6038653"/>
                  <a:gd name="connsiteX3" fmla="*/ 749335 w 1045469"/>
                  <a:gd name="connsiteY3" fmla="*/ 672711 h 6038653"/>
                  <a:gd name="connsiteX4" fmla="*/ 189788 w 1045469"/>
                  <a:gd name="connsiteY4" fmla="*/ 672711 h 6038653"/>
                  <a:gd name="connsiteX5" fmla="*/ 201582 w 1045469"/>
                  <a:gd name="connsiteY5" fmla="*/ 1636 h 6038653"/>
                  <a:gd name="connsiteX6" fmla="*/ 105801 w 1045469"/>
                  <a:gd name="connsiteY6" fmla="*/ 0 h 6038653"/>
                  <a:gd name="connsiteX7" fmla="*/ 0 w 1045469"/>
                  <a:gd name="connsiteY7" fmla="*/ 6037017 h 6038653"/>
                  <a:gd name="connsiteX8" fmla="*/ 80373 w 1045469"/>
                  <a:gd name="connsiteY8" fmla="*/ 6038381 h 6038653"/>
                  <a:gd name="connsiteX9" fmla="*/ 80373 w 1045469"/>
                  <a:gd name="connsiteY9" fmla="*/ 6038654 h 6038653"/>
                  <a:gd name="connsiteX10" fmla="*/ 993864 w 1045469"/>
                  <a:gd name="connsiteY10" fmla="*/ 6038654 h 6038653"/>
                  <a:gd name="connsiteX11" fmla="*/ 993864 w 1045469"/>
                  <a:gd name="connsiteY11" fmla="*/ 6035722 h 6038653"/>
                  <a:gd name="connsiteX12" fmla="*/ 1045470 w 1045469"/>
                  <a:gd name="connsiteY12" fmla="*/ 6033813 h 6038653"/>
                  <a:gd name="connsiteX13" fmla="*/ 163065 w 1045469"/>
                  <a:gd name="connsiteY13" fmla="*/ 2193810 h 6038653"/>
                  <a:gd name="connsiteX14" fmla="*/ 806054 w 1045469"/>
                  <a:gd name="connsiteY14" fmla="*/ 2193810 h 6038653"/>
                  <a:gd name="connsiteX15" fmla="*/ 819279 w 1045469"/>
                  <a:gd name="connsiteY15" fmla="*/ 2548299 h 6038653"/>
                  <a:gd name="connsiteX16" fmla="*/ 156793 w 1045469"/>
                  <a:gd name="connsiteY16" fmla="*/ 2548299 h 6038653"/>
                  <a:gd name="connsiteX17" fmla="*/ 163065 w 1045469"/>
                  <a:gd name="connsiteY17" fmla="*/ 2193810 h 6038653"/>
                  <a:gd name="connsiteX18" fmla="*/ 155089 w 1045469"/>
                  <a:gd name="connsiteY18" fmla="*/ 2650556 h 6038653"/>
                  <a:gd name="connsiteX19" fmla="*/ 823164 w 1045469"/>
                  <a:gd name="connsiteY19" fmla="*/ 2650556 h 6038653"/>
                  <a:gd name="connsiteX20" fmla="*/ 837139 w 1045469"/>
                  <a:gd name="connsiteY20" fmla="*/ 3025496 h 6038653"/>
                  <a:gd name="connsiteX21" fmla="*/ 148544 w 1045469"/>
                  <a:gd name="connsiteY21" fmla="*/ 3025496 h 6038653"/>
                  <a:gd name="connsiteX22" fmla="*/ 155089 w 1045469"/>
                  <a:gd name="connsiteY22" fmla="*/ 2650556 h 6038653"/>
                  <a:gd name="connsiteX23" fmla="*/ 164906 w 1045469"/>
                  <a:gd name="connsiteY23" fmla="*/ 2091554 h 6038653"/>
                  <a:gd name="connsiteX24" fmla="*/ 171586 w 1045469"/>
                  <a:gd name="connsiteY24" fmla="*/ 1709796 h 6038653"/>
                  <a:gd name="connsiteX25" fmla="*/ 788056 w 1045469"/>
                  <a:gd name="connsiteY25" fmla="*/ 1709796 h 6038653"/>
                  <a:gd name="connsiteX26" fmla="*/ 802304 w 1045469"/>
                  <a:gd name="connsiteY26" fmla="*/ 2091554 h 6038653"/>
                  <a:gd name="connsiteX27" fmla="*/ 164906 w 1045469"/>
                  <a:gd name="connsiteY27" fmla="*/ 2091554 h 6038653"/>
                  <a:gd name="connsiteX28" fmla="*/ 784239 w 1045469"/>
                  <a:gd name="connsiteY28" fmla="*/ 1607540 h 6038653"/>
                  <a:gd name="connsiteX29" fmla="*/ 173427 w 1045469"/>
                  <a:gd name="connsiteY29" fmla="*/ 1607540 h 6038653"/>
                  <a:gd name="connsiteX30" fmla="*/ 179630 w 1045469"/>
                  <a:gd name="connsiteY30" fmla="*/ 1253051 h 6038653"/>
                  <a:gd name="connsiteX31" fmla="*/ 771014 w 1045469"/>
                  <a:gd name="connsiteY31" fmla="*/ 1253051 h 6038653"/>
                  <a:gd name="connsiteX32" fmla="*/ 784239 w 1045469"/>
                  <a:gd name="connsiteY32" fmla="*/ 1607540 h 6038653"/>
                  <a:gd name="connsiteX33" fmla="*/ 146704 w 1045469"/>
                  <a:gd name="connsiteY33" fmla="*/ 3127753 h 6038653"/>
                  <a:gd name="connsiteX34" fmla="*/ 840957 w 1045469"/>
                  <a:gd name="connsiteY34" fmla="*/ 3127753 h 6038653"/>
                  <a:gd name="connsiteX35" fmla="*/ 855750 w 1045469"/>
                  <a:gd name="connsiteY35" fmla="*/ 3523144 h 6038653"/>
                  <a:gd name="connsiteX36" fmla="*/ 139819 w 1045469"/>
                  <a:gd name="connsiteY36" fmla="*/ 3523144 h 6038653"/>
                  <a:gd name="connsiteX37" fmla="*/ 146704 w 1045469"/>
                  <a:gd name="connsiteY37" fmla="*/ 3127753 h 6038653"/>
                  <a:gd name="connsiteX38" fmla="*/ 859568 w 1045469"/>
                  <a:gd name="connsiteY38" fmla="*/ 3625401 h 6038653"/>
                  <a:gd name="connsiteX39" fmla="*/ 872793 w 1045469"/>
                  <a:gd name="connsiteY39" fmla="*/ 3979890 h 6038653"/>
                  <a:gd name="connsiteX40" fmla="*/ 131774 w 1045469"/>
                  <a:gd name="connsiteY40" fmla="*/ 3979890 h 6038653"/>
                  <a:gd name="connsiteX41" fmla="*/ 137978 w 1045469"/>
                  <a:gd name="connsiteY41" fmla="*/ 3625401 h 6038653"/>
                  <a:gd name="connsiteX42" fmla="*/ 859568 w 1045469"/>
                  <a:gd name="connsiteY42" fmla="*/ 3625401 h 6038653"/>
                  <a:gd name="connsiteX43" fmla="*/ 876679 w 1045469"/>
                  <a:gd name="connsiteY43" fmla="*/ 4082146 h 6038653"/>
                  <a:gd name="connsiteX44" fmla="*/ 890926 w 1045469"/>
                  <a:gd name="connsiteY44" fmla="*/ 4463904 h 6038653"/>
                  <a:gd name="connsiteX45" fmla="*/ 123321 w 1045469"/>
                  <a:gd name="connsiteY45" fmla="*/ 4463904 h 6038653"/>
                  <a:gd name="connsiteX46" fmla="*/ 130002 w 1045469"/>
                  <a:gd name="connsiteY46" fmla="*/ 4082146 h 6038653"/>
                  <a:gd name="connsiteX47" fmla="*/ 876679 w 1045469"/>
                  <a:gd name="connsiteY47" fmla="*/ 4082146 h 6038653"/>
                  <a:gd name="connsiteX48" fmla="*/ 894744 w 1045469"/>
                  <a:gd name="connsiteY48" fmla="*/ 4566160 h 6038653"/>
                  <a:gd name="connsiteX49" fmla="*/ 907969 w 1045469"/>
                  <a:gd name="connsiteY49" fmla="*/ 4920650 h 6038653"/>
                  <a:gd name="connsiteX50" fmla="*/ 115277 w 1045469"/>
                  <a:gd name="connsiteY50" fmla="*/ 4920650 h 6038653"/>
                  <a:gd name="connsiteX51" fmla="*/ 121481 w 1045469"/>
                  <a:gd name="connsiteY51" fmla="*/ 4566160 h 6038653"/>
                  <a:gd name="connsiteX52" fmla="*/ 894744 w 1045469"/>
                  <a:gd name="connsiteY52" fmla="*/ 4566160 h 6038653"/>
                  <a:gd name="connsiteX53" fmla="*/ 911787 w 1045469"/>
                  <a:gd name="connsiteY53" fmla="*/ 5022906 h 6038653"/>
                  <a:gd name="connsiteX54" fmla="*/ 925762 w 1045469"/>
                  <a:gd name="connsiteY54" fmla="*/ 5397846 h 6038653"/>
                  <a:gd name="connsiteX55" fmla="*/ 106960 w 1045469"/>
                  <a:gd name="connsiteY55" fmla="*/ 5397846 h 6038653"/>
                  <a:gd name="connsiteX56" fmla="*/ 113504 w 1045469"/>
                  <a:gd name="connsiteY56" fmla="*/ 5022906 h 6038653"/>
                  <a:gd name="connsiteX57" fmla="*/ 911787 w 1045469"/>
                  <a:gd name="connsiteY57" fmla="*/ 5022906 h 6038653"/>
                  <a:gd name="connsiteX58" fmla="*/ 753085 w 1045469"/>
                  <a:gd name="connsiteY58" fmla="*/ 774968 h 6038653"/>
                  <a:gd name="connsiteX59" fmla="*/ 767128 w 1045469"/>
                  <a:gd name="connsiteY59" fmla="*/ 1150794 h 6038653"/>
                  <a:gd name="connsiteX60" fmla="*/ 181335 w 1045469"/>
                  <a:gd name="connsiteY60" fmla="*/ 1150794 h 6038653"/>
                  <a:gd name="connsiteX61" fmla="*/ 187947 w 1045469"/>
                  <a:gd name="connsiteY61" fmla="*/ 774968 h 6038653"/>
                  <a:gd name="connsiteX62" fmla="*/ 753085 w 1045469"/>
                  <a:gd name="connsiteY62" fmla="*/ 774968 h 6038653"/>
                  <a:gd name="connsiteX63" fmla="*/ 105120 w 1045469"/>
                  <a:gd name="connsiteY63" fmla="*/ 5500103 h 6038653"/>
                  <a:gd name="connsiteX64" fmla="*/ 929579 w 1045469"/>
                  <a:gd name="connsiteY64" fmla="*/ 5500103 h 6038653"/>
                  <a:gd name="connsiteX65" fmla="*/ 945872 w 1045469"/>
                  <a:gd name="connsiteY65" fmla="*/ 5936397 h 6038653"/>
                  <a:gd name="connsiteX66" fmla="*/ 97484 w 1045469"/>
                  <a:gd name="connsiteY66" fmla="*/ 5936397 h 6038653"/>
                  <a:gd name="connsiteX67" fmla="*/ 105120 w 1045469"/>
                  <a:gd name="connsiteY67" fmla="*/ 5500103 h 6038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1045469" h="6038653">
                    <a:moveTo>
                      <a:pt x="1045470" y="6033813"/>
                    </a:moveTo>
                    <a:lnTo>
                      <a:pt x="820097" y="0"/>
                    </a:lnTo>
                    <a:lnTo>
                      <a:pt x="724317" y="3477"/>
                    </a:lnTo>
                    <a:lnTo>
                      <a:pt x="749335" y="672711"/>
                    </a:lnTo>
                    <a:lnTo>
                      <a:pt x="189788" y="672711"/>
                    </a:lnTo>
                    <a:lnTo>
                      <a:pt x="201582" y="1636"/>
                    </a:lnTo>
                    <a:lnTo>
                      <a:pt x="105801" y="0"/>
                    </a:lnTo>
                    <a:lnTo>
                      <a:pt x="0" y="6037017"/>
                    </a:lnTo>
                    <a:lnTo>
                      <a:pt x="80373" y="6038381"/>
                    </a:lnTo>
                    <a:lnTo>
                      <a:pt x="80373" y="6038654"/>
                    </a:lnTo>
                    <a:lnTo>
                      <a:pt x="993864" y="6038654"/>
                    </a:lnTo>
                    <a:lnTo>
                      <a:pt x="993864" y="6035722"/>
                    </a:lnTo>
                    <a:lnTo>
                      <a:pt x="1045470" y="6033813"/>
                    </a:lnTo>
                    <a:close/>
                    <a:moveTo>
                      <a:pt x="163065" y="2193810"/>
                    </a:moveTo>
                    <a:lnTo>
                      <a:pt x="806054" y="2193810"/>
                    </a:lnTo>
                    <a:lnTo>
                      <a:pt x="819279" y="2548299"/>
                    </a:lnTo>
                    <a:lnTo>
                      <a:pt x="156793" y="2548299"/>
                    </a:lnTo>
                    <a:lnTo>
                      <a:pt x="163065" y="2193810"/>
                    </a:lnTo>
                    <a:close/>
                    <a:moveTo>
                      <a:pt x="155089" y="2650556"/>
                    </a:moveTo>
                    <a:lnTo>
                      <a:pt x="823164" y="2650556"/>
                    </a:lnTo>
                    <a:lnTo>
                      <a:pt x="837139" y="3025496"/>
                    </a:lnTo>
                    <a:lnTo>
                      <a:pt x="148544" y="3025496"/>
                    </a:lnTo>
                    <a:lnTo>
                      <a:pt x="155089" y="2650556"/>
                    </a:lnTo>
                    <a:close/>
                    <a:moveTo>
                      <a:pt x="164906" y="2091554"/>
                    </a:moveTo>
                    <a:lnTo>
                      <a:pt x="171586" y="1709796"/>
                    </a:lnTo>
                    <a:lnTo>
                      <a:pt x="788056" y="1709796"/>
                    </a:lnTo>
                    <a:lnTo>
                      <a:pt x="802304" y="2091554"/>
                    </a:lnTo>
                    <a:lnTo>
                      <a:pt x="164906" y="2091554"/>
                    </a:lnTo>
                    <a:close/>
                    <a:moveTo>
                      <a:pt x="784239" y="1607540"/>
                    </a:moveTo>
                    <a:lnTo>
                      <a:pt x="173427" y="1607540"/>
                    </a:lnTo>
                    <a:lnTo>
                      <a:pt x="179630" y="1253051"/>
                    </a:lnTo>
                    <a:lnTo>
                      <a:pt x="771014" y="1253051"/>
                    </a:lnTo>
                    <a:lnTo>
                      <a:pt x="784239" y="1607540"/>
                    </a:lnTo>
                    <a:close/>
                    <a:moveTo>
                      <a:pt x="146704" y="3127753"/>
                    </a:moveTo>
                    <a:lnTo>
                      <a:pt x="840957" y="3127753"/>
                    </a:lnTo>
                    <a:lnTo>
                      <a:pt x="855750" y="3523144"/>
                    </a:lnTo>
                    <a:lnTo>
                      <a:pt x="139819" y="3523144"/>
                    </a:lnTo>
                    <a:lnTo>
                      <a:pt x="146704" y="3127753"/>
                    </a:lnTo>
                    <a:close/>
                    <a:moveTo>
                      <a:pt x="859568" y="3625401"/>
                    </a:moveTo>
                    <a:lnTo>
                      <a:pt x="872793" y="3979890"/>
                    </a:lnTo>
                    <a:lnTo>
                      <a:pt x="131774" y="3979890"/>
                    </a:lnTo>
                    <a:lnTo>
                      <a:pt x="137978" y="3625401"/>
                    </a:lnTo>
                    <a:lnTo>
                      <a:pt x="859568" y="3625401"/>
                    </a:lnTo>
                    <a:close/>
                    <a:moveTo>
                      <a:pt x="876679" y="4082146"/>
                    </a:moveTo>
                    <a:lnTo>
                      <a:pt x="890926" y="4463904"/>
                    </a:lnTo>
                    <a:lnTo>
                      <a:pt x="123321" y="4463904"/>
                    </a:lnTo>
                    <a:lnTo>
                      <a:pt x="130002" y="4082146"/>
                    </a:lnTo>
                    <a:lnTo>
                      <a:pt x="876679" y="4082146"/>
                    </a:lnTo>
                    <a:close/>
                    <a:moveTo>
                      <a:pt x="894744" y="4566160"/>
                    </a:moveTo>
                    <a:lnTo>
                      <a:pt x="907969" y="4920650"/>
                    </a:lnTo>
                    <a:lnTo>
                      <a:pt x="115277" y="4920650"/>
                    </a:lnTo>
                    <a:lnTo>
                      <a:pt x="121481" y="4566160"/>
                    </a:lnTo>
                    <a:lnTo>
                      <a:pt x="894744" y="4566160"/>
                    </a:lnTo>
                    <a:close/>
                    <a:moveTo>
                      <a:pt x="911787" y="5022906"/>
                    </a:moveTo>
                    <a:lnTo>
                      <a:pt x="925762" y="5397846"/>
                    </a:lnTo>
                    <a:lnTo>
                      <a:pt x="106960" y="5397846"/>
                    </a:lnTo>
                    <a:lnTo>
                      <a:pt x="113504" y="5022906"/>
                    </a:lnTo>
                    <a:lnTo>
                      <a:pt x="911787" y="5022906"/>
                    </a:lnTo>
                    <a:close/>
                    <a:moveTo>
                      <a:pt x="753085" y="774968"/>
                    </a:moveTo>
                    <a:lnTo>
                      <a:pt x="767128" y="1150794"/>
                    </a:lnTo>
                    <a:lnTo>
                      <a:pt x="181335" y="1150794"/>
                    </a:lnTo>
                    <a:lnTo>
                      <a:pt x="187947" y="774968"/>
                    </a:lnTo>
                    <a:lnTo>
                      <a:pt x="753085" y="774968"/>
                    </a:lnTo>
                    <a:close/>
                    <a:moveTo>
                      <a:pt x="105120" y="5500103"/>
                    </a:moveTo>
                    <a:lnTo>
                      <a:pt x="929579" y="5500103"/>
                    </a:lnTo>
                    <a:lnTo>
                      <a:pt x="945872" y="5936397"/>
                    </a:lnTo>
                    <a:lnTo>
                      <a:pt x="97484" y="5936397"/>
                    </a:lnTo>
                    <a:lnTo>
                      <a:pt x="105120" y="5500103"/>
                    </a:lnTo>
                    <a:close/>
                  </a:path>
                </a:pathLst>
              </a:custGeom>
              <a:solidFill>
                <a:srgbClr val="707A86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CC3C9AD6-BFCD-4BBF-B235-84C9FC5F8846}"/>
                </a:ext>
              </a:extLst>
            </p:cNvPr>
            <p:cNvSpPr/>
            <p:nvPr/>
          </p:nvSpPr>
          <p:spPr>
            <a:xfrm>
              <a:off x="10593753" y="1928919"/>
              <a:ext cx="865194" cy="4929081"/>
            </a:xfrm>
            <a:custGeom>
              <a:avLst/>
              <a:gdLst>
                <a:gd name="connsiteX0" fmla="*/ 1045470 w 1045470"/>
                <a:gd name="connsiteY0" fmla="*/ 6033813 h 6038653"/>
                <a:gd name="connsiteX1" fmla="*/ 820097 w 1045470"/>
                <a:gd name="connsiteY1" fmla="*/ 0 h 6038653"/>
                <a:gd name="connsiteX2" fmla="*/ 724317 w 1045470"/>
                <a:gd name="connsiteY2" fmla="*/ 3477 h 6038653"/>
                <a:gd name="connsiteX3" fmla="*/ 749336 w 1045470"/>
                <a:gd name="connsiteY3" fmla="*/ 672711 h 6038653"/>
                <a:gd name="connsiteX4" fmla="*/ 189788 w 1045470"/>
                <a:gd name="connsiteY4" fmla="*/ 672711 h 6038653"/>
                <a:gd name="connsiteX5" fmla="*/ 201582 w 1045470"/>
                <a:gd name="connsiteY5" fmla="*/ 1636 h 6038653"/>
                <a:gd name="connsiteX6" fmla="*/ 105801 w 1045470"/>
                <a:gd name="connsiteY6" fmla="*/ 0 h 6038653"/>
                <a:gd name="connsiteX7" fmla="*/ 0 w 1045470"/>
                <a:gd name="connsiteY7" fmla="*/ 6037017 h 6038653"/>
                <a:gd name="connsiteX8" fmla="*/ 80374 w 1045470"/>
                <a:gd name="connsiteY8" fmla="*/ 6038380 h 6038653"/>
                <a:gd name="connsiteX9" fmla="*/ 80374 w 1045470"/>
                <a:gd name="connsiteY9" fmla="*/ 6038653 h 6038653"/>
                <a:gd name="connsiteX10" fmla="*/ 993865 w 1045470"/>
                <a:gd name="connsiteY10" fmla="*/ 6038653 h 6038653"/>
                <a:gd name="connsiteX11" fmla="*/ 993865 w 1045470"/>
                <a:gd name="connsiteY11" fmla="*/ 6035722 h 6038653"/>
                <a:gd name="connsiteX12" fmla="*/ 1045470 w 1045470"/>
                <a:gd name="connsiteY12" fmla="*/ 6033813 h 6038653"/>
                <a:gd name="connsiteX13" fmla="*/ 163134 w 1045470"/>
                <a:gd name="connsiteY13" fmla="*/ 2193742 h 6038653"/>
                <a:gd name="connsiteX14" fmla="*/ 806122 w 1045470"/>
                <a:gd name="connsiteY14" fmla="*/ 2193742 h 6038653"/>
                <a:gd name="connsiteX15" fmla="*/ 819347 w 1045470"/>
                <a:gd name="connsiteY15" fmla="*/ 2548231 h 6038653"/>
                <a:gd name="connsiteX16" fmla="*/ 156861 w 1045470"/>
                <a:gd name="connsiteY16" fmla="*/ 2548231 h 6038653"/>
                <a:gd name="connsiteX17" fmla="*/ 163134 w 1045470"/>
                <a:gd name="connsiteY17" fmla="*/ 2193742 h 6038653"/>
                <a:gd name="connsiteX18" fmla="*/ 155157 w 1045470"/>
                <a:gd name="connsiteY18" fmla="*/ 2650488 h 6038653"/>
                <a:gd name="connsiteX19" fmla="*/ 823233 w 1045470"/>
                <a:gd name="connsiteY19" fmla="*/ 2650488 h 6038653"/>
                <a:gd name="connsiteX20" fmla="*/ 837208 w 1045470"/>
                <a:gd name="connsiteY20" fmla="*/ 3025428 h 6038653"/>
                <a:gd name="connsiteX21" fmla="*/ 148545 w 1045470"/>
                <a:gd name="connsiteY21" fmla="*/ 3025428 h 6038653"/>
                <a:gd name="connsiteX22" fmla="*/ 155157 w 1045470"/>
                <a:gd name="connsiteY22" fmla="*/ 2650488 h 6038653"/>
                <a:gd name="connsiteX23" fmla="*/ 164906 w 1045470"/>
                <a:gd name="connsiteY23" fmla="*/ 2091486 h 6038653"/>
                <a:gd name="connsiteX24" fmla="*/ 171587 w 1045470"/>
                <a:gd name="connsiteY24" fmla="*/ 1709728 h 6038653"/>
                <a:gd name="connsiteX25" fmla="*/ 788057 w 1045470"/>
                <a:gd name="connsiteY25" fmla="*/ 1709728 h 6038653"/>
                <a:gd name="connsiteX26" fmla="*/ 802304 w 1045470"/>
                <a:gd name="connsiteY26" fmla="*/ 2091486 h 6038653"/>
                <a:gd name="connsiteX27" fmla="*/ 164906 w 1045470"/>
                <a:gd name="connsiteY27" fmla="*/ 2091486 h 6038653"/>
                <a:gd name="connsiteX28" fmla="*/ 784239 w 1045470"/>
                <a:gd name="connsiteY28" fmla="*/ 1607472 h 6038653"/>
                <a:gd name="connsiteX29" fmla="*/ 173427 w 1045470"/>
                <a:gd name="connsiteY29" fmla="*/ 1607472 h 6038653"/>
                <a:gd name="connsiteX30" fmla="*/ 179631 w 1045470"/>
                <a:gd name="connsiteY30" fmla="*/ 1252983 h 6038653"/>
                <a:gd name="connsiteX31" fmla="*/ 771014 w 1045470"/>
                <a:gd name="connsiteY31" fmla="*/ 1252983 h 6038653"/>
                <a:gd name="connsiteX32" fmla="*/ 784239 w 1045470"/>
                <a:gd name="connsiteY32" fmla="*/ 1607472 h 6038653"/>
                <a:gd name="connsiteX33" fmla="*/ 146772 w 1045470"/>
                <a:gd name="connsiteY33" fmla="*/ 3127684 h 6038653"/>
                <a:gd name="connsiteX34" fmla="*/ 841026 w 1045470"/>
                <a:gd name="connsiteY34" fmla="*/ 3127684 h 6038653"/>
                <a:gd name="connsiteX35" fmla="*/ 855819 w 1045470"/>
                <a:gd name="connsiteY35" fmla="*/ 3523076 h 6038653"/>
                <a:gd name="connsiteX36" fmla="*/ 139819 w 1045470"/>
                <a:gd name="connsiteY36" fmla="*/ 3523076 h 6038653"/>
                <a:gd name="connsiteX37" fmla="*/ 146772 w 1045470"/>
                <a:gd name="connsiteY37" fmla="*/ 3127684 h 6038653"/>
                <a:gd name="connsiteX38" fmla="*/ 859636 w 1045470"/>
                <a:gd name="connsiteY38" fmla="*/ 3625333 h 6038653"/>
                <a:gd name="connsiteX39" fmla="*/ 872861 w 1045470"/>
                <a:gd name="connsiteY39" fmla="*/ 3979822 h 6038653"/>
                <a:gd name="connsiteX40" fmla="*/ 131843 w 1045470"/>
                <a:gd name="connsiteY40" fmla="*/ 3979822 h 6038653"/>
                <a:gd name="connsiteX41" fmla="*/ 138046 w 1045470"/>
                <a:gd name="connsiteY41" fmla="*/ 3625333 h 6038653"/>
                <a:gd name="connsiteX42" fmla="*/ 859636 w 1045470"/>
                <a:gd name="connsiteY42" fmla="*/ 3625333 h 6038653"/>
                <a:gd name="connsiteX43" fmla="*/ 876679 w 1045470"/>
                <a:gd name="connsiteY43" fmla="*/ 4082078 h 6038653"/>
                <a:gd name="connsiteX44" fmla="*/ 890926 w 1045470"/>
                <a:gd name="connsiteY44" fmla="*/ 4463836 h 6038653"/>
                <a:gd name="connsiteX45" fmla="*/ 123321 w 1045470"/>
                <a:gd name="connsiteY45" fmla="*/ 4463836 h 6038653"/>
                <a:gd name="connsiteX46" fmla="*/ 130002 w 1045470"/>
                <a:gd name="connsiteY46" fmla="*/ 4082078 h 6038653"/>
                <a:gd name="connsiteX47" fmla="*/ 876679 w 1045470"/>
                <a:gd name="connsiteY47" fmla="*/ 4082078 h 6038653"/>
                <a:gd name="connsiteX48" fmla="*/ 894744 w 1045470"/>
                <a:gd name="connsiteY48" fmla="*/ 4566092 h 6038653"/>
                <a:gd name="connsiteX49" fmla="*/ 907969 w 1045470"/>
                <a:gd name="connsiteY49" fmla="*/ 4920581 h 6038653"/>
                <a:gd name="connsiteX50" fmla="*/ 115346 w 1045470"/>
                <a:gd name="connsiteY50" fmla="*/ 4920581 h 6038653"/>
                <a:gd name="connsiteX51" fmla="*/ 121549 w 1045470"/>
                <a:gd name="connsiteY51" fmla="*/ 4566092 h 6038653"/>
                <a:gd name="connsiteX52" fmla="*/ 894744 w 1045470"/>
                <a:gd name="connsiteY52" fmla="*/ 4566092 h 6038653"/>
                <a:gd name="connsiteX53" fmla="*/ 911855 w 1045470"/>
                <a:gd name="connsiteY53" fmla="*/ 5022838 h 6038653"/>
                <a:gd name="connsiteX54" fmla="*/ 925830 w 1045470"/>
                <a:gd name="connsiteY54" fmla="*/ 5397778 h 6038653"/>
                <a:gd name="connsiteX55" fmla="*/ 106960 w 1045470"/>
                <a:gd name="connsiteY55" fmla="*/ 5397778 h 6038653"/>
                <a:gd name="connsiteX56" fmla="*/ 113505 w 1045470"/>
                <a:gd name="connsiteY56" fmla="*/ 5022838 h 6038653"/>
                <a:gd name="connsiteX57" fmla="*/ 911855 w 1045470"/>
                <a:gd name="connsiteY57" fmla="*/ 5022838 h 6038653"/>
                <a:gd name="connsiteX58" fmla="*/ 753153 w 1045470"/>
                <a:gd name="connsiteY58" fmla="*/ 774968 h 6038653"/>
                <a:gd name="connsiteX59" fmla="*/ 767196 w 1045470"/>
                <a:gd name="connsiteY59" fmla="*/ 1150794 h 6038653"/>
                <a:gd name="connsiteX60" fmla="*/ 181403 w 1045470"/>
                <a:gd name="connsiteY60" fmla="*/ 1150794 h 6038653"/>
                <a:gd name="connsiteX61" fmla="*/ 188016 w 1045470"/>
                <a:gd name="connsiteY61" fmla="*/ 774968 h 6038653"/>
                <a:gd name="connsiteX62" fmla="*/ 753153 w 1045470"/>
                <a:gd name="connsiteY62" fmla="*/ 774968 h 6038653"/>
                <a:gd name="connsiteX63" fmla="*/ 105188 w 1045470"/>
                <a:gd name="connsiteY63" fmla="*/ 5500034 h 6038653"/>
                <a:gd name="connsiteX64" fmla="*/ 929648 w 1045470"/>
                <a:gd name="connsiteY64" fmla="*/ 5500034 h 6038653"/>
                <a:gd name="connsiteX65" fmla="*/ 945940 w 1045470"/>
                <a:gd name="connsiteY65" fmla="*/ 5936329 h 6038653"/>
                <a:gd name="connsiteX66" fmla="*/ 97553 w 1045470"/>
                <a:gd name="connsiteY66" fmla="*/ 5936329 h 6038653"/>
                <a:gd name="connsiteX67" fmla="*/ 105188 w 1045470"/>
                <a:gd name="connsiteY67" fmla="*/ 5500034 h 6038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045470" h="6038653">
                  <a:moveTo>
                    <a:pt x="1045470" y="6033813"/>
                  </a:moveTo>
                  <a:lnTo>
                    <a:pt x="820097" y="0"/>
                  </a:lnTo>
                  <a:lnTo>
                    <a:pt x="724317" y="3477"/>
                  </a:lnTo>
                  <a:lnTo>
                    <a:pt x="749336" y="672711"/>
                  </a:lnTo>
                  <a:lnTo>
                    <a:pt x="189788" y="672711"/>
                  </a:lnTo>
                  <a:lnTo>
                    <a:pt x="201582" y="1636"/>
                  </a:lnTo>
                  <a:lnTo>
                    <a:pt x="105801" y="0"/>
                  </a:lnTo>
                  <a:lnTo>
                    <a:pt x="0" y="6037017"/>
                  </a:lnTo>
                  <a:lnTo>
                    <a:pt x="80374" y="6038380"/>
                  </a:lnTo>
                  <a:lnTo>
                    <a:pt x="80374" y="6038653"/>
                  </a:lnTo>
                  <a:lnTo>
                    <a:pt x="993865" y="6038653"/>
                  </a:lnTo>
                  <a:lnTo>
                    <a:pt x="993865" y="6035722"/>
                  </a:lnTo>
                  <a:lnTo>
                    <a:pt x="1045470" y="6033813"/>
                  </a:lnTo>
                  <a:close/>
                  <a:moveTo>
                    <a:pt x="163134" y="2193742"/>
                  </a:moveTo>
                  <a:lnTo>
                    <a:pt x="806122" y="2193742"/>
                  </a:lnTo>
                  <a:lnTo>
                    <a:pt x="819347" y="2548231"/>
                  </a:lnTo>
                  <a:lnTo>
                    <a:pt x="156861" y="2548231"/>
                  </a:lnTo>
                  <a:lnTo>
                    <a:pt x="163134" y="2193742"/>
                  </a:lnTo>
                  <a:close/>
                  <a:moveTo>
                    <a:pt x="155157" y="2650488"/>
                  </a:moveTo>
                  <a:lnTo>
                    <a:pt x="823233" y="2650488"/>
                  </a:lnTo>
                  <a:lnTo>
                    <a:pt x="837208" y="3025428"/>
                  </a:lnTo>
                  <a:lnTo>
                    <a:pt x="148545" y="3025428"/>
                  </a:lnTo>
                  <a:lnTo>
                    <a:pt x="155157" y="2650488"/>
                  </a:lnTo>
                  <a:close/>
                  <a:moveTo>
                    <a:pt x="164906" y="2091486"/>
                  </a:moveTo>
                  <a:lnTo>
                    <a:pt x="171587" y="1709728"/>
                  </a:lnTo>
                  <a:lnTo>
                    <a:pt x="788057" y="1709728"/>
                  </a:lnTo>
                  <a:lnTo>
                    <a:pt x="802304" y="2091486"/>
                  </a:lnTo>
                  <a:lnTo>
                    <a:pt x="164906" y="2091486"/>
                  </a:lnTo>
                  <a:close/>
                  <a:moveTo>
                    <a:pt x="784239" y="1607472"/>
                  </a:moveTo>
                  <a:lnTo>
                    <a:pt x="173427" y="1607472"/>
                  </a:lnTo>
                  <a:lnTo>
                    <a:pt x="179631" y="1252983"/>
                  </a:lnTo>
                  <a:lnTo>
                    <a:pt x="771014" y="1252983"/>
                  </a:lnTo>
                  <a:lnTo>
                    <a:pt x="784239" y="1607472"/>
                  </a:lnTo>
                  <a:close/>
                  <a:moveTo>
                    <a:pt x="146772" y="3127684"/>
                  </a:moveTo>
                  <a:lnTo>
                    <a:pt x="841026" y="3127684"/>
                  </a:lnTo>
                  <a:lnTo>
                    <a:pt x="855819" y="3523076"/>
                  </a:lnTo>
                  <a:lnTo>
                    <a:pt x="139819" y="3523076"/>
                  </a:lnTo>
                  <a:lnTo>
                    <a:pt x="146772" y="3127684"/>
                  </a:lnTo>
                  <a:close/>
                  <a:moveTo>
                    <a:pt x="859636" y="3625333"/>
                  </a:moveTo>
                  <a:lnTo>
                    <a:pt x="872861" y="3979822"/>
                  </a:lnTo>
                  <a:lnTo>
                    <a:pt x="131843" y="3979822"/>
                  </a:lnTo>
                  <a:lnTo>
                    <a:pt x="138046" y="3625333"/>
                  </a:lnTo>
                  <a:lnTo>
                    <a:pt x="859636" y="3625333"/>
                  </a:lnTo>
                  <a:close/>
                  <a:moveTo>
                    <a:pt x="876679" y="4082078"/>
                  </a:moveTo>
                  <a:lnTo>
                    <a:pt x="890926" y="4463836"/>
                  </a:lnTo>
                  <a:lnTo>
                    <a:pt x="123321" y="4463836"/>
                  </a:lnTo>
                  <a:lnTo>
                    <a:pt x="130002" y="4082078"/>
                  </a:lnTo>
                  <a:lnTo>
                    <a:pt x="876679" y="4082078"/>
                  </a:lnTo>
                  <a:close/>
                  <a:moveTo>
                    <a:pt x="894744" y="4566092"/>
                  </a:moveTo>
                  <a:lnTo>
                    <a:pt x="907969" y="4920581"/>
                  </a:lnTo>
                  <a:lnTo>
                    <a:pt x="115346" y="4920581"/>
                  </a:lnTo>
                  <a:lnTo>
                    <a:pt x="121549" y="4566092"/>
                  </a:lnTo>
                  <a:lnTo>
                    <a:pt x="894744" y="4566092"/>
                  </a:lnTo>
                  <a:close/>
                  <a:moveTo>
                    <a:pt x="911855" y="5022838"/>
                  </a:moveTo>
                  <a:lnTo>
                    <a:pt x="925830" y="5397778"/>
                  </a:lnTo>
                  <a:lnTo>
                    <a:pt x="106960" y="5397778"/>
                  </a:lnTo>
                  <a:lnTo>
                    <a:pt x="113505" y="5022838"/>
                  </a:lnTo>
                  <a:lnTo>
                    <a:pt x="911855" y="5022838"/>
                  </a:lnTo>
                  <a:close/>
                  <a:moveTo>
                    <a:pt x="753153" y="774968"/>
                  </a:moveTo>
                  <a:lnTo>
                    <a:pt x="767196" y="1150794"/>
                  </a:lnTo>
                  <a:lnTo>
                    <a:pt x="181403" y="1150794"/>
                  </a:lnTo>
                  <a:lnTo>
                    <a:pt x="188016" y="774968"/>
                  </a:lnTo>
                  <a:lnTo>
                    <a:pt x="753153" y="774968"/>
                  </a:lnTo>
                  <a:close/>
                  <a:moveTo>
                    <a:pt x="105188" y="5500034"/>
                  </a:moveTo>
                  <a:lnTo>
                    <a:pt x="929648" y="5500034"/>
                  </a:lnTo>
                  <a:lnTo>
                    <a:pt x="945940" y="5936329"/>
                  </a:lnTo>
                  <a:lnTo>
                    <a:pt x="97553" y="5936329"/>
                  </a:lnTo>
                  <a:lnTo>
                    <a:pt x="105188" y="5500034"/>
                  </a:lnTo>
                  <a:close/>
                </a:path>
              </a:pathLst>
            </a:custGeom>
            <a:solidFill>
              <a:srgbClr val="686F66"/>
            </a:solidFill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77" name="그룹 76">
              <a:extLst>
                <a:ext uri="{FF2B5EF4-FFF2-40B4-BE49-F238E27FC236}">
                  <a16:creationId xmlns:a16="http://schemas.microsoft.com/office/drawing/2014/main" id="{A4DC5C56-63D8-4C2F-BEF3-78413A9298F6}"/>
                </a:ext>
              </a:extLst>
            </p:cNvPr>
            <p:cNvGrpSpPr/>
            <p:nvPr/>
          </p:nvGrpSpPr>
          <p:grpSpPr>
            <a:xfrm>
              <a:off x="9977514" y="1980516"/>
              <a:ext cx="1516280" cy="2833081"/>
              <a:chOff x="7006002" y="884466"/>
              <a:chExt cx="1832222" cy="3470829"/>
            </a:xfrm>
          </p:grpSpPr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120E95D5-9842-4297-844A-7D3C4825ACAA}"/>
                  </a:ext>
                </a:extLst>
              </p:cNvPr>
              <p:cNvSpPr/>
              <p:nvPr/>
            </p:nvSpPr>
            <p:spPr>
              <a:xfrm>
                <a:off x="7975473" y="4250732"/>
                <a:ext cx="283386" cy="104563"/>
              </a:xfrm>
              <a:custGeom>
                <a:avLst/>
                <a:gdLst>
                  <a:gd name="connsiteX0" fmla="*/ 283387 w 283386"/>
                  <a:gd name="connsiteY0" fmla="*/ 50719 h 104563"/>
                  <a:gd name="connsiteX1" fmla="*/ 282228 w 283386"/>
                  <a:gd name="connsiteY1" fmla="*/ 68307 h 104563"/>
                  <a:gd name="connsiteX2" fmla="*/ 239757 w 283386"/>
                  <a:gd name="connsiteY2" fmla="*/ 104506 h 104563"/>
                  <a:gd name="connsiteX3" fmla="*/ 79010 w 283386"/>
                  <a:gd name="connsiteY3" fmla="*/ 84055 h 104563"/>
                  <a:gd name="connsiteX4" fmla="*/ 35313 w 283386"/>
                  <a:gd name="connsiteY4" fmla="*/ 84123 h 104563"/>
                  <a:gd name="connsiteX5" fmla="*/ 0 w 283386"/>
                  <a:gd name="connsiteY5" fmla="*/ 84055 h 104563"/>
                  <a:gd name="connsiteX6" fmla="*/ 87122 w 283386"/>
                  <a:gd name="connsiteY6" fmla="*/ 0 h 104563"/>
                  <a:gd name="connsiteX7" fmla="*/ 215079 w 283386"/>
                  <a:gd name="connsiteY7" fmla="*/ 48674 h 104563"/>
                  <a:gd name="connsiteX8" fmla="*/ 273638 w 283386"/>
                  <a:gd name="connsiteY8" fmla="*/ 43970 h 104563"/>
                  <a:gd name="connsiteX9" fmla="*/ 283387 w 283386"/>
                  <a:gd name="connsiteY9" fmla="*/ 50719 h 104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3386" h="104563">
                    <a:moveTo>
                      <a:pt x="283387" y="50719"/>
                    </a:moveTo>
                    <a:cubicBezTo>
                      <a:pt x="282978" y="56582"/>
                      <a:pt x="282569" y="62445"/>
                      <a:pt x="282228" y="68307"/>
                    </a:cubicBezTo>
                    <a:cubicBezTo>
                      <a:pt x="276842" y="102325"/>
                      <a:pt x="274729" y="105052"/>
                      <a:pt x="239757" y="104506"/>
                    </a:cubicBezTo>
                    <a:cubicBezTo>
                      <a:pt x="185493" y="103620"/>
                      <a:pt x="131706" y="97689"/>
                      <a:pt x="79010" y="84055"/>
                    </a:cubicBezTo>
                    <a:cubicBezTo>
                      <a:pt x="64217" y="80169"/>
                      <a:pt x="49901" y="84669"/>
                      <a:pt x="35313" y="84123"/>
                    </a:cubicBezTo>
                    <a:cubicBezTo>
                      <a:pt x="24473" y="83714"/>
                      <a:pt x="13702" y="84055"/>
                      <a:pt x="0" y="84055"/>
                    </a:cubicBezTo>
                    <a:cubicBezTo>
                      <a:pt x="20178" y="44857"/>
                      <a:pt x="54537" y="23315"/>
                      <a:pt x="87122" y="0"/>
                    </a:cubicBezTo>
                    <a:cubicBezTo>
                      <a:pt x="127207" y="23042"/>
                      <a:pt x="170768" y="37767"/>
                      <a:pt x="215079" y="48674"/>
                    </a:cubicBezTo>
                    <a:cubicBezTo>
                      <a:pt x="233145" y="53105"/>
                      <a:pt x="254209" y="47106"/>
                      <a:pt x="273638" y="43970"/>
                    </a:cubicBezTo>
                    <a:cubicBezTo>
                      <a:pt x="281274" y="42607"/>
                      <a:pt x="282364" y="45197"/>
                      <a:pt x="283387" y="50719"/>
                    </a:cubicBezTo>
                    <a:close/>
                  </a:path>
                </a:pathLst>
              </a:custGeom>
              <a:solidFill>
                <a:srgbClr val="010100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A484668D-21ED-4807-9643-3414809F8F6B}"/>
                  </a:ext>
                </a:extLst>
              </p:cNvPr>
              <p:cNvSpPr/>
              <p:nvPr/>
            </p:nvSpPr>
            <p:spPr>
              <a:xfrm>
                <a:off x="8296899" y="4243779"/>
                <a:ext cx="169378" cy="101565"/>
              </a:xfrm>
              <a:custGeom>
                <a:avLst/>
                <a:gdLst>
                  <a:gd name="connsiteX0" fmla="*/ 168246 w 169378"/>
                  <a:gd name="connsiteY0" fmla="*/ 18951 h 101565"/>
                  <a:gd name="connsiteX1" fmla="*/ 161020 w 169378"/>
                  <a:gd name="connsiteY1" fmla="*/ 80169 h 101565"/>
                  <a:gd name="connsiteX2" fmla="*/ 98303 w 169378"/>
                  <a:gd name="connsiteY2" fmla="*/ 101506 h 101565"/>
                  <a:gd name="connsiteX3" fmla="*/ 20656 w 169378"/>
                  <a:gd name="connsiteY3" fmla="*/ 98780 h 101565"/>
                  <a:gd name="connsiteX4" fmla="*/ 0 w 169378"/>
                  <a:gd name="connsiteY4" fmla="*/ 84055 h 101565"/>
                  <a:gd name="connsiteX5" fmla="*/ 34972 w 169378"/>
                  <a:gd name="connsiteY5" fmla="*/ 0 h 101565"/>
                  <a:gd name="connsiteX6" fmla="*/ 143705 w 169378"/>
                  <a:gd name="connsiteY6" fmla="*/ 21065 h 101565"/>
                  <a:gd name="connsiteX7" fmla="*/ 168246 w 169378"/>
                  <a:gd name="connsiteY7" fmla="*/ 18951 h 101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378" h="101565">
                    <a:moveTo>
                      <a:pt x="168246" y="18951"/>
                    </a:moveTo>
                    <a:cubicBezTo>
                      <a:pt x="172882" y="40221"/>
                      <a:pt x="161838" y="59581"/>
                      <a:pt x="161020" y="80169"/>
                    </a:cubicBezTo>
                    <a:cubicBezTo>
                      <a:pt x="146295" y="104983"/>
                      <a:pt x="120185" y="101234"/>
                      <a:pt x="98303" y="101506"/>
                    </a:cubicBezTo>
                    <a:cubicBezTo>
                      <a:pt x="72602" y="101779"/>
                      <a:pt x="46561" y="99529"/>
                      <a:pt x="20656" y="98780"/>
                    </a:cubicBezTo>
                    <a:cubicBezTo>
                      <a:pt x="10567" y="98507"/>
                      <a:pt x="1432" y="96598"/>
                      <a:pt x="0" y="84055"/>
                    </a:cubicBezTo>
                    <a:cubicBezTo>
                      <a:pt x="15066" y="57468"/>
                      <a:pt x="23315" y="28018"/>
                      <a:pt x="34972" y="0"/>
                    </a:cubicBezTo>
                    <a:cubicBezTo>
                      <a:pt x="65990" y="34085"/>
                      <a:pt x="106006" y="21474"/>
                      <a:pt x="143705" y="21065"/>
                    </a:cubicBezTo>
                    <a:cubicBezTo>
                      <a:pt x="151817" y="20996"/>
                      <a:pt x="159997" y="19701"/>
                      <a:pt x="168246" y="18951"/>
                    </a:cubicBezTo>
                    <a:close/>
                  </a:path>
                </a:pathLst>
              </a:custGeom>
              <a:solidFill>
                <a:srgbClr val="000000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39400DE1-1942-476B-BFA9-D4F67CAC36A0}"/>
                  </a:ext>
                </a:extLst>
              </p:cNvPr>
              <p:cNvSpPr/>
              <p:nvPr/>
            </p:nvSpPr>
            <p:spPr>
              <a:xfrm>
                <a:off x="7958596" y="2284942"/>
                <a:ext cx="744664" cy="2023330"/>
              </a:xfrm>
              <a:custGeom>
                <a:avLst/>
                <a:gdLst>
                  <a:gd name="connsiteX0" fmla="*/ 736284 w 744664"/>
                  <a:gd name="connsiteY0" fmla="*/ 171053 h 2023330"/>
                  <a:gd name="connsiteX1" fmla="*/ 698927 w 744664"/>
                  <a:gd name="connsiteY1" fmla="*/ 10510 h 2023330"/>
                  <a:gd name="connsiteX2" fmla="*/ 697904 w 744664"/>
                  <a:gd name="connsiteY2" fmla="*/ 2875 h 2023330"/>
                  <a:gd name="connsiteX3" fmla="*/ 568584 w 744664"/>
                  <a:gd name="connsiteY3" fmla="*/ 7102 h 2023330"/>
                  <a:gd name="connsiteX4" fmla="*/ 338370 w 744664"/>
                  <a:gd name="connsiteY4" fmla="*/ 28303 h 2023330"/>
                  <a:gd name="connsiteX5" fmla="*/ 88319 w 744664"/>
                  <a:gd name="connsiteY5" fmla="*/ 55980 h 2023330"/>
                  <a:gd name="connsiteX6" fmla="*/ 55052 w 744664"/>
                  <a:gd name="connsiteY6" fmla="*/ 61843 h 2023330"/>
                  <a:gd name="connsiteX7" fmla="*/ 48780 w 744664"/>
                  <a:gd name="connsiteY7" fmla="*/ 87680 h 2023330"/>
                  <a:gd name="connsiteX8" fmla="*/ 23420 w 744664"/>
                  <a:gd name="connsiteY8" fmla="*/ 228726 h 2023330"/>
                  <a:gd name="connsiteX9" fmla="*/ 8082 w 744664"/>
                  <a:gd name="connsiteY9" fmla="*/ 684312 h 2023330"/>
                  <a:gd name="connsiteX10" fmla="*/ 2219 w 744664"/>
                  <a:gd name="connsiteY10" fmla="*/ 812406 h 2023330"/>
                  <a:gd name="connsiteX11" fmla="*/ 7060 w 744664"/>
                  <a:gd name="connsiteY11" fmla="*/ 986105 h 2023330"/>
                  <a:gd name="connsiteX12" fmla="*/ 79661 w 744664"/>
                  <a:gd name="connsiteY12" fmla="*/ 1365818 h 2023330"/>
                  <a:gd name="connsiteX13" fmla="*/ 100999 w 744664"/>
                  <a:gd name="connsiteY13" fmla="*/ 1486276 h 2023330"/>
                  <a:gd name="connsiteX14" fmla="*/ 104817 w 744664"/>
                  <a:gd name="connsiteY14" fmla="*/ 1871305 h 2023330"/>
                  <a:gd name="connsiteX15" fmla="*/ 107135 w 744664"/>
                  <a:gd name="connsiteY15" fmla="*/ 1903686 h 2023330"/>
                  <a:gd name="connsiteX16" fmla="*/ 104135 w 744664"/>
                  <a:gd name="connsiteY16" fmla="*/ 1965722 h 2023330"/>
                  <a:gd name="connsiteX17" fmla="*/ 122609 w 744664"/>
                  <a:gd name="connsiteY17" fmla="*/ 1986923 h 2023330"/>
                  <a:gd name="connsiteX18" fmla="*/ 152741 w 744664"/>
                  <a:gd name="connsiteY18" fmla="*/ 1998376 h 2023330"/>
                  <a:gd name="connsiteX19" fmla="*/ 297127 w 744664"/>
                  <a:gd name="connsiteY19" fmla="*/ 2019918 h 2023330"/>
                  <a:gd name="connsiteX20" fmla="*/ 300399 w 744664"/>
                  <a:gd name="connsiteY20" fmla="*/ 2016441 h 2023330"/>
                  <a:gd name="connsiteX21" fmla="*/ 322691 w 744664"/>
                  <a:gd name="connsiteY21" fmla="*/ 1979561 h 2023330"/>
                  <a:gd name="connsiteX22" fmla="*/ 341779 w 744664"/>
                  <a:gd name="connsiteY22" fmla="*/ 1821949 h 2023330"/>
                  <a:gd name="connsiteX23" fmla="*/ 314715 w 744664"/>
                  <a:gd name="connsiteY23" fmla="*/ 1557991 h 2023330"/>
                  <a:gd name="connsiteX24" fmla="*/ 311307 w 744664"/>
                  <a:gd name="connsiteY24" fmla="*/ 1155783 h 2023330"/>
                  <a:gd name="connsiteX25" fmla="*/ 327940 w 744664"/>
                  <a:gd name="connsiteY25" fmla="*/ 1021009 h 2023330"/>
                  <a:gd name="connsiteX26" fmla="*/ 362230 w 744664"/>
                  <a:gd name="connsiteY26" fmla="*/ 759300 h 2023330"/>
                  <a:gd name="connsiteX27" fmla="*/ 366798 w 744664"/>
                  <a:gd name="connsiteY27" fmla="*/ 745598 h 2023330"/>
                  <a:gd name="connsiteX28" fmla="*/ 359708 w 744664"/>
                  <a:gd name="connsiteY28" fmla="*/ 949770 h 2023330"/>
                  <a:gd name="connsiteX29" fmla="*/ 346347 w 744664"/>
                  <a:gd name="connsiteY29" fmla="*/ 1161645 h 2023330"/>
                  <a:gd name="connsiteX30" fmla="*/ 364752 w 744664"/>
                  <a:gd name="connsiteY30" fmla="*/ 1275764 h 2023330"/>
                  <a:gd name="connsiteX31" fmla="*/ 370411 w 744664"/>
                  <a:gd name="connsiteY31" fmla="*/ 1363159 h 2023330"/>
                  <a:gd name="connsiteX32" fmla="*/ 376751 w 744664"/>
                  <a:gd name="connsiteY32" fmla="*/ 1544903 h 2023330"/>
                  <a:gd name="connsiteX33" fmla="*/ 389363 w 744664"/>
                  <a:gd name="connsiteY33" fmla="*/ 1758551 h 2023330"/>
                  <a:gd name="connsiteX34" fmla="*/ 376001 w 744664"/>
                  <a:gd name="connsiteY34" fmla="*/ 1898096 h 2023330"/>
                  <a:gd name="connsiteX35" fmla="*/ 373410 w 744664"/>
                  <a:gd name="connsiteY35" fmla="*/ 1958837 h 2023330"/>
                  <a:gd name="connsiteX36" fmla="*/ 376478 w 744664"/>
                  <a:gd name="connsiteY36" fmla="*/ 1971448 h 2023330"/>
                  <a:gd name="connsiteX37" fmla="*/ 415199 w 744664"/>
                  <a:gd name="connsiteY37" fmla="*/ 1990332 h 2023330"/>
                  <a:gd name="connsiteX38" fmla="*/ 501708 w 744664"/>
                  <a:gd name="connsiteY38" fmla="*/ 1985355 h 2023330"/>
                  <a:gd name="connsiteX39" fmla="*/ 506753 w 744664"/>
                  <a:gd name="connsiteY39" fmla="*/ 1977720 h 2023330"/>
                  <a:gd name="connsiteX40" fmla="*/ 568584 w 744664"/>
                  <a:gd name="connsiteY40" fmla="*/ 1879213 h 2023330"/>
                  <a:gd name="connsiteX41" fmla="*/ 576355 w 744664"/>
                  <a:gd name="connsiteY41" fmla="*/ 1713421 h 2023330"/>
                  <a:gd name="connsiteX42" fmla="*/ 580037 w 744664"/>
                  <a:gd name="connsiteY42" fmla="*/ 1609256 h 2023330"/>
                  <a:gd name="connsiteX43" fmla="*/ 583036 w 744664"/>
                  <a:gd name="connsiteY43" fmla="*/ 1533109 h 2023330"/>
                  <a:gd name="connsiteX44" fmla="*/ 591966 w 744664"/>
                  <a:gd name="connsiteY44" fmla="*/ 1245428 h 2023330"/>
                  <a:gd name="connsiteX45" fmla="*/ 591966 w 744664"/>
                  <a:gd name="connsiteY45" fmla="*/ 1245428 h 2023330"/>
                  <a:gd name="connsiteX46" fmla="*/ 597216 w 744664"/>
                  <a:gd name="connsiteY46" fmla="*/ 1198049 h 2023330"/>
                  <a:gd name="connsiteX47" fmla="*/ 662319 w 744664"/>
                  <a:gd name="connsiteY47" fmla="*/ 903414 h 2023330"/>
                  <a:gd name="connsiteX48" fmla="*/ 694495 w 744664"/>
                  <a:gd name="connsiteY48" fmla="*/ 738781 h 2023330"/>
                  <a:gd name="connsiteX49" fmla="*/ 699199 w 744664"/>
                  <a:gd name="connsiteY49" fmla="*/ 708581 h 2023330"/>
                  <a:gd name="connsiteX50" fmla="*/ 734648 w 744664"/>
                  <a:gd name="connsiteY50" fmla="*/ 445441 h 2023330"/>
                  <a:gd name="connsiteX51" fmla="*/ 736284 w 744664"/>
                  <a:gd name="connsiteY51" fmla="*/ 171053 h 2023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744664" h="2023330">
                    <a:moveTo>
                      <a:pt x="736284" y="171053"/>
                    </a:moveTo>
                    <a:cubicBezTo>
                      <a:pt x="725445" y="117198"/>
                      <a:pt x="727422" y="60275"/>
                      <a:pt x="698927" y="10510"/>
                    </a:cubicBezTo>
                    <a:cubicBezTo>
                      <a:pt x="698586" y="7988"/>
                      <a:pt x="698245" y="5397"/>
                      <a:pt x="697904" y="2875"/>
                    </a:cubicBezTo>
                    <a:cubicBezTo>
                      <a:pt x="654547" y="-4078"/>
                      <a:pt x="611531" y="3284"/>
                      <a:pt x="568584" y="7102"/>
                    </a:cubicBezTo>
                    <a:cubicBezTo>
                      <a:pt x="491823" y="13919"/>
                      <a:pt x="415063" y="20531"/>
                      <a:pt x="338370" y="28303"/>
                    </a:cubicBezTo>
                    <a:cubicBezTo>
                      <a:pt x="254929" y="36824"/>
                      <a:pt x="170670" y="37506"/>
                      <a:pt x="88319" y="55980"/>
                    </a:cubicBezTo>
                    <a:cubicBezTo>
                      <a:pt x="77753" y="60889"/>
                      <a:pt x="66232" y="60411"/>
                      <a:pt x="55052" y="61843"/>
                    </a:cubicBezTo>
                    <a:cubicBezTo>
                      <a:pt x="49735" y="69615"/>
                      <a:pt x="50553" y="79022"/>
                      <a:pt x="48780" y="87680"/>
                    </a:cubicBezTo>
                    <a:cubicBezTo>
                      <a:pt x="38827" y="134445"/>
                      <a:pt x="25261" y="180801"/>
                      <a:pt x="23420" y="228726"/>
                    </a:cubicBezTo>
                    <a:cubicBezTo>
                      <a:pt x="17558" y="380542"/>
                      <a:pt x="13263" y="532496"/>
                      <a:pt x="8082" y="684312"/>
                    </a:cubicBezTo>
                    <a:cubicBezTo>
                      <a:pt x="6582" y="727055"/>
                      <a:pt x="2697" y="769730"/>
                      <a:pt x="2219" y="812406"/>
                    </a:cubicBezTo>
                    <a:cubicBezTo>
                      <a:pt x="1538" y="870283"/>
                      <a:pt x="-4598" y="928160"/>
                      <a:pt x="7060" y="986105"/>
                    </a:cubicBezTo>
                    <a:cubicBezTo>
                      <a:pt x="32419" y="1112426"/>
                      <a:pt x="56415" y="1239088"/>
                      <a:pt x="79661" y="1365818"/>
                    </a:cubicBezTo>
                    <a:cubicBezTo>
                      <a:pt x="87024" y="1405902"/>
                      <a:pt x="100522" y="1444964"/>
                      <a:pt x="100999" y="1486276"/>
                    </a:cubicBezTo>
                    <a:cubicBezTo>
                      <a:pt x="102362" y="1614642"/>
                      <a:pt x="103590" y="1742939"/>
                      <a:pt x="104817" y="1871305"/>
                    </a:cubicBezTo>
                    <a:cubicBezTo>
                      <a:pt x="104953" y="1882145"/>
                      <a:pt x="106453" y="1892915"/>
                      <a:pt x="107135" y="1903686"/>
                    </a:cubicBezTo>
                    <a:cubicBezTo>
                      <a:pt x="108430" y="1924342"/>
                      <a:pt x="113202" y="1945475"/>
                      <a:pt x="104135" y="1965722"/>
                    </a:cubicBezTo>
                    <a:cubicBezTo>
                      <a:pt x="103658" y="1978606"/>
                      <a:pt x="113270" y="1982833"/>
                      <a:pt x="122609" y="1986923"/>
                    </a:cubicBezTo>
                    <a:cubicBezTo>
                      <a:pt x="132426" y="1991218"/>
                      <a:pt x="142993" y="1993740"/>
                      <a:pt x="152741" y="1998376"/>
                    </a:cubicBezTo>
                    <a:cubicBezTo>
                      <a:pt x="198893" y="2020532"/>
                      <a:pt x="246953" y="2028576"/>
                      <a:pt x="297127" y="2019918"/>
                    </a:cubicBezTo>
                    <a:cubicBezTo>
                      <a:pt x="297945" y="2018759"/>
                      <a:pt x="298968" y="2017600"/>
                      <a:pt x="300399" y="2016441"/>
                    </a:cubicBezTo>
                    <a:cubicBezTo>
                      <a:pt x="302376" y="2000830"/>
                      <a:pt x="318533" y="1993809"/>
                      <a:pt x="322691" y="1979561"/>
                    </a:cubicBezTo>
                    <a:cubicBezTo>
                      <a:pt x="337689" y="1928092"/>
                      <a:pt x="353368" y="1876895"/>
                      <a:pt x="341779" y="1821949"/>
                    </a:cubicBezTo>
                    <a:cubicBezTo>
                      <a:pt x="323441" y="1734963"/>
                      <a:pt x="316351" y="1647023"/>
                      <a:pt x="314715" y="1557991"/>
                    </a:cubicBezTo>
                    <a:cubicBezTo>
                      <a:pt x="312261" y="1423899"/>
                      <a:pt x="313352" y="1289875"/>
                      <a:pt x="311307" y="1155783"/>
                    </a:cubicBezTo>
                    <a:cubicBezTo>
                      <a:pt x="310625" y="1110108"/>
                      <a:pt x="322623" y="1066001"/>
                      <a:pt x="327940" y="1021009"/>
                    </a:cubicBezTo>
                    <a:cubicBezTo>
                      <a:pt x="338302" y="933614"/>
                      <a:pt x="350641" y="846491"/>
                      <a:pt x="362230" y="759300"/>
                    </a:cubicBezTo>
                    <a:cubicBezTo>
                      <a:pt x="362844" y="754596"/>
                      <a:pt x="364480" y="749961"/>
                      <a:pt x="366798" y="745598"/>
                    </a:cubicBezTo>
                    <a:cubicBezTo>
                      <a:pt x="370002" y="814042"/>
                      <a:pt x="369388" y="881872"/>
                      <a:pt x="359708" y="949770"/>
                    </a:cubicBezTo>
                    <a:cubicBezTo>
                      <a:pt x="349687" y="1019918"/>
                      <a:pt x="344029" y="1090884"/>
                      <a:pt x="346347" y="1161645"/>
                    </a:cubicBezTo>
                    <a:cubicBezTo>
                      <a:pt x="347574" y="1199753"/>
                      <a:pt x="350846" y="1238406"/>
                      <a:pt x="364752" y="1275764"/>
                    </a:cubicBezTo>
                    <a:cubicBezTo>
                      <a:pt x="374910" y="1303032"/>
                      <a:pt x="370547" y="1334050"/>
                      <a:pt x="370411" y="1363159"/>
                    </a:cubicBezTo>
                    <a:cubicBezTo>
                      <a:pt x="370206" y="1423899"/>
                      <a:pt x="377842" y="1484231"/>
                      <a:pt x="376751" y="1544903"/>
                    </a:cubicBezTo>
                    <a:cubicBezTo>
                      <a:pt x="375455" y="1616482"/>
                      <a:pt x="384045" y="1687380"/>
                      <a:pt x="389363" y="1758551"/>
                    </a:cubicBezTo>
                    <a:cubicBezTo>
                      <a:pt x="392771" y="1804293"/>
                      <a:pt x="392839" y="1852763"/>
                      <a:pt x="376001" y="1898096"/>
                    </a:cubicBezTo>
                    <a:cubicBezTo>
                      <a:pt x="368638" y="1917934"/>
                      <a:pt x="376205" y="1938658"/>
                      <a:pt x="373410" y="1958837"/>
                    </a:cubicBezTo>
                    <a:cubicBezTo>
                      <a:pt x="376205" y="1962927"/>
                      <a:pt x="376819" y="1967085"/>
                      <a:pt x="376478" y="1971448"/>
                    </a:cubicBezTo>
                    <a:cubicBezTo>
                      <a:pt x="386295" y="1982492"/>
                      <a:pt x="398088" y="1990332"/>
                      <a:pt x="415199" y="1990332"/>
                    </a:cubicBezTo>
                    <a:cubicBezTo>
                      <a:pt x="444172" y="1990332"/>
                      <a:pt x="473281" y="1992445"/>
                      <a:pt x="501708" y="1985355"/>
                    </a:cubicBezTo>
                    <a:cubicBezTo>
                      <a:pt x="503072" y="1982765"/>
                      <a:pt x="504639" y="1980174"/>
                      <a:pt x="506753" y="1977720"/>
                    </a:cubicBezTo>
                    <a:cubicBezTo>
                      <a:pt x="550723" y="1959587"/>
                      <a:pt x="566334" y="1923456"/>
                      <a:pt x="568584" y="1879213"/>
                    </a:cubicBezTo>
                    <a:cubicBezTo>
                      <a:pt x="571379" y="1823926"/>
                      <a:pt x="573765" y="1768640"/>
                      <a:pt x="576355" y="1713421"/>
                    </a:cubicBezTo>
                    <a:cubicBezTo>
                      <a:pt x="573833" y="1678586"/>
                      <a:pt x="580923" y="1644091"/>
                      <a:pt x="580037" y="1609256"/>
                    </a:cubicBezTo>
                    <a:cubicBezTo>
                      <a:pt x="577582" y="1583760"/>
                      <a:pt x="582286" y="1558537"/>
                      <a:pt x="583036" y="1533109"/>
                    </a:cubicBezTo>
                    <a:cubicBezTo>
                      <a:pt x="585763" y="1437192"/>
                      <a:pt x="588967" y="1341276"/>
                      <a:pt x="591966" y="1245428"/>
                    </a:cubicBezTo>
                    <a:lnTo>
                      <a:pt x="591966" y="1245428"/>
                    </a:lnTo>
                    <a:cubicBezTo>
                      <a:pt x="591966" y="1229476"/>
                      <a:pt x="593875" y="1213660"/>
                      <a:pt x="597216" y="1198049"/>
                    </a:cubicBezTo>
                    <a:cubicBezTo>
                      <a:pt x="618280" y="1099678"/>
                      <a:pt x="643572" y="1002262"/>
                      <a:pt x="662319" y="903414"/>
                    </a:cubicBezTo>
                    <a:cubicBezTo>
                      <a:pt x="672749" y="848468"/>
                      <a:pt x="680998" y="793113"/>
                      <a:pt x="694495" y="738781"/>
                    </a:cubicBezTo>
                    <a:cubicBezTo>
                      <a:pt x="693950" y="728351"/>
                      <a:pt x="696132" y="718398"/>
                      <a:pt x="699199" y="708581"/>
                    </a:cubicBezTo>
                    <a:cubicBezTo>
                      <a:pt x="715356" y="621459"/>
                      <a:pt x="731580" y="534336"/>
                      <a:pt x="734648" y="445441"/>
                    </a:cubicBezTo>
                    <a:cubicBezTo>
                      <a:pt x="737580" y="354024"/>
                      <a:pt x="754622" y="262538"/>
                      <a:pt x="736284" y="171053"/>
                    </a:cubicBezTo>
                    <a:close/>
                  </a:path>
                </a:pathLst>
              </a:custGeom>
              <a:solidFill>
                <a:srgbClr val="322E2C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1EC68F9C-EB90-4B88-8944-2D765953A823}"/>
                  </a:ext>
                </a:extLst>
              </p:cNvPr>
              <p:cNvSpPr/>
              <p:nvPr/>
            </p:nvSpPr>
            <p:spPr>
              <a:xfrm>
                <a:off x="7713508" y="884466"/>
                <a:ext cx="453569" cy="405206"/>
              </a:xfrm>
              <a:custGeom>
                <a:avLst/>
                <a:gdLst>
                  <a:gd name="connsiteX0" fmla="*/ 437232 w 453569"/>
                  <a:gd name="connsiteY0" fmla="*/ 360267 h 405206"/>
                  <a:gd name="connsiteX1" fmla="*/ 319023 w 453569"/>
                  <a:gd name="connsiteY1" fmla="*/ 394557 h 405206"/>
                  <a:gd name="connsiteX2" fmla="*/ 269668 w 453569"/>
                  <a:gd name="connsiteY2" fmla="*/ 403760 h 405206"/>
                  <a:gd name="connsiteX3" fmla="*/ 238582 w 453569"/>
                  <a:gd name="connsiteY3" fmla="*/ 383854 h 405206"/>
                  <a:gd name="connsiteX4" fmla="*/ 198088 w 453569"/>
                  <a:gd name="connsiteY4" fmla="*/ 310980 h 405206"/>
                  <a:gd name="connsiteX5" fmla="*/ 181181 w 453569"/>
                  <a:gd name="connsiteY5" fmla="*/ 267078 h 405206"/>
                  <a:gd name="connsiteX6" fmla="*/ 167956 w 453569"/>
                  <a:gd name="connsiteY6" fmla="*/ 256647 h 405206"/>
                  <a:gd name="connsiteX7" fmla="*/ 139461 w 453569"/>
                  <a:gd name="connsiteY7" fmla="*/ 258352 h 405206"/>
                  <a:gd name="connsiteX8" fmla="*/ 142938 w 453569"/>
                  <a:gd name="connsiteY8" fmla="*/ 283098 h 405206"/>
                  <a:gd name="connsiteX9" fmla="*/ 163321 w 453569"/>
                  <a:gd name="connsiteY9" fmla="*/ 313025 h 405206"/>
                  <a:gd name="connsiteX10" fmla="*/ 171570 w 453569"/>
                  <a:gd name="connsiteY10" fmla="*/ 325841 h 405206"/>
                  <a:gd name="connsiteX11" fmla="*/ 165979 w 453569"/>
                  <a:gd name="connsiteY11" fmla="*/ 350860 h 405206"/>
                  <a:gd name="connsiteX12" fmla="*/ 142597 w 453569"/>
                  <a:gd name="connsiteY12" fmla="*/ 345133 h 405206"/>
                  <a:gd name="connsiteX13" fmla="*/ 119010 w 453569"/>
                  <a:gd name="connsiteY13" fmla="*/ 310366 h 405206"/>
                  <a:gd name="connsiteX14" fmla="*/ 58883 w 453569"/>
                  <a:gd name="connsiteY14" fmla="*/ 234083 h 405206"/>
                  <a:gd name="connsiteX15" fmla="*/ 29978 w 453569"/>
                  <a:gd name="connsiteY15" fmla="*/ 235583 h 405206"/>
                  <a:gd name="connsiteX16" fmla="*/ 10277 w 453569"/>
                  <a:gd name="connsiteY16" fmla="*/ 248058 h 405206"/>
                  <a:gd name="connsiteX17" fmla="*/ 119 w 453569"/>
                  <a:gd name="connsiteY17" fmla="*/ 229379 h 405206"/>
                  <a:gd name="connsiteX18" fmla="*/ 15594 w 453569"/>
                  <a:gd name="connsiteY18" fmla="*/ 153914 h 405206"/>
                  <a:gd name="connsiteX19" fmla="*/ 104012 w 453569"/>
                  <a:gd name="connsiteY19" fmla="*/ 35910 h 405206"/>
                  <a:gd name="connsiteX20" fmla="*/ 242672 w 453569"/>
                  <a:gd name="connsiteY20" fmla="*/ 3324 h 405206"/>
                  <a:gd name="connsiteX21" fmla="*/ 399193 w 453569"/>
                  <a:gd name="connsiteY21" fmla="*/ 162299 h 405206"/>
                  <a:gd name="connsiteX22" fmla="*/ 451411 w 453569"/>
                  <a:gd name="connsiteY22" fmla="*/ 320660 h 405206"/>
                  <a:gd name="connsiteX23" fmla="*/ 437232 w 453569"/>
                  <a:gd name="connsiteY23" fmla="*/ 360267 h 405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53569" h="405206">
                    <a:moveTo>
                      <a:pt x="437232" y="360267"/>
                    </a:moveTo>
                    <a:cubicBezTo>
                      <a:pt x="396261" y="366266"/>
                      <a:pt x="358835" y="384672"/>
                      <a:pt x="319023" y="394557"/>
                    </a:cubicBezTo>
                    <a:cubicBezTo>
                      <a:pt x="302799" y="398579"/>
                      <a:pt x="287665" y="409010"/>
                      <a:pt x="269668" y="403760"/>
                    </a:cubicBezTo>
                    <a:cubicBezTo>
                      <a:pt x="254670" y="404510"/>
                      <a:pt x="246762" y="392580"/>
                      <a:pt x="238582" y="383854"/>
                    </a:cubicBezTo>
                    <a:cubicBezTo>
                      <a:pt x="219221" y="363199"/>
                      <a:pt x="198633" y="342952"/>
                      <a:pt x="198088" y="310980"/>
                    </a:cubicBezTo>
                    <a:cubicBezTo>
                      <a:pt x="197815" y="294959"/>
                      <a:pt x="191544" y="279962"/>
                      <a:pt x="181181" y="267078"/>
                    </a:cubicBezTo>
                    <a:cubicBezTo>
                      <a:pt x="177500" y="262510"/>
                      <a:pt x="173683" y="257943"/>
                      <a:pt x="167956" y="256647"/>
                    </a:cubicBezTo>
                    <a:cubicBezTo>
                      <a:pt x="158344" y="254534"/>
                      <a:pt x="147641" y="248535"/>
                      <a:pt x="139461" y="258352"/>
                    </a:cubicBezTo>
                    <a:cubicBezTo>
                      <a:pt x="132303" y="266941"/>
                      <a:pt x="139393" y="275190"/>
                      <a:pt x="142938" y="283098"/>
                    </a:cubicBezTo>
                    <a:cubicBezTo>
                      <a:pt x="147914" y="294278"/>
                      <a:pt x="156299" y="303208"/>
                      <a:pt x="163321" y="313025"/>
                    </a:cubicBezTo>
                    <a:cubicBezTo>
                      <a:pt x="166252" y="317183"/>
                      <a:pt x="169252" y="321273"/>
                      <a:pt x="171570" y="325841"/>
                    </a:cubicBezTo>
                    <a:cubicBezTo>
                      <a:pt x="176546" y="335794"/>
                      <a:pt x="175660" y="344861"/>
                      <a:pt x="165979" y="350860"/>
                    </a:cubicBezTo>
                    <a:cubicBezTo>
                      <a:pt x="156913" y="356518"/>
                      <a:pt x="148869" y="353041"/>
                      <a:pt x="142597" y="345133"/>
                    </a:cubicBezTo>
                    <a:cubicBezTo>
                      <a:pt x="133871" y="334158"/>
                      <a:pt x="126100" y="322432"/>
                      <a:pt x="119010" y="310366"/>
                    </a:cubicBezTo>
                    <a:cubicBezTo>
                      <a:pt x="102444" y="282143"/>
                      <a:pt x="81447" y="257465"/>
                      <a:pt x="58883" y="234083"/>
                    </a:cubicBezTo>
                    <a:cubicBezTo>
                      <a:pt x="44090" y="218744"/>
                      <a:pt x="42385" y="219085"/>
                      <a:pt x="29978" y="235583"/>
                    </a:cubicBezTo>
                    <a:cubicBezTo>
                      <a:pt x="24865" y="242400"/>
                      <a:pt x="20230" y="249217"/>
                      <a:pt x="10277" y="248058"/>
                    </a:cubicBezTo>
                    <a:cubicBezTo>
                      <a:pt x="1346" y="244854"/>
                      <a:pt x="461" y="237150"/>
                      <a:pt x="119" y="229379"/>
                    </a:cubicBezTo>
                    <a:cubicBezTo>
                      <a:pt x="-971" y="202929"/>
                      <a:pt x="5505" y="178660"/>
                      <a:pt x="15594" y="153914"/>
                    </a:cubicBezTo>
                    <a:cubicBezTo>
                      <a:pt x="34955" y="106467"/>
                      <a:pt x="68495" y="70677"/>
                      <a:pt x="104012" y="35910"/>
                    </a:cubicBezTo>
                    <a:cubicBezTo>
                      <a:pt x="110420" y="29638"/>
                      <a:pt x="172183" y="-11878"/>
                      <a:pt x="242672" y="3324"/>
                    </a:cubicBezTo>
                    <a:cubicBezTo>
                      <a:pt x="328499" y="23094"/>
                      <a:pt x="365652" y="91401"/>
                      <a:pt x="399193" y="162299"/>
                    </a:cubicBezTo>
                    <a:cubicBezTo>
                      <a:pt x="423052" y="212745"/>
                      <a:pt x="438391" y="266464"/>
                      <a:pt x="451411" y="320660"/>
                    </a:cubicBezTo>
                    <a:cubicBezTo>
                      <a:pt x="454888" y="336067"/>
                      <a:pt x="456524" y="352223"/>
                      <a:pt x="437232" y="360267"/>
                    </a:cubicBezTo>
                    <a:close/>
                  </a:path>
                </a:pathLst>
              </a:custGeom>
              <a:solidFill>
                <a:srgbClr val="160B09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FAC4AE93-0846-4827-8296-8610E66FD724}"/>
                  </a:ext>
                </a:extLst>
              </p:cNvPr>
              <p:cNvSpPr/>
              <p:nvPr/>
            </p:nvSpPr>
            <p:spPr>
              <a:xfrm>
                <a:off x="8303967" y="1206946"/>
                <a:ext cx="189741" cy="123073"/>
              </a:xfrm>
              <a:custGeom>
                <a:avLst/>
                <a:gdLst>
                  <a:gd name="connsiteX0" fmla="*/ 184288 w 189741"/>
                  <a:gd name="connsiteY0" fmla="*/ 99754 h 123073"/>
                  <a:gd name="connsiteX1" fmla="*/ 189741 w 189741"/>
                  <a:gd name="connsiteY1" fmla="*/ 115297 h 123073"/>
                  <a:gd name="connsiteX2" fmla="*/ 167995 w 189741"/>
                  <a:gd name="connsiteY2" fmla="*/ 121705 h 123073"/>
                  <a:gd name="connsiteX3" fmla="*/ 24972 w 189741"/>
                  <a:gd name="connsiteY3" fmla="*/ 107390 h 123073"/>
                  <a:gd name="connsiteX4" fmla="*/ 5884 w 189741"/>
                  <a:gd name="connsiteY4" fmla="*/ 106912 h 123073"/>
                  <a:gd name="connsiteX5" fmla="*/ 8543 w 189741"/>
                  <a:gd name="connsiteY5" fmla="*/ 81076 h 123073"/>
                  <a:gd name="connsiteX6" fmla="*/ 35198 w 189741"/>
                  <a:gd name="connsiteY6" fmla="*/ 23948 h 123073"/>
                  <a:gd name="connsiteX7" fmla="*/ 50604 w 189741"/>
                  <a:gd name="connsiteY7" fmla="*/ 7655 h 123073"/>
                  <a:gd name="connsiteX8" fmla="*/ 103096 w 189741"/>
                  <a:gd name="connsiteY8" fmla="*/ 225 h 123073"/>
                  <a:gd name="connsiteX9" fmla="*/ 134932 w 189741"/>
                  <a:gd name="connsiteY9" fmla="*/ 18699 h 123073"/>
                  <a:gd name="connsiteX10" fmla="*/ 184288 w 189741"/>
                  <a:gd name="connsiteY10" fmla="*/ 99754 h 123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9741" h="123073">
                    <a:moveTo>
                      <a:pt x="184288" y="99754"/>
                    </a:moveTo>
                    <a:cubicBezTo>
                      <a:pt x="186128" y="104935"/>
                      <a:pt x="187969" y="110116"/>
                      <a:pt x="189741" y="115297"/>
                    </a:cubicBezTo>
                    <a:cubicBezTo>
                      <a:pt x="184833" y="125318"/>
                      <a:pt x="175698" y="123410"/>
                      <a:pt x="167995" y="121705"/>
                    </a:cubicBezTo>
                    <a:cubicBezTo>
                      <a:pt x="120889" y="111139"/>
                      <a:pt x="73101" y="107867"/>
                      <a:pt x="24972" y="107390"/>
                    </a:cubicBezTo>
                    <a:cubicBezTo>
                      <a:pt x="18632" y="107321"/>
                      <a:pt x="12224" y="107117"/>
                      <a:pt x="5884" y="106912"/>
                    </a:cubicBezTo>
                    <a:cubicBezTo>
                      <a:pt x="-1546" y="97437"/>
                      <a:pt x="-3251" y="88574"/>
                      <a:pt x="8543" y="81076"/>
                    </a:cubicBezTo>
                    <a:cubicBezTo>
                      <a:pt x="13179" y="60011"/>
                      <a:pt x="19655" y="39900"/>
                      <a:pt x="35198" y="23948"/>
                    </a:cubicBezTo>
                    <a:cubicBezTo>
                      <a:pt x="37311" y="15631"/>
                      <a:pt x="42901" y="10655"/>
                      <a:pt x="50604" y="7655"/>
                    </a:cubicBezTo>
                    <a:cubicBezTo>
                      <a:pt x="67306" y="-525"/>
                      <a:pt x="85167" y="-321"/>
                      <a:pt x="103096" y="225"/>
                    </a:cubicBezTo>
                    <a:cubicBezTo>
                      <a:pt x="114003" y="5815"/>
                      <a:pt x="132478" y="-1479"/>
                      <a:pt x="134932" y="18699"/>
                    </a:cubicBezTo>
                    <a:cubicBezTo>
                      <a:pt x="151429" y="45627"/>
                      <a:pt x="167859" y="72691"/>
                      <a:pt x="184288" y="99754"/>
                    </a:cubicBezTo>
                    <a:close/>
                  </a:path>
                </a:pathLst>
              </a:custGeom>
              <a:solidFill>
                <a:srgbClr val="FCC191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625DAF75-CA39-4E8E-9E27-448C3B8B3258}"/>
                  </a:ext>
                </a:extLst>
              </p:cNvPr>
              <p:cNvSpPr/>
              <p:nvPr/>
            </p:nvSpPr>
            <p:spPr>
              <a:xfrm>
                <a:off x="7136000" y="1237161"/>
                <a:ext cx="1702224" cy="1111502"/>
              </a:xfrm>
              <a:custGeom>
                <a:avLst/>
                <a:gdLst>
                  <a:gd name="connsiteX0" fmla="*/ 1665092 w 1702224"/>
                  <a:gd name="connsiteY0" fmla="*/ 402760 h 1111502"/>
                  <a:gd name="connsiteX1" fmla="*/ 1581787 w 1702224"/>
                  <a:gd name="connsiteY1" fmla="*/ 308002 h 1111502"/>
                  <a:gd name="connsiteX2" fmla="*/ 1467532 w 1702224"/>
                  <a:gd name="connsiteY2" fmla="*/ 184476 h 1111502"/>
                  <a:gd name="connsiteX3" fmla="*/ 1406656 w 1702224"/>
                  <a:gd name="connsiteY3" fmla="*/ 112829 h 1111502"/>
                  <a:gd name="connsiteX4" fmla="*/ 1352051 w 1702224"/>
                  <a:gd name="connsiteY4" fmla="*/ 81606 h 1111502"/>
                  <a:gd name="connsiteX5" fmla="*/ 1338894 w 1702224"/>
                  <a:gd name="connsiteY5" fmla="*/ 81606 h 1111502"/>
                  <a:gd name="connsiteX6" fmla="*/ 1175283 w 1702224"/>
                  <a:gd name="connsiteY6" fmla="*/ 68722 h 1111502"/>
                  <a:gd name="connsiteX7" fmla="*/ 1158104 w 1702224"/>
                  <a:gd name="connsiteY7" fmla="*/ 67904 h 1111502"/>
                  <a:gd name="connsiteX8" fmla="*/ 1051962 w 1702224"/>
                  <a:gd name="connsiteY8" fmla="*/ 26660 h 1111502"/>
                  <a:gd name="connsiteX9" fmla="*/ 1034306 w 1702224"/>
                  <a:gd name="connsiteY9" fmla="*/ 15685 h 1111502"/>
                  <a:gd name="connsiteX10" fmla="*/ 1014877 w 1702224"/>
                  <a:gd name="connsiteY10" fmla="*/ 7573 h 1111502"/>
                  <a:gd name="connsiteX11" fmla="*/ 985700 w 1702224"/>
                  <a:gd name="connsiteY11" fmla="*/ 3687 h 1111502"/>
                  <a:gd name="connsiteX12" fmla="*/ 843972 w 1702224"/>
                  <a:gd name="connsiteY12" fmla="*/ 46021 h 1111502"/>
                  <a:gd name="connsiteX13" fmla="*/ 808046 w 1702224"/>
                  <a:gd name="connsiteY13" fmla="*/ 103080 h 1111502"/>
                  <a:gd name="connsiteX14" fmla="*/ 811932 w 1702224"/>
                  <a:gd name="connsiteY14" fmla="*/ 143301 h 1111502"/>
                  <a:gd name="connsiteX15" fmla="*/ 820453 w 1702224"/>
                  <a:gd name="connsiteY15" fmla="*/ 144937 h 1111502"/>
                  <a:gd name="connsiteX16" fmla="*/ 814113 w 1702224"/>
                  <a:gd name="connsiteY16" fmla="*/ 186658 h 1111502"/>
                  <a:gd name="connsiteX17" fmla="*/ 670477 w 1702224"/>
                  <a:gd name="connsiteY17" fmla="*/ 312092 h 1111502"/>
                  <a:gd name="connsiteX18" fmla="*/ 540680 w 1702224"/>
                  <a:gd name="connsiteY18" fmla="*/ 409850 h 1111502"/>
                  <a:gd name="connsiteX19" fmla="*/ 486143 w 1702224"/>
                  <a:gd name="connsiteY19" fmla="*/ 524581 h 1111502"/>
                  <a:gd name="connsiteX20" fmla="*/ 473940 w 1702224"/>
                  <a:gd name="connsiteY20" fmla="*/ 555872 h 1111502"/>
                  <a:gd name="connsiteX21" fmla="*/ 392476 w 1702224"/>
                  <a:gd name="connsiteY21" fmla="*/ 654515 h 1111502"/>
                  <a:gd name="connsiteX22" fmla="*/ 291310 w 1702224"/>
                  <a:gd name="connsiteY22" fmla="*/ 702985 h 1111502"/>
                  <a:gd name="connsiteX23" fmla="*/ 251294 w 1702224"/>
                  <a:gd name="connsiteY23" fmla="*/ 705371 h 1111502"/>
                  <a:gd name="connsiteX24" fmla="*/ 203097 w 1702224"/>
                  <a:gd name="connsiteY24" fmla="*/ 697599 h 1111502"/>
                  <a:gd name="connsiteX25" fmla="*/ 203097 w 1702224"/>
                  <a:gd name="connsiteY25" fmla="*/ 697599 h 1111502"/>
                  <a:gd name="connsiteX26" fmla="*/ 104931 w 1702224"/>
                  <a:gd name="connsiteY26" fmla="*/ 657583 h 1111502"/>
                  <a:gd name="connsiteX27" fmla="*/ 62188 w 1702224"/>
                  <a:gd name="connsiteY27" fmla="*/ 651788 h 1111502"/>
                  <a:gd name="connsiteX28" fmla="*/ 356 w 1702224"/>
                  <a:gd name="connsiteY28" fmla="*/ 722823 h 1111502"/>
                  <a:gd name="connsiteX29" fmla="*/ 2879 w 1702224"/>
                  <a:gd name="connsiteY29" fmla="*/ 729094 h 1111502"/>
                  <a:gd name="connsiteX30" fmla="*/ 1516 w 1702224"/>
                  <a:gd name="connsiteY30" fmla="*/ 741774 h 1111502"/>
                  <a:gd name="connsiteX31" fmla="*/ 98523 w 1702224"/>
                  <a:gd name="connsiteY31" fmla="*/ 837554 h 1111502"/>
                  <a:gd name="connsiteX32" fmla="*/ 256407 w 1702224"/>
                  <a:gd name="connsiteY32" fmla="*/ 909065 h 1111502"/>
                  <a:gd name="connsiteX33" fmla="*/ 256407 w 1702224"/>
                  <a:gd name="connsiteY33" fmla="*/ 909065 h 1111502"/>
                  <a:gd name="connsiteX34" fmla="*/ 256407 w 1702224"/>
                  <a:gd name="connsiteY34" fmla="*/ 909065 h 1111502"/>
                  <a:gd name="connsiteX35" fmla="*/ 322123 w 1702224"/>
                  <a:gd name="connsiteY35" fmla="*/ 921473 h 1111502"/>
                  <a:gd name="connsiteX36" fmla="*/ 387976 w 1702224"/>
                  <a:gd name="connsiteY36" fmla="*/ 918337 h 1111502"/>
                  <a:gd name="connsiteX37" fmla="*/ 488733 w 1702224"/>
                  <a:gd name="connsiteY37" fmla="*/ 864550 h 1111502"/>
                  <a:gd name="connsiteX38" fmla="*/ 540407 w 1702224"/>
                  <a:gd name="connsiteY38" fmla="*/ 825215 h 1111502"/>
                  <a:gd name="connsiteX39" fmla="*/ 697200 w 1702224"/>
                  <a:gd name="connsiteY39" fmla="*/ 717505 h 1111502"/>
                  <a:gd name="connsiteX40" fmla="*/ 697200 w 1702224"/>
                  <a:gd name="connsiteY40" fmla="*/ 717505 h 1111502"/>
                  <a:gd name="connsiteX41" fmla="*/ 738444 w 1702224"/>
                  <a:gd name="connsiteY41" fmla="*/ 693509 h 1111502"/>
                  <a:gd name="connsiteX42" fmla="*/ 764008 w 1702224"/>
                  <a:gd name="connsiteY42" fmla="*/ 700121 h 1111502"/>
                  <a:gd name="connsiteX43" fmla="*/ 788617 w 1702224"/>
                  <a:gd name="connsiteY43" fmla="*/ 736525 h 1111502"/>
                  <a:gd name="connsiteX44" fmla="*/ 824748 w 1702224"/>
                  <a:gd name="connsiteY44" fmla="*/ 829715 h 1111502"/>
                  <a:gd name="connsiteX45" fmla="*/ 831497 w 1702224"/>
                  <a:gd name="connsiteY45" fmla="*/ 959648 h 1111502"/>
                  <a:gd name="connsiteX46" fmla="*/ 850244 w 1702224"/>
                  <a:gd name="connsiteY46" fmla="*/ 1091150 h 1111502"/>
                  <a:gd name="connsiteX47" fmla="*/ 877649 w 1702224"/>
                  <a:gd name="connsiteY47" fmla="*/ 1109556 h 1111502"/>
                  <a:gd name="connsiteX48" fmla="*/ 1027966 w 1702224"/>
                  <a:gd name="connsiteY48" fmla="*/ 1075880 h 1111502"/>
                  <a:gd name="connsiteX49" fmla="*/ 1194644 w 1702224"/>
                  <a:gd name="connsiteY49" fmla="*/ 1053929 h 1111502"/>
                  <a:gd name="connsiteX50" fmla="*/ 1316124 w 1702224"/>
                  <a:gd name="connsiteY50" fmla="*/ 1040363 h 1111502"/>
                  <a:gd name="connsiteX51" fmla="*/ 1487847 w 1702224"/>
                  <a:gd name="connsiteY51" fmla="*/ 1047725 h 1111502"/>
                  <a:gd name="connsiteX52" fmla="*/ 1513343 w 1702224"/>
                  <a:gd name="connsiteY52" fmla="*/ 1053247 h 1111502"/>
                  <a:gd name="connsiteX53" fmla="*/ 1530181 w 1702224"/>
                  <a:gd name="connsiteY53" fmla="*/ 1044044 h 1111502"/>
                  <a:gd name="connsiteX54" fmla="*/ 1539930 w 1702224"/>
                  <a:gd name="connsiteY54" fmla="*/ 1017798 h 1111502"/>
                  <a:gd name="connsiteX55" fmla="*/ 1531340 w 1702224"/>
                  <a:gd name="connsiteY55" fmla="*/ 945673 h 1111502"/>
                  <a:gd name="connsiteX56" fmla="*/ 1493983 w 1702224"/>
                  <a:gd name="connsiteY56" fmla="*/ 669104 h 1111502"/>
                  <a:gd name="connsiteX57" fmla="*/ 1512661 w 1702224"/>
                  <a:gd name="connsiteY57" fmla="*/ 650970 h 1111502"/>
                  <a:gd name="connsiteX58" fmla="*/ 1578787 w 1702224"/>
                  <a:gd name="connsiteY58" fmla="*/ 659492 h 1111502"/>
                  <a:gd name="connsiteX59" fmla="*/ 1678453 w 1702224"/>
                  <a:gd name="connsiteY59" fmla="*/ 607341 h 1111502"/>
                  <a:gd name="connsiteX60" fmla="*/ 1693110 w 1702224"/>
                  <a:gd name="connsiteY60" fmla="*/ 585253 h 1111502"/>
                  <a:gd name="connsiteX61" fmla="*/ 1665092 w 1702224"/>
                  <a:gd name="connsiteY61" fmla="*/ 402760 h 1111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1702224" h="1111502">
                    <a:moveTo>
                      <a:pt x="1665092" y="402760"/>
                    </a:moveTo>
                    <a:cubicBezTo>
                      <a:pt x="1640346" y="368470"/>
                      <a:pt x="1610691" y="338611"/>
                      <a:pt x="1581787" y="308002"/>
                    </a:cubicBezTo>
                    <a:cubicBezTo>
                      <a:pt x="1543270" y="267236"/>
                      <a:pt x="1503117" y="227969"/>
                      <a:pt x="1467532" y="184476"/>
                    </a:cubicBezTo>
                    <a:cubicBezTo>
                      <a:pt x="1454511" y="154481"/>
                      <a:pt x="1429016" y="134848"/>
                      <a:pt x="1406656" y="112829"/>
                    </a:cubicBezTo>
                    <a:cubicBezTo>
                      <a:pt x="1391453" y="97899"/>
                      <a:pt x="1372434" y="88151"/>
                      <a:pt x="1352051" y="81606"/>
                    </a:cubicBezTo>
                    <a:cubicBezTo>
                      <a:pt x="1347688" y="82629"/>
                      <a:pt x="1343256" y="82288"/>
                      <a:pt x="1338894" y="81606"/>
                    </a:cubicBezTo>
                    <a:cubicBezTo>
                      <a:pt x="1284629" y="73426"/>
                      <a:pt x="1230433" y="65109"/>
                      <a:pt x="1175283" y="68722"/>
                    </a:cubicBezTo>
                    <a:cubicBezTo>
                      <a:pt x="1169557" y="67768"/>
                      <a:pt x="1163831" y="68177"/>
                      <a:pt x="1158104" y="67904"/>
                    </a:cubicBezTo>
                    <a:cubicBezTo>
                      <a:pt x="1118156" y="65995"/>
                      <a:pt x="1078821" y="62382"/>
                      <a:pt x="1051962" y="26660"/>
                    </a:cubicBezTo>
                    <a:cubicBezTo>
                      <a:pt x="1047531" y="20798"/>
                      <a:pt x="1040441" y="19025"/>
                      <a:pt x="1034306" y="15685"/>
                    </a:cubicBezTo>
                    <a:cubicBezTo>
                      <a:pt x="1029329" y="9345"/>
                      <a:pt x="1022717" y="6891"/>
                      <a:pt x="1014877" y="7573"/>
                    </a:cubicBezTo>
                    <a:cubicBezTo>
                      <a:pt x="1006560" y="-4289"/>
                      <a:pt x="995857" y="551"/>
                      <a:pt x="985700" y="3687"/>
                    </a:cubicBezTo>
                    <a:cubicBezTo>
                      <a:pt x="938662" y="18548"/>
                      <a:pt x="892237" y="35182"/>
                      <a:pt x="843972" y="46021"/>
                    </a:cubicBezTo>
                    <a:cubicBezTo>
                      <a:pt x="824680" y="60473"/>
                      <a:pt x="803888" y="74244"/>
                      <a:pt x="808046" y="103080"/>
                    </a:cubicBezTo>
                    <a:cubicBezTo>
                      <a:pt x="809955" y="116442"/>
                      <a:pt x="810296" y="129871"/>
                      <a:pt x="811932" y="143301"/>
                    </a:cubicBezTo>
                    <a:cubicBezTo>
                      <a:pt x="814590" y="143165"/>
                      <a:pt x="817386" y="143642"/>
                      <a:pt x="820453" y="144937"/>
                    </a:cubicBezTo>
                    <a:cubicBezTo>
                      <a:pt x="830270" y="160616"/>
                      <a:pt x="825225" y="175273"/>
                      <a:pt x="814113" y="186658"/>
                    </a:cubicBezTo>
                    <a:cubicBezTo>
                      <a:pt x="769598" y="232196"/>
                      <a:pt x="727332" y="279847"/>
                      <a:pt x="670477" y="312092"/>
                    </a:cubicBezTo>
                    <a:cubicBezTo>
                      <a:pt x="623303" y="338815"/>
                      <a:pt x="582196" y="375150"/>
                      <a:pt x="540680" y="409850"/>
                    </a:cubicBezTo>
                    <a:cubicBezTo>
                      <a:pt x="506253" y="438618"/>
                      <a:pt x="489960" y="479520"/>
                      <a:pt x="486143" y="524581"/>
                    </a:cubicBezTo>
                    <a:cubicBezTo>
                      <a:pt x="485120" y="536239"/>
                      <a:pt x="483484" y="548032"/>
                      <a:pt x="473940" y="555872"/>
                    </a:cubicBezTo>
                    <a:cubicBezTo>
                      <a:pt x="440264" y="583413"/>
                      <a:pt x="417768" y="620362"/>
                      <a:pt x="392476" y="654515"/>
                    </a:cubicBezTo>
                    <a:cubicBezTo>
                      <a:pt x="366435" y="689760"/>
                      <a:pt x="334940" y="707007"/>
                      <a:pt x="291310" y="702985"/>
                    </a:cubicBezTo>
                    <a:cubicBezTo>
                      <a:pt x="278017" y="701758"/>
                      <a:pt x="264587" y="703053"/>
                      <a:pt x="251294" y="705371"/>
                    </a:cubicBezTo>
                    <a:cubicBezTo>
                      <a:pt x="234592" y="708234"/>
                      <a:pt x="218163" y="706393"/>
                      <a:pt x="203097" y="697599"/>
                    </a:cubicBezTo>
                    <a:cubicBezTo>
                      <a:pt x="203097" y="697599"/>
                      <a:pt x="203097" y="697599"/>
                      <a:pt x="203097" y="697599"/>
                    </a:cubicBezTo>
                    <a:cubicBezTo>
                      <a:pt x="170307" y="684374"/>
                      <a:pt x="137312" y="671762"/>
                      <a:pt x="104931" y="657583"/>
                    </a:cubicBezTo>
                    <a:cubicBezTo>
                      <a:pt x="90819" y="651379"/>
                      <a:pt x="77322" y="647221"/>
                      <a:pt x="62188" y="651788"/>
                    </a:cubicBezTo>
                    <a:cubicBezTo>
                      <a:pt x="35124" y="669854"/>
                      <a:pt x="19376" y="697804"/>
                      <a:pt x="356" y="722823"/>
                    </a:cubicBezTo>
                    <a:cubicBezTo>
                      <a:pt x="1516" y="724527"/>
                      <a:pt x="2401" y="726572"/>
                      <a:pt x="2879" y="729094"/>
                    </a:cubicBezTo>
                    <a:cubicBezTo>
                      <a:pt x="1583" y="733321"/>
                      <a:pt x="-2029" y="738843"/>
                      <a:pt x="1516" y="741774"/>
                    </a:cubicBezTo>
                    <a:cubicBezTo>
                      <a:pt x="36760" y="770815"/>
                      <a:pt x="56734" y="815262"/>
                      <a:pt x="98523" y="837554"/>
                    </a:cubicBezTo>
                    <a:cubicBezTo>
                      <a:pt x="149583" y="864823"/>
                      <a:pt x="200916" y="891477"/>
                      <a:pt x="256407" y="909065"/>
                    </a:cubicBezTo>
                    <a:cubicBezTo>
                      <a:pt x="256407" y="909065"/>
                      <a:pt x="256407" y="909065"/>
                      <a:pt x="256407" y="909065"/>
                    </a:cubicBezTo>
                    <a:cubicBezTo>
                      <a:pt x="256407" y="909065"/>
                      <a:pt x="256407" y="909065"/>
                      <a:pt x="256407" y="909065"/>
                    </a:cubicBezTo>
                    <a:cubicBezTo>
                      <a:pt x="278699" y="911043"/>
                      <a:pt x="300377" y="916224"/>
                      <a:pt x="322123" y="921473"/>
                    </a:cubicBezTo>
                    <a:cubicBezTo>
                      <a:pt x="344347" y="926858"/>
                      <a:pt x="366366" y="926654"/>
                      <a:pt x="387976" y="918337"/>
                    </a:cubicBezTo>
                    <a:cubicBezTo>
                      <a:pt x="423834" y="904634"/>
                      <a:pt x="458943" y="889978"/>
                      <a:pt x="488733" y="864550"/>
                    </a:cubicBezTo>
                    <a:cubicBezTo>
                      <a:pt x="505162" y="850507"/>
                      <a:pt x="523160" y="838236"/>
                      <a:pt x="540407" y="825215"/>
                    </a:cubicBezTo>
                    <a:cubicBezTo>
                      <a:pt x="589695" y="784994"/>
                      <a:pt x="642732" y="750159"/>
                      <a:pt x="697200" y="717505"/>
                    </a:cubicBezTo>
                    <a:lnTo>
                      <a:pt x="697200" y="717505"/>
                    </a:lnTo>
                    <a:cubicBezTo>
                      <a:pt x="710903" y="709461"/>
                      <a:pt x="724537" y="701280"/>
                      <a:pt x="738444" y="693509"/>
                    </a:cubicBezTo>
                    <a:cubicBezTo>
                      <a:pt x="748806" y="687714"/>
                      <a:pt x="757191" y="688260"/>
                      <a:pt x="764008" y="700121"/>
                    </a:cubicBezTo>
                    <a:cubicBezTo>
                      <a:pt x="771302" y="712801"/>
                      <a:pt x="781119" y="723981"/>
                      <a:pt x="788617" y="736525"/>
                    </a:cubicBezTo>
                    <a:cubicBezTo>
                      <a:pt x="806001" y="765429"/>
                      <a:pt x="824271" y="793584"/>
                      <a:pt x="824748" y="829715"/>
                    </a:cubicBezTo>
                    <a:cubicBezTo>
                      <a:pt x="825362" y="873071"/>
                      <a:pt x="827475" y="916496"/>
                      <a:pt x="831497" y="959648"/>
                    </a:cubicBezTo>
                    <a:cubicBezTo>
                      <a:pt x="835587" y="1003687"/>
                      <a:pt x="827679" y="1049293"/>
                      <a:pt x="850244" y="1091150"/>
                    </a:cubicBezTo>
                    <a:cubicBezTo>
                      <a:pt x="856925" y="1103626"/>
                      <a:pt x="863810" y="1110374"/>
                      <a:pt x="877649" y="1109556"/>
                    </a:cubicBezTo>
                    <a:cubicBezTo>
                      <a:pt x="889101" y="1120668"/>
                      <a:pt x="988290" y="1080788"/>
                      <a:pt x="1027966" y="1075880"/>
                    </a:cubicBezTo>
                    <a:cubicBezTo>
                      <a:pt x="1083593" y="1068995"/>
                      <a:pt x="1138880" y="1058701"/>
                      <a:pt x="1194644" y="1053929"/>
                    </a:cubicBezTo>
                    <a:cubicBezTo>
                      <a:pt x="1235274" y="1050452"/>
                      <a:pt x="1275085" y="1041249"/>
                      <a:pt x="1316124" y="1040363"/>
                    </a:cubicBezTo>
                    <a:cubicBezTo>
                      <a:pt x="1373592" y="1039136"/>
                      <a:pt x="1430652" y="1044794"/>
                      <a:pt x="1487847" y="1047725"/>
                    </a:cubicBezTo>
                    <a:cubicBezTo>
                      <a:pt x="1496164" y="1048134"/>
                      <a:pt x="1506049" y="1046157"/>
                      <a:pt x="1513343" y="1053247"/>
                    </a:cubicBezTo>
                    <a:cubicBezTo>
                      <a:pt x="1515729" y="1055429"/>
                      <a:pt x="1523909" y="1046703"/>
                      <a:pt x="1530181" y="1044044"/>
                    </a:cubicBezTo>
                    <a:cubicBezTo>
                      <a:pt x="1542656" y="1038727"/>
                      <a:pt x="1541429" y="1027751"/>
                      <a:pt x="1539930" y="1017798"/>
                    </a:cubicBezTo>
                    <a:cubicBezTo>
                      <a:pt x="1536180" y="993802"/>
                      <a:pt x="1534340" y="969670"/>
                      <a:pt x="1531340" y="945673"/>
                    </a:cubicBezTo>
                    <a:cubicBezTo>
                      <a:pt x="1519751" y="853370"/>
                      <a:pt x="1506594" y="761271"/>
                      <a:pt x="1493983" y="669104"/>
                    </a:cubicBezTo>
                    <a:cubicBezTo>
                      <a:pt x="1491392" y="649948"/>
                      <a:pt x="1493232" y="648652"/>
                      <a:pt x="1512661" y="650970"/>
                    </a:cubicBezTo>
                    <a:cubicBezTo>
                      <a:pt x="1534681" y="653561"/>
                      <a:pt x="1555882" y="660991"/>
                      <a:pt x="1578787" y="659492"/>
                    </a:cubicBezTo>
                    <a:cubicBezTo>
                      <a:pt x="1620167" y="656765"/>
                      <a:pt x="1648935" y="631610"/>
                      <a:pt x="1678453" y="607341"/>
                    </a:cubicBezTo>
                    <a:cubicBezTo>
                      <a:pt x="1685339" y="601683"/>
                      <a:pt x="1690860" y="593979"/>
                      <a:pt x="1693110" y="585253"/>
                    </a:cubicBezTo>
                    <a:cubicBezTo>
                      <a:pt x="1709607" y="520423"/>
                      <a:pt x="1705653" y="458796"/>
                      <a:pt x="1665092" y="402760"/>
                    </a:cubicBezTo>
                    <a:close/>
                  </a:path>
                </a:pathLst>
              </a:custGeom>
              <a:solidFill>
                <a:srgbClr val="A8ADC3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57036E1E-B646-4FCF-8E73-465429334BBB}"/>
                  </a:ext>
                </a:extLst>
              </p:cNvPr>
              <p:cNvSpPr/>
              <p:nvPr/>
            </p:nvSpPr>
            <p:spPr>
              <a:xfrm>
                <a:off x="7006002" y="1785314"/>
                <a:ext cx="191980" cy="180940"/>
              </a:xfrm>
              <a:custGeom>
                <a:avLst/>
                <a:gdLst>
                  <a:gd name="connsiteX0" fmla="*/ 132808 w 191980"/>
                  <a:gd name="connsiteY0" fmla="*/ 180941 h 180940"/>
                  <a:gd name="connsiteX1" fmla="*/ 73977 w 191980"/>
                  <a:gd name="connsiteY1" fmla="*/ 168397 h 180940"/>
                  <a:gd name="connsiteX2" fmla="*/ 19712 w 191980"/>
                  <a:gd name="connsiteY2" fmla="*/ 130017 h 180940"/>
                  <a:gd name="connsiteX3" fmla="*/ 6555 w 191980"/>
                  <a:gd name="connsiteY3" fmla="*/ 111611 h 180940"/>
                  <a:gd name="connsiteX4" fmla="*/ 18963 w 191980"/>
                  <a:gd name="connsiteY4" fmla="*/ 4651 h 180940"/>
                  <a:gd name="connsiteX5" fmla="*/ 77317 w 191980"/>
                  <a:gd name="connsiteY5" fmla="*/ 10991 h 180940"/>
                  <a:gd name="connsiteX6" fmla="*/ 140920 w 191980"/>
                  <a:gd name="connsiteY6" fmla="*/ 8945 h 180940"/>
                  <a:gd name="connsiteX7" fmla="*/ 170984 w 191980"/>
                  <a:gd name="connsiteY7" fmla="*/ 20398 h 180940"/>
                  <a:gd name="connsiteX8" fmla="*/ 191981 w 191980"/>
                  <a:gd name="connsiteY8" fmla="*/ 103635 h 180940"/>
                  <a:gd name="connsiteX9" fmla="*/ 132808 w 191980"/>
                  <a:gd name="connsiteY9" fmla="*/ 180941 h 180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1980" h="180940">
                    <a:moveTo>
                      <a:pt x="132808" y="180941"/>
                    </a:moveTo>
                    <a:cubicBezTo>
                      <a:pt x="114197" y="172692"/>
                      <a:pt x="92928" y="179918"/>
                      <a:pt x="73977" y="168397"/>
                    </a:cubicBezTo>
                    <a:cubicBezTo>
                      <a:pt x="54888" y="156740"/>
                      <a:pt x="36550" y="144606"/>
                      <a:pt x="19712" y="130017"/>
                    </a:cubicBezTo>
                    <a:cubicBezTo>
                      <a:pt x="13850" y="124904"/>
                      <a:pt x="8464" y="118837"/>
                      <a:pt x="6555" y="111611"/>
                    </a:cubicBezTo>
                    <a:cubicBezTo>
                      <a:pt x="-3125" y="74458"/>
                      <a:pt x="-4420" y="38054"/>
                      <a:pt x="18963" y="4651"/>
                    </a:cubicBezTo>
                    <a:cubicBezTo>
                      <a:pt x="39550" y="-3871"/>
                      <a:pt x="59320" y="-53"/>
                      <a:pt x="77317" y="10991"/>
                    </a:cubicBezTo>
                    <a:cubicBezTo>
                      <a:pt x="99472" y="24557"/>
                      <a:pt x="119378" y="24011"/>
                      <a:pt x="140920" y="8945"/>
                    </a:cubicBezTo>
                    <a:cubicBezTo>
                      <a:pt x="160076" y="-4416"/>
                      <a:pt x="164644" y="-1962"/>
                      <a:pt x="170984" y="20398"/>
                    </a:cubicBezTo>
                    <a:cubicBezTo>
                      <a:pt x="178755" y="47939"/>
                      <a:pt x="188776" y="74935"/>
                      <a:pt x="191981" y="103635"/>
                    </a:cubicBezTo>
                    <a:cubicBezTo>
                      <a:pt x="178210" y="133903"/>
                      <a:pt x="155032" y="157081"/>
                      <a:pt x="132808" y="180941"/>
                    </a:cubicBezTo>
                    <a:close/>
                  </a:path>
                </a:pathLst>
              </a:custGeom>
              <a:solidFill>
                <a:srgbClr val="FDC092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52DB4D7A-5D7A-41B9-96B7-4D85E54900E9}"/>
                  </a:ext>
                </a:extLst>
              </p:cNvPr>
              <p:cNvSpPr/>
              <p:nvPr/>
            </p:nvSpPr>
            <p:spPr>
              <a:xfrm>
                <a:off x="7721161" y="1087667"/>
                <a:ext cx="261947" cy="322857"/>
              </a:xfrm>
              <a:custGeom>
                <a:avLst/>
                <a:gdLst>
                  <a:gd name="connsiteX0" fmla="*/ 235224 w 261947"/>
                  <a:gd name="connsiteY0" fmla="*/ 294430 h 322857"/>
                  <a:gd name="connsiteX1" fmla="*/ 173870 w 261947"/>
                  <a:gd name="connsiteY1" fmla="*/ 322858 h 322857"/>
                  <a:gd name="connsiteX2" fmla="*/ 147352 w 261947"/>
                  <a:gd name="connsiteY2" fmla="*/ 310723 h 322857"/>
                  <a:gd name="connsiteX3" fmla="*/ 49935 w 261947"/>
                  <a:gd name="connsiteY3" fmla="*/ 195037 h 322857"/>
                  <a:gd name="connsiteX4" fmla="*/ 38346 w 261947"/>
                  <a:gd name="connsiteY4" fmla="*/ 173222 h 322857"/>
                  <a:gd name="connsiteX5" fmla="*/ 2352 w 261947"/>
                  <a:gd name="connsiteY5" fmla="*/ 64149 h 322857"/>
                  <a:gd name="connsiteX6" fmla="*/ 4193 w 261947"/>
                  <a:gd name="connsiteY6" fmla="*/ 43220 h 322857"/>
                  <a:gd name="connsiteX7" fmla="*/ 32825 w 261947"/>
                  <a:gd name="connsiteY7" fmla="*/ 0 h 322857"/>
                  <a:gd name="connsiteX8" fmla="*/ 136035 w 261947"/>
                  <a:gd name="connsiteY8" fmla="*/ 128025 h 322857"/>
                  <a:gd name="connsiteX9" fmla="*/ 155123 w 261947"/>
                  <a:gd name="connsiteY9" fmla="*/ 142273 h 322857"/>
                  <a:gd name="connsiteX10" fmla="*/ 149465 w 261947"/>
                  <a:gd name="connsiteY10" fmla="*/ 116777 h 322857"/>
                  <a:gd name="connsiteX11" fmla="*/ 120424 w 261947"/>
                  <a:gd name="connsiteY11" fmla="*/ 71920 h 322857"/>
                  <a:gd name="connsiteX12" fmla="*/ 140398 w 261947"/>
                  <a:gd name="connsiteY12" fmla="*/ 39607 h 322857"/>
                  <a:gd name="connsiteX13" fmla="*/ 192617 w 261947"/>
                  <a:gd name="connsiteY13" fmla="*/ 77238 h 322857"/>
                  <a:gd name="connsiteX14" fmla="*/ 196776 w 261947"/>
                  <a:gd name="connsiteY14" fmla="*/ 91894 h 322857"/>
                  <a:gd name="connsiteX15" fmla="*/ 255062 w 261947"/>
                  <a:gd name="connsiteY15" fmla="*/ 191629 h 322857"/>
                  <a:gd name="connsiteX16" fmla="*/ 261947 w 261947"/>
                  <a:gd name="connsiteY16" fmla="*/ 200423 h 322857"/>
                  <a:gd name="connsiteX17" fmla="*/ 248926 w 261947"/>
                  <a:gd name="connsiteY17" fmla="*/ 213852 h 322857"/>
                  <a:gd name="connsiteX18" fmla="*/ 232702 w 261947"/>
                  <a:gd name="connsiteY18" fmla="*/ 258709 h 322857"/>
                  <a:gd name="connsiteX19" fmla="*/ 235224 w 261947"/>
                  <a:gd name="connsiteY19" fmla="*/ 294430 h 322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1947" h="322857">
                    <a:moveTo>
                      <a:pt x="235224" y="294430"/>
                    </a:moveTo>
                    <a:cubicBezTo>
                      <a:pt x="215863" y="306292"/>
                      <a:pt x="198752" y="322858"/>
                      <a:pt x="173870" y="322858"/>
                    </a:cubicBezTo>
                    <a:cubicBezTo>
                      <a:pt x="162963" y="322858"/>
                      <a:pt x="154578" y="319449"/>
                      <a:pt x="147352" y="310723"/>
                    </a:cubicBezTo>
                    <a:cubicBezTo>
                      <a:pt x="115175" y="271934"/>
                      <a:pt x="82453" y="233554"/>
                      <a:pt x="49935" y="195037"/>
                    </a:cubicBezTo>
                    <a:cubicBezTo>
                      <a:pt x="44482" y="188561"/>
                      <a:pt x="41005" y="181267"/>
                      <a:pt x="38346" y="173222"/>
                    </a:cubicBezTo>
                    <a:cubicBezTo>
                      <a:pt x="26553" y="136819"/>
                      <a:pt x="14623" y="100416"/>
                      <a:pt x="2352" y="64149"/>
                    </a:cubicBezTo>
                    <a:cubicBezTo>
                      <a:pt x="-170" y="56582"/>
                      <a:pt x="-2011" y="49697"/>
                      <a:pt x="4193" y="43220"/>
                    </a:cubicBezTo>
                    <a:cubicBezTo>
                      <a:pt x="13669" y="28904"/>
                      <a:pt x="23144" y="14657"/>
                      <a:pt x="32825" y="0"/>
                    </a:cubicBezTo>
                    <a:cubicBezTo>
                      <a:pt x="73182" y="38448"/>
                      <a:pt x="108085" y="80305"/>
                      <a:pt x="136035" y="128025"/>
                    </a:cubicBezTo>
                    <a:cubicBezTo>
                      <a:pt x="139921" y="134706"/>
                      <a:pt x="143193" y="150453"/>
                      <a:pt x="155123" y="142273"/>
                    </a:cubicBezTo>
                    <a:cubicBezTo>
                      <a:pt x="167667" y="133683"/>
                      <a:pt x="155055" y="124071"/>
                      <a:pt x="149465" y="116777"/>
                    </a:cubicBezTo>
                    <a:cubicBezTo>
                      <a:pt x="138626" y="102529"/>
                      <a:pt x="128264" y="88077"/>
                      <a:pt x="120424" y="71920"/>
                    </a:cubicBezTo>
                    <a:cubicBezTo>
                      <a:pt x="112312" y="55218"/>
                      <a:pt x="121583" y="40084"/>
                      <a:pt x="140398" y="39607"/>
                    </a:cubicBezTo>
                    <a:cubicBezTo>
                      <a:pt x="163917" y="39062"/>
                      <a:pt x="182255" y="52151"/>
                      <a:pt x="192617" y="77238"/>
                    </a:cubicBezTo>
                    <a:cubicBezTo>
                      <a:pt x="194526" y="81942"/>
                      <a:pt x="196844" y="86986"/>
                      <a:pt x="196776" y="91894"/>
                    </a:cubicBezTo>
                    <a:cubicBezTo>
                      <a:pt x="196367" y="136887"/>
                      <a:pt x="225135" y="164496"/>
                      <a:pt x="255062" y="191629"/>
                    </a:cubicBezTo>
                    <a:cubicBezTo>
                      <a:pt x="257789" y="194083"/>
                      <a:pt x="259629" y="197491"/>
                      <a:pt x="261947" y="200423"/>
                    </a:cubicBezTo>
                    <a:cubicBezTo>
                      <a:pt x="257652" y="204922"/>
                      <a:pt x="253766" y="209967"/>
                      <a:pt x="248926" y="213852"/>
                    </a:cubicBezTo>
                    <a:cubicBezTo>
                      <a:pt x="234338" y="225646"/>
                      <a:pt x="228339" y="239621"/>
                      <a:pt x="232702" y="258709"/>
                    </a:cubicBezTo>
                    <a:cubicBezTo>
                      <a:pt x="235292" y="270230"/>
                      <a:pt x="234474" y="282501"/>
                      <a:pt x="235224" y="294430"/>
                    </a:cubicBezTo>
                    <a:close/>
                  </a:path>
                </a:pathLst>
              </a:custGeom>
              <a:solidFill>
                <a:srgbClr val="FDC091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66E24DF2-2525-4E78-80FD-C1934F93EE6C}"/>
                  </a:ext>
                </a:extLst>
              </p:cNvPr>
              <p:cNvSpPr/>
              <p:nvPr/>
            </p:nvSpPr>
            <p:spPr>
              <a:xfrm>
                <a:off x="8012830" y="2267165"/>
                <a:ext cx="643602" cy="82785"/>
              </a:xfrm>
              <a:custGeom>
                <a:avLst/>
                <a:gdLst>
                  <a:gd name="connsiteX0" fmla="*/ 643602 w 643602"/>
                  <a:gd name="connsiteY0" fmla="*/ 20653 h 82785"/>
                  <a:gd name="connsiteX1" fmla="*/ 589066 w 643602"/>
                  <a:gd name="connsiteY1" fmla="*/ 27879 h 82785"/>
                  <a:gd name="connsiteX2" fmla="*/ 179972 w 643602"/>
                  <a:gd name="connsiteY2" fmla="*/ 63668 h 82785"/>
                  <a:gd name="connsiteX3" fmla="*/ 8862 w 643602"/>
                  <a:gd name="connsiteY3" fmla="*/ 82756 h 82785"/>
                  <a:gd name="connsiteX4" fmla="*/ 0 w 643602"/>
                  <a:gd name="connsiteY4" fmla="*/ 80575 h 82785"/>
                  <a:gd name="connsiteX5" fmla="*/ 214125 w 643602"/>
                  <a:gd name="connsiteY5" fmla="*/ 28356 h 82785"/>
                  <a:gd name="connsiteX6" fmla="*/ 403709 w 643602"/>
                  <a:gd name="connsiteY6" fmla="*/ 3473 h 82785"/>
                  <a:gd name="connsiteX7" fmla="*/ 603995 w 643602"/>
                  <a:gd name="connsiteY7" fmla="*/ 10427 h 82785"/>
                  <a:gd name="connsiteX8" fmla="*/ 643602 w 643602"/>
                  <a:gd name="connsiteY8" fmla="*/ 20653 h 82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3602" h="82785">
                    <a:moveTo>
                      <a:pt x="643602" y="20653"/>
                    </a:moveTo>
                    <a:cubicBezTo>
                      <a:pt x="626082" y="28015"/>
                      <a:pt x="607199" y="26174"/>
                      <a:pt x="589066" y="27879"/>
                    </a:cubicBezTo>
                    <a:cubicBezTo>
                      <a:pt x="452791" y="40490"/>
                      <a:pt x="316313" y="51875"/>
                      <a:pt x="179972" y="63668"/>
                    </a:cubicBezTo>
                    <a:cubicBezTo>
                      <a:pt x="134297" y="67622"/>
                      <a:pt x="54537" y="78802"/>
                      <a:pt x="8862" y="82756"/>
                    </a:cubicBezTo>
                    <a:cubicBezTo>
                      <a:pt x="5999" y="83029"/>
                      <a:pt x="2931" y="81325"/>
                      <a:pt x="0" y="80575"/>
                    </a:cubicBezTo>
                    <a:cubicBezTo>
                      <a:pt x="56855" y="52829"/>
                      <a:pt x="151476" y="34491"/>
                      <a:pt x="214125" y="28356"/>
                    </a:cubicBezTo>
                    <a:cubicBezTo>
                      <a:pt x="277524" y="22152"/>
                      <a:pt x="340309" y="9677"/>
                      <a:pt x="403709" y="3473"/>
                    </a:cubicBezTo>
                    <a:cubicBezTo>
                      <a:pt x="470516" y="-3003"/>
                      <a:pt x="537596" y="-276"/>
                      <a:pt x="603995" y="10427"/>
                    </a:cubicBezTo>
                    <a:cubicBezTo>
                      <a:pt x="617220" y="12540"/>
                      <a:pt x="633581" y="5314"/>
                      <a:pt x="643602" y="20653"/>
                    </a:cubicBezTo>
                    <a:close/>
                  </a:path>
                </a:pathLst>
              </a:custGeom>
              <a:solidFill>
                <a:srgbClr val="010102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89" name="Oval 10">
            <a:extLst>
              <a:ext uri="{FF2B5EF4-FFF2-40B4-BE49-F238E27FC236}">
                <a16:creationId xmlns:a16="http://schemas.microsoft.com/office/drawing/2014/main" id="{218A5622-4D2B-4C61-BE31-77122165CAB6}"/>
              </a:ext>
            </a:extLst>
          </p:cNvPr>
          <p:cNvSpPr/>
          <p:nvPr/>
        </p:nvSpPr>
        <p:spPr>
          <a:xfrm>
            <a:off x="4680663" y="5754101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0" name="Graphic 14">
            <a:extLst>
              <a:ext uri="{FF2B5EF4-FFF2-40B4-BE49-F238E27FC236}">
                <a16:creationId xmlns:a16="http://schemas.microsoft.com/office/drawing/2014/main" id="{4E940ECB-3029-459E-BACA-B1231F0FBF68}"/>
              </a:ext>
            </a:extLst>
          </p:cNvPr>
          <p:cNvGrpSpPr/>
          <p:nvPr/>
        </p:nvGrpSpPr>
        <p:grpSpPr>
          <a:xfrm>
            <a:off x="5872021" y="2297169"/>
            <a:ext cx="4061355" cy="3278013"/>
            <a:chOff x="2444748" y="555045"/>
            <a:chExt cx="7282048" cy="5727454"/>
          </a:xfrm>
        </p:grpSpPr>
        <p:sp>
          <p:nvSpPr>
            <p:cNvPr id="91" name="Freeform: Shape 16">
              <a:extLst>
                <a:ext uri="{FF2B5EF4-FFF2-40B4-BE49-F238E27FC236}">
                  <a16:creationId xmlns:a16="http://schemas.microsoft.com/office/drawing/2014/main" id="{96FA9F03-DB55-480C-9B18-C689D7E05E9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17">
              <a:extLst>
                <a:ext uri="{FF2B5EF4-FFF2-40B4-BE49-F238E27FC236}">
                  <a16:creationId xmlns:a16="http://schemas.microsoft.com/office/drawing/2014/main" id="{46385ED6-10B7-4908-BDBB-F54A38C41CE2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18">
              <a:extLst>
                <a:ext uri="{FF2B5EF4-FFF2-40B4-BE49-F238E27FC236}">
                  <a16:creationId xmlns:a16="http://schemas.microsoft.com/office/drawing/2014/main" id="{8EA84963-9E8E-418B-A361-8F43DC71E2A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19">
              <a:extLst>
                <a:ext uri="{FF2B5EF4-FFF2-40B4-BE49-F238E27FC236}">
                  <a16:creationId xmlns:a16="http://schemas.microsoft.com/office/drawing/2014/main" id="{32CA4D9D-6F1F-4281-8862-E325D5CF483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20">
              <a:extLst>
                <a:ext uri="{FF2B5EF4-FFF2-40B4-BE49-F238E27FC236}">
                  <a16:creationId xmlns:a16="http://schemas.microsoft.com/office/drawing/2014/main" id="{DA5871B2-629F-483C-BED2-33507A5C7EFE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21">
              <a:extLst>
                <a:ext uri="{FF2B5EF4-FFF2-40B4-BE49-F238E27FC236}">
                  <a16:creationId xmlns:a16="http://schemas.microsoft.com/office/drawing/2014/main" id="{016F627E-8A1A-4AB6-936B-BFCFE53E8F70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22">
              <a:extLst>
                <a:ext uri="{FF2B5EF4-FFF2-40B4-BE49-F238E27FC236}">
                  <a16:creationId xmlns:a16="http://schemas.microsoft.com/office/drawing/2014/main" id="{DF5DC2C0-BBDB-46FF-8866-DB6C42F128B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23">
              <a:extLst>
                <a:ext uri="{FF2B5EF4-FFF2-40B4-BE49-F238E27FC236}">
                  <a16:creationId xmlns:a16="http://schemas.microsoft.com/office/drawing/2014/main" id="{60972124-3FAB-47FC-A64B-EC764558E64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26A0A37C-0D7C-4FD5-9F2B-285CB1AD120D}"/>
              </a:ext>
            </a:extLst>
          </p:cNvPr>
          <p:cNvGrpSpPr/>
          <p:nvPr/>
        </p:nvGrpSpPr>
        <p:grpSpPr>
          <a:xfrm>
            <a:off x="3723657" y="2259983"/>
            <a:ext cx="1679699" cy="3352385"/>
            <a:chOff x="3562232" y="2208816"/>
            <a:chExt cx="1576880" cy="3147176"/>
          </a:xfrm>
        </p:grpSpPr>
        <p:sp>
          <p:nvSpPr>
            <p:cNvPr id="100" name="Graphic 2">
              <a:extLst>
                <a:ext uri="{FF2B5EF4-FFF2-40B4-BE49-F238E27FC236}">
                  <a16:creationId xmlns:a16="http://schemas.microsoft.com/office/drawing/2014/main" id="{D618E303-9726-4D7F-8358-533BC6FD882F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Graphic 2">
              <a:extLst>
                <a:ext uri="{FF2B5EF4-FFF2-40B4-BE49-F238E27FC236}">
                  <a16:creationId xmlns:a16="http://schemas.microsoft.com/office/drawing/2014/main" id="{B588154C-4F67-4001-9137-6187901F6FCD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Graphic 2">
              <a:extLst>
                <a:ext uri="{FF2B5EF4-FFF2-40B4-BE49-F238E27FC236}">
                  <a16:creationId xmlns:a16="http://schemas.microsoft.com/office/drawing/2014/main" id="{8FFFD8F7-D636-40A3-B7F1-5919453FFA0C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Graphic 2">
              <a:extLst>
                <a:ext uri="{FF2B5EF4-FFF2-40B4-BE49-F238E27FC236}">
                  <a16:creationId xmlns:a16="http://schemas.microsoft.com/office/drawing/2014/main" id="{15004F24-B8AD-4496-A820-B3C556BD3084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Graphic 2">
              <a:extLst>
                <a:ext uri="{FF2B5EF4-FFF2-40B4-BE49-F238E27FC236}">
                  <a16:creationId xmlns:a16="http://schemas.microsoft.com/office/drawing/2014/main" id="{6D6414A0-A006-42A6-BF88-BFEFE1E843A7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Graphic 2">
              <a:extLst>
                <a:ext uri="{FF2B5EF4-FFF2-40B4-BE49-F238E27FC236}">
                  <a16:creationId xmlns:a16="http://schemas.microsoft.com/office/drawing/2014/main" id="{6C77FF0A-1493-4E2F-B846-1F8DC5DFCF2C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Graphic 2">
              <a:extLst>
                <a:ext uri="{FF2B5EF4-FFF2-40B4-BE49-F238E27FC236}">
                  <a16:creationId xmlns:a16="http://schemas.microsoft.com/office/drawing/2014/main" id="{52E34DBF-8C20-4DBD-A62D-9F0693800377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Graphic 2">
              <a:extLst>
                <a:ext uri="{FF2B5EF4-FFF2-40B4-BE49-F238E27FC236}">
                  <a16:creationId xmlns:a16="http://schemas.microsoft.com/office/drawing/2014/main" id="{9C737C60-B32F-4096-B282-49B42FDC80E1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Graphic 2">
              <a:extLst>
                <a:ext uri="{FF2B5EF4-FFF2-40B4-BE49-F238E27FC236}">
                  <a16:creationId xmlns:a16="http://schemas.microsoft.com/office/drawing/2014/main" id="{7958983A-5965-42C0-81EC-A6E521B264E1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09" name="Graphic 2">
              <a:extLst>
                <a:ext uri="{FF2B5EF4-FFF2-40B4-BE49-F238E27FC236}">
                  <a16:creationId xmlns:a16="http://schemas.microsoft.com/office/drawing/2014/main" id="{9253EEF9-0B74-43CD-AC68-B85776C76023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10" name="Graphic 2">
              <a:extLst>
                <a:ext uri="{FF2B5EF4-FFF2-40B4-BE49-F238E27FC236}">
                  <a16:creationId xmlns:a16="http://schemas.microsoft.com/office/drawing/2014/main" id="{87291424-FA04-4ED3-8978-772637F69B08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Graphic 2">
              <a:extLst>
                <a:ext uri="{FF2B5EF4-FFF2-40B4-BE49-F238E27FC236}">
                  <a16:creationId xmlns:a16="http://schemas.microsoft.com/office/drawing/2014/main" id="{B80964A0-B590-4020-96BB-F74CA9ED6334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Oval 216">
              <a:extLst>
                <a:ext uri="{FF2B5EF4-FFF2-40B4-BE49-F238E27FC236}">
                  <a16:creationId xmlns:a16="http://schemas.microsoft.com/office/drawing/2014/main" id="{545E2012-EA6E-4716-A8F2-2E7448834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217">
              <a:extLst>
                <a:ext uri="{FF2B5EF4-FFF2-40B4-BE49-F238E27FC236}">
                  <a16:creationId xmlns:a16="http://schemas.microsoft.com/office/drawing/2014/main" id="{CF617F2B-9D30-48A1-BA92-A8CE73B40B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4" name="Oval 218">
              <a:extLst>
                <a:ext uri="{FF2B5EF4-FFF2-40B4-BE49-F238E27FC236}">
                  <a16:creationId xmlns:a16="http://schemas.microsoft.com/office/drawing/2014/main" id="{550D779F-A394-4AF7-83D0-097596BD6BEA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5" name="Oval 219">
              <a:extLst>
                <a:ext uri="{FF2B5EF4-FFF2-40B4-BE49-F238E27FC236}">
                  <a16:creationId xmlns:a16="http://schemas.microsoft.com/office/drawing/2014/main" id="{AC743CD1-490B-42DC-907A-E1FD95565629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6" name="Graphic 2">
              <a:extLst>
                <a:ext uri="{FF2B5EF4-FFF2-40B4-BE49-F238E27FC236}">
                  <a16:creationId xmlns:a16="http://schemas.microsoft.com/office/drawing/2014/main" id="{9E47A4BF-C8BF-4B9D-8FBB-ED6D9A8A525D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9F0102B0-5810-4477-B907-C2B2FB0D0F54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18" name="Group 2">
            <a:extLst>
              <a:ext uri="{FF2B5EF4-FFF2-40B4-BE49-F238E27FC236}">
                <a16:creationId xmlns:a16="http://schemas.microsoft.com/office/drawing/2014/main" id="{1D3A8761-8B85-44B9-945C-4500F1C267CD}"/>
              </a:ext>
            </a:extLst>
          </p:cNvPr>
          <p:cNvGrpSpPr/>
          <p:nvPr/>
        </p:nvGrpSpPr>
        <p:grpSpPr>
          <a:xfrm>
            <a:off x="296682" y="3007665"/>
            <a:ext cx="3083687" cy="1857020"/>
            <a:chOff x="4098364" y="1571764"/>
            <a:chExt cx="7301609" cy="4397082"/>
          </a:xfrm>
        </p:grpSpPr>
        <p:grpSp>
          <p:nvGrpSpPr>
            <p:cNvPr id="119" name="Graphic 55">
              <a:extLst>
                <a:ext uri="{FF2B5EF4-FFF2-40B4-BE49-F238E27FC236}">
                  <a16:creationId xmlns:a16="http://schemas.microsoft.com/office/drawing/2014/main" id="{708EA2F1-8267-41CD-BEB8-EF8817AB241C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144" name="Freeform: Shape 29">
                <a:extLst>
                  <a:ext uri="{FF2B5EF4-FFF2-40B4-BE49-F238E27FC236}">
                    <a16:creationId xmlns:a16="http://schemas.microsoft.com/office/drawing/2014/main" id="{24FA055F-1A93-435C-8782-D8BBEBE39265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/>
              </a:p>
            </p:txBody>
          </p:sp>
          <p:sp>
            <p:nvSpPr>
              <p:cNvPr id="145" name="Freeform: Shape 30">
                <a:extLst>
                  <a:ext uri="{FF2B5EF4-FFF2-40B4-BE49-F238E27FC236}">
                    <a16:creationId xmlns:a16="http://schemas.microsoft.com/office/drawing/2014/main" id="{15495647-076E-4E08-9934-D452B2CC5115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/>
              </a:p>
            </p:txBody>
          </p:sp>
        </p:grpSp>
        <p:sp>
          <p:nvSpPr>
            <p:cNvPr id="120" name="Freeform: Shape 5">
              <a:extLst>
                <a:ext uri="{FF2B5EF4-FFF2-40B4-BE49-F238E27FC236}">
                  <a16:creationId xmlns:a16="http://schemas.microsoft.com/office/drawing/2014/main" id="{38688812-D498-4DC6-B8B3-568CDF8A120E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121" name="Freeform: Shape 6">
              <a:extLst>
                <a:ext uri="{FF2B5EF4-FFF2-40B4-BE49-F238E27FC236}">
                  <a16:creationId xmlns:a16="http://schemas.microsoft.com/office/drawing/2014/main" id="{90CE59FD-4029-478A-AD62-A40DEC307C7D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122" name="Freeform: Shape 7">
              <a:extLst>
                <a:ext uri="{FF2B5EF4-FFF2-40B4-BE49-F238E27FC236}">
                  <a16:creationId xmlns:a16="http://schemas.microsoft.com/office/drawing/2014/main" id="{72B6DF19-7ECE-48F4-868C-04E44C71BC08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123" name="Freeform: Shape 8">
              <a:extLst>
                <a:ext uri="{FF2B5EF4-FFF2-40B4-BE49-F238E27FC236}">
                  <a16:creationId xmlns:a16="http://schemas.microsoft.com/office/drawing/2014/main" id="{E7EB99A1-E3E7-43D5-8D68-983C979149C8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124" name="Freeform: Shape 9">
              <a:extLst>
                <a:ext uri="{FF2B5EF4-FFF2-40B4-BE49-F238E27FC236}">
                  <a16:creationId xmlns:a16="http://schemas.microsoft.com/office/drawing/2014/main" id="{76CD7C50-773F-46AC-B619-9125F5C68A6A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125" name="Freeform: Shape 10">
              <a:extLst>
                <a:ext uri="{FF2B5EF4-FFF2-40B4-BE49-F238E27FC236}">
                  <a16:creationId xmlns:a16="http://schemas.microsoft.com/office/drawing/2014/main" id="{9F8EE224-3977-48C7-B2D0-A1122795F471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126" name="Freeform: Shape 11">
              <a:extLst>
                <a:ext uri="{FF2B5EF4-FFF2-40B4-BE49-F238E27FC236}">
                  <a16:creationId xmlns:a16="http://schemas.microsoft.com/office/drawing/2014/main" id="{37A38220-3DF4-4A9A-A090-17873B910376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127" name="Freeform: Shape 12">
              <a:extLst>
                <a:ext uri="{FF2B5EF4-FFF2-40B4-BE49-F238E27FC236}">
                  <a16:creationId xmlns:a16="http://schemas.microsoft.com/office/drawing/2014/main" id="{1B05DC1F-5CB2-4494-AE5E-E7A474C03C55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128" name="Freeform: Shape 13">
              <a:extLst>
                <a:ext uri="{FF2B5EF4-FFF2-40B4-BE49-F238E27FC236}">
                  <a16:creationId xmlns:a16="http://schemas.microsoft.com/office/drawing/2014/main" id="{096F7020-593C-44A2-9ACD-EF1CA122398E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129" name="Freeform: Shape 14">
              <a:extLst>
                <a:ext uri="{FF2B5EF4-FFF2-40B4-BE49-F238E27FC236}">
                  <a16:creationId xmlns:a16="http://schemas.microsoft.com/office/drawing/2014/main" id="{A8D6F5D6-9BA9-4FEE-8A67-8B98E4FC32BF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130" name="Freeform: Shape 15">
              <a:extLst>
                <a:ext uri="{FF2B5EF4-FFF2-40B4-BE49-F238E27FC236}">
                  <a16:creationId xmlns:a16="http://schemas.microsoft.com/office/drawing/2014/main" id="{96BB4AEE-0658-44B4-B6CE-E208D999DE7A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131" name="Freeform: Shape 16">
              <a:extLst>
                <a:ext uri="{FF2B5EF4-FFF2-40B4-BE49-F238E27FC236}">
                  <a16:creationId xmlns:a16="http://schemas.microsoft.com/office/drawing/2014/main" id="{E436CBC1-7C0C-4167-8C76-83FA53E2E393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/>
            </a:p>
          </p:txBody>
        </p:sp>
        <p:sp>
          <p:nvSpPr>
            <p:cNvPr id="132" name="Freeform: Shape 17">
              <a:extLst>
                <a:ext uri="{FF2B5EF4-FFF2-40B4-BE49-F238E27FC236}">
                  <a16:creationId xmlns:a16="http://schemas.microsoft.com/office/drawing/2014/main" id="{69CCBF14-C243-48DC-AD99-F73E87869B38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 dirty="0"/>
            </a:p>
          </p:txBody>
        </p:sp>
        <p:grpSp>
          <p:nvGrpSpPr>
            <p:cNvPr id="133" name="Group 18">
              <a:extLst>
                <a:ext uri="{FF2B5EF4-FFF2-40B4-BE49-F238E27FC236}">
                  <a16:creationId xmlns:a16="http://schemas.microsoft.com/office/drawing/2014/main" id="{B19258C9-0D48-4904-880C-C07BC4B8C997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140" name="Rectangle 25">
                <a:extLst>
                  <a:ext uri="{FF2B5EF4-FFF2-40B4-BE49-F238E27FC236}">
                    <a16:creationId xmlns:a16="http://schemas.microsoft.com/office/drawing/2014/main" id="{B8B3C91C-B117-4CBD-9148-5AF27E189A64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141" name="Rectangle 26">
                <a:extLst>
                  <a:ext uri="{FF2B5EF4-FFF2-40B4-BE49-F238E27FC236}">
                    <a16:creationId xmlns:a16="http://schemas.microsoft.com/office/drawing/2014/main" id="{EAEBB0F4-30C7-4D5E-8810-2CDD411DAF0D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142" name="Rectangle 27">
                <a:extLst>
                  <a:ext uri="{FF2B5EF4-FFF2-40B4-BE49-F238E27FC236}">
                    <a16:creationId xmlns:a16="http://schemas.microsoft.com/office/drawing/2014/main" id="{353BE068-CDBF-48DC-AC96-FE54D8BC6134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143" name="Rectangle 28">
                <a:extLst>
                  <a:ext uri="{FF2B5EF4-FFF2-40B4-BE49-F238E27FC236}">
                    <a16:creationId xmlns:a16="http://schemas.microsoft.com/office/drawing/2014/main" id="{8F4E2183-E066-4385-AA0E-A169CB25F7AF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</p:grpSp>
        <p:grpSp>
          <p:nvGrpSpPr>
            <p:cNvPr id="134" name="Group 19">
              <a:extLst>
                <a:ext uri="{FF2B5EF4-FFF2-40B4-BE49-F238E27FC236}">
                  <a16:creationId xmlns:a16="http://schemas.microsoft.com/office/drawing/2014/main" id="{380843D5-ABC6-4BE7-87C0-EF17FF399F8C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137" name="Oval 22">
                <a:extLst>
                  <a:ext uri="{FF2B5EF4-FFF2-40B4-BE49-F238E27FC236}">
                    <a16:creationId xmlns:a16="http://schemas.microsoft.com/office/drawing/2014/main" id="{B9B9F38E-5EB7-4E0D-83E2-3C89C7DC9357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138" name="Oval 23">
                <a:extLst>
                  <a:ext uri="{FF2B5EF4-FFF2-40B4-BE49-F238E27FC236}">
                    <a16:creationId xmlns:a16="http://schemas.microsoft.com/office/drawing/2014/main" id="{2BB48DB6-4B29-4B95-B7FE-4EB411DBBF61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139" name="Oval 24">
                <a:extLst>
                  <a:ext uri="{FF2B5EF4-FFF2-40B4-BE49-F238E27FC236}">
                    <a16:creationId xmlns:a16="http://schemas.microsoft.com/office/drawing/2014/main" id="{2147975C-B452-46F9-8D26-460C28C0C07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</p:grpSp>
        <p:sp>
          <p:nvSpPr>
            <p:cNvPr id="135" name="Rectangle: Rounded Corners 20">
              <a:extLst>
                <a:ext uri="{FF2B5EF4-FFF2-40B4-BE49-F238E27FC236}">
                  <a16:creationId xmlns:a16="http://schemas.microsoft.com/office/drawing/2014/main" id="{AC2E1089-5B0B-4F0F-8304-3E55E73A002D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36" name="Oval 21">
              <a:extLst>
                <a:ext uri="{FF2B5EF4-FFF2-40B4-BE49-F238E27FC236}">
                  <a16:creationId xmlns:a16="http://schemas.microsoft.com/office/drawing/2014/main" id="{1F12132A-F216-45D1-839E-812DAD8B9439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FF2B5EF4-FFF2-40B4-BE49-F238E27FC236}">
                <a16:creationId xmlns:a16="http://schemas.microsoft.com/office/drawing/2014/main" id="{EC82459C-90DB-44A9-A78E-BC3300EA2759}"/>
              </a:ext>
            </a:extLst>
          </p:cNvPr>
          <p:cNvSpPr/>
          <p:nvPr/>
        </p:nvSpPr>
        <p:spPr>
          <a:xfrm>
            <a:off x="4916997" y="0"/>
            <a:ext cx="363750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직사각형 1">
            <a:extLst>
              <a:ext uri="{FF2B5EF4-FFF2-40B4-BE49-F238E27FC236}">
                <a16:creationId xmlns:a16="http://schemas.microsoft.com/office/drawing/2014/main" id="{C2767838-0065-4CC1-BF50-0A4F27FFDEF6}"/>
              </a:ext>
            </a:extLst>
          </p:cNvPr>
          <p:cNvSpPr/>
          <p:nvPr/>
        </p:nvSpPr>
        <p:spPr>
          <a:xfrm>
            <a:off x="5231657" y="2995839"/>
            <a:ext cx="30449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2008 ~ 2012 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2013 ~ 2020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12" name="직사각형 5">
            <a:extLst>
              <a:ext uri="{FF2B5EF4-FFF2-40B4-BE49-F238E27FC236}">
                <a16:creationId xmlns:a16="http://schemas.microsoft.com/office/drawing/2014/main" id="{55FDD4E8-5423-45E1-9AB2-6B56FA940E05}"/>
              </a:ext>
            </a:extLst>
          </p:cNvPr>
          <p:cNvSpPr/>
          <p:nvPr/>
        </p:nvSpPr>
        <p:spPr>
          <a:xfrm>
            <a:off x="5231657" y="2703513"/>
            <a:ext cx="1545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Work Experience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직사각형 2">
            <a:extLst>
              <a:ext uri="{FF2B5EF4-FFF2-40B4-BE49-F238E27FC236}">
                <a16:creationId xmlns:a16="http://schemas.microsoft.com/office/drawing/2014/main" id="{88A35C8A-A67A-429D-AB96-A5EC0D2F5475}"/>
              </a:ext>
            </a:extLst>
          </p:cNvPr>
          <p:cNvSpPr/>
          <p:nvPr/>
        </p:nvSpPr>
        <p:spPr>
          <a:xfrm>
            <a:off x="5231657" y="510211"/>
            <a:ext cx="30449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</a:rPr>
              <a:t>MEMBER</a:t>
            </a:r>
          </a:p>
          <a:p>
            <a:r>
              <a:rPr lang="en-US" altLang="ko-KR" sz="3600" dirty="0">
                <a:solidFill>
                  <a:schemeClr val="bg1"/>
                </a:solidFill>
              </a:rPr>
              <a:t>NAME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0C9F36-3466-4F6C-8053-9C324730B181}"/>
              </a:ext>
            </a:extLst>
          </p:cNvPr>
          <p:cNvSpPr txBox="1"/>
          <p:nvPr/>
        </p:nvSpPr>
        <p:spPr>
          <a:xfrm>
            <a:off x="5231656" y="1655275"/>
            <a:ext cx="30449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Example Text Example Text Example Text Example Text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직사각형 3">
            <a:extLst>
              <a:ext uri="{FF2B5EF4-FFF2-40B4-BE49-F238E27FC236}">
                <a16:creationId xmlns:a16="http://schemas.microsoft.com/office/drawing/2014/main" id="{4E0C9870-8EF9-492A-A980-30A1E2061EA5}"/>
              </a:ext>
            </a:extLst>
          </p:cNvPr>
          <p:cNvSpPr/>
          <p:nvPr/>
        </p:nvSpPr>
        <p:spPr>
          <a:xfrm>
            <a:off x="667765" y="500594"/>
            <a:ext cx="37635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5400" b="1" dirty="0">
                <a:solidFill>
                  <a:schemeClr val="accent1"/>
                </a:solidFill>
                <a:latin typeface="+mj-lt"/>
              </a:rPr>
              <a:t>Team</a:t>
            </a:r>
            <a:endParaRPr lang="ko-KR" altLang="en-US" sz="5400" dirty="0">
              <a:latin typeface="+mj-lt"/>
            </a:endParaRPr>
          </a:p>
        </p:txBody>
      </p:sp>
      <p:sp>
        <p:nvSpPr>
          <p:cNvPr id="16" name="직사각형 9">
            <a:extLst>
              <a:ext uri="{FF2B5EF4-FFF2-40B4-BE49-F238E27FC236}">
                <a16:creationId xmlns:a16="http://schemas.microsoft.com/office/drawing/2014/main" id="{DD11C720-39E4-41EE-B186-45F538D9E7E0}"/>
              </a:ext>
            </a:extLst>
          </p:cNvPr>
          <p:cNvSpPr/>
          <p:nvPr/>
        </p:nvSpPr>
        <p:spPr>
          <a:xfrm>
            <a:off x="667765" y="2488069"/>
            <a:ext cx="34118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직사각형 2">
            <a:extLst>
              <a:ext uri="{FF2B5EF4-FFF2-40B4-BE49-F238E27FC236}">
                <a16:creationId xmlns:a16="http://schemas.microsoft.com/office/drawing/2014/main" id="{F8C3BFAB-0AAF-416B-8DEB-DD25CCDDEE16}"/>
              </a:ext>
            </a:extLst>
          </p:cNvPr>
          <p:cNvSpPr/>
          <p:nvPr/>
        </p:nvSpPr>
        <p:spPr>
          <a:xfrm>
            <a:off x="667764" y="3453621"/>
            <a:ext cx="34118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5D98F4-A876-4D15-AAC4-EAEC27F3CAC6}"/>
              </a:ext>
            </a:extLst>
          </p:cNvPr>
          <p:cNvSpPr txBox="1"/>
          <p:nvPr/>
        </p:nvSpPr>
        <p:spPr>
          <a:xfrm>
            <a:off x="1094069" y="5422918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3A278B-4877-4BB6-A62D-9C99F0B66CDD}"/>
              </a:ext>
            </a:extLst>
          </p:cNvPr>
          <p:cNvSpPr txBox="1"/>
          <p:nvPr/>
        </p:nvSpPr>
        <p:spPr>
          <a:xfrm>
            <a:off x="1094069" y="5876972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ounded Rectangle 2">
            <a:extLst>
              <a:ext uri="{FF2B5EF4-FFF2-40B4-BE49-F238E27FC236}">
                <a16:creationId xmlns:a16="http://schemas.microsoft.com/office/drawing/2014/main" id="{CF53581F-8046-4576-931C-F3E176B9EBDE}"/>
              </a:ext>
            </a:extLst>
          </p:cNvPr>
          <p:cNvSpPr/>
          <p:nvPr/>
        </p:nvSpPr>
        <p:spPr>
          <a:xfrm>
            <a:off x="812323" y="5859733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Rounded Rectangle 3">
            <a:extLst>
              <a:ext uri="{FF2B5EF4-FFF2-40B4-BE49-F238E27FC236}">
                <a16:creationId xmlns:a16="http://schemas.microsoft.com/office/drawing/2014/main" id="{9F98FB45-2841-4DF0-BCF9-ED572C8B1D4A}"/>
              </a:ext>
            </a:extLst>
          </p:cNvPr>
          <p:cNvSpPr/>
          <p:nvPr/>
        </p:nvSpPr>
        <p:spPr>
          <a:xfrm>
            <a:off x="812323" y="5405679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68EB03-632E-4518-8A5D-E7D7A5FCE1AC}"/>
              </a:ext>
            </a:extLst>
          </p:cNvPr>
          <p:cNvSpPr txBox="1"/>
          <p:nvPr/>
        </p:nvSpPr>
        <p:spPr>
          <a:xfrm>
            <a:off x="2711433" y="6418604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6313EC1-DF81-4906-904E-D1C5DA69D4C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319469F-6265-45CF-AF6C-24B440FED992}"/>
              </a:ext>
            </a:extLst>
          </p:cNvPr>
          <p:cNvGrpSpPr/>
          <p:nvPr/>
        </p:nvGrpSpPr>
        <p:grpSpPr>
          <a:xfrm>
            <a:off x="4304436" y="1825590"/>
            <a:ext cx="3583129" cy="4259907"/>
            <a:chOff x="4604562" y="1825590"/>
            <a:chExt cx="3583129" cy="4259907"/>
          </a:xfrm>
        </p:grpSpPr>
        <p:sp>
          <p:nvSpPr>
            <p:cNvPr id="4" name="화살표: 위쪽 3">
              <a:extLst>
                <a:ext uri="{FF2B5EF4-FFF2-40B4-BE49-F238E27FC236}">
                  <a16:creationId xmlns:a16="http://schemas.microsoft.com/office/drawing/2014/main" id="{F29D30EB-F379-4054-862F-2FCF4B27DBBC}"/>
                </a:ext>
              </a:extLst>
            </p:cNvPr>
            <p:cNvSpPr/>
            <p:nvPr/>
          </p:nvSpPr>
          <p:spPr>
            <a:xfrm rot="10800000">
              <a:off x="5558792" y="2989513"/>
              <a:ext cx="2628899" cy="3095984"/>
            </a:xfrm>
            <a:prstGeom prst="upArrow">
              <a:avLst>
                <a:gd name="adj1" fmla="val 61729"/>
                <a:gd name="adj2" fmla="val 4449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화살표: 위쪽 4">
              <a:extLst>
                <a:ext uri="{FF2B5EF4-FFF2-40B4-BE49-F238E27FC236}">
                  <a16:creationId xmlns:a16="http://schemas.microsoft.com/office/drawing/2014/main" id="{319A79DB-0C09-4677-8AEB-43E097FC4A53}"/>
                </a:ext>
              </a:extLst>
            </p:cNvPr>
            <p:cNvSpPr/>
            <p:nvPr/>
          </p:nvSpPr>
          <p:spPr>
            <a:xfrm>
              <a:off x="4604562" y="1825590"/>
              <a:ext cx="2628899" cy="3095984"/>
            </a:xfrm>
            <a:prstGeom prst="upArrow">
              <a:avLst>
                <a:gd name="adj1" fmla="val 61729"/>
                <a:gd name="adj2" fmla="val 4449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AC87CB14-E371-4120-AD2E-711C38C144A8}"/>
                </a:ext>
              </a:extLst>
            </p:cNvPr>
            <p:cNvSpPr/>
            <p:nvPr/>
          </p:nvSpPr>
          <p:spPr>
            <a:xfrm>
              <a:off x="6070155" y="2989513"/>
              <a:ext cx="662305" cy="19280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" name="Group 239">
              <a:extLst>
                <a:ext uri="{FF2B5EF4-FFF2-40B4-BE49-F238E27FC236}">
                  <a16:creationId xmlns:a16="http://schemas.microsoft.com/office/drawing/2014/main" id="{DDC31DC9-71DA-43A6-A605-E37CD074ECE6}"/>
                </a:ext>
              </a:extLst>
            </p:cNvPr>
            <p:cNvGrpSpPr/>
            <p:nvPr/>
          </p:nvGrpSpPr>
          <p:grpSpPr>
            <a:xfrm>
              <a:off x="5899520" y="3192110"/>
              <a:ext cx="801990" cy="1747936"/>
              <a:chOff x="2158202" y="277708"/>
              <a:chExt cx="1111725" cy="2423002"/>
            </a:xfrm>
          </p:grpSpPr>
          <p:sp>
            <p:nvSpPr>
              <p:cNvPr id="10" name="Freeform: Shape 240">
                <a:extLst>
                  <a:ext uri="{FF2B5EF4-FFF2-40B4-BE49-F238E27FC236}">
                    <a16:creationId xmlns:a16="http://schemas.microsoft.com/office/drawing/2014/main" id="{EE6DBDBE-6D38-4A9E-928B-506449246134}"/>
                  </a:ext>
                </a:extLst>
              </p:cNvPr>
              <p:cNvSpPr/>
              <p:nvPr/>
            </p:nvSpPr>
            <p:spPr>
              <a:xfrm>
                <a:off x="2506740" y="277708"/>
                <a:ext cx="265549" cy="257669"/>
              </a:xfrm>
              <a:custGeom>
                <a:avLst/>
                <a:gdLst>
                  <a:gd name="connsiteX0" fmla="*/ 330535 w 457961"/>
                  <a:gd name="connsiteY0" fmla="*/ 38606 h 444372"/>
                  <a:gd name="connsiteX1" fmla="*/ 411688 w 457961"/>
                  <a:gd name="connsiteY1" fmla="*/ 107713 h 444372"/>
                  <a:gd name="connsiteX2" fmla="*/ 452265 w 457961"/>
                  <a:gd name="connsiteY2" fmla="*/ 262412 h 444372"/>
                  <a:gd name="connsiteX3" fmla="*/ 369843 w 457961"/>
                  <a:gd name="connsiteY3" fmla="*/ 444372 h 444372"/>
                  <a:gd name="connsiteX4" fmla="*/ 293762 w 457961"/>
                  <a:gd name="connsiteY4" fmla="*/ 432326 h 444372"/>
                  <a:gd name="connsiteX5" fmla="*/ 269670 w 457961"/>
                  <a:gd name="connsiteY5" fmla="*/ 425352 h 444372"/>
                  <a:gd name="connsiteX6" fmla="*/ 187883 w 457961"/>
                  <a:gd name="connsiteY6" fmla="*/ 386678 h 444372"/>
                  <a:gd name="connsiteX7" fmla="*/ 125750 w 457961"/>
                  <a:gd name="connsiteY7" fmla="*/ 313766 h 444372"/>
                  <a:gd name="connsiteX8" fmla="*/ 112436 w 457961"/>
                  <a:gd name="connsiteY8" fmla="*/ 258608 h 444372"/>
                  <a:gd name="connsiteX9" fmla="*/ 94049 w 457961"/>
                  <a:gd name="connsiteY9" fmla="*/ 239587 h 444372"/>
                  <a:gd name="connsiteX10" fmla="*/ 79467 w 457961"/>
                  <a:gd name="connsiteY10" fmla="*/ 261144 h 444372"/>
                  <a:gd name="connsiteX11" fmla="*/ 72493 w 457961"/>
                  <a:gd name="connsiteY11" fmla="*/ 308060 h 444372"/>
                  <a:gd name="connsiteX12" fmla="*/ 49035 w 457961"/>
                  <a:gd name="connsiteY12" fmla="*/ 333421 h 444372"/>
                  <a:gd name="connsiteX13" fmla="*/ 30648 w 457961"/>
                  <a:gd name="connsiteY13" fmla="*/ 307426 h 444372"/>
                  <a:gd name="connsiteX14" fmla="*/ 10360 w 457961"/>
                  <a:gd name="connsiteY14" fmla="*/ 280798 h 444372"/>
                  <a:gd name="connsiteX15" fmla="*/ 216 w 457961"/>
                  <a:gd name="connsiteY15" fmla="*/ 262412 h 444372"/>
                  <a:gd name="connsiteX16" fmla="*/ 24942 w 457961"/>
                  <a:gd name="connsiteY16" fmla="*/ 153362 h 444372"/>
                  <a:gd name="connsiteX17" fmla="*/ 43328 w 457961"/>
                  <a:gd name="connsiteY17" fmla="*/ 114054 h 444372"/>
                  <a:gd name="connsiteX18" fmla="*/ 194857 w 457961"/>
                  <a:gd name="connsiteY18" fmla="*/ 5004 h 444372"/>
                  <a:gd name="connsiteX19" fmla="*/ 330535 w 457961"/>
                  <a:gd name="connsiteY19" fmla="*/ 38606 h 444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57961" h="444372">
                    <a:moveTo>
                      <a:pt x="330535" y="38606"/>
                    </a:moveTo>
                    <a:cubicBezTo>
                      <a:pt x="357163" y="62699"/>
                      <a:pt x="388230" y="80451"/>
                      <a:pt x="411688" y="107713"/>
                    </a:cubicBezTo>
                    <a:cubicBezTo>
                      <a:pt x="451631" y="152728"/>
                      <a:pt x="467481" y="203449"/>
                      <a:pt x="452265" y="262412"/>
                    </a:cubicBezTo>
                    <a:cubicBezTo>
                      <a:pt x="435780" y="328349"/>
                      <a:pt x="407884" y="388580"/>
                      <a:pt x="369843" y="444372"/>
                    </a:cubicBezTo>
                    <a:cubicBezTo>
                      <a:pt x="345117" y="434862"/>
                      <a:pt x="321025" y="425986"/>
                      <a:pt x="293762" y="432326"/>
                    </a:cubicBezTo>
                    <a:cubicBezTo>
                      <a:pt x="285520" y="434228"/>
                      <a:pt x="276010" y="431058"/>
                      <a:pt x="269670" y="425352"/>
                    </a:cubicBezTo>
                    <a:cubicBezTo>
                      <a:pt x="246846" y="402528"/>
                      <a:pt x="217047" y="396822"/>
                      <a:pt x="187883" y="386678"/>
                    </a:cubicBezTo>
                    <a:cubicBezTo>
                      <a:pt x="153646" y="375265"/>
                      <a:pt x="130188" y="352441"/>
                      <a:pt x="125750" y="313766"/>
                    </a:cubicBezTo>
                    <a:cubicBezTo>
                      <a:pt x="123848" y="294746"/>
                      <a:pt x="120044" y="275726"/>
                      <a:pt x="112436" y="258608"/>
                    </a:cubicBezTo>
                    <a:cubicBezTo>
                      <a:pt x="108631" y="250366"/>
                      <a:pt x="104827" y="238953"/>
                      <a:pt x="94049" y="239587"/>
                    </a:cubicBezTo>
                    <a:cubicBezTo>
                      <a:pt x="82003" y="240221"/>
                      <a:pt x="82003" y="252268"/>
                      <a:pt x="79467" y="261144"/>
                    </a:cubicBezTo>
                    <a:cubicBezTo>
                      <a:pt x="75029" y="276360"/>
                      <a:pt x="76931" y="292844"/>
                      <a:pt x="72493" y="308060"/>
                    </a:cubicBezTo>
                    <a:cubicBezTo>
                      <a:pt x="68689" y="320107"/>
                      <a:pt x="65519" y="334055"/>
                      <a:pt x="49035" y="333421"/>
                    </a:cubicBezTo>
                    <a:cubicBezTo>
                      <a:pt x="33818" y="332787"/>
                      <a:pt x="32550" y="318839"/>
                      <a:pt x="30648" y="307426"/>
                    </a:cubicBezTo>
                    <a:cubicBezTo>
                      <a:pt x="28746" y="294746"/>
                      <a:pt x="28112" y="281432"/>
                      <a:pt x="10360" y="280798"/>
                    </a:cubicBezTo>
                    <a:cubicBezTo>
                      <a:pt x="3386" y="276360"/>
                      <a:pt x="-1052" y="268752"/>
                      <a:pt x="216" y="262412"/>
                    </a:cubicBezTo>
                    <a:cubicBezTo>
                      <a:pt x="9726" y="226273"/>
                      <a:pt x="2752" y="186331"/>
                      <a:pt x="24942" y="153362"/>
                    </a:cubicBezTo>
                    <a:cubicBezTo>
                      <a:pt x="33184" y="141316"/>
                      <a:pt x="36355" y="126734"/>
                      <a:pt x="43328" y="114054"/>
                    </a:cubicBezTo>
                    <a:cubicBezTo>
                      <a:pt x="76931" y="52555"/>
                      <a:pt x="127652" y="20854"/>
                      <a:pt x="194857" y="5004"/>
                    </a:cubicBezTo>
                    <a:cubicBezTo>
                      <a:pt x="248748" y="-8310"/>
                      <a:pt x="290592" y="5638"/>
                      <a:pt x="330535" y="38606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287">
                <a:extLst>
                  <a:ext uri="{FF2B5EF4-FFF2-40B4-BE49-F238E27FC236}">
                    <a16:creationId xmlns:a16="http://schemas.microsoft.com/office/drawing/2014/main" id="{5A77CB92-7819-461C-816F-7A2B72BFE91E}"/>
                  </a:ext>
                </a:extLst>
              </p:cNvPr>
              <p:cNvSpPr/>
              <p:nvPr/>
            </p:nvSpPr>
            <p:spPr>
              <a:xfrm>
                <a:off x="2510703" y="406224"/>
                <a:ext cx="210491" cy="205989"/>
              </a:xfrm>
              <a:custGeom>
                <a:avLst/>
                <a:gdLst>
                  <a:gd name="connsiteX0" fmla="*/ 46005 w 363009"/>
                  <a:gd name="connsiteY0" fmla="*/ 355245 h 355244"/>
                  <a:gd name="connsiteX1" fmla="*/ 20011 w 363009"/>
                  <a:gd name="connsiteY1" fmla="*/ 236051 h 355244"/>
                  <a:gd name="connsiteX2" fmla="*/ 6696 w 363009"/>
                  <a:gd name="connsiteY2" fmla="*/ 57894 h 355244"/>
                  <a:gd name="connsiteX3" fmla="*/ 26351 w 363009"/>
                  <a:gd name="connsiteY3" fmla="*/ 54724 h 355244"/>
                  <a:gd name="connsiteX4" fmla="*/ 32691 w 363009"/>
                  <a:gd name="connsiteY4" fmla="*/ 91497 h 355244"/>
                  <a:gd name="connsiteX5" fmla="*/ 40933 w 363009"/>
                  <a:gd name="connsiteY5" fmla="*/ 107981 h 355244"/>
                  <a:gd name="connsiteX6" fmla="*/ 54881 w 363009"/>
                  <a:gd name="connsiteY6" fmla="*/ 92131 h 355244"/>
                  <a:gd name="connsiteX7" fmla="*/ 63757 w 363009"/>
                  <a:gd name="connsiteY7" fmla="*/ 26828 h 355244"/>
                  <a:gd name="connsiteX8" fmla="*/ 82143 w 363009"/>
                  <a:gd name="connsiteY8" fmla="*/ 200 h 355244"/>
                  <a:gd name="connsiteX9" fmla="*/ 110674 w 363009"/>
                  <a:gd name="connsiteY9" fmla="*/ 21122 h 355244"/>
                  <a:gd name="connsiteX10" fmla="*/ 128426 w 363009"/>
                  <a:gd name="connsiteY10" fmla="*/ 84523 h 355244"/>
                  <a:gd name="connsiteX11" fmla="*/ 197533 w 363009"/>
                  <a:gd name="connsiteY11" fmla="*/ 160604 h 355244"/>
                  <a:gd name="connsiteX12" fmla="*/ 262202 w 363009"/>
                  <a:gd name="connsiteY12" fmla="*/ 192938 h 355244"/>
                  <a:gd name="connsiteX13" fmla="*/ 297073 w 363009"/>
                  <a:gd name="connsiteY13" fmla="*/ 200547 h 355244"/>
                  <a:gd name="connsiteX14" fmla="*/ 363009 w 363009"/>
                  <a:gd name="connsiteY14" fmla="*/ 222737 h 355244"/>
                  <a:gd name="connsiteX15" fmla="*/ 361741 w 363009"/>
                  <a:gd name="connsiteY15" fmla="*/ 260143 h 355244"/>
                  <a:gd name="connsiteX16" fmla="*/ 346525 w 363009"/>
                  <a:gd name="connsiteY16" fmla="*/ 291210 h 355244"/>
                  <a:gd name="connsiteX17" fmla="*/ 168369 w 363009"/>
                  <a:gd name="connsiteY17" fmla="*/ 256339 h 355244"/>
                  <a:gd name="connsiteX18" fmla="*/ 114478 w 363009"/>
                  <a:gd name="connsiteY18" fmla="*/ 283602 h 355244"/>
                  <a:gd name="connsiteX19" fmla="*/ 46005 w 363009"/>
                  <a:gd name="connsiteY19" fmla="*/ 355245 h 355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63009" h="355244">
                    <a:moveTo>
                      <a:pt x="46005" y="355245"/>
                    </a:moveTo>
                    <a:cubicBezTo>
                      <a:pt x="26351" y="317838"/>
                      <a:pt x="39031" y="274092"/>
                      <a:pt x="20011" y="236051"/>
                    </a:cubicBezTo>
                    <a:cubicBezTo>
                      <a:pt x="-9154" y="178356"/>
                      <a:pt x="356" y="118125"/>
                      <a:pt x="6696" y="57894"/>
                    </a:cubicBezTo>
                    <a:cubicBezTo>
                      <a:pt x="9866" y="38240"/>
                      <a:pt x="18109" y="44580"/>
                      <a:pt x="26351" y="54724"/>
                    </a:cubicBezTo>
                    <a:cubicBezTo>
                      <a:pt x="35227" y="65503"/>
                      <a:pt x="31423" y="78817"/>
                      <a:pt x="32691" y="91497"/>
                    </a:cubicBezTo>
                    <a:cubicBezTo>
                      <a:pt x="33325" y="97837"/>
                      <a:pt x="28253" y="107347"/>
                      <a:pt x="40933" y="107981"/>
                    </a:cubicBezTo>
                    <a:cubicBezTo>
                      <a:pt x="52979" y="108615"/>
                      <a:pt x="53613" y="101641"/>
                      <a:pt x="54881" y="92131"/>
                    </a:cubicBezTo>
                    <a:cubicBezTo>
                      <a:pt x="57417" y="69941"/>
                      <a:pt x="59319" y="48384"/>
                      <a:pt x="63757" y="26828"/>
                    </a:cubicBezTo>
                    <a:cubicBezTo>
                      <a:pt x="65659" y="16050"/>
                      <a:pt x="68195" y="2102"/>
                      <a:pt x="82143" y="200"/>
                    </a:cubicBezTo>
                    <a:cubicBezTo>
                      <a:pt x="97360" y="-1702"/>
                      <a:pt x="104334" y="10344"/>
                      <a:pt x="110674" y="21122"/>
                    </a:cubicBezTo>
                    <a:cubicBezTo>
                      <a:pt x="122086" y="40776"/>
                      <a:pt x="125890" y="62333"/>
                      <a:pt x="128426" y="84523"/>
                    </a:cubicBezTo>
                    <a:cubicBezTo>
                      <a:pt x="134132" y="127636"/>
                      <a:pt x="154421" y="151728"/>
                      <a:pt x="197533" y="160604"/>
                    </a:cubicBezTo>
                    <a:cubicBezTo>
                      <a:pt x="222259" y="165676"/>
                      <a:pt x="246986" y="168212"/>
                      <a:pt x="262202" y="192938"/>
                    </a:cubicBezTo>
                    <a:cubicBezTo>
                      <a:pt x="269176" y="204351"/>
                      <a:pt x="284393" y="204985"/>
                      <a:pt x="297073" y="200547"/>
                    </a:cubicBezTo>
                    <a:cubicBezTo>
                      <a:pt x="324969" y="191036"/>
                      <a:pt x="346525" y="199279"/>
                      <a:pt x="363009" y="222737"/>
                    </a:cubicBezTo>
                    <a:cubicBezTo>
                      <a:pt x="362376" y="235417"/>
                      <a:pt x="362376" y="248097"/>
                      <a:pt x="361741" y="260143"/>
                    </a:cubicBezTo>
                    <a:cubicBezTo>
                      <a:pt x="361108" y="295648"/>
                      <a:pt x="363009" y="300086"/>
                      <a:pt x="346525" y="291210"/>
                    </a:cubicBezTo>
                    <a:cubicBezTo>
                      <a:pt x="297707" y="265216"/>
                      <a:pt x="220992" y="245561"/>
                      <a:pt x="168369" y="256339"/>
                    </a:cubicBezTo>
                    <a:cubicBezTo>
                      <a:pt x="148714" y="260143"/>
                      <a:pt x="126524" y="263314"/>
                      <a:pt x="114478" y="283602"/>
                    </a:cubicBezTo>
                    <a:cubicBezTo>
                      <a:pt x="90385" y="306426"/>
                      <a:pt x="75803" y="338761"/>
                      <a:pt x="46005" y="355245"/>
                    </a:cubicBezTo>
                    <a:close/>
                  </a:path>
                </a:pathLst>
              </a:custGeom>
              <a:solidFill>
                <a:srgbClr val="FDDDAD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288">
                <a:extLst>
                  <a:ext uri="{FF2B5EF4-FFF2-40B4-BE49-F238E27FC236}">
                    <a16:creationId xmlns:a16="http://schemas.microsoft.com/office/drawing/2014/main" id="{41457FC9-40B2-491B-A098-8AC413C2C3E0}"/>
                  </a:ext>
                </a:extLst>
              </p:cNvPr>
              <p:cNvSpPr/>
              <p:nvPr/>
            </p:nvSpPr>
            <p:spPr>
              <a:xfrm>
                <a:off x="3000962" y="1441220"/>
                <a:ext cx="114650" cy="113230"/>
              </a:xfrm>
              <a:custGeom>
                <a:avLst/>
                <a:gdLst>
                  <a:gd name="connsiteX0" fmla="*/ 39943 w 197724"/>
                  <a:gd name="connsiteY0" fmla="*/ 184497 h 195274"/>
                  <a:gd name="connsiteX1" fmla="*/ 57061 w 197724"/>
                  <a:gd name="connsiteY1" fmla="*/ 148358 h 195274"/>
                  <a:gd name="connsiteX2" fmla="*/ 1902 w 197724"/>
                  <a:gd name="connsiteY2" fmla="*/ 156600 h 195274"/>
                  <a:gd name="connsiteX3" fmla="*/ 0 w 197724"/>
                  <a:gd name="connsiteY3" fmla="*/ 62133 h 195274"/>
                  <a:gd name="connsiteX4" fmla="*/ 125534 w 197724"/>
                  <a:gd name="connsiteY4" fmla="*/ 0 h 195274"/>
                  <a:gd name="connsiteX5" fmla="*/ 184497 w 197724"/>
                  <a:gd name="connsiteY5" fmla="*/ 63401 h 195274"/>
                  <a:gd name="connsiteX6" fmla="*/ 175620 w 197724"/>
                  <a:gd name="connsiteY6" fmla="*/ 171183 h 195274"/>
                  <a:gd name="connsiteX7" fmla="*/ 117292 w 197724"/>
                  <a:gd name="connsiteY7" fmla="*/ 195275 h 195274"/>
                  <a:gd name="connsiteX8" fmla="*/ 39943 w 197724"/>
                  <a:gd name="connsiteY8" fmla="*/ 184497 h 195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724" h="195274">
                    <a:moveTo>
                      <a:pt x="39943" y="184497"/>
                    </a:moveTo>
                    <a:cubicBezTo>
                      <a:pt x="45015" y="173084"/>
                      <a:pt x="50721" y="162306"/>
                      <a:pt x="57061" y="148358"/>
                    </a:cubicBezTo>
                    <a:cubicBezTo>
                      <a:pt x="36772" y="147090"/>
                      <a:pt x="17752" y="136946"/>
                      <a:pt x="1902" y="156600"/>
                    </a:cubicBezTo>
                    <a:cubicBezTo>
                      <a:pt x="1268" y="124900"/>
                      <a:pt x="634" y="93833"/>
                      <a:pt x="0" y="62133"/>
                    </a:cubicBezTo>
                    <a:cubicBezTo>
                      <a:pt x="56427" y="71009"/>
                      <a:pt x="91297" y="36139"/>
                      <a:pt x="125534" y="0"/>
                    </a:cubicBezTo>
                    <a:cubicBezTo>
                      <a:pt x="147090" y="19654"/>
                      <a:pt x="169914" y="38675"/>
                      <a:pt x="184497" y="63401"/>
                    </a:cubicBezTo>
                    <a:cubicBezTo>
                      <a:pt x="206687" y="100173"/>
                      <a:pt x="199079" y="136946"/>
                      <a:pt x="175620" y="171183"/>
                    </a:cubicBezTo>
                    <a:cubicBezTo>
                      <a:pt x="157234" y="181961"/>
                      <a:pt x="138848" y="192105"/>
                      <a:pt x="117292" y="195275"/>
                    </a:cubicBezTo>
                    <a:cubicBezTo>
                      <a:pt x="93199" y="192105"/>
                      <a:pt x="77349" y="190203"/>
                      <a:pt x="39943" y="184497"/>
                    </a:cubicBezTo>
                    <a:close/>
                  </a:path>
                </a:pathLst>
              </a:custGeom>
              <a:solidFill>
                <a:srgbClr val="FBDDAE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289">
                <a:extLst>
                  <a:ext uri="{FF2B5EF4-FFF2-40B4-BE49-F238E27FC236}">
                    <a16:creationId xmlns:a16="http://schemas.microsoft.com/office/drawing/2014/main" id="{410ED029-4996-46F8-A936-0610CE98B6DD}"/>
                  </a:ext>
                </a:extLst>
              </p:cNvPr>
              <p:cNvSpPr/>
              <p:nvPr/>
            </p:nvSpPr>
            <p:spPr>
              <a:xfrm>
                <a:off x="2569653" y="547741"/>
                <a:ext cx="151489" cy="44987"/>
              </a:xfrm>
              <a:custGeom>
                <a:avLst/>
                <a:gdLst>
                  <a:gd name="connsiteX0" fmla="*/ 132 w 261256"/>
                  <a:gd name="connsiteY0" fmla="*/ 43348 h 77584"/>
                  <a:gd name="connsiteX1" fmla="*/ 31833 w 261256"/>
                  <a:gd name="connsiteY1" fmla="*/ 12915 h 77584"/>
                  <a:gd name="connsiteX2" fmla="*/ 211258 w 261256"/>
                  <a:gd name="connsiteY2" fmla="*/ 15451 h 77584"/>
                  <a:gd name="connsiteX3" fmla="*/ 256272 w 261256"/>
                  <a:gd name="connsiteY3" fmla="*/ 38910 h 77584"/>
                  <a:gd name="connsiteX4" fmla="*/ 260710 w 261256"/>
                  <a:gd name="connsiteY4" fmla="*/ 77584 h 77584"/>
                  <a:gd name="connsiteX5" fmla="*/ 132 w 261256"/>
                  <a:gd name="connsiteY5" fmla="*/ 43348 h 77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256" h="77584">
                    <a:moveTo>
                      <a:pt x="132" y="43348"/>
                    </a:moveTo>
                    <a:cubicBezTo>
                      <a:pt x="-1770" y="28132"/>
                      <a:pt x="17250" y="17987"/>
                      <a:pt x="31833" y="12915"/>
                    </a:cubicBezTo>
                    <a:cubicBezTo>
                      <a:pt x="97770" y="-9275"/>
                      <a:pt x="171315" y="869"/>
                      <a:pt x="211258" y="15451"/>
                    </a:cubicBezTo>
                    <a:cubicBezTo>
                      <a:pt x="233448" y="22425"/>
                      <a:pt x="250566" y="26229"/>
                      <a:pt x="256272" y="38910"/>
                    </a:cubicBezTo>
                    <a:cubicBezTo>
                      <a:pt x="262612" y="59198"/>
                      <a:pt x="261344" y="59832"/>
                      <a:pt x="260710" y="77584"/>
                    </a:cubicBezTo>
                    <a:cubicBezTo>
                      <a:pt x="226474" y="26863"/>
                      <a:pt x="74311" y="-4203"/>
                      <a:pt x="132" y="43348"/>
                    </a:cubicBezTo>
                    <a:close/>
                  </a:path>
                </a:pathLst>
              </a:custGeom>
              <a:solidFill>
                <a:srgbClr val="9EACC6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290">
                <a:extLst>
                  <a:ext uri="{FF2B5EF4-FFF2-40B4-BE49-F238E27FC236}">
                    <a16:creationId xmlns:a16="http://schemas.microsoft.com/office/drawing/2014/main" id="{3A8729B7-14EB-4E57-A413-5A3E7BF279C4}"/>
                  </a:ext>
                </a:extLst>
              </p:cNvPr>
              <p:cNvSpPr/>
              <p:nvPr/>
            </p:nvSpPr>
            <p:spPr>
              <a:xfrm>
                <a:off x="2183809" y="1429427"/>
                <a:ext cx="133530" cy="173165"/>
              </a:xfrm>
              <a:custGeom>
                <a:avLst/>
                <a:gdLst>
                  <a:gd name="connsiteX0" fmla="*/ 158979 w 230284"/>
                  <a:gd name="connsiteY0" fmla="*/ 49 h 298637"/>
                  <a:gd name="connsiteX1" fmla="*/ 214771 w 230284"/>
                  <a:gd name="connsiteY1" fmla="*/ 85641 h 298637"/>
                  <a:gd name="connsiteX2" fmla="*/ 227451 w 230284"/>
                  <a:gd name="connsiteY2" fmla="*/ 147139 h 298637"/>
                  <a:gd name="connsiteX3" fmla="*/ 228720 w 230284"/>
                  <a:gd name="connsiteY3" fmla="*/ 211174 h 298637"/>
                  <a:gd name="connsiteX4" fmla="*/ 214137 w 230284"/>
                  <a:gd name="connsiteY4" fmla="*/ 236535 h 298637"/>
                  <a:gd name="connsiteX5" fmla="*/ 190045 w 230284"/>
                  <a:gd name="connsiteY5" fmla="*/ 216881 h 298637"/>
                  <a:gd name="connsiteX6" fmla="*/ 177999 w 230284"/>
                  <a:gd name="connsiteY6" fmla="*/ 161722 h 298637"/>
                  <a:gd name="connsiteX7" fmla="*/ 156442 w 230284"/>
                  <a:gd name="connsiteY7" fmla="*/ 131923 h 298637"/>
                  <a:gd name="connsiteX8" fmla="*/ 139324 w 230284"/>
                  <a:gd name="connsiteY8" fmla="*/ 164892 h 298637"/>
                  <a:gd name="connsiteX9" fmla="*/ 166587 w 230284"/>
                  <a:gd name="connsiteY9" fmla="*/ 212442 h 298637"/>
                  <a:gd name="connsiteX10" fmla="*/ 177999 w 230284"/>
                  <a:gd name="connsiteY10" fmla="*/ 233365 h 298637"/>
                  <a:gd name="connsiteX11" fmla="*/ 165319 w 230284"/>
                  <a:gd name="connsiteY11" fmla="*/ 246045 h 298637"/>
                  <a:gd name="connsiteX12" fmla="*/ 169123 w 230284"/>
                  <a:gd name="connsiteY12" fmla="*/ 273307 h 298637"/>
                  <a:gd name="connsiteX13" fmla="*/ 172927 w 230284"/>
                  <a:gd name="connsiteY13" fmla="*/ 294864 h 298637"/>
                  <a:gd name="connsiteX14" fmla="*/ 147566 w 230284"/>
                  <a:gd name="connsiteY14" fmla="*/ 291060 h 298637"/>
                  <a:gd name="connsiteX15" fmla="*/ 67047 w 230284"/>
                  <a:gd name="connsiteY15" fmla="*/ 237803 h 298637"/>
                  <a:gd name="connsiteX16" fmla="*/ 4914 w 230284"/>
                  <a:gd name="connsiteY16" fmla="*/ 79300 h 298637"/>
                  <a:gd name="connsiteX17" fmla="*/ 17594 w 230284"/>
                  <a:gd name="connsiteY17" fmla="*/ 4487 h 298637"/>
                  <a:gd name="connsiteX18" fmla="*/ 158979 w 230284"/>
                  <a:gd name="connsiteY18" fmla="*/ 49 h 29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0284" h="298637">
                    <a:moveTo>
                      <a:pt x="158979" y="49"/>
                    </a:moveTo>
                    <a:cubicBezTo>
                      <a:pt x="175463" y="7657"/>
                      <a:pt x="211601" y="59646"/>
                      <a:pt x="214771" y="85641"/>
                    </a:cubicBezTo>
                    <a:cubicBezTo>
                      <a:pt x="226818" y="126217"/>
                      <a:pt x="223013" y="119243"/>
                      <a:pt x="227451" y="147139"/>
                    </a:cubicBezTo>
                    <a:cubicBezTo>
                      <a:pt x="230621" y="164892"/>
                      <a:pt x="231255" y="193422"/>
                      <a:pt x="228720" y="211174"/>
                    </a:cubicBezTo>
                    <a:cubicBezTo>
                      <a:pt x="227451" y="221953"/>
                      <a:pt x="226183" y="233999"/>
                      <a:pt x="214137" y="236535"/>
                    </a:cubicBezTo>
                    <a:cubicBezTo>
                      <a:pt x="200189" y="239071"/>
                      <a:pt x="194483" y="227659"/>
                      <a:pt x="190045" y="216881"/>
                    </a:cubicBezTo>
                    <a:cubicBezTo>
                      <a:pt x="183705" y="199128"/>
                      <a:pt x="177365" y="181376"/>
                      <a:pt x="177999" y="161722"/>
                    </a:cubicBezTo>
                    <a:cubicBezTo>
                      <a:pt x="178633" y="147139"/>
                      <a:pt x="179267" y="130655"/>
                      <a:pt x="156442" y="131923"/>
                    </a:cubicBezTo>
                    <a:cubicBezTo>
                      <a:pt x="132350" y="133191"/>
                      <a:pt x="139324" y="150944"/>
                      <a:pt x="139324" y="164892"/>
                    </a:cubicBezTo>
                    <a:cubicBezTo>
                      <a:pt x="139324" y="185814"/>
                      <a:pt x="142494" y="204834"/>
                      <a:pt x="166587" y="212442"/>
                    </a:cubicBezTo>
                    <a:cubicBezTo>
                      <a:pt x="174829" y="215612"/>
                      <a:pt x="177999" y="223855"/>
                      <a:pt x="177999" y="233365"/>
                    </a:cubicBezTo>
                    <a:cubicBezTo>
                      <a:pt x="176731" y="240973"/>
                      <a:pt x="172927" y="245411"/>
                      <a:pt x="165319" y="246045"/>
                    </a:cubicBezTo>
                    <a:cubicBezTo>
                      <a:pt x="153272" y="256823"/>
                      <a:pt x="166587" y="264431"/>
                      <a:pt x="169123" y="273307"/>
                    </a:cubicBezTo>
                    <a:cubicBezTo>
                      <a:pt x="171024" y="280916"/>
                      <a:pt x="182437" y="287890"/>
                      <a:pt x="172927" y="294864"/>
                    </a:cubicBezTo>
                    <a:cubicBezTo>
                      <a:pt x="164684" y="301204"/>
                      <a:pt x="151370" y="299302"/>
                      <a:pt x="147566" y="291060"/>
                    </a:cubicBezTo>
                    <a:cubicBezTo>
                      <a:pt x="131082" y="256823"/>
                      <a:pt x="97480" y="251117"/>
                      <a:pt x="67047" y="237803"/>
                    </a:cubicBezTo>
                    <a:cubicBezTo>
                      <a:pt x="-792" y="208638"/>
                      <a:pt x="-7132" y="143335"/>
                      <a:pt x="4914" y="79300"/>
                    </a:cubicBezTo>
                    <a:cubicBezTo>
                      <a:pt x="5548" y="74228"/>
                      <a:pt x="14424" y="26678"/>
                      <a:pt x="17594" y="4487"/>
                    </a:cubicBezTo>
                    <a:cubicBezTo>
                      <a:pt x="65779" y="5121"/>
                      <a:pt x="110160" y="-585"/>
                      <a:pt x="158979" y="49"/>
                    </a:cubicBezTo>
                    <a:close/>
                  </a:path>
                </a:pathLst>
              </a:custGeom>
              <a:solidFill>
                <a:srgbClr val="FBDDAC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291">
                <a:extLst>
                  <a:ext uri="{FF2B5EF4-FFF2-40B4-BE49-F238E27FC236}">
                    <a16:creationId xmlns:a16="http://schemas.microsoft.com/office/drawing/2014/main" id="{9BBD44CB-4265-4A86-B91E-3C94383B501C}"/>
                  </a:ext>
                </a:extLst>
              </p:cNvPr>
              <p:cNvSpPr/>
              <p:nvPr/>
            </p:nvSpPr>
            <p:spPr>
              <a:xfrm>
                <a:off x="2456632" y="2378679"/>
                <a:ext cx="124968" cy="273685"/>
              </a:xfrm>
              <a:custGeom>
                <a:avLst/>
                <a:gdLst>
                  <a:gd name="connsiteX0" fmla="*/ 123404 w 215517"/>
                  <a:gd name="connsiteY0" fmla="*/ 459657 h 471992"/>
                  <a:gd name="connsiteX1" fmla="*/ 169686 w 215517"/>
                  <a:gd name="connsiteY1" fmla="*/ 441270 h 471992"/>
                  <a:gd name="connsiteX2" fmla="*/ 210263 w 215517"/>
                  <a:gd name="connsiteY2" fmla="*/ 315103 h 471992"/>
                  <a:gd name="connsiteX3" fmla="*/ 209629 w 215517"/>
                  <a:gd name="connsiteY3" fmla="*/ 290376 h 471992"/>
                  <a:gd name="connsiteX4" fmla="*/ 195047 w 215517"/>
                  <a:gd name="connsiteY4" fmla="*/ 262480 h 471992"/>
                  <a:gd name="connsiteX5" fmla="*/ 158274 w 215517"/>
                  <a:gd name="connsiteY5" fmla="*/ 0 h 471992"/>
                  <a:gd name="connsiteX6" fmla="*/ 152569 w 215517"/>
                  <a:gd name="connsiteY6" fmla="*/ 634 h 471992"/>
                  <a:gd name="connsiteX7" fmla="*/ 53029 w 215517"/>
                  <a:gd name="connsiteY7" fmla="*/ 276428 h 471992"/>
                  <a:gd name="connsiteX8" fmla="*/ 25132 w 215517"/>
                  <a:gd name="connsiteY8" fmla="*/ 291644 h 471992"/>
                  <a:gd name="connsiteX9" fmla="*/ 2942 w 215517"/>
                  <a:gd name="connsiteY9" fmla="*/ 288474 h 471992"/>
                  <a:gd name="connsiteX10" fmla="*/ 4210 w 215517"/>
                  <a:gd name="connsiteY10" fmla="*/ 312567 h 471992"/>
                  <a:gd name="connsiteX11" fmla="*/ 123404 w 215517"/>
                  <a:gd name="connsiteY11" fmla="*/ 459657 h 47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5517" h="471992">
                    <a:moveTo>
                      <a:pt x="123404" y="459657"/>
                    </a:moveTo>
                    <a:cubicBezTo>
                      <a:pt x="155104" y="479945"/>
                      <a:pt x="159542" y="476141"/>
                      <a:pt x="169686" y="441270"/>
                    </a:cubicBezTo>
                    <a:cubicBezTo>
                      <a:pt x="182367" y="398792"/>
                      <a:pt x="196949" y="357581"/>
                      <a:pt x="210263" y="315103"/>
                    </a:cubicBezTo>
                    <a:cubicBezTo>
                      <a:pt x="212799" y="306861"/>
                      <a:pt x="221041" y="294181"/>
                      <a:pt x="209629" y="290376"/>
                    </a:cubicBezTo>
                    <a:cubicBezTo>
                      <a:pt x="193779" y="284670"/>
                      <a:pt x="196949" y="272624"/>
                      <a:pt x="195047" y="262480"/>
                    </a:cubicBezTo>
                    <a:cubicBezTo>
                      <a:pt x="182367" y="174986"/>
                      <a:pt x="170321" y="87493"/>
                      <a:pt x="158274" y="0"/>
                    </a:cubicBezTo>
                    <a:cubicBezTo>
                      <a:pt x="156372" y="0"/>
                      <a:pt x="154470" y="0"/>
                      <a:pt x="152569" y="634"/>
                    </a:cubicBezTo>
                    <a:cubicBezTo>
                      <a:pt x="118966" y="92565"/>
                      <a:pt x="85363" y="183863"/>
                      <a:pt x="53029" y="276428"/>
                    </a:cubicBezTo>
                    <a:cubicBezTo>
                      <a:pt x="47323" y="292278"/>
                      <a:pt x="42885" y="301154"/>
                      <a:pt x="25132" y="291644"/>
                    </a:cubicBezTo>
                    <a:cubicBezTo>
                      <a:pt x="18792" y="288474"/>
                      <a:pt x="9916" y="280232"/>
                      <a:pt x="2942" y="288474"/>
                    </a:cubicBezTo>
                    <a:cubicBezTo>
                      <a:pt x="-2764" y="295448"/>
                      <a:pt x="1040" y="304958"/>
                      <a:pt x="4210" y="312567"/>
                    </a:cubicBezTo>
                    <a:cubicBezTo>
                      <a:pt x="28937" y="373432"/>
                      <a:pt x="67611" y="424152"/>
                      <a:pt x="123404" y="459657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292">
                <a:extLst>
                  <a:ext uri="{FF2B5EF4-FFF2-40B4-BE49-F238E27FC236}">
                    <a16:creationId xmlns:a16="http://schemas.microsoft.com/office/drawing/2014/main" id="{AFC6EC52-419B-49A5-8796-3AE253E5AACC}"/>
                  </a:ext>
                </a:extLst>
              </p:cNvPr>
              <p:cNvSpPr/>
              <p:nvPr/>
            </p:nvSpPr>
            <p:spPr>
              <a:xfrm>
                <a:off x="2882584" y="2636755"/>
                <a:ext cx="8822" cy="1470"/>
              </a:xfrm>
              <a:custGeom>
                <a:avLst/>
                <a:gdLst>
                  <a:gd name="connsiteX0" fmla="*/ 15216 w 15215"/>
                  <a:gd name="connsiteY0" fmla="*/ 0 h 2535"/>
                  <a:gd name="connsiteX1" fmla="*/ 0 w 15215"/>
                  <a:gd name="connsiteY1" fmla="*/ 2536 h 2535"/>
                  <a:gd name="connsiteX2" fmla="*/ 15216 w 15215"/>
                  <a:gd name="connsiteY2" fmla="*/ 0 h 2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215" h="2535">
                    <a:moveTo>
                      <a:pt x="15216" y="0"/>
                    </a:moveTo>
                    <a:lnTo>
                      <a:pt x="0" y="2536"/>
                    </a:lnTo>
                    <a:cubicBezTo>
                      <a:pt x="5072" y="2536"/>
                      <a:pt x="10144" y="634"/>
                      <a:pt x="15216" y="0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293">
                <a:extLst>
                  <a:ext uri="{FF2B5EF4-FFF2-40B4-BE49-F238E27FC236}">
                    <a16:creationId xmlns:a16="http://schemas.microsoft.com/office/drawing/2014/main" id="{7F70D7FE-E903-472B-B5BB-CA89BBB3D0D8}"/>
                  </a:ext>
                </a:extLst>
              </p:cNvPr>
              <p:cNvSpPr/>
              <p:nvPr/>
            </p:nvSpPr>
            <p:spPr>
              <a:xfrm>
                <a:off x="2665682" y="2657315"/>
                <a:ext cx="41175" cy="12960"/>
              </a:xfrm>
              <a:custGeom>
                <a:avLst/>
                <a:gdLst>
                  <a:gd name="connsiteX0" fmla="*/ 12680 w 71009"/>
                  <a:gd name="connsiteY0" fmla="*/ 22238 h 22350"/>
                  <a:gd name="connsiteX1" fmla="*/ 70375 w 71009"/>
                  <a:gd name="connsiteY1" fmla="*/ 15264 h 22350"/>
                  <a:gd name="connsiteX2" fmla="*/ 71009 w 71009"/>
                  <a:gd name="connsiteY2" fmla="*/ 8924 h 22350"/>
                  <a:gd name="connsiteX3" fmla="*/ 10778 w 71009"/>
                  <a:gd name="connsiteY3" fmla="*/ 48 h 22350"/>
                  <a:gd name="connsiteX4" fmla="*/ 0 w 71009"/>
                  <a:gd name="connsiteY4" fmla="*/ 12728 h 22350"/>
                  <a:gd name="connsiteX5" fmla="*/ 12680 w 71009"/>
                  <a:gd name="connsiteY5" fmla="*/ 22238 h 22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1009" h="22350">
                    <a:moveTo>
                      <a:pt x="12680" y="22238"/>
                    </a:moveTo>
                    <a:cubicBezTo>
                      <a:pt x="31700" y="19703"/>
                      <a:pt x="51355" y="17166"/>
                      <a:pt x="70375" y="15264"/>
                    </a:cubicBezTo>
                    <a:cubicBezTo>
                      <a:pt x="70375" y="13363"/>
                      <a:pt x="70375" y="11460"/>
                      <a:pt x="71009" y="8924"/>
                    </a:cubicBezTo>
                    <a:cubicBezTo>
                      <a:pt x="50721" y="5754"/>
                      <a:pt x="31066" y="2584"/>
                      <a:pt x="10778" y="48"/>
                    </a:cubicBezTo>
                    <a:cubicBezTo>
                      <a:pt x="3170" y="-586"/>
                      <a:pt x="0" y="5120"/>
                      <a:pt x="0" y="12728"/>
                    </a:cubicBezTo>
                    <a:cubicBezTo>
                      <a:pt x="0" y="20970"/>
                      <a:pt x="5706" y="22873"/>
                      <a:pt x="12680" y="22238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294">
                <a:extLst>
                  <a:ext uri="{FF2B5EF4-FFF2-40B4-BE49-F238E27FC236}">
                    <a16:creationId xmlns:a16="http://schemas.microsoft.com/office/drawing/2014/main" id="{6C1E8F1A-15A5-4A59-8797-CD373210AE22}"/>
                  </a:ext>
                </a:extLst>
              </p:cNvPr>
              <p:cNvSpPr/>
              <p:nvPr/>
            </p:nvSpPr>
            <p:spPr>
              <a:xfrm>
                <a:off x="2337388" y="2687489"/>
                <a:ext cx="57350" cy="735"/>
              </a:xfrm>
              <a:custGeom>
                <a:avLst/>
                <a:gdLst>
                  <a:gd name="connsiteX0" fmla="*/ 63401 w 98905"/>
                  <a:gd name="connsiteY0" fmla="*/ 1268 h 1268"/>
                  <a:gd name="connsiteX1" fmla="*/ 98905 w 98905"/>
                  <a:gd name="connsiteY1" fmla="*/ 0 h 1268"/>
                  <a:gd name="connsiteX2" fmla="*/ 0 w 98905"/>
                  <a:gd name="connsiteY2" fmla="*/ 1268 h 1268"/>
                  <a:gd name="connsiteX3" fmla="*/ 63401 w 98905"/>
                  <a:gd name="connsiteY3" fmla="*/ 1268 h 1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905" h="1268">
                    <a:moveTo>
                      <a:pt x="63401" y="1268"/>
                    </a:moveTo>
                    <a:cubicBezTo>
                      <a:pt x="74179" y="1268"/>
                      <a:pt x="84957" y="634"/>
                      <a:pt x="98905" y="0"/>
                    </a:cubicBezTo>
                    <a:lnTo>
                      <a:pt x="0" y="1268"/>
                    </a:lnTo>
                    <a:cubicBezTo>
                      <a:pt x="20922" y="1268"/>
                      <a:pt x="41844" y="1268"/>
                      <a:pt x="63401" y="1268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295">
                <a:extLst>
                  <a:ext uri="{FF2B5EF4-FFF2-40B4-BE49-F238E27FC236}">
                    <a16:creationId xmlns:a16="http://schemas.microsoft.com/office/drawing/2014/main" id="{87DDFD4F-D18A-40E4-A359-C5170846717F}"/>
                  </a:ext>
                </a:extLst>
              </p:cNvPr>
              <p:cNvSpPr/>
              <p:nvPr/>
            </p:nvSpPr>
            <p:spPr>
              <a:xfrm>
                <a:off x="2158202" y="555135"/>
                <a:ext cx="918093" cy="2145575"/>
              </a:xfrm>
              <a:custGeom>
                <a:avLst/>
                <a:gdLst>
                  <a:gd name="connsiteX0" fmla="*/ 1577675 w 1583326"/>
                  <a:gd name="connsiteY0" fmla="*/ 1482478 h 3700220"/>
                  <a:gd name="connsiteX1" fmla="*/ 1473697 w 1583326"/>
                  <a:gd name="connsiteY1" fmla="*/ 1022821 h 3700220"/>
                  <a:gd name="connsiteX2" fmla="*/ 1300613 w 1583326"/>
                  <a:gd name="connsiteY2" fmla="*/ 258206 h 3700220"/>
                  <a:gd name="connsiteX3" fmla="*/ 1267010 w 1583326"/>
                  <a:gd name="connsiteY3" fmla="*/ 218897 h 3700220"/>
                  <a:gd name="connsiteX4" fmla="*/ 1081880 w 1583326"/>
                  <a:gd name="connsiteY4" fmla="*/ 146620 h 3700220"/>
                  <a:gd name="connsiteX5" fmla="*/ 970294 w 1583326"/>
                  <a:gd name="connsiteY5" fmla="*/ 64199 h 3700220"/>
                  <a:gd name="connsiteX6" fmla="*/ 946202 w 1583326"/>
                  <a:gd name="connsiteY6" fmla="*/ 36303 h 3700220"/>
                  <a:gd name="connsiteX7" fmla="*/ 724298 w 1583326"/>
                  <a:gd name="connsiteY7" fmla="*/ 19185 h 3700220"/>
                  <a:gd name="connsiteX8" fmla="*/ 692598 w 1583326"/>
                  <a:gd name="connsiteY8" fmla="*/ 48349 h 3700220"/>
                  <a:gd name="connsiteX9" fmla="*/ 646315 w 1583326"/>
                  <a:gd name="connsiteY9" fmla="*/ 93364 h 3700220"/>
                  <a:gd name="connsiteX10" fmla="*/ 622857 w 1583326"/>
                  <a:gd name="connsiteY10" fmla="*/ 109214 h 3700220"/>
                  <a:gd name="connsiteX11" fmla="*/ 476401 w 1583326"/>
                  <a:gd name="connsiteY11" fmla="*/ 173883 h 3700220"/>
                  <a:gd name="connsiteX12" fmla="*/ 353403 w 1583326"/>
                  <a:gd name="connsiteY12" fmla="*/ 228408 h 3700220"/>
                  <a:gd name="connsiteX13" fmla="*/ 315996 w 1583326"/>
                  <a:gd name="connsiteY13" fmla="*/ 274056 h 3700220"/>
                  <a:gd name="connsiteX14" fmla="*/ 273518 w 1583326"/>
                  <a:gd name="connsiteY14" fmla="*/ 417976 h 3700220"/>
                  <a:gd name="connsiteX15" fmla="*/ 177148 w 1583326"/>
                  <a:gd name="connsiteY15" fmla="*/ 612617 h 3700220"/>
                  <a:gd name="connsiteX16" fmla="*/ 114381 w 1583326"/>
                  <a:gd name="connsiteY16" fmla="*/ 752733 h 3700220"/>
                  <a:gd name="connsiteX17" fmla="*/ 37032 w 1583326"/>
                  <a:gd name="connsiteY17" fmla="*/ 950544 h 3700220"/>
                  <a:gd name="connsiteX18" fmla="*/ 30058 w 1583326"/>
                  <a:gd name="connsiteY18" fmla="*/ 1046914 h 3700220"/>
                  <a:gd name="connsiteX19" fmla="*/ 16744 w 1583326"/>
                  <a:gd name="connsiteY19" fmla="*/ 1232678 h 3700220"/>
                  <a:gd name="connsiteX20" fmla="*/ 260 w 1583326"/>
                  <a:gd name="connsiteY20" fmla="*/ 1474870 h 3700220"/>
                  <a:gd name="connsiteX21" fmla="*/ 35130 w 1583326"/>
                  <a:gd name="connsiteY21" fmla="*/ 1516081 h 3700220"/>
                  <a:gd name="connsiteX22" fmla="*/ 208215 w 1583326"/>
                  <a:gd name="connsiteY22" fmla="*/ 1514179 h 3700220"/>
                  <a:gd name="connsiteX23" fmla="*/ 227235 w 1583326"/>
                  <a:gd name="connsiteY23" fmla="*/ 1464092 h 3700220"/>
                  <a:gd name="connsiteX24" fmla="*/ 227869 w 1583326"/>
                  <a:gd name="connsiteY24" fmla="*/ 1188298 h 3700220"/>
                  <a:gd name="connsiteX25" fmla="*/ 283028 w 1583326"/>
                  <a:gd name="connsiteY25" fmla="*/ 935328 h 3700220"/>
                  <a:gd name="connsiteX26" fmla="*/ 341990 w 1583326"/>
                  <a:gd name="connsiteY26" fmla="*/ 852273 h 3700220"/>
                  <a:gd name="connsiteX27" fmla="*/ 244353 w 1583326"/>
                  <a:gd name="connsiteY27" fmla="*/ 1533199 h 3700220"/>
                  <a:gd name="connsiteX28" fmla="*/ 236745 w 1583326"/>
                  <a:gd name="connsiteY28" fmla="*/ 1589626 h 3700220"/>
                  <a:gd name="connsiteX29" fmla="*/ 279858 w 1583326"/>
                  <a:gd name="connsiteY29" fmla="*/ 1674583 h 3700220"/>
                  <a:gd name="connsiteX30" fmla="*/ 499225 w 1583326"/>
                  <a:gd name="connsiteY30" fmla="*/ 1706918 h 3700220"/>
                  <a:gd name="connsiteX31" fmla="*/ 532193 w 1583326"/>
                  <a:gd name="connsiteY31" fmla="*/ 1734180 h 3700220"/>
                  <a:gd name="connsiteX32" fmla="*/ 570868 w 1583326"/>
                  <a:gd name="connsiteY32" fmla="*/ 1937063 h 3700220"/>
                  <a:gd name="connsiteX33" fmla="*/ 626661 w 1583326"/>
                  <a:gd name="connsiteY33" fmla="*/ 2262944 h 3700220"/>
                  <a:gd name="connsiteX34" fmla="*/ 631099 w 1583326"/>
                  <a:gd name="connsiteY34" fmla="*/ 2481677 h 3700220"/>
                  <a:gd name="connsiteX35" fmla="*/ 624125 w 1583326"/>
                  <a:gd name="connsiteY35" fmla="*/ 2512109 h 3700220"/>
                  <a:gd name="connsiteX36" fmla="*/ 413634 w 1583326"/>
                  <a:gd name="connsiteY36" fmla="*/ 3006637 h 3700220"/>
                  <a:gd name="connsiteX37" fmla="*/ 277322 w 1583326"/>
                  <a:gd name="connsiteY37" fmla="*/ 3338857 h 3700220"/>
                  <a:gd name="connsiteX38" fmla="*/ 243719 w 1583326"/>
                  <a:gd name="connsiteY38" fmla="*/ 3371826 h 3700220"/>
                  <a:gd name="connsiteX39" fmla="*/ 215189 w 1583326"/>
                  <a:gd name="connsiteY39" fmla="*/ 3390212 h 3700220"/>
                  <a:gd name="connsiteX40" fmla="*/ 139742 w 1583326"/>
                  <a:gd name="connsiteY40" fmla="*/ 3543643 h 3700220"/>
                  <a:gd name="connsiteX41" fmla="*/ 149886 w 1583326"/>
                  <a:gd name="connsiteY41" fmla="*/ 3569003 h 3700220"/>
                  <a:gd name="connsiteX42" fmla="*/ 272884 w 1583326"/>
                  <a:gd name="connsiteY42" fmla="*/ 3618456 h 3700220"/>
                  <a:gd name="connsiteX43" fmla="*/ 361645 w 1583326"/>
                  <a:gd name="connsiteY43" fmla="*/ 3636842 h 3700220"/>
                  <a:gd name="connsiteX44" fmla="*/ 428216 w 1583326"/>
                  <a:gd name="connsiteY44" fmla="*/ 3677419 h 3700220"/>
                  <a:gd name="connsiteX45" fmla="*/ 514441 w 1583326"/>
                  <a:gd name="connsiteY45" fmla="*/ 3696439 h 3700220"/>
                  <a:gd name="connsiteX46" fmla="*/ 659629 w 1583326"/>
                  <a:gd name="connsiteY46" fmla="*/ 3678687 h 3700220"/>
                  <a:gd name="connsiteX47" fmla="*/ 668505 w 1583326"/>
                  <a:gd name="connsiteY47" fmla="*/ 3629868 h 3700220"/>
                  <a:gd name="connsiteX48" fmla="*/ 638073 w 1583326"/>
                  <a:gd name="connsiteY48" fmla="*/ 3605776 h 3700220"/>
                  <a:gd name="connsiteX49" fmla="*/ 518879 w 1583326"/>
                  <a:gd name="connsiteY49" fmla="*/ 3458685 h 3700220"/>
                  <a:gd name="connsiteX50" fmla="*/ 517611 w 1583326"/>
                  <a:gd name="connsiteY50" fmla="*/ 3434593 h 3700220"/>
                  <a:gd name="connsiteX51" fmla="*/ 539801 w 1583326"/>
                  <a:gd name="connsiteY51" fmla="*/ 3437763 h 3700220"/>
                  <a:gd name="connsiteX52" fmla="*/ 567698 w 1583326"/>
                  <a:gd name="connsiteY52" fmla="*/ 3422547 h 3700220"/>
                  <a:gd name="connsiteX53" fmla="*/ 667238 w 1583326"/>
                  <a:gd name="connsiteY53" fmla="*/ 3146753 h 3700220"/>
                  <a:gd name="connsiteX54" fmla="*/ 672943 w 1583326"/>
                  <a:gd name="connsiteY54" fmla="*/ 3146119 h 3700220"/>
                  <a:gd name="connsiteX55" fmla="*/ 709716 w 1583326"/>
                  <a:gd name="connsiteY55" fmla="*/ 3408598 h 3700220"/>
                  <a:gd name="connsiteX56" fmla="*/ 724298 w 1583326"/>
                  <a:gd name="connsiteY56" fmla="*/ 3436495 h 3700220"/>
                  <a:gd name="connsiteX57" fmla="*/ 724932 w 1583326"/>
                  <a:gd name="connsiteY57" fmla="*/ 3461221 h 3700220"/>
                  <a:gd name="connsiteX58" fmla="*/ 684356 w 1583326"/>
                  <a:gd name="connsiteY58" fmla="*/ 3587389 h 3700220"/>
                  <a:gd name="connsiteX59" fmla="*/ 754097 w 1583326"/>
                  <a:gd name="connsiteY59" fmla="*/ 3630502 h 3700220"/>
                  <a:gd name="connsiteX60" fmla="*/ 838420 w 1583326"/>
                  <a:gd name="connsiteY60" fmla="*/ 3638110 h 3700220"/>
                  <a:gd name="connsiteX61" fmla="*/ 884703 w 1583326"/>
                  <a:gd name="connsiteY61" fmla="*/ 3617821 h 3700220"/>
                  <a:gd name="connsiteX62" fmla="*/ 946836 w 1583326"/>
                  <a:gd name="connsiteY62" fmla="*/ 3635574 h 3700220"/>
                  <a:gd name="connsiteX63" fmla="*/ 1230872 w 1583326"/>
                  <a:gd name="connsiteY63" fmla="*/ 3603239 h 3700220"/>
                  <a:gd name="connsiteX64" fmla="*/ 1241650 w 1583326"/>
                  <a:gd name="connsiteY64" fmla="*/ 3574709 h 3700220"/>
                  <a:gd name="connsiteX65" fmla="*/ 1186491 w 1583326"/>
                  <a:gd name="connsiteY65" fmla="*/ 3523354 h 3700220"/>
                  <a:gd name="connsiteX66" fmla="*/ 1088220 w 1583326"/>
                  <a:gd name="connsiteY66" fmla="*/ 3507504 h 3700220"/>
                  <a:gd name="connsiteX67" fmla="*/ 979170 w 1583326"/>
                  <a:gd name="connsiteY67" fmla="*/ 3426351 h 3700220"/>
                  <a:gd name="connsiteX68" fmla="*/ 969026 w 1583326"/>
                  <a:gd name="connsiteY68" fmla="*/ 3400991 h 3700220"/>
                  <a:gd name="connsiteX69" fmla="*/ 921475 w 1583326"/>
                  <a:gd name="connsiteY69" fmla="*/ 3142949 h 3700220"/>
                  <a:gd name="connsiteX70" fmla="*/ 910063 w 1583326"/>
                  <a:gd name="connsiteY70" fmla="*/ 3058626 h 3700220"/>
                  <a:gd name="connsiteX71" fmla="*/ 946836 w 1583326"/>
                  <a:gd name="connsiteY71" fmla="*/ 2600871 h 3700220"/>
                  <a:gd name="connsiteX72" fmla="*/ 992484 w 1583326"/>
                  <a:gd name="connsiteY72" fmla="*/ 2366921 h 3700220"/>
                  <a:gd name="connsiteX73" fmla="*/ 1176981 w 1583326"/>
                  <a:gd name="connsiteY73" fmla="*/ 1760808 h 3700220"/>
                  <a:gd name="connsiteX74" fmla="*/ 1223264 w 1583326"/>
                  <a:gd name="connsiteY74" fmla="*/ 1714525 h 3700220"/>
                  <a:gd name="connsiteX75" fmla="*/ 1250526 w 1583326"/>
                  <a:gd name="connsiteY75" fmla="*/ 1680923 h 3700220"/>
                  <a:gd name="connsiteX76" fmla="*/ 1213753 w 1583326"/>
                  <a:gd name="connsiteY76" fmla="*/ 1153427 h 3700220"/>
                  <a:gd name="connsiteX77" fmla="*/ 1203609 w 1583326"/>
                  <a:gd name="connsiteY77" fmla="*/ 986683 h 3700220"/>
                  <a:gd name="connsiteX78" fmla="*/ 1426781 w 1583326"/>
                  <a:gd name="connsiteY78" fmla="*/ 1562363 h 3700220"/>
                  <a:gd name="connsiteX79" fmla="*/ 1454043 w 1583326"/>
                  <a:gd name="connsiteY79" fmla="*/ 1592162 h 3700220"/>
                  <a:gd name="connsiteX80" fmla="*/ 1579577 w 1583326"/>
                  <a:gd name="connsiteY80" fmla="*/ 1530029 h 3700220"/>
                  <a:gd name="connsiteX81" fmla="*/ 1577675 w 1583326"/>
                  <a:gd name="connsiteY81" fmla="*/ 1482478 h 370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583326" h="3700220">
                    <a:moveTo>
                      <a:pt x="1577675" y="1482478"/>
                    </a:moveTo>
                    <a:cubicBezTo>
                      <a:pt x="1543438" y="1329048"/>
                      <a:pt x="1508568" y="1176252"/>
                      <a:pt x="1473697" y="1022821"/>
                    </a:cubicBezTo>
                    <a:cubicBezTo>
                      <a:pt x="1416003" y="767950"/>
                      <a:pt x="1357674" y="513078"/>
                      <a:pt x="1300613" y="258206"/>
                    </a:cubicBezTo>
                    <a:cubicBezTo>
                      <a:pt x="1295541" y="236016"/>
                      <a:pt x="1286031" y="226506"/>
                      <a:pt x="1267010" y="218897"/>
                    </a:cubicBezTo>
                    <a:cubicBezTo>
                      <a:pt x="1204877" y="195439"/>
                      <a:pt x="1143378" y="170079"/>
                      <a:pt x="1081880" y="146620"/>
                    </a:cubicBezTo>
                    <a:cubicBezTo>
                      <a:pt x="1036865" y="129502"/>
                      <a:pt x="990582" y="114920"/>
                      <a:pt x="970294" y="64199"/>
                    </a:cubicBezTo>
                    <a:cubicBezTo>
                      <a:pt x="963954" y="52787"/>
                      <a:pt x="958248" y="41375"/>
                      <a:pt x="946202" y="36303"/>
                    </a:cubicBezTo>
                    <a:cubicBezTo>
                      <a:pt x="873924" y="6504"/>
                      <a:pt x="801647" y="-18856"/>
                      <a:pt x="724298" y="19185"/>
                    </a:cubicBezTo>
                    <a:cubicBezTo>
                      <a:pt x="710350" y="25525"/>
                      <a:pt x="702108" y="37571"/>
                      <a:pt x="692598" y="48349"/>
                    </a:cubicBezTo>
                    <a:cubicBezTo>
                      <a:pt x="678015" y="64199"/>
                      <a:pt x="667871" y="85121"/>
                      <a:pt x="646315" y="93364"/>
                    </a:cubicBezTo>
                    <a:cubicBezTo>
                      <a:pt x="637439" y="96534"/>
                      <a:pt x="632367" y="106044"/>
                      <a:pt x="622857" y="109214"/>
                    </a:cubicBezTo>
                    <a:cubicBezTo>
                      <a:pt x="572136" y="126332"/>
                      <a:pt x="524585" y="150424"/>
                      <a:pt x="476401" y="173883"/>
                    </a:cubicBezTo>
                    <a:cubicBezTo>
                      <a:pt x="436458" y="193537"/>
                      <a:pt x="393345" y="208119"/>
                      <a:pt x="353403" y="228408"/>
                    </a:cubicBezTo>
                    <a:cubicBezTo>
                      <a:pt x="333748" y="238552"/>
                      <a:pt x="322336" y="249964"/>
                      <a:pt x="315996" y="274056"/>
                    </a:cubicBezTo>
                    <a:cubicBezTo>
                      <a:pt x="303950" y="322241"/>
                      <a:pt x="293172" y="371060"/>
                      <a:pt x="273518" y="417976"/>
                    </a:cubicBezTo>
                    <a:cubicBezTo>
                      <a:pt x="245621" y="485181"/>
                      <a:pt x="206947" y="546680"/>
                      <a:pt x="177148" y="612617"/>
                    </a:cubicBezTo>
                    <a:cubicBezTo>
                      <a:pt x="156226" y="658900"/>
                      <a:pt x="139107" y="707719"/>
                      <a:pt x="114381" y="752733"/>
                    </a:cubicBezTo>
                    <a:cubicBezTo>
                      <a:pt x="80779" y="814866"/>
                      <a:pt x="44640" y="877633"/>
                      <a:pt x="37032" y="950544"/>
                    </a:cubicBezTo>
                    <a:cubicBezTo>
                      <a:pt x="33862" y="982245"/>
                      <a:pt x="33228" y="1014579"/>
                      <a:pt x="30058" y="1046914"/>
                    </a:cubicBezTo>
                    <a:cubicBezTo>
                      <a:pt x="24352" y="1108413"/>
                      <a:pt x="20548" y="1170546"/>
                      <a:pt x="16744" y="1232678"/>
                    </a:cubicBezTo>
                    <a:cubicBezTo>
                      <a:pt x="11672" y="1313198"/>
                      <a:pt x="5332" y="1394351"/>
                      <a:pt x="260" y="1474870"/>
                    </a:cubicBezTo>
                    <a:cubicBezTo>
                      <a:pt x="-1642" y="1503400"/>
                      <a:pt x="6600" y="1512911"/>
                      <a:pt x="35130" y="1516081"/>
                    </a:cubicBezTo>
                    <a:cubicBezTo>
                      <a:pt x="44640" y="1516715"/>
                      <a:pt x="160030" y="1526225"/>
                      <a:pt x="208215" y="1514179"/>
                    </a:cubicBezTo>
                    <a:cubicBezTo>
                      <a:pt x="229137" y="1502766"/>
                      <a:pt x="226601" y="1482478"/>
                      <a:pt x="227235" y="1464092"/>
                    </a:cubicBezTo>
                    <a:cubicBezTo>
                      <a:pt x="227869" y="1372160"/>
                      <a:pt x="227235" y="1280229"/>
                      <a:pt x="227869" y="1188298"/>
                    </a:cubicBezTo>
                    <a:cubicBezTo>
                      <a:pt x="228503" y="1107145"/>
                      <a:pt x="236111" y="1005069"/>
                      <a:pt x="283028" y="935328"/>
                    </a:cubicBezTo>
                    <a:cubicBezTo>
                      <a:pt x="306486" y="900458"/>
                      <a:pt x="321068" y="881437"/>
                      <a:pt x="341990" y="852273"/>
                    </a:cubicBezTo>
                    <a:cubicBezTo>
                      <a:pt x="309656" y="1075444"/>
                      <a:pt x="276688" y="1304322"/>
                      <a:pt x="244353" y="1533199"/>
                    </a:cubicBezTo>
                    <a:cubicBezTo>
                      <a:pt x="240549" y="1551585"/>
                      <a:pt x="238647" y="1570605"/>
                      <a:pt x="236745" y="1589626"/>
                    </a:cubicBezTo>
                    <a:cubicBezTo>
                      <a:pt x="229771" y="1644784"/>
                      <a:pt x="232307" y="1649223"/>
                      <a:pt x="279858" y="1674583"/>
                    </a:cubicBezTo>
                    <a:cubicBezTo>
                      <a:pt x="350867" y="1698041"/>
                      <a:pt x="423778" y="1710721"/>
                      <a:pt x="499225" y="1706918"/>
                    </a:cubicBezTo>
                    <a:cubicBezTo>
                      <a:pt x="520147" y="1705649"/>
                      <a:pt x="531559" y="1712624"/>
                      <a:pt x="532193" y="1734180"/>
                    </a:cubicBezTo>
                    <a:cubicBezTo>
                      <a:pt x="533461" y="1803921"/>
                      <a:pt x="555652" y="1869858"/>
                      <a:pt x="570868" y="1937063"/>
                    </a:cubicBezTo>
                    <a:cubicBezTo>
                      <a:pt x="582280" y="1987150"/>
                      <a:pt x="622857" y="2172914"/>
                      <a:pt x="626661" y="2262944"/>
                    </a:cubicBezTo>
                    <a:cubicBezTo>
                      <a:pt x="627929" y="2335855"/>
                      <a:pt x="629831" y="2408766"/>
                      <a:pt x="631099" y="2481677"/>
                    </a:cubicBezTo>
                    <a:cubicBezTo>
                      <a:pt x="631099" y="2492455"/>
                      <a:pt x="627929" y="2501965"/>
                      <a:pt x="624125" y="2512109"/>
                    </a:cubicBezTo>
                    <a:cubicBezTo>
                      <a:pt x="553750" y="2676952"/>
                      <a:pt x="482107" y="2841160"/>
                      <a:pt x="413634" y="3006637"/>
                    </a:cubicBezTo>
                    <a:cubicBezTo>
                      <a:pt x="367985" y="3116954"/>
                      <a:pt x="313460" y="3224102"/>
                      <a:pt x="277322" y="3338857"/>
                    </a:cubicBezTo>
                    <a:cubicBezTo>
                      <a:pt x="272884" y="3352806"/>
                      <a:pt x="263374" y="3373728"/>
                      <a:pt x="243719" y="3371826"/>
                    </a:cubicBezTo>
                    <a:cubicBezTo>
                      <a:pt x="226601" y="3369924"/>
                      <a:pt x="222163" y="3378800"/>
                      <a:pt x="215189" y="3390212"/>
                    </a:cubicBezTo>
                    <a:cubicBezTo>
                      <a:pt x="186658" y="3439665"/>
                      <a:pt x="163200" y="3491654"/>
                      <a:pt x="139742" y="3543643"/>
                    </a:cubicBezTo>
                    <a:cubicBezTo>
                      <a:pt x="132767" y="3558859"/>
                      <a:pt x="137206" y="3563931"/>
                      <a:pt x="149886" y="3569003"/>
                    </a:cubicBezTo>
                    <a:cubicBezTo>
                      <a:pt x="191096" y="3585487"/>
                      <a:pt x="231039" y="3605141"/>
                      <a:pt x="272884" y="3618456"/>
                    </a:cubicBezTo>
                    <a:cubicBezTo>
                      <a:pt x="300780" y="3627332"/>
                      <a:pt x="324873" y="3650156"/>
                      <a:pt x="361645" y="3636842"/>
                    </a:cubicBezTo>
                    <a:cubicBezTo>
                      <a:pt x="374959" y="3631770"/>
                      <a:pt x="400954" y="3660300"/>
                      <a:pt x="428216" y="3677419"/>
                    </a:cubicBezTo>
                    <a:cubicBezTo>
                      <a:pt x="452308" y="3691367"/>
                      <a:pt x="492251" y="3695805"/>
                      <a:pt x="514441" y="3696439"/>
                    </a:cubicBezTo>
                    <a:cubicBezTo>
                      <a:pt x="553116" y="3697707"/>
                      <a:pt x="616517" y="3711021"/>
                      <a:pt x="659629" y="3678687"/>
                    </a:cubicBezTo>
                    <a:cubicBezTo>
                      <a:pt x="671041" y="3669810"/>
                      <a:pt x="679918" y="3643182"/>
                      <a:pt x="668505" y="3629868"/>
                    </a:cubicBezTo>
                    <a:cubicBezTo>
                      <a:pt x="664701" y="3625430"/>
                      <a:pt x="648217" y="3612749"/>
                      <a:pt x="638073" y="3605776"/>
                    </a:cubicBezTo>
                    <a:cubicBezTo>
                      <a:pt x="582280" y="3570271"/>
                      <a:pt x="543606" y="3519550"/>
                      <a:pt x="518879" y="3458685"/>
                    </a:cubicBezTo>
                    <a:cubicBezTo>
                      <a:pt x="515709" y="3451077"/>
                      <a:pt x="511905" y="3440933"/>
                      <a:pt x="517611" y="3434593"/>
                    </a:cubicBezTo>
                    <a:cubicBezTo>
                      <a:pt x="524585" y="3426351"/>
                      <a:pt x="533461" y="3433959"/>
                      <a:pt x="539801" y="3437763"/>
                    </a:cubicBezTo>
                    <a:cubicBezTo>
                      <a:pt x="558188" y="3447273"/>
                      <a:pt x="561992" y="3438397"/>
                      <a:pt x="567698" y="3422547"/>
                    </a:cubicBezTo>
                    <a:cubicBezTo>
                      <a:pt x="600032" y="3330615"/>
                      <a:pt x="634269" y="3238684"/>
                      <a:pt x="667238" y="3146753"/>
                    </a:cubicBezTo>
                    <a:cubicBezTo>
                      <a:pt x="669140" y="3146753"/>
                      <a:pt x="671041" y="3146753"/>
                      <a:pt x="672943" y="3146119"/>
                    </a:cubicBezTo>
                    <a:cubicBezTo>
                      <a:pt x="684990" y="3233612"/>
                      <a:pt x="697036" y="3321105"/>
                      <a:pt x="709716" y="3408598"/>
                    </a:cubicBezTo>
                    <a:cubicBezTo>
                      <a:pt x="710984" y="3418743"/>
                      <a:pt x="707814" y="3430789"/>
                      <a:pt x="724298" y="3436495"/>
                    </a:cubicBezTo>
                    <a:cubicBezTo>
                      <a:pt x="736344" y="3440299"/>
                      <a:pt x="727468" y="3452979"/>
                      <a:pt x="724932" y="3461221"/>
                    </a:cubicBezTo>
                    <a:cubicBezTo>
                      <a:pt x="711618" y="3503700"/>
                      <a:pt x="698938" y="3545545"/>
                      <a:pt x="684356" y="3587389"/>
                    </a:cubicBezTo>
                    <a:cubicBezTo>
                      <a:pt x="674212" y="3615286"/>
                      <a:pt x="754097" y="3630502"/>
                      <a:pt x="754097" y="3630502"/>
                    </a:cubicBezTo>
                    <a:cubicBezTo>
                      <a:pt x="823204" y="3643182"/>
                      <a:pt x="835884" y="3646986"/>
                      <a:pt x="838420" y="3638110"/>
                    </a:cubicBezTo>
                    <a:cubicBezTo>
                      <a:pt x="839688" y="3631136"/>
                      <a:pt x="877095" y="3617188"/>
                      <a:pt x="884703" y="3617821"/>
                    </a:cubicBezTo>
                    <a:cubicBezTo>
                      <a:pt x="904991" y="3619724"/>
                      <a:pt x="926547" y="3632404"/>
                      <a:pt x="946836" y="3635574"/>
                    </a:cubicBezTo>
                    <a:cubicBezTo>
                      <a:pt x="1024185" y="3648888"/>
                      <a:pt x="1157961" y="3633038"/>
                      <a:pt x="1230872" y="3603239"/>
                    </a:cubicBezTo>
                    <a:cubicBezTo>
                      <a:pt x="1235944" y="3600704"/>
                      <a:pt x="1241016" y="3589291"/>
                      <a:pt x="1241650" y="3574709"/>
                    </a:cubicBezTo>
                    <a:cubicBezTo>
                      <a:pt x="1244186" y="3537936"/>
                      <a:pt x="1224532" y="3522086"/>
                      <a:pt x="1186491" y="3523354"/>
                    </a:cubicBezTo>
                    <a:cubicBezTo>
                      <a:pt x="1152255" y="3524622"/>
                      <a:pt x="1119286" y="3525890"/>
                      <a:pt x="1088220" y="3507504"/>
                    </a:cubicBezTo>
                    <a:cubicBezTo>
                      <a:pt x="1048911" y="3484046"/>
                      <a:pt x="1014675" y="3454247"/>
                      <a:pt x="979170" y="3426351"/>
                    </a:cubicBezTo>
                    <a:cubicBezTo>
                      <a:pt x="970294" y="3419377"/>
                      <a:pt x="970294" y="3410501"/>
                      <a:pt x="969026" y="3400991"/>
                    </a:cubicBezTo>
                    <a:cubicBezTo>
                      <a:pt x="953176" y="3314765"/>
                      <a:pt x="936692" y="3229174"/>
                      <a:pt x="921475" y="3142949"/>
                    </a:cubicBezTo>
                    <a:cubicBezTo>
                      <a:pt x="916403" y="3115052"/>
                      <a:pt x="908161" y="3086522"/>
                      <a:pt x="910063" y="3058626"/>
                    </a:cubicBezTo>
                    <a:cubicBezTo>
                      <a:pt x="920841" y="2905829"/>
                      <a:pt x="934789" y="2753667"/>
                      <a:pt x="946836" y="2600871"/>
                    </a:cubicBezTo>
                    <a:cubicBezTo>
                      <a:pt x="953176" y="2520986"/>
                      <a:pt x="961418" y="2443636"/>
                      <a:pt x="992484" y="2366921"/>
                    </a:cubicBezTo>
                    <a:cubicBezTo>
                      <a:pt x="1071736" y="2170378"/>
                      <a:pt x="1154157" y="1974469"/>
                      <a:pt x="1176981" y="1760808"/>
                    </a:cubicBezTo>
                    <a:cubicBezTo>
                      <a:pt x="1180151" y="1729742"/>
                      <a:pt x="1189027" y="1711990"/>
                      <a:pt x="1223264" y="1714525"/>
                    </a:cubicBezTo>
                    <a:cubicBezTo>
                      <a:pt x="1247356" y="1716428"/>
                      <a:pt x="1251794" y="1703113"/>
                      <a:pt x="1250526" y="1680923"/>
                    </a:cubicBezTo>
                    <a:cubicBezTo>
                      <a:pt x="1237846" y="1505302"/>
                      <a:pt x="1225800" y="1329048"/>
                      <a:pt x="1213753" y="1153427"/>
                    </a:cubicBezTo>
                    <a:cubicBezTo>
                      <a:pt x="1209949" y="1097634"/>
                      <a:pt x="1207413" y="1041842"/>
                      <a:pt x="1203609" y="986683"/>
                    </a:cubicBezTo>
                    <a:cubicBezTo>
                      <a:pt x="1281592" y="1178154"/>
                      <a:pt x="1354504" y="1370259"/>
                      <a:pt x="1426781" y="1562363"/>
                    </a:cubicBezTo>
                    <a:cubicBezTo>
                      <a:pt x="1431853" y="1576312"/>
                      <a:pt x="1427415" y="1587090"/>
                      <a:pt x="1454043" y="1592162"/>
                    </a:cubicBezTo>
                    <a:cubicBezTo>
                      <a:pt x="1513640" y="1598502"/>
                      <a:pt x="1546608" y="1580749"/>
                      <a:pt x="1579577" y="1530029"/>
                    </a:cubicBezTo>
                    <a:cubicBezTo>
                      <a:pt x="1587185" y="1512911"/>
                      <a:pt x="1581479" y="1497060"/>
                      <a:pt x="1577675" y="148247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296">
                <a:extLst>
                  <a:ext uri="{FF2B5EF4-FFF2-40B4-BE49-F238E27FC236}">
                    <a16:creationId xmlns:a16="http://schemas.microsoft.com/office/drawing/2014/main" id="{C9177C0E-2016-446C-BD99-AB7CA23AB15E}"/>
                  </a:ext>
                </a:extLst>
              </p:cNvPr>
              <p:cNvSpPr/>
              <p:nvPr/>
            </p:nvSpPr>
            <p:spPr>
              <a:xfrm>
                <a:off x="2853246" y="1524534"/>
                <a:ext cx="416681" cy="497805"/>
              </a:xfrm>
              <a:custGeom>
                <a:avLst/>
                <a:gdLst>
                  <a:gd name="connsiteX0" fmla="*/ 717579 w 718600"/>
                  <a:gd name="connsiteY0" fmla="*/ 679263 h 858506"/>
                  <a:gd name="connsiteX1" fmla="*/ 697290 w 718600"/>
                  <a:gd name="connsiteY1" fmla="*/ 548024 h 858506"/>
                  <a:gd name="connsiteX2" fmla="*/ 623111 w 718600"/>
                  <a:gd name="connsiteY2" fmla="*/ 69980 h 858506"/>
                  <a:gd name="connsiteX3" fmla="*/ 595215 w 718600"/>
                  <a:gd name="connsiteY3" fmla="*/ 49692 h 858506"/>
                  <a:gd name="connsiteX4" fmla="*/ 493773 w 718600"/>
                  <a:gd name="connsiteY4" fmla="*/ 72516 h 858506"/>
                  <a:gd name="connsiteX5" fmla="*/ 431640 w 718600"/>
                  <a:gd name="connsiteY5" fmla="*/ 27502 h 858506"/>
                  <a:gd name="connsiteX6" fmla="*/ 373946 w 718600"/>
                  <a:gd name="connsiteY6" fmla="*/ 51594 h 858506"/>
                  <a:gd name="connsiteX7" fmla="*/ 373946 w 718600"/>
                  <a:gd name="connsiteY7" fmla="*/ 52862 h 858506"/>
                  <a:gd name="connsiteX8" fmla="*/ 378384 w 718600"/>
                  <a:gd name="connsiteY8" fmla="*/ 66810 h 858506"/>
                  <a:gd name="connsiteX9" fmla="*/ 354291 w 718600"/>
                  <a:gd name="connsiteY9" fmla="*/ 108021 h 858506"/>
                  <a:gd name="connsiteX10" fmla="*/ 295963 w 718600"/>
                  <a:gd name="connsiteY10" fmla="*/ 117531 h 858506"/>
                  <a:gd name="connsiteX11" fmla="*/ 273772 w 718600"/>
                  <a:gd name="connsiteY11" fmla="*/ 93439 h 858506"/>
                  <a:gd name="connsiteX12" fmla="*/ 294694 w 718600"/>
                  <a:gd name="connsiteY12" fmla="*/ 40816 h 858506"/>
                  <a:gd name="connsiteX13" fmla="*/ 311813 w 718600"/>
                  <a:gd name="connsiteY13" fmla="*/ 4677 h 858506"/>
                  <a:gd name="connsiteX14" fmla="*/ 256654 w 718600"/>
                  <a:gd name="connsiteY14" fmla="*/ 12920 h 858506"/>
                  <a:gd name="connsiteX15" fmla="*/ 256654 w 718600"/>
                  <a:gd name="connsiteY15" fmla="*/ 12920 h 858506"/>
                  <a:gd name="connsiteX16" fmla="*/ 198325 w 718600"/>
                  <a:gd name="connsiteY16" fmla="*/ 121335 h 858506"/>
                  <a:gd name="connsiteX17" fmla="*/ 169795 w 718600"/>
                  <a:gd name="connsiteY17" fmla="*/ 145428 h 858506"/>
                  <a:gd name="connsiteX18" fmla="*/ 30946 w 718600"/>
                  <a:gd name="connsiteY18" fmla="*/ 175860 h 858506"/>
                  <a:gd name="connsiteX19" fmla="*/ 514 w 718600"/>
                  <a:gd name="connsiteY19" fmla="*/ 217705 h 858506"/>
                  <a:gd name="connsiteX20" fmla="*/ 33483 w 718600"/>
                  <a:gd name="connsiteY20" fmla="*/ 595574 h 858506"/>
                  <a:gd name="connsiteX21" fmla="*/ 52503 w 718600"/>
                  <a:gd name="connsiteY21" fmla="*/ 822549 h 858506"/>
                  <a:gd name="connsiteX22" fmla="*/ 67085 w 718600"/>
                  <a:gd name="connsiteY22" fmla="*/ 849812 h 858506"/>
                  <a:gd name="connsiteX23" fmla="*/ 205933 w 718600"/>
                  <a:gd name="connsiteY23" fmla="*/ 852982 h 858506"/>
                  <a:gd name="connsiteX24" fmla="*/ 700460 w 718600"/>
                  <a:gd name="connsiteY24" fmla="*/ 709062 h 858506"/>
                  <a:gd name="connsiteX25" fmla="*/ 717579 w 718600"/>
                  <a:gd name="connsiteY25" fmla="*/ 679263 h 85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18600" h="858506">
                    <a:moveTo>
                      <a:pt x="717579" y="679263"/>
                    </a:moveTo>
                    <a:cubicBezTo>
                      <a:pt x="709336" y="635517"/>
                      <a:pt x="704264" y="591770"/>
                      <a:pt x="697290" y="548024"/>
                    </a:cubicBezTo>
                    <a:cubicBezTo>
                      <a:pt x="672564" y="388887"/>
                      <a:pt x="647204" y="229751"/>
                      <a:pt x="623111" y="69980"/>
                    </a:cubicBezTo>
                    <a:cubicBezTo>
                      <a:pt x="619941" y="50326"/>
                      <a:pt x="614235" y="44620"/>
                      <a:pt x="595215" y="49692"/>
                    </a:cubicBezTo>
                    <a:cubicBezTo>
                      <a:pt x="561612" y="57934"/>
                      <a:pt x="527376" y="64908"/>
                      <a:pt x="493773" y="72516"/>
                    </a:cubicBezTo>
                    <a:cubicBezTo>
                      <a:pt x="437980" y="85831"/>
                      <a:pt x="437980" y="85831"/>
                      <a:pt x="431640" y="27502"/>
                    </a:cubicBezTo>
                    <a:cubicBezTo>
                      <a:pt x="413254" y="38280"/>
                      <a:pt x="395502" y="48424"/>
                      <a:pt x="373946" y="51594"/>
                    </a:cubicBezTo>
                    <a:cubicBezTo>
                      <a:pt x="373946" y="52228"/>
                      <a:pt x="373946" y="52228"/>
                      <a:pt x="373946" y="52862"/>
                    </a:cubicBezTo>
                    <a:cubicBezTo>
                      <a:pt x="375214" y="57300"/>
                      <a:pt x="377116" y="61738"/>
                      <a:pt x="378384" y="66810"/>
                    </a:cubicBezTo>
                    <a:cubicBezTo>
                      <a:pt x="386626" y="87733"/>
                      <a:pt x="388528" y="101047"/>
                      <a:pt x="354291" y="108021"/>
                    </a:cubicBezTo>
                    <a:cubicBezTo>
                      <a:pt x="334003" y="111825"/>
                      <a:pt x="325761" y="111825"/>
                      <a:pt x="295963" y="117531"/>
                    </a:cubicBezTo>
                    <a:cubicBezTo>
                      <a:pt x="270602" y="122603"/>
                      <a:pt x="267432" y="113093"/>
                      <a:pt x="273772" y="93439"/>
                    </a:cubicBezTo>
                    <a:cubicBezTo>
                      <a:pt x="279478" y="75687"/>
                      <a:pt x="287720" y="58568"/>
                      <a:pt x="294694" y="40816"/>
                    </a:cubicBezTo>
                    <a:cubicBezTo>
                      <a:pt x="299766" y="29404"/>
                      <a:pt x="305473" y="18626"/>
                      <a:pt x="311813" y="4677"/>
                    </a:cubicBezTo>
                    <a:cubicBezTo>
                      <a:pt x="290890" y="873"/>
                      <a:pt x="272504" y="-6735"/>
                      <a:pt x="256654" y="12920"/>
                    </a:cubicBezTo>
                    <a:cubicBezTo>
                      <a:pt x="256654" y="12920"/>
                      <a:pt x="256654" y="12920"/>
                      <a:pt x="256654" y="12920"/>
                    </a:cubicBezTo>
                    <a:cubicBezTo>
                      <a:pt x="236999" y="49058"/>
                      <a:pt x="216077" y="83929"/>
                      <a:pt x="198325" y="121335"/>
                    </a:cubicBezTo>
                    <a:cubicBezTo>
                      <a:pt x="191351" y="135283"/>
                      <a:pt x="185011" y="142258"/>
                      <a:pt x="169795" y="145428"/>
                    </a:cubicBezTo>
                    <a:cubicBezTo>
                      <a:pt x="123512" y="154938"/>
                      <a:pt x="77229" y="167618"/>
                      <a:pt x="30946" y="175860"/>
                    </a:cubicBezTo>
                    <a:cubicBezTo>
                      <a:pt x="4318" y="180298"/>
                      <a:pt x="-2022" y="191076"/>
                      <a:pt x="514" y="217705"/>
                    </a:cubicBezTo>
                    <a:cubicBezTo>
                      <a:pt x="12560" y="343872"/>
                      <a:pt x="22704" y="469406"/>
                      <a:pt x="33483" y="595574"/>
                    </a:cubicBezTo>
                    <a:cubicBezTo>
                      <a:pt x="39823" y="671021"/>
                      <a:pt x="45529" y="747102"/>
                      <a:pt x="52503" y="822549"/>
                    </a:cubicBezTo>
                    <a:cubicBezTo>
                      <a:pt x="53137" y="833328"/>
                      <a:pt x="49967" y="848544"/>
                      <a:pt x="67085" y="849812"/>
                    </a:cubicBezTo>
                    <a:cubicBezTo>
                      <a:pt x="113368" y="852982"/>
                      <a:pt x="160918" y="865662"/>
                      <a:pt x="205933" y="852982"/>
                    </a:cubicBezTo>
                    <a:cubicBezTo>
                      <a:pt x="371409" y="807333"/>
                      <a:pt x="535618" y="756613"/>
                      <a:pt x="700460" y="709062"/>
                    </a:cubicBezTo>
                    <a:cubicBezTo>
                      <a:pt x="716945" y="703356"/>
                      <a:pt x="720749" y="695748"/>
                      <a:pt x="717579" y="679263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" name="평행 사변형 7">
              <a:extLst>
                <a:ext uri="{FF2B5EF4-FFF2-40B4-BE49-F238E27FC236}">
                  <a16:creationId xmlns:a16="http://schemas.microsoft.com/office/drawing/2014/main" id="{580AD34B-49E3-40F8-87E1-50ECD5293300}"/>
                </a:ext>
              </a:extLst>
            </p:cNvPr>
            <p:cNvSpPr/>
            <p:nvPr/>
          </p:nvSpPr>
          <p:spPr>
            <a:xfrm rot="5400000">
              <a:off x="5951305" y="3770137"/>
              <a:ext cx="2063311" cy="501001"/>
            </a:xfrm>
            <a:prstGeom prst="parallelogram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3067E680-5261-4E42-9322-4B3E698C9858}"/>
                </a:ext>
              </a:extLst>
            </p:cNvPr>
            <p:cNvSpPr/>
            <p:nvPr/>
          </p:nvSpPr>
          <p:spPr>
            <a:xfrm>
              <a:off x="7069743" y="4022278"/>
              <a:ext cx="100043" cy="100043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D257C533-FAD5-4D56-97A1-B70C3C5D1402}"/>
              </a:ext>
            </a:extLst>
          </p:cNvPr>
          <p:cNvGrpSpPr/>
          <p:nvPr/>
        </p:nvGrpSpPr>
        <p:grpSpPr>
          <a:xfrm>
            <a:off x="624111" y="1899989"/>
            <a:ext cx="3494655" cy="4015356"/>
            <a:chOff x="670095" y="1902691"/>
            <a:chExt cx="3494655" cy="4015356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BBE0EB68-A360-4FB7-B5D1-EC5B221D1D27}"/>
                </a:ext>
              </a:extLst>
            </p:cNvPr>
            <p:cNvGrpSpPr/>
            <p:nvPr/>
          </p:nvGrpSpPr>
          <p:grpSpPr>
            <a:xfrm>
              <a:off x="670095" y="1902691"/>
              <a:ext cx="3228244" cy="1016001"/>
              <a:chOff x="670095" y="1902691"/>
              <a:chExt cx="3228244" cy="1016001"/>
            </a:xfrm>
          </p:grpSpPr>
          <p:sp>
            <p:nvSpPr>
              <p:cNvPr id="38" name="사각형: 둥근 모서리 37">
                <a:extLst>
                  <a:ext uri="{FF2B5EF4-FFF2-40B4-BE49-F238E27FC236}">
                    <a16:creationId xmlns:a16="http://schemas.microsoft.com/office/drawing/2014/main" id="{A1AE1183-15C4-47EF-9237-8C18EDBB057E}"/>
                  </a:ext>
                </a:extLst>
              </p:cNvPr>
              <p:cNvSpPr/>
              <p:nvPr/>
            </p:nvSpPr>
            <p:spPr>
              <a:xfrm>
                <a:off x="670095" y="1902692"/>
                <a:ext cx="3228244" cy="1016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사각형: 둥근 위쪽 모서리 38">
                <a:extLst>
                  <a:ext uri="{FF2B5EF4-FFF2-40B4-BE49-F238E27FC236}">
                    <a16:creationId xmlns:a16="http://schemas.microsoft.com/office/drawing/2014/main" id="{219A76B4-B1A2-4C61-AC13-FB46E3D8D91E}"/>
                  </a:ext>
                </a:extLst>
              </p:cNvPr>
              <p:cNvSpPr/>
              <p:nvPr/>
            </p:nvSpPr>
            <p:spPr>
              <a:xfrm>
                <a:off x="670095" y="1902691"/>
                <a:ext cx="3228244" cy="41937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3" name="Group 13">
              <a:extLst>
                <a:ext uri="{FF2B5EF4-FFF2-40B4-BE49-F238E27FC236}">
                  <a16:creationId xmlns:a16="http://schemas.microsoft.com/office/drawing/2014/main" id="{8D00ED83-427B-436F-B5FC-D5E02ED0ABAA}"/>
                </a:ext>
              </a:extLst>
            </p:cNvPr>
            <p:cNvGrpSpPr/>
            <p:nvPr/>
          </p:nvGrpSpPr>
          <p:grpSpPr>
            <a:xfrm>
              <a:off x="795833" y="1973880"/>
              <a:ext cx="2976769" cy="877333"/>
              <a:chOff x="803640" y="3083931"/>
              <a:chExt cx="2059657" cy="877333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A62D6DA-C14F-4077-A13D-F0E8F00531DE}"/>
                  </a:ext>
                </a:extLst>
              </p:cNvPr>
              <p:cNvSpPr txBox="1"/>
              <p:nvPr/>
            </p:nvSpPr>
            <p:spPr>
              <a:xfrm>
                <a:off x="803640" y="3499599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03FCDB7-8D96-4427-844A-494CA39D66EC}"/>
                  </a:ext>
                </a:extLst>
              </p:cNvPr>
              <p:cNvSpPr txBox="1"/>
              <p:nvPr/>
            </p:nvSpPr>
            <p:spPr>
              <a:xfrm>
                <a:off x="803640" y="3083931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4" name="Group 39">
              <a:extLst>
                <a:ext uri="{FF2B5EF4-FFF2-40B4-BE49-F238E27FC236}">
                  <a16:creationId xmlns:a16="http://schemas.microsoft.com/office/drawing/2014/main" id="{31005198-FCFE-4732-921A-D2E8BDEFA979}"/>
                </a:ext>
              </a:extLst>
            </p:cNvPr>
            <p:cNvGrpSpPr/>
            <p:nvPr/>
          </p:nvGrpSpPr>
          <p:grpSpPr>
            <a:xfrm>
              <a:off x="1643533" y="3419363"/>
              <a:ext cx="2521217" cy="1051556"/>
              <a:chOff x="1113220" y="4149080"/>
              <a:chExt cx="1516195" cy="1051556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24BFD7E-2A55-48E8-BAC4-3BE41B8174BC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ADB1B95-6A35-4D3C-A346-76A2AD3878FB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5" name="Group 42">
              <a:extLst>
                <a:ext uri="{FF2B5EF4-FFF2-40B4-BE49-F238E27FC236}">
                  <a16:creationId xmlns:a16="http://schemas.microsoft.com/office/drawing/2014/main" id="{89F0EBF8-AF52-4383-8A1A-63CABB8540BA}"/>
                </a:ext>
              </a:extLst>
            </p:cNvPr>
            <p:cNvGrpSpPr/>
            <p:nvPr/>
          </p:nvGrpSpPr>
          <p:grpSpPr>
            <a:xfrm>
              <a:off x="995897" y="3477075"/>
              <a:ext cx="566802" cy="566802"/>
              <a:chOff x="465585" y="4206791"/>
              <a:chExt cx="566802" cy="566802"/>
            </a:xfrm>
          </p:grpSpPr>
          <p:sp>
            <p:nvSpPr>
              <p:cNvPr id="32" name="Oval 43">
                <a:extLst>
                  <a:ext uri="{FF2B5EF4-FFF2-40B4-BE49-F238E27FC236}">
                    <a16:creationId xmlns:a16="http://schemas.microsoft.com/office/drawing/2014/main" id="{79E240CB-D40A-41BA-8932-DD28CA24EC56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93BDEC7-A2D7-4026-8D98-973DEE5BD2D3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39">
              <a:extLst>
                <a:ext uri="{FF2B5EF4-FFF2-40B4-BE49-F238E27FC236}">
                  <a16:creationId xmlns:a16="http://schemas.microsoft.com/office/drawing/2014/main" id="{825F0888-1EC4-4459-AF10-F168AD936547}"/>
                </a:ext>
              </a:extLst>
            </p:cNvPr>
            <p:cNvGrpSpPr/>
            <p:nvPr/>
          </p:nvGrpSpPr>
          <p:grpSpPr>
            <a:xfrm>
              <a:off x="1643533" y="4866491"/>
              <a:ext cx="2521217" cy="1051556"/>
              <a:chOff x="1113220" y="4149080"/>
              <a:chExt cx="1516195" cy="1051556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7AD0525-0E84-46B0-9E18-70AE1E7DABB5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DA64E55-2D43-4E59-A1EB-4F83EE6E46A0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7" name="Group 42">
              <a:extLst>
                <a:ext uri="{FF2B5EF4-FFF2-40B4-BE49-F238E27FC236}">
                  <a16:creationId xmlns:a16="http://schemas.microsoft.com/office/drawing/2014/main" id="{A7335E9C-A9F8-4722-BC0C-D66F33AC1C4E}"/>
                </a:ext>
              </a:extLst>
            </p:cNvPr>
            <p:cNvGrpSpPr/>
            <p:nvPr/>
          </p:nvGrpSpPr>
          <p:grpSpPr>
            <a:xfrm>
              <a:off x="995897" y="4924203"/>
              <a:ext cx="566802" cy="566802"/>
              <a:chOff x="465585" y="4206791"/>
              <a:chExt cx="566802" cy="566802"/>
            </a:xfrm>
          </p:grpSpPr>
          <p:sp>
            <p:nvSpPr>
              <p:cNvPr id="28" name="Oval 43">
                <a:extLst>
                  <a:ext uri="{FF2B5EF4-FFF2-40B4-BE49-F238E27FC236}">
                    <a16:creationId xmlns:a16="http://schemas.microsoft.com/office/drawing/2014/main" id="{36E21287-22D6-42B2-BD27-F4ED91D7882D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B7A3F32-7F98-4E6C-99AE-66EC96A530BE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C147B6CC-50B9-43B7-B623-5A55EA7BDC72}"/>
              </a:ext>
            </a:extLst>
          </p:cNvPr>
          <p:cNvGrpSpPr/>
          <p:nvPr/>
        </p:nvGrpSpPr>
        <p:grpSpPr>
          <a:xfrm>
            <a:off x="8073234" y="1899989"/>
            <a:ext cx="3494655" cy="4015356"/>
            <a:chOff x="670095" y="1902691"/>
            <a:chExt cx="3494655" cy="4015356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5EE519CE-69A7-4507-A028-25A341A5471D}"/>
                </a:ext>
              </a:extLst>
            </p:cNvPr>
            <p:cNvGrpSpPr/>
            <p:nvPr/>
          </p:nvGrpSpPr>
          <p:grpSpPr>
            <a:xfrm>
              <a:off x="670095" y="1902691"/>
              <a:ext cx="3228244" cy="1016001"/>
              <a:chOff x="670095" y="1902691"/>
              <a:chExt cx="3228244" cy="1016001"/>
            </a:xfrm>
          </p:grpSpPr>
          <p:sp>
            <p:nvSpPr>
              <p:cNvPr id="57" name="사각형: 둥근 모서리 56">
                <a:extLst>
                  <a:ext uri="{FF2B5EF4-FFF2-40B4-BE49-F238E27FC236}">
                    <a16:creationId xmlns:a16="http://schemas.microsoft.com/office/drawing/2014/main" id="{5FECB540-C81D-4842-AB05-7FA1EA6706B7}"/>
                  </a:ext>
                </a:extLst>
              </p:cNvPr>
              <p:cNvSpPr/>
              <p:nvPr/>
            </p:nvSpPr>
            <p:spPr>
              <a:xfrm>
                <a:off x="670095" y="1902692"/>
                <a:ext cx="3228244" cy="1016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사각형: 둥근 위쪽 모서리 57">
                <a:extLst>
                  <a:ext uri="{FF2B5EF4-FFF2-40B4-BE49-F238E27FC236}">
                    <a16:creationId xmlns:a16="http://schemas.microsoft.com/office/drawing/2014/main" id="{73A5AE6C-2D70-45A1-A730-2DF81D3E8FFA}"/>
                  </a:ext>
                </a:extLst>
              </p:cNvPr>
              <p:cNvSpPr/>
              <p:nvPr/>
            </p:nvSpPr>
            <p:spPr>
              <a:xfrm>
                <a:off x="670095" y="1902691"/>
                <a:ext cx="3228244" cy="41937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4DA7BB73-CF45-4A66-B623-D68292F00CEC}"/>
                </a:ext>
              </a:extLst>
            </p:cNvPr>
            <p:cNvGrpSpPr/>
            <p:nvPr/>
          </p:nvGrpSpPr>
          <p:grpSpPr>
            <a:xfrm>
              <a:off x="795833" y="1973880"/>
              <a:ext cx="2976769" cy="877333"/>
              <a:chOff x="803640" y="3083931"/>
              <a:chExt cx="2059657" cy="877333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814E064-9583-4D44-86A7-E5767DEBD782}"/>
                  </a:ext>
                </a:extLst>
              </p:cNvPr>
              <p:cNvSpPr txBox="1"/>
              <p:nvPr/>
            </p:nvSpPr>
            <p:spPr>
              <a:xfrm>
                <a:off x="803640" y="3499599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7F67E4DE-8FB7-4343-B227-9D8DBCAB8078}"/>
                  </a:ext>
                </a:extLst>
              </p:cNvPr>
              <p:cNvSpPr txBox="1"/>
              <p:nvPr/>
            </p:nvSpPr>
            <p:spPr>
              <a:xfrm>
                <a:off x="803640" y="3083931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3" name="Group 39">
              <a:extLst>
                <a:ext uri="{FF2B5EF4-FFF2-40B4-BE49-F238E27FC236}">
                  <a16:creationId xmlns:a16="http://schemas.microsoft.com/office/drawing/2014/main" id="{F6996FEA-4FBA-4992-9347-F2DCC3D2997A}"/>
                </a:ext>
              </a:extLst>
            </p:cNvPr>
            <p:cNvGrpSpPr/>
            <p:nvPr/>
          </p:nvGrpSpPr>
          <p:grpSpPr>
            <a:xfrm>
              <a:off x="1643533" y="3419363"/>
              <a:ext cx="2521217" cy="1051556"/>
              <a:chOff x="1113220" y="4149080"/>
              <a:chExt cx="1516195" cy="1051556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A794047-D6B0-4622-9BA5-DEDD477314FE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506BD04-D48B-4DFB-8B5E-AABA196DE87E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4" name="Group 42">
              <a:extLst>
                <a:ext uri="{FF2B5EF4-FFF2-40B4-BE49-F238E27FC236}">
                  <a16:creationId xmlns:a16="http://schemas.microsoft.com/office/drawing/2014/main" id="{2ECE6C3E-2D23-4077-B760-77CBCEEDBAB5}"/>
                </a:ext>
              </a:extLst>
            </p:cNvPr>
            <p:cNvGrpSpPr/>
            <p:nvPr/>
          </p:nvGrpSpPr>
          <p:grpSpPr>
            <a:xfrm>
              <a:off x="995897" y="3477075"/>
              <a:ext cx="566802" cy="566802"/>
              <a:chOff x="465585" y="4206791"/>
              <a:chExt cx="566802" cy="566802"/>
            </a:xfrm>
          </p:grpSpPr>
          <p:sp>
            <p:nvSpPr>
              <p:cNvPr id="51" name="Oval 43">
                <a:extLst>
                  <a:ext uri="{FF2B5EF4-FFF2-40B4-BE49-F238E27FC236}">
                    <a16:creationId xmlns:a16="http://schemas.microsoft.com/office/drawing/2014/main" id="{C89F92ED-1461-4B9C-A254-51C14088DF81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33BADA6-DA44-41D4-8FA0-E8F5EF6741D9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5" name="Group 39">
              <a:extLst>
                <a:ext uri="{FF2B5EF4-FFF2-40B4-BE49-F238E27FC236}">
                  <a16:creationId xmlns:a16="http://schemas.microsoft.com/office/drawing/2014/main" id="{A96DB859-7475-44F8-A2F4-5F5DEAAF2B9D}"/>
                </a:ext>
              </a:extLst>
            </p:cNvPr>
            <p:cNvGrpSpPr/>
            <p:nvPr/>
          </p:nvGrpSpPr>
          <p:grpSpPr>
            <a:xfrm>
              <a:off x="1643533" y="4866491"/>
              <a:ext cx="2521217" cy="1051556"/>
              <a:chOff x="1113220" y="4149080"/>
              <a:chExt cx="1516195" cy="1051556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A54C5B3-EA81-4EF4-A0E8-398214D6A74C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84D74AB-D80E-449A-9E3E-4A68730B1836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6" name="Group 42">
              <a:extLst>
                <a:ext uri="{FF2B5EF4-FFF2-40B4-BE49-F238E27FC236}">
                  <a16:creationId xmlns:a16="http://schemas.microsoft.com/office/drawing/2014/main" id="{17835CDE-6289-4D86-9D74-FD3B31BFDD2F}"/>
                </a:ext>
              </a:extLst>
            </p:cNvPr>
            <p:cNvGrpSpPr/>
            <p:nvPr/>
          </p:nvGrpSpPr>
          <p:grpSpPr>
            <a:xfrm>
              <a:off x="995897" y="4924203"/>
              <a:ext cx="566802" cy="566802"/>
              <a:chOff x="465585" y="4206791"/>
              <a:chExt cx="566802" cy="566802"/>
            </a:xfrm>
          </p:grpSpPr>
          <p:sp>
            <p:nvSpPr>
              <p:cNvPr id="47" name="Oval 43">
                <a:extLst>
                  <a:ext uri="{FF2B5EF4-FFF2-40B4-BE49-F238E27FC236}">
                    <a16:creationId xmlns:a16="http://schemas.microsoft.com/office/drawing/2014/main" id="{D8FD0AFD-850D-42FC-B7F4-4CE42232039E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602B9B8-47FE-4472-B314-AAFCD796E8C9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6A4122D5-FB24-4E5C-A1CB-812546F3527D}"/>
              </a:ext>
            </a:extLst>
          </p:cNvPr>
          <p:cNvGrpSpPr/>
          <p:nvPr/>
        </p:nvGrpSpPr>
        <p:grpSpPr>
          <a:xfrm>
            <a:off x="7573884" y="1327781"/>
            <a:ext cx="2926969" cy="3695786"/>
            <a:chOff x="3352118" y="0"/>
            <a:chExt cx="4833321" cy="6187426"/>
          </a:xfrm>
          <a:solidFill>
            <a:schemeClr val="accent1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4600B0D5-2700-4796-9F38-883EE3F88509}"/>
                </a:ext>
              </a:extLst>
            </p:cNvPr>
            <p:cNvSpPr/>
            <p:nvPr/>
          </p:nvSpPr>
          <p:spPr>
            <a:xfrm>
              <a:off x="3352118" y="2481423"/>
              <a:ext cx="858954" cy="68170"/>
            </a:xfrm>
            <a:custGeom>
              <a:avLst/>
              <a:gdLst>
                <a:gd name="connsiteX0" fmla="*/ 824869 w 858954"/>
                <a:gd name="connsiteY0" fmla="*/ 0 h 68170"/>
                <a:gd name="connsiteX1" fmla="*/ 34085 w 858954"/>
                <a:gd name="connsiteY1" fmla="*/ 0 h 68170"/>
                <a:gd name="connsiteX2" fmla="*/ 0 w 858954"/>
                <a:gd name="connsiteY2" fmla="*/ 34085 h 68170"/>
                <a:gd name="connsiteX3" fmla="*/ 0 w 858954"/>
                <a:gd name="connsiteY3" fmla="*/ 34085 h 68170"/>
                <a:gd name="connsiteX4" fmla="*/ 34085 w 858954"/>
                <a:gd name="connsiteY4" fmla="*/ 68171 h 68170"/>
                <a:gd name="connsiteX5" fmla="*/ 824869 w 858954"/>
                <a:gd name="connsiteY5" fmla="*/ 68171 h 68170"/>
                <a:gd name="connsiteX6" fmla="*/ 858954 w 858954"/>
                <a:gd name="connsiteY6" fmla="*/ 34085 h 68170"/>
                <a:gd name="connsiteX7" fmla="*/ 858954 w 858954"/>
                <a:gd name="connsiteY7" fmla="*/ 34085 h 68170"/>
                <a:gd name="connsiteX8" fmla="*/ 824869 w 858954"/>
                <a:gd name="connsiteY8" fmla="*/ 0 h 6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954" h="68170">
                  <a:moveTo>
                    <a:pt x="824869" y="0"/>
                  </a:moveTo>
                  <a:lnTo>
                    <a:pt x="34085" y="0"/>
                  </a:lnTo>
                  <a:cubicBezTo>
                    <a:pt x="15270" y="0"/>
                    <a:pt x="0" y="15270"/>
                    <a:pt x="0" y="34085"/>
                  </a:cubicBezTo>
                  <a:lnTo>
                    <a:pt x="0" y="34085"/>
                  </a:lnTo>
                  <a:cubicBezTo>
                    <a:pt x="0" y="52901"/>
                    <a:pt x="15270" y="68171"/>
                    <a:pt x="34085" y="68171"/>
                  </a:cubicBezTo>
                  <a:lnTo>
                    <a:pt x="824869" y="68171"/>
                  </a:lnTo>
                  <a:cubicBezTo>
                    <a:pt x="843684" y="68171"/>
                    <a:pt x="858954" y="52901"/>
                    <a:pt x="858954" y="34085"/>
                  </a:cubicBezTo>
                  <a:lnTo>
                    <a:pt x="858954" y="34085"/>
                  </a:lnTo>
                  <a:cubicBezTo>
                    <a:pt x="858954" y="15270"/>
                    <a:pt x="843684" y="0"/>
                    <a:pt x="824869" y="0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0EC1179-E851-47F2-800B-452648A079EB}"/>
                </a:ext>
              </a:extLst>
            </p:cNvPr>
            <p:cNvSpPr/>
            <p:nvPr/>
          </p:nvSpPr>
          <p:spPr>
            <a:xfrm>
              <a:off x="3514794" y="3323968"/>
              <a:ext cx="779017" cy="414506"/>
            </a:xfrm>
            <a:custGeom>
              <a:avLst/>
              <a:gdLst>
                <a:gd name="connsiteX0" fmla="*/ 730023 w 779017"/>
                <a:gd name="connsiteY0" fmla="*/ 3456 h 414506"/>
                <a:gd name="connsiteX1" fmla="*/ 19136 w 779017"/>
                <a:gd name="connsiteY1" fmla="*/ 349833 h 414506"/>
                <a:gd name="connsiteX2" fmla="*/ 3456 w 779017"/>
                <a:gd name="connsiteY2" fmla="*/ 395371 h 414506"/>
                <a:gd name="connsiteX3" fmla="*/ 3456 w 779017"/>
                <a:gd name="connsiteY3" fmla="*/ 395371 h 414506"/>
                <a:gd name="connsiteX4" fmla="*/ 48995 w 779017"/>
                <a:gd name="connsiteY4" fmla="*/ 411051 h 414506"/>
                <a:gd name="connsiteX5" fmla="*/ 759881 w 779017"/>
                <a:gd name="connsiteY5" fmla="*/ 64674 h 414506"/>
                <a:gd name="connsiteX6" fmla="*/ 775561 w 779017"/>
                <a:gd name="connsiteY6" fmla="*/ 19136 h 414506"/>
                <a:gd name="connsiteX7" fmla="*/ 775561 w 779017"/>
                <a:gd name="connsiteY7" fmla="*/ 19136 h 414506"/>
                <a:gd name="connsiteX8" fmla="*/ 730023 w 779017"/>
                <a:gd name="connsiteY8" fmla="*/ 3456 h 41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017" h="414506">
                  <a:moveTo>
                    <a:pt x="730023" y="3456"/>
                  </a:moveTo>
                  <a:lnTo>
                    <a:pt x="19136" y="349833"/>
                  </a:lnTo>
                  <a:cubicBezTo>
                    <a:pt x="2229" y="358082"/>
                    <a:pt x="-4792" y="378465"/>
                    <a:pt x="3456" y="395371"/>
                  </a:cubicBezTo>
                  <a:lnTo>
                    <a:pt x="3456" y="395371"/>
                  </a:lnTo>
                  <a:cubicBezTo>
                    <a:pt x="11705" y="412278"/>
                    <a:pt x="32088" y="419299"/>
                    <a:pt x="48995" y="411051"/>
                  </a:cubicBezTo>
                  <a:lnTo>
                    <a:pt x="759881" y="64674"/>
                  </a:lnTo>
                  <a:cubicBezTo>
                    <a:pt x="776788" y="56425"/>
                    <a:pt x="783809" y="36042"/>
                    <a:pt x="775561" y="19136"/>
                  </a:cubicBezTo>
                  <a:lnTo>
                    <a:pt x="775561" y="19136"/>
                  </a:lnTo>
                  <a:cubicBezTo>
                    <a:pt x="767380" y="2229"/>
                    <a:pt x="746929" y="-4792"/>
                    <a:pt x="730023" y="3456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902BBA7-19C0-4069-8882-EFB0263A0368}"/>
                </a:ext>
              </a:extLst>
            </p:cNvPr>
            <p:cNvSpPr/>
            <p:nvPr/>
          </p:nvSpPr>
          <p:spPr>
            <a:xfrm>
              <a:off x="4240381" y="3918190"/>
              <a:ext cx="585529" cy="666243"/>
            </a:xfrm>
            <a:custGeom>
              <a:avLst/>
              <a:gdLst>
                <a:gd name="connsiteX0" fmla="*/ 525671 w 585529"/>
                <a:gd name="connsiteY0" fmla="*/ 11798 h 666243"/>
                <a:gd name="connsiteX1" fmla="*/ 8321 w 585529"/>
                <a:gd name="connsiteY1" fmla="*/ 609862 h 666243"/>
                <a:gd name="connsiteX2" fmla="*/ 11798 w 585529"/>
                <a:gd name="connsiteY2" fmla="*/ 657923 h 666243"/>
                <a:gd name="connsiteX3" fmla="*/ 11798 w 585529"/>
                <a:gd name="connsiteY3" fmla="*/ 657923 h 666243"/>
                <a:gd name="connsiteX4" fmla="*/ 59858 w 585529"/>
                <a:gd name="connsiteY4" fmla="*/ 654446 h 666243"/>
                <a:gd name="connsiteX5" fmla="*/ 577208 w 585529"/>
                <a:gd name="connsiteY5" fmla="*/ 56382 h 666243"/>
                <a:gd name="connsiteX6" fmla="*/ 573731 w 585529"/>
                <a:gd name="connsiteY6" fmla="*/ 8321 h 666243"/>
                <a:gd name="connsiteX7" fmla="*/ 573731 w 585529"/>
                <a:gd name="connsiteY7" fmla="*/ 8321 h 666243"/>
                <a:gd name="connsiteX8" fmla="*/ 525671 w 585529"/>
                <a:gd name="connsiteY8" fmla="*/ 11798 h 6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5529" h="666243">
                  <a:moveTo>
                    <a:pt x="525671" y="11798"/>
                  </a:moveTo>
                  <a:lnTo>
                    <a:pt x="8321" y="609862"/>
                  </a:lnTo>
                  <a:cubicBezTo>
                    <a:pt x="-4018" y="624110"/>
                    <a:pt x="-2450" y="645652"/>
                    <a:pt x="11798" y="657923"/>
                  </a:cubicBezTo>
                  <a:lnTo>
                    <a:pt x="11798" y="657923"/>
                  </a:lnTo>
                  <a:cubicBezTo>
                    <a:pt x="26046" y="670262"/>
                    <a:pt x="47588" y="668693"/>
                    <a:pt x="59858" y="654446"/>
                  </a:cubicBezTo>
                  <a:lnTo>
                    <a:pt x="577208" y="56382"/>
                  </a:lnTo>
                  <a:cubicBezTo>
                    <a:pt x="589547" y="42134"/>
                    <a:pt x="587979" y="20592"/>
                    <a:pt x="573731" y="8321"/>
                  </a:cubicBezTo>
                  <a:lnTo>
                    <a:pt x="573731" y="8321"/>
                  </a:lnTo>
                  <a:cubicBezTo>
                    <a:pt x="559552" y="-4018"/>
                    <a:pt x="538010" y="-2450"/>
                    <a:pt x="525671" y="11798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A6C4B7C2-10DB-47E6-B840-251021D998DB}"/>
                </a:ext>
              </a:extLst>
            </p:cNvPr>
            <p:cNvSpPr/>
            <p:nvPr/>
          </p:nvSpPr>
          <p:spPr>
            <a:xfrm>
              <a:off x="5663113" y="0"/>
              <a:ext cx="68170" cy="858954"/>
            </a:xfrm>
            <a:custGeom>
              <a:avLst/>
              <a:gdLst>
                <a:gd name="connsiteX0" fmla="*/ 0 w 68170"/>
                <a:gd name="connsiteY0" fmla="*/ 824869 h 858954"/>
                <a:gd name="connsiteX1" fmla="*/ 0 w 68170"/>
                <a:gd name="connsiteY1" fmla="*/ 34085 h 858954"/>
                <a:gd name="connsiteX2" fmla="*/ 34085 w 68170"/>
                <a:gd name="connsiteY2" fmla="*/ 0 h 858954"/>
                <a:gd name="connsiteX3" fmla="*/ 34085 w 68170"/>
                <a:gd name="connsiteY3" fmla="*/ 0 h 858954"/>
                <a:gd name="connsiteX4" fmla="*/ 68171 w 68170"/>
                <a:gd name="connsiteY4" fmla="*/ 34085 h 858954"/>
                <a:gd name="connsiteX5" fmla="*/ 68171 w 68170"/>
                <a:gd name="connsiteY5" fmla="*/ 824869 h 858954"/>
                <a:gd name="connsiteX6" fmla="*/ 34085 w 68170"/>
                <a:gd name="connsiteY6" fmla="*/ 858954 h 858954"/>
                <a:gd name="connsiteX7" fmla="*/ 34085 w 68170"/>
                <a:gd name="connsiteY7" fmla="*/ 858954 h 858954"/>
                <a:gd name="connsiteX8" fmla="*/ 0 w 68170"/>
                <a:gd name="connsiteY8" fmla="*/ 824869 h 85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170" h="858954">
                  <a:moveTo>
                    <a:pt x="0" y="824869"/>
                  </a:moveTo>
                  <a:lnTo>
                    <a:pt x="0" y="34085"/>
                  </a:lnTo>
                  <a:cubicBezTo>
                    <a:pt x="0" y="15270"/>
                    <a:pt x="15270" y="0"/>
                    <a:pt x="34085" y="0"/>
                  </a:cubicBezTo>
                  <a:lnTo>
                    <a:pt x="34085" y="0"/>
                  </a:lnTo>
                  <a:cubicBezTo>
                    <a:pt x="52901" y="0"/>
                    <a:pt x="68171" y="15270"/>
                    <a:pt x="68171" y="34085"/>
                  </a:cubicBezTo>
                  <a:lnTo>
                    <a:pt x="68171" y="824869"/>
                  </a:lnTo>
                  <a:cubicBezTo>
                    <a:pt x="68171" y="843684"/>
                    <a:pt x="52901" y="858954"/>
                    <a:pt x="34085" y="858954"/>
                  </a:cubicBezTo>
                  <a:lnTo>
                    <a:pt x="34085" y="858954"/>
                  </a:lnTo>
                  <a:cubicBezTo>
                    <a:pt x="15270" y="858954"/>
                    <a:pt x="0" y="843684"/>
                    <a:pt x="0" y="824869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7C03BE15-3C8D-4EC6-AA7E-CB403A06525E}"/>
                </a:ext>
              </a:extLst>
            </p:cNvPr>
            <p:cNvSpPr/>
            <p:nvPr/>
          </p:nvSpPr>
          <p:spPr>
            <a:xfrm>
              <a:off x="3514794" y="1306176"/>
              <a:ext cx="779017" cy="414506"/>
            </a:xfrm>
            <a:custGeom>
              <a:avLst/>
              <a:gdLst>
                <a:gd name="connsiteX0" fmla="*/ 730023 w 779017"/>
                <a:gd name="connsiteY0" fmla="*/ 411051 h 414506"/>
                <a:gd name="connsiteX1" fmla="*/ 19136 w 779017"/>
                <a:gd name="connsiteY1" fmla="*/ 64674 h 414506"/>
                <a:gd name="connsiteX2" fmla="*/ 3456 w 779017"/>
                <a:gd name="connsiteY2" fmla="*/ 19136 h 414506"/>
                <a:gd name="connsiteX3" fmla="*/ 3456 w 779017"/>
                <a:gd name="connsiteY3" fmla="*/ 19136 h 414506"/>
                <a:gd name="connsiteX4" fmla="*/ 48995 w 779017"/>
                <a:gd name="connsiteY4" fmla="*/ 3456 h 414506"/>
                <a:gd name="connsiteX5" fmla="*/ 759881 w 779017"/>
                <a:gd name="connsiteY5" fmla="*/ 349833 h 414506"/>
                <a:gd name="connsiteX6" fmla="*/ 775561 w 779017"/>
                <a:gd name="connsiteY6" fmla="*/ 395371 h 414506"/>
                <a:gd name="connsiteX7" fmla="*/ 775561 w 779017"/>
                <a:gd name="connsiteY7" fmla="*/ 395371 h 414506"/>
                <a:gd name="connsiteX8" fmla="*/ 730023 w 779017"/>
                <a:gd name="connsiteY8" fmla="*/ 411051 h 41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017" h="414506">
                  <a:moveTo>
                    <a:pt x="730023" y="411051"/>
                  </a:moveTo>
                  <a:lnTo>
                    <a:pt x="19136" y="64674"/>
                  </a:lnTo>
                  <a:cubicBezTo>
                    <a:pt x="2229" y="56425"/>
                    <a:pt x="-4792" y="36042"/>
                    <a:pt x="3456" y="19136"/>
                  </a:cubicBezTo>
                  <a:lnTo>
                    <a:pt x="3456" y="19136"/>
                  </a:lnTo>
                  <a:cubicBezTo>
                    <a:pt x="11705" y="2229"/>
                    <a:pt x="32088" y="-4792"/>
                    <a:pt x="48995" y="3456"/>
                  </a:cubicBezTo>
                  <a:lnTo>
                    <a:pt x="759881" y="349833"/>
                  </a:lnTo>
                  <a:cubicBezTo>
                    <a:pt x="776788" y="358082"/>
                    <a:pt x="783809" y="378465"/>
                    <a:pt x="775561" y="395371"/>
                  </a:cubicBezTo>
                  <a:lnTo>
                    <a:pt x="775561" y="395371"/>
                  </a:lnTo>
                  <a:cubicBezTo>
                    <a:pt x="767380" y="412278"/>
                    <a:pt x="746929" y="419299"/>
                    <a:pt x="730023" y="411051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FAFB3CE-2DD1-4810-801F-5A6869EEA2F7}"/>
                </a:ext>
              </a:extLst>
            </p:cNvPr>
            <p:cNvSpPr/>
            <p:nvPr/>
          </p:nvSpPr>
          <p:spPr>
            <a:xfrm>
              <a:off x="4240381" y="460217"/>
              <a:ext cx="585529" cy="666243"/>
            </a:xfrm>
            <a:custGeom>
              <a:avLst/>
              <a:gdLst>
                <a:gd name="connsiteX0" fmla="*/ 525671 w 585529"/>
                <a:gd name="connsiteY0" fmla="*/ 654446 h 666243"/>
                <a:gd name="connsiteX1" fmla="*/ 8321 w 585529"/>
                <a:gd name="connsiteY1" fmla="*/ 56382 h 666243"/>
                <a:gd name="connsiteX2" fmla="*/ 11798 w 585529"/>
                <a:gd name="connsiteY2" fmla="*/ 8321 h 666243"/>
                <a:gd name="connsiteX3" fmla="*/ 11798 w 585529"/>
                <a:gd name="connsiteY3" fmla="*/ 8321 h 666243"/>
                <a:gd name="connsiteX4" fmla="*/ 59858 w 585529"/>
                <a:gd name="connsiteY4" fmla="*/ 11798 h 666243"/>
                <a:gd name="connsiteX5" fmla="*/ 577208 w 585529"/>
                <a:gd name="connsiteY5" fmla="*/ 609862 h 666243"/>
                <a:gd name="connsiteX6" fmla="*/ 573731 w 585529"/>
                <a:gd name="connsiteY6" fmla="*/ 657923 h 666243"/>
                <a:gd name="connsiteX7" fmla="*/ 573731 w 585529"/>
                <a:gd name="connsiteY7" fmla="*/ 657923 h 666243"/>
                <a:gd name="connsiteX8" fmla="*/ 525671 w 585529"/>
                <a:gd name="connsiteY8" fmla="*/ 654446 h 6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5529" h="666243">
                  <a:moveTo>
                    <a:pt x="525671" y="654446"/>
                  </a:moveTo>
                  <a:lnTo>
                    <a:pt x="8321" y="56382"/>
                  </a:lnTo>
                  <a:cubicBezTo>
                    <a:pt x="-4018" y="42134"/>
                    <a:pt x="-2450" y="20592"/>
                    <a:pt x="11798" y="8321"/>
                  </a:cubicBezTo>
                  <a:lnTo>
                    <a:pt x="11798" y="8321"/>
                  </a:lnTo>
                  <a:cubicBezTo>
                    <a:pt x="26046" y="-4018"/>
                    <a:pt x="47588" y="-2450"/>
                    <a:pt x="59858" y="11798"/>
                  </a:cubicBezTo>
                  <a:lnTo>
                    <a:pt x="577208" y="609862"/>
                  </a:lnTo>
                  <a:cubicBezTo>
                    <a:pt x="589547" y="624110"/>
                    <a:pt x="587979" y="645652"/>
                    <a:pt x="573731" y="657923"/>
                  </a:cubicBezTo>
                  <a:lnTo>
                    <a:pt x="573731" y="657923"/>
                  </a:lnTo>
                  <a:cubicBezTo>
                    <a:pt x="559552" y="670261"/>
                    <a:pt x="538010" y="668694"/>
                    <a:pt x="525671" y="654446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0E7A4D0A-F21D-404E-BA0F-1A3155A48433}"/>
                </a:ext>
              </a:extLst>
            </p:cNvPr>
            <p:cNvSpPr/>
            <p:nvPr/>
          </p:nvSpPr>
          <p:spPr>
            <a:xfrm>
              <a:off x="4441963" y="1155986"/>
              <a:ext cx="2653695" cy="3725656"/>
            </a:xfrm>
            <a:custGeom>
              <a:avLst/>
              <a:gdLst>
                <a:gd name="connsiteX0" fmla="*/ 2645242 w 2653695"/>
                <a:gd name="connsiteY0" fmla="*/ 1167007 h 3725656"/>
                <a:gd name="connsiteX1" fmla="*/ 2517694 w 2653695"/>
                <a:gd name="connsiteY1" fmla="*/ 703376 h 3725656"/>
                <a:gd name="connsiteX2" fmla="*/ 2229945 w 2653695"/>
                <a:gd name="connsiteY2" fmla="*/ 335526 h 3725656"/>
                <a:gd name="connsiteX3" fmla="*/ 1929174 w 2653695"/>
                <a:gd name="connsiteY3" fmla="*/ 157531 h 3725656"/>
                <a:gd name="connsiteX4" fmla="*/ 1439843 w 2653695"/>
                <a:gd name="connsiteY4" fmla="*/ 57 h 3725656"/>
                <a:gd name="connsiteX5" fmla="*/ 596500 w 2653695"/>
                <a:gd name="connsiteY5" fmla="*/ 207092 h 3725656"/>
                <a:gd name="connsiteX6" fmla="*/ 388851 w 2653695"/>
                <a:gd name="connsiteY6" fmla="*/ 371520 h 3725656"/>
                <a:gd name="connsiteX7" fmla="*/ 178067 w 2653695"/>
                <a:gd name="connsiteY7" fmla="*/ 694923 h 3725656"/>
                <a:gd name="connsiteX8" fmla="*/ 33749 w 2653695"/>
                <a:gd name="connsiteY8" fmla="*/ 1064410 h 3725656"/>
                <a:gd name="connsiteX9" fmla="*/ 72333 w 2653695"/>
                <a:gd name="connsiteY9" fmla="*/ 1684698 h 3725656"/>
                <a:gd name="connsiteX10" fmla="*/ 352993 w 2653695"/>
                <a:gd name="connsiteY10" fmla="*/ 2303213 h 3725656"/>
                <a:gd name="connsiteX11" fmla="*/ 714436 w 2653695"/>
                <a:gd name="connsiteY11" fmla="*/ 3532472 h 3725656"/>
                <a:gd name="connsiteX12" fmla="*/ 732637 w 2653695"/>
                <a:gd name="connsiteY12" fmla="*/ 3684630 h 3725656"/>
                <a:gd name="connsiteX13" fmla="*/ 777221 w 2653695"/>
                <a:gd name="connsiteY13" fmla="*/ 3725464 h 3725656"/>
                <a:gd name="connsiteX14" fmla="*/ 794469 w 2653695"/>
                <a:gd name="connsiteY14" fmla="*/ 3725600 h 3725656"/>
                <a:gd name="connsiteX15" fmla="*/ 1430845 w 2653695"/>
                <a:gd name="connsiteY15" fmla="*/ 3714148 h 3725656"/>
                <a:gd name="connsiteX16" fmla="*/ 1744772 w 2653695"/>
                <a:gd name="connsiteY16" fmla="*/ 3708353 h 3725656"/>
                <a:gd name="connsiteX17" fmla="*/ 1974508 w 2653695"/>
                <a:gd name="connsiteY17" fmla="*/ 3669019 h 3725656"/>
                <a:gd name="connsiteX18" fmla="*/ 2077787 w 2653695"/>
                <a:gd name="connsiteY18" fmla="*/ 2902572 h 3725656"/>
                <a:gd name="connsiteX19" fmla="*/ 2387692 w 2653695"/>
                <a:gd name="connsiteY19" fmla="*/ 2287874 h 3725656"/>
                <a:gd name="connsiteX20" fmla="*/ 2548780 w 2653695"/>
                <a:gd name="connsiteY20" fmla="*/ 1927864 h 3725656"/>
                <a:gd name="connsiteX21" fmla="*/ 2645242 w 2653695"/>
                <a:gd name="connsiteY21" fmla="*/ 1167007 h 3725656"/>
                <a:gd name="connsiteX22" fmla="*/ 1574344 w 2653695"/>
                <a:gd name="connsiteY22" fmla="*/ 3659475 h 3725656"/>
                <a:gd name="connsiteX23" fmla="*/ 1392533 w 2653695"/>
                <a:gd name="connsiteY23" fmla="*/ 3662678 h 3725656"/>
                <a:gd name="connsiteX24" fmla="*/ 1197359 w 2653695"/>
                <a:gd name="connsiteY24" fmla="*/ 3666769 h 3725656"/>
                <a:gd name="connsiteX25" fmla="*/ 1179703 w 2653695"/>
                <a:gd name="connsiteY25" fmla="*/ 3647613 h 3725656"/>
                <a:gd name="connsiteX26" fmla="*/ 1191837 w 2653695"/>
                <a:gd name="connsiteY26" fmla="*/ 3294078 h 3725656"/>
                <a:gd name="connsiteX27" fmla="*/ 1220946 w 2653695"/>
                <a:gd name="connsiteY27" fmla="*/ 3139943 h 3725656"/>
                <a:gd name="connsiteX28" fmla="*/ 1458863 w 2653695"/>
                <a:gd name="connsiteY28" fmla="*/ 3067069 h 3725656"/>
                <a:gd name="connsiteX29" fmla="*/ 1543258 w 2653695"/>
                <a:gd name="connsiteY29" fmla="*/ 3190527 h 3725656"/>
                <a:gd name="connsiteX30" fmla="*/ 1585797 w 2653695"/>
                <a:gd name="connsiteY30" fmla="*/ 3521906 h 3725656"/>
                <a:gd name="connsiteX31" fmla="*/ 1593569 w 2653695"/>
                <a:gd name="connsiteY31" fmla="*/ 3638342 h 3725656"/>
                <a:gd name="connsiteX32" fmla="*/ 1574344 w 2653695"/>
                <a:gd name="connsiteY32" fmla="*/ 3659475 h 3725656"/>
                <a:gd name="connsiteX33" fmla="*/ 1019773 w 2653695"/>
                <a:gd name="connsiteY33" fmla="*/ 2267696 h 3725656"/>
                <a:gd name="connsiteX34" fmla="*/ 1073561 w 2653695"/>
                <a:gd name="connsiteY34" fmla="*/ 2294351 h 3725656"/>
                <a:gd name="connsiteX35" fmla="*/ 1128506 w 2653695"/>
                <a:gd name="connsiteY35" fmla="*/ 2287670 h 3725656"/>
                <a:gd name="connsiteX36" fmla="*/ 1196746 w 2653695"/>
                <a:gd name="connsiteY36" fmla="*/ 2235110 h 3725656"/>
                <a:gd name="connsiteX37" fmla="*/ 1222310 w 2653695"/>
                <a:gd name="connsiteY37" fmla="*/ 2233951 h 3725656"/>
                <a:gd name="connsiteX38" fmla="*/ 1374126 w 2653695"/>
                <a:gd name="connsiteY38" fmla="*/ 2240019 h 3725656"/>
                <a:gd name="connsiteX39" fmla="*/ 1432821 w 2653695"/>
                <a:gd name="connsiteY39" fmla="*/ 2211864 h 3725656"/>
                <a:gd name="connsiteX40" fmla="*/ 1451637 w 2653695"/>
                <a:gd name="connsiteY40" fmla="*/ 2216908 h 3725656"/>
                <a:gd name="connsiteX41" fmla="*/ 1503719 w 2653695"/>
                <a:gd name="connsiteY41" fmla="*/ 2285420 h 3725656"/>
                <a:gd name="connsiteX42" fmla="*/ 1552325 w 2653695"/>
                <a:gd name="connsiteY42" fmla="*/ 2294555 h 3725656"/>
                <a:gd name="connsiteX43" fmla="*/ 1630381 w 2653695"/>
                <a:gd name="connsiteY43" fmla="*/ 2246904 h 3725656"/>
                <a:gd name="connsiteX44" fmla="*/ 1614156 w 2653695"/>
                <a:gd name="connsiteY44" fmla="*/ 2335117 h 3725656"/>
                <a:gd name="connsiteX45" fmla="*/ 1468339 w 2653695"/>
                <a:gd name="connsiteY45" fmla="*/ 2995080 h 3725656"/>
                <a:gd name="connsiteX46" fmla="*/ 1453545 w 2653695"/>
                <a:gd name="connsiteY46" fmla="*/ 3004624 h 3725656"/>
                <a:gd name="connsiteX47" fmla="*/ 1326475 w 2653695"/>
                <a:gd name="connsiteY47" fmla="*/ 2989013 h 3725656"/>
                <a:gd name="connsiteX48" fmla="*/ 1275551 w 2653695"/>
                <a:gd name="connsiteY48" fmla="*/ 3002443 h 3725656"/>
                <a:gd name="connsiteX49" fmla="*/ 1259054 w 2653695"/>
                <a:gd name="connsiteY49" fmla="*/ 2995966 h 3725656"/>
                <a:gd name="connsiteX50" fmla="*/ 1019773 w 2653695"/>
                <a:gd name="connsiteY50" fmla="*/ 2267696 h 3725656"/>
                <a:gd name="connsiteX51" fmla="*/ 2568618 w 2653695"/>
                <a:gd name="connsiteY51" fmla="*/ 1661997 h 3725656"/>
                <a:gd name="connsiteX52" fmla="*/ 2516604 w 2653695"/>
                <a:gd name="connsiteY52" fmla="*/ 1855739 h 3725656"/>
                <a:gd name="connsiteX53" fmla="*/ 2043020 w 2653695"/>
                <a:gd name="connsiteY53" fmla="*/ 2856830 h 3725656"/>
                <a:gd name="connsiteX54" fmla="*/ 1916426 w 2653695"/>
                <a:gd name="connsiteY54" fmla="*/ 3649794 h 3725656"/>
                <a:gd name="connsiteX55" fmla="*/ 1642515 w 2653695"/>
                <a:gd name="connsiteY55" fmla="*/ 3651908 h 3725656"/>
                <a:gd name="connsiteX56" fmla="*/ 1516263 w 2653695"/>
                <a:gd name="connsiteY56" fmla="*/ 3017713 h 3725656"/>
                <a:gd name="connsiteX57" fmla="*/ 1694939 w 2653695"/>
                <a:gd name="connsiteY57" fmla="*/ 2204433 h 3725656"/>
                <a:gd name="connsiteX58" fmla="*/ 1681305 w 2653695"/>
                <a:gd name="connsiteY58" fmla="*/ 2160395 h 3725656"/>
                <a:gd name="connsiteX59" fmla="*/ 1659490 w 2653695"/>
                <a:gd name="connsiteY59" fmla="*/ 2166530 h 3725656"/>
                <a:gd name="connsiteX60" fmla="*/ 1530033 w 2653695"/>
                <a:gd name="connsiteY60" fmla="*/ 2238723 h 3725656"/>
                <a:gd name="connsiteX61" fmla="*/ 1422119 w 2653695"/>
                <a:gd name="connsiteY61" fmla="*/ 2167416 h 3725656"/>
                <a:gd name="connsiteX62" fmla="*/ 1271802 w 2653695"/>
                <a:gd name="connsiteY62" fmla="*/ 2197616 h 3725656"/>
                <a:gd name="connsiteX63" fmla="*/ 1198313 w 2653695"/>
                <a:gd name="connsiteY63" fmla="*/ 2178460 h 3725656"/>
                <a:gd name="connsiteX64" fmla="*/ 1083854 w 2653695"/>
                <a:gd name="connsiteY64" fmla="*/ 2238723 h 3725656"/>
                <a:gd name="connsiteX65" fmla="*/ 959442 w 2653695"/>
                <a:gd name="connsiteY65" fmla="*/ 2208115 h 3725656"/>
                <a:gd name="connsiteX66" fmla="*/ 959919 w 2653695"/>
                <a:gd name="connsiteY66" fmla="*/ 2258288 h 3725656"/>
                <a:gd name="connsiteX67" fmla="*/ 1196268 w 2653695"/>
                <a:gd name="connsiteY67" fmla="*/ 2968425 h 3725656"/>
                <a:gd name="connsiteX68" fmla="*/ 1208471 w 2653695"/>
                <a:gd name="connsiteY68" fmla="*/ 3031347 h 3725656"/>
                <a:gd name="connsiteX69" fmla="*/ 1182566 w 2653695"/>
                <a:gd name="connsiteY69" fmla="*/ 3103131 h 3725656"/>
                <a:gd name="connsiteX70" fmla="*/ 1129256 w 2653695"/>
                <a:gd name="connsiteY70" fmla="*/ 3620822 h 3725656"/>
                <a:gd name="connsiteX71" fmla="*/ 1125848 w 2653695"/>
                <a:gd name="connsiteY71" fmla="*/ 3670518 h 3725656"/>
                <a:gd name="connsiteX72" fmla="*/ 1076696 w 2653695"/>
                <a:gd name="connsiteY72" fmla="*/ 3670246 h 3725656"/>
                <a:gd name="connsiteX73" fmla="*/ 793173 w 2653695"/>
                <a:gd name="connsiteY73" fmla="*/ 3672291 h 3725656"/>
                <a:gd name="connsiteX74" fmla="*/ 336905 w 2653695"/>
                <a:gd name="connsiteY74" fmla="*/ 2140353 h 3725656"/>
                <a:gd name="connsiteX75" fmla="*/ 86922 w 2653695"/>
                <a:gd name="connsiteY75" fmla="*/ 1553332 h 3725656"/>
                <a:gd name="connsiteX76" fmla="*/ 51132 w 2653695"/>
                <a:gd name="connsiteY76" fmla="*/ 1225089 h 3725656"/>
                <a:gd name="connsiteX77" fmla="*/ 143913 w 2653695"/>
                <a:gd name="connsiteY77" fmla="*/ 916070 h 3725656"/>
                <a:gd name="connsiteX78" fmla="*/ 274597 w 2653695"/>
                <a:gd name="connsiteY78" fmla="*/ 617413 h 3725656"/>
                <a:gd name="connsiteX79" fmla="*/ 488176 w 2653695"/>
                <a:gd name="connsiteY79" fmla="*/ 362113 h 3725656"/>
                <a:gd name="connsiteX80" fmla="*/ 1339291 w 2653695"/>
                <a:gd name="connsiteY80" fmla="*/ 58479 h 3725656"/>
                <a:gd name="connsiteX81" fmla="*/ 2186315 w 2653695"/>
                <a:gd name="connsiteY81" fmla="*/ 386995 h 3725656"/>
                <a:gd name="connsiteX82" fmla="*/ 2444411 w 2653695"/>
                <a:gd name="connsiteY82" fmla="*/ 685652 h 3725656"/>
                <a:gd name="connsiteX83" fmla="*/ 2577003 w 2653695"/>
                <a:gd name="connsiteY83" fmla="*/ 1069591 h 3725656"/>
                <a:gd name="connsiteX84" fmla="*/ 2568618 w 2653695"/>
                <a:gd name="connsiteY84" fmla="*/ 1661997 h 3725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53695" h="3725656">
                  <a:moveTo>
                    <a:pt x="2645242" y="1167007"/>
                  </a:moveTo>
                  <a:cubicBezTo>
                    <a:pt x="2628676" y="1005988"/>
                    <a:pt x="2587297" y="848376"/>
                    <a:pt x="2517694" y="703376"/>
                  </a:cubicBezTo>
                  <a:cubicBezTo>
                    <a:pt x="2446796" y="555854"/>
                    <a:pt x="2345972" y="447735"/>
                    <a:pt x="2229945" y="335526"/>
                  </a:cubicBezTo>
                  <a:cubicBezTo>
                    <a:pt x="2146163" y="254539"/>
                    <a:pt x="2031908" y="209546"/>
                    <a:pt x="1929174" y="157531"/>
                  </a:cubicBezTo>
                  <a:cubicBezTo>
                    <a:pt x="1775721" y="79885"/>
                    <a:pt x="1614974" y="-2466"/>
                    <a:pt x="1439843" y="57"/>
                  </a:cubicBezTo>
                  <a:cubicBezTo>
                    <a:pt x="1145685" y="4351"/>
                    <a:pt x="849755" y="47708"/>
                    <a:pt x="596500" y="207092"/>
                  </a:cubicBezTo>
                  <a:cubicBezTo>
                    <a:pt x="521648" y="254198"/>
                    <a:pt x="451841" y="309416"/>
                    <a:pt x="388851" y="371520"/>
                  </a:cubicBezTo>
                  <a:cubicBezTo>
                    <a:pt x="296548" y="462665"/>
                    <a:pt x="232672" y="578419"/>
                    <a:pt x="178067" y="694923"/>
                  </a:cubicBezTo>
                  <a:cubicBezTo>
                    <a:pt x="122235" y="814018"/>
                    <a:pt x="65925" y="936521"/>
                    <a:pt x="33749" y="1064410"/>
                  </a:cubicBezTo>
                  <a:cubicBezTo>
                    <a:pt x="-18948" y="1273831"/>
                    <a:pt x="-12744" y="1485911"/>
                    <a:pt x="72333" y="1684698"/>
                  </a:cubicBezTo>
                  <a:cubicBezTo>
                    <a:pt x="161433" y="1892892"/>
                    <a:pt x="266621" y="2093792"/>
                    <a:pt x="352993" y="2303213"/>
                  </a:cubicBezTo>
                  <a:cubicBezTo>
                    <a:pt x="513331" y="2692197"/>
                    <a:pt x="676874" y="3107630"/>
                    <a:pt x="714436" y="3532472"/>
                  </a:cubicBezTo>
                  <a:cubicBezTo>
                    <a:pt x="718935" y="3583328"/>
                    <a:pt x="726366" y="3633910"/>
                    <a:pt x="732637" y="3684630"/>
                  </a:cubicBezTo>
                  <a:cubicBezTo>
                    <a:pt x="736455" y="3715238"/>
                    <a:pt x="746885" y="3724714"/>
                    <a:pt x="777221" y="3725464"/>
                  </a:cubicBezTo>
                  <a:cubicBezTo>
                    <a:pt x="782948" y="3725600"/>
                    <a:pt x="788742" y="3725737"/>
                    <a:pt x="794469" y="3725600"/>
                  </a:cubicBezTo>
                  <a:cubicBezTo>
                    <a:pt x="1006617" y="3721919"/>
                    <a:pt x="1218697" y="3718033"/>
                    <a:pt x="1430845" y="3714148"/>
                  </a:cubicBezTo>
                  <a:cubicBezTo>
                    <a:pt x="1535487" y="3712239"/>
                    <a:pt x="1640129" y="3710330"/>
                    <a:pt x="1744772" y="3708353"/>
                  </a:cubicBezTo>
                  <a:cubicBezTo>
                    <a:pt x="1792628" y="3707467"/>
                    <a:pt x="1974508" y="3732622"/>
                    <a:pt x="1974508" y="3669019"/>
                  </a:cubicBezTo>
                  <a:cubicBezTo>
                    <a:pt x="1974508" y="3413309"/>
                    <a:pt x="2001572" y="3147579"/>
                    <a:pt x="2077787" y="2902572"/>
                  </a:cubicBezTo>
                  <a:cubicBezTo>
                    <a:pt x="2147867" y="2677472"/>
                    <a:pt x="2287481" y="2498250"/>
                    <a:pt x="2387692" y="2287874"/>
                  </a:cubicBezTo>
                  <a:cubicBezTo>
                    <a:pt x="2443933" y="2169802"/>
                    <a:pt x="2504060" y="2051389"/>
                    <a:pt x="2548780" y="1927864"/>
                  </a:cubicBezTo>
                  <a:cubicBezTo>
                    <a:pt x="2634880" y="1690629"/>
                    <a:pt x="2671761" y="1424421"/>
                    <a:pt x="2645242" y="1167007"/>
                  </a:cubicBezTo>
                  <a:close/>
                  <a:moveTo>
                    <a:pt x="1574344" y="3659475"/>
                  </a:moveTo>
                  <a:cubicBezTo>
                    <a:pt x="1513741" y="3657907"/>
                    <a:pt x="1453205" y="3665951"/>
                    <a:pt x="1392533" y="3662678"/>
                  </a:cubicBezTo>
                  <a:cubicBezTo>
                    <a:pt x="1327361" y="3659270"/>
                    <a:pt x="1262462" y="3667791"/>
                    <a:pt x="1197359" y="3666769"/>
                  </a:cubicBezTo>
                  <a:cubicBezTo>
                    <a:pt x="1182634" y="3666564"/>
                    <a:pt x="1179226" y="3661656"/>
                    <a:pt x="1179703" y="3647613"/>
                  </a:cubicBezTo>
                  <a:cubicBezTo>
                    <a:pt x="1183588" y="3529336"/>
                    <a:pt x="1187883" y="3412150"/>
                    <a:pt x="1191837" y="3294078"/>
                  </a:cubicBezTo>
                  <a:cubicBezTo>
                    <a:pt x="1193609" y="3241450"/>
                    <a:pt x="1198927" y="3187731"/>
                    <a:pt x="1220946" y="3139943"/>
                  </a:cubicBezTo>
                  <a:cubicBezTo>
                    <a:pt x="1265394" y="3043345"/>
                    <a:pt x="1367036" y="3014577"/>
                    <a:pt x="1458863" y="3067069"/>
                  </a:cubicBezTo>
                  <a:cubicBezTo>
                    <a:pt x="1503242" y="3092497"/>
                    <a:pt x="1529624" y="3141239"/>
                    <a:pt x="1543258" y="3190527"/>
                  </a:cubicBezTo>
                  <a:cubicBezTo>
                    <a:pt x="1572845" y="3297759"/>
                    <a:pt x="1575912" y="3411809"/>
                    <a:pt x="1585797" y="3521906"/>
                  </a:cubicBezTo>
                  <a:cubicBezTo>
                    <a:pt x="1589274" y="3560558"/>
                    <a:pt x="1589069" y="3599688"/>
                    <a:pt x="1593569" y="3638342"/>
                  </a:cubicBezTo>
                  <a:cubicBezTo>
                    <a:pt x="1595409" y="3654293"/>
                    <a:pt x="1590842" y="3659952"/>
                    <a:pt x="1574344" y="3659475"/>
                  </a:cubicBezTo>
                  <a:close/>
                  <a:moveTo>
                    <a:pt x="1019773" y="2267696"/>
                  </a:moveTo>
                  <a:cubicBezTo>
                    <a:pt x="1040566" y="2277990"/>
                    <a:pt x="1057200" y="2285898"/>
                    <a:pt x="1073561" y="2294351"/>
                  </a:cubicBezTo>
                  <a:cubicBezTo>
                    <a:pt x="1093603" y="2304713"/>
                    <a:pt x="1111259" y="2301509"/>
                    <a:pt x="1128506" y="2287670"/>
                  </a:cubicBezTo>
                  <a:cubicBezTo>
                    <a:pt x="1150866" y="2269741"/>
                    <a:pt x="1174385" y="2253107"/>
                    <a:pt x="1196746" y="2235110"/>
                  </a:cubicBezTo>
                  <a:cubicBezTo>
                    <a:pt x="1205744" y="2227884"/>
                    <a:pt x="1213516" y="2226930"/>
                    <a:pt x="1222310" y="2233951"/>
                  </a:cubicBezTo>
                  <a:cubicBezTo>
                    <a:pt x="1271461" y="2272945"/>
                    <a:pt x="1322044" y="2268718"/>
                    <a:pt x="1374126" y="2240019"/>
                  </a:cubicBezTo>
                  <a:cubicBezTo>
                    <a:pt x="1393078" y="2229588"/>
                    <a:pt x="1413461" y="2221612"/>
                    <a:pt x="1432821" y="2211864"/>
                  </a:cubicBezTo>
                  <a:cubicBezTo>
                    <a:pt x="1441343" y="2207569"/>
                    <a:pt x="1445979" y="2209001"/>
                    <a:pt x="1451637" y="2216908"/>
                  </a:cubicBezTo>
                  <a:cubicBezTo>
                    <a:pt x="1468407" y="2240155"/>
                    <a:pt x="1486063" y="2262856"/>
                    <a:pt x="1503719" y="2285420"/>
                  </a:cubicBezTo>
                  <a:cubicBezTo>
                    <a:pt x="1517899" y="2303554"/>
                    <a:pt x="1531874" y="2306417"/>
                    <a:pt x="1552325" y="2294555"/>
                  </a:cubicBezTo>
                  <a:cubicBezTo>
                    <a:pt x="1577548" y="2279899"/>
                    <a:pt x="1602226" y="2264151"/>
                    <a:pt x="1630381" y="2246904"/>
                  </a:cubicBezTo>
                  <a:cubicBezTo>
                    <a:pt x="1627586" y="2279081"/>
                    <a:pt x="1621996" y="2307576"/>
                    <a:pt x="1614156" y="2335117"/>
                  </a:cubicBezTo>
                  <a:cubicBezTo>
                    <a:pt x="1553348" y="2549855"/>
                    <a:pt x="1503924" y="2774888"/>
                    <a:pt x="1468339" y="2995080"/>
                  </a:cubicBezTo>
                  <a:cubicBezTo>
                    <a:pt x="1466566" y="3005851"/>
                    <a:pt x="1463158" y="3007351"/>
                    <a:pt x="1453545" y="3004624"/>
                  </a:cubicBezTo>
                  <a:cubicBezTo>
                    <a:pt x="1412029" y="2992831"/>
                    <a:pt x="1369082" y="2992285"/>
                    <a:pt x="1326475" y="2989013"/>
                  </a:cubicBezTo>
                  <a:cubicBezTo>
                    <a:pt x="1308137" y="2987581"/>
                    <a:pt x="1290617" y="2991876"/>
                    <a:pt x="1275551" y="3002443"/>
                  </a:cubicBezTo>
                  <a:cubicBezTo>
                    <a:pt x="1265189" y="3009737"/>
                    <a:pt x="1262530" y="3006737"/>
                    <a:pt x="1259054" y="2995966"/>
                  </a:cubicBezTo>
                  <a:cubicBezTo>
                    <a:pt x="1230149" y="2906799"/>
                    <a:pt x="1031226" y="2273354"/>
                    <a:pt x="1019773" y="2267696"/>
                  </a:cubicBezTo>
                  <a:close/>
                  <a:moveTo>
                    <a:pt x="2568618" y="1661997"/>
                  </a:moveTo>
                  <a:cubicBezTo>
                    <a:pt x="2555393" y="1727577"/>
                    <a:pt x="2538009" y="1792340"/>
                    <a:pt x="2516604" y="1855739"/>
                  </a:cubicBezTo>
                  <a:cubicBezTo>
                    <a:pt x="2398259" y="2205933"/>
                    <a:pt x="2161501" y="2506704"/>
                    <a:pt x="2043020" y="2856830"/>
                  </a:cubicBezTo>
                  <a:cubicBezTo>
                    <a:pt x="1956988" y="3111107"/>
                    <a:pt x="1936332" y="3382155"/>
                    <a:pt x="1916426" y="3649794"/>
                  </a:cubicBezTo>
                  <a:cubicBezTo>
                    <a:pt x="1825418" y="3657975"/>
                    <a:pt x="1733660" y="3658725"/>
                    <a:pt x="1642515" y="3651908"/>
                  </a:cubicBezTo>
                  <a:cubicBezTo>
                    <a:pt x="1658536" y="3434306"/>
                    <a:pt x="1614361" y="3212614"/>
                    <a:pt x="1516263" y="3017713"/>
                  </a:cubicBezTo>
                  <a:cubicBezTo>
                    <a:pt x="1575844" y="2746597"/>
                    <a:pt x="1635357" y="2475549"/>
                    <a:pt x="1694939" y="2204433"/>
                  </a:cubicBezTo>
                  <a:cubicBezTo>
                    <a:pt x="1698620" y="2187595"/>
                    <a:pt x="1698143" y="2163803"/>
                    <a:pt x="1681305" y="2160395"/>
                  </a:cubicBezTo>
                  <a:cubicBezTo>
                    <a:pt x="1673738" y="2158827"/>
                    <a:pt x="1666239" y="2162713"/>
                    <a:pt x="1659490" y="2166530"/>
                  </a:cubicBezTo>
                  <a:cubicBezTo>
                    <a:pt x="1616338" y="2190595"/>
                    <a:pt x="1573186" y="2214659"/>
                    <a:pt x="1530033" y="2238723"/>
                  </a:cubicBezTo>
                  <a:cubicBezTo>
                    <a:pt x="1542918" y="2188618"/>
                    <a:pt x="1472701" y="2156577"/>
                    <a:pt x="1422119" y="2167416"/>
                  </a:cubicBezTo>
                  <a:cubicBezTo>
                    <a:pt x="1371536" y="2178256"/>
                    <a:pt x="1322180" y="2209342"/>
                    <a:pt x="1271802" y="2197616"/>
                  </a:cubicBezTo>
                  <a:cubicBezTo>
                    <a:pt x="1246919" y="2191822"/>
                    <a:pt x="1223673" y="2175733"/>
                    <a:pt x="1198313" y="2178460"/>
                  </a:cubicBezTo>
                  <a:cubicBezTo>
                    <a:pt x="1154479" y="2183096"/>
                    <a:pt x="1127825" y="2240973"/>
                    <a:pt x="1083854" y="2238723"/>
                  </a:cubicBezTo>
                  <a:cubicBezTo>
                    <a:pt x="1037362" y="2236405"/>
                    <a:pt x="986642" y="2170280"/>
                    <a:pt x="959442" y="2208115"/>
                  </a:cubicBezTo>
                  <a:cubicBezTo>
                    <a:pt x="949285" y="2222226"/>
                    <a:pt x="954398" y="2241791"/>
                    <a:pt x="959919" y="2258288"/>
                  </a:cubicBezTo>
                  <a:cubicBezTo>
                    <a:pt x="1038725" y="2494978"/>
                    <a:pt x="1117463" y="2731736"/>
                    <a:pt x="1196268" y="2968425"/>
                  </a:cubicBezTo>
                  <a:cubicBezTo>
                    <a:pt x="1203085" y="2988808"/>
                    <a:pt x="1209970" y="3009873"/>
                    <a:pt x="1208471" y="3031347"/>
                  </a:cubicBezTo>
                  <a:cubicBezTo>
                    <a:pt x="1206698" y="3056911"/>
                    <a:pt x="1193405" y="3079885"/>
                    <a:pt x="1182566" y="3103131"/>
                  </a:cubicBezTo>
                  <a:cubicBezTo>
                    <a:pt x="1108669" y="3261492"/>
                    <a:pt x="1146163" y="3446849"/>
                    <a:pt x="1129256" y="3620822"/>
                  </a:cubicBezTo>
                  <a:cubicBezTo>
                    <a:pt x="1127825" y="3635887"/>
                    <a:pt x="1125848" y="3650067"/>
                    <a:pt x="1125848" y="3670518"/>
                  </a:cubicBezTo>
                  <a:cubicBezTo>
                    <a:pt x="1113168" y="3670518"/>
                    <a:pt x="1089376" y="3670109"/>
                    <a:pt x="1076696" y="3670246"/>
                  </a:cubicBezTo>
                  <a:cubicBezTo>
                    <a:pt x="982211" y="3670927"/>
                    <a:pt x="887726" y="3671609"/>
                    <a:pt x="793173" y="3672291"/>
                  </a:cubicBezTo>
                  <a:cubicBezTo>
                    <a:pt x="720162" y="3142398"/>
                    <a:pt x="565687" y="2623821"/>
                    <a:pt x="336905" y="2140353"/>
                  </a:cubicBezTo>
                  <a:cubicBezTo>
                    <a:pt x="245760" y="1947838"/>
                    <a:pt x="142277" y="1759004"/>
                    <a:pt x="86922" y="1553332"/>
                  </a:cubicBezTo>
                  <a:cubicBezTo>
                    <a:pt x="58222" y="1446781"/>
                    <a:pt x="43838" y="1335390"/>
                    <a:pt x="51132" y="1225089"/>
                  </a:cubicBezTo>
                  <a:cubicBezTo>
                    <a:pt x="58767" y="1108994"/>
                    <a:pt x="100352" y="1020235"/>
                    <a:pt x="143913" y="916070"/>
                  </a:cubicBezTo>
                  <a:cubicBezTo>
                    <a:pt x="186656" y="813814"/>
                    <a:pt x="215492" y="713193"/>
                    <a:pt x="274597" y="617413"/>
                  </a:cubicBezTo>
                  <a:cubicBezTo>
                    <a:pt x="333087" y="522655"/>
                    <a:pt x="405076" y="436214"/>
                    <a:pt x="488176" y="362113"/>
                  </a:cubicBezTo>
                  <a:cubicBezTo>
                    <a:pt x="718390" y="156645"/>
                    <a:pt x="1030885" y="49753"/>
                    <a:pt x="1339291" y="58479"/>
                  </a:cubicBezTo>
                  <a:cubicBezTo>
                    <a:pt x="1647696" y="67205"/>
                    <a:pt x="1949625" y="189026"/>
                    <a:pt x="2186315" y="386995"/>
                  </a:cubicBezTo>
                  <a:cubicBezTo>
                    <a:pt x="2287754" y="471868"/>
                    <a:pt x="2378285" y="571125"/>
                    <a:pt x="2444411" y="685652"/>
                  </a:cubicBezTo>
                  <a:cubicBezTo>
                    <a:pt x="2512445" y="803520"/>
                    <a:pt x="2553552" y="935567"/>
                    <a:pt x="2577003" y="1069591"/>
                  </a:cubicBezTo>
                  <a:cubicBezTo>
                    <a:pt x="2611020" y="1265242"/>
                    <a:pt x="2607884" y="1467300"/>
                    <a:pt x="2568618" y="1661997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5EFDBE9-4460-4367-8EAD-BCD0FDD6840F}"/>
                </a:ext>
              </a:extLst>
            </p:cNvPr>
            <p:cNvSpPr/>
            <p:nvPr/>
          </p:nvSpPr>
          <p:spPr>
            <a:xfrm>
              <a:off x="5222518" y="5048808"/>
              <a:ext cx="1256472" cy="1138618"/>
            </a:xfrm>
            <a:custGeom>
              <a:avLst/>
              <a:gdLst>
                <a:gd name="connsiteX0" fmla="*/ 1240036 w 1256472"/>
                <a:gd name="connsiteY0" fmla="*/ 634333 h 1138618"/>
                <a:gd name="connsiteX1" fmla="*/ 1109012 w 1256472"/>
                <a:gd name="connsiteY1" fmla="*/ 550142 h 1138618"/>
                <a:gd name="connsiteX2" fmla="*/ 1097900 w 1256472"/>
                <a:gd name="connsiteY2" fmla="*/ 545643 h 1138618"/>
                <a:gd name="connsiteX3" fmla="*/ 1145892 w 1256472"/>
                <a:gd name="connsiteY3" fmla="*/ 517488 h 1138618"/>
                <a:gd name="connsiteX4" fmla="*/ 1220608 w 1256472"/>
                <a:gd name="connsiteY4" fmla="*/ 449999 h 1138618"/>
                <a:gd name="connsiteX5" fmla="*/ 1215563 w 1256472"/>
                <a:gd name="connsiteY5" fmla="*/ 356400 h 1138618"/>
                <a:gd name="connsiteX6" fmla="*/ 1167230 w 1256472"/>
                <a:gd name="connsiteY6" fmla="*/ 316179 h 1138618"/>
                <a:gd name="connsiteX7" fmla="*/ 1106558 w 1256472"/>
                <a:gd name="connsiteY7" fmla="*/ 279571 h 1138618"/>
                <a:gd name="connsiteX8" fmla="*/ 1106694 w 1256472"/>
                <a:gd name="connsiteY8" fmla="*/ 258302 h 1138618"/>
                <a:gd name="connsiteX9" fmla="*/ 1141734 w 1256472"/>
                <a:gd name="connsiteY9" fmla="*/ 238600 h 1138618"/>
                <a:gd name="connsiteX10" fmla="*/ 1206701 w 1256472"/>
                <a:gd name="connsiteY10" fmla="*/ 76353 h 1138618"/>
                <a:gd name="connsiteX11" fmla="*/ 1166139 w 1256472"/>
                <a:gd name="connsiteY11" fmla="*/ 38519 h 1138618"/>
                <a:gd name="connsiteX12" fmla="*/ 1066201 w 1256472"/>
                <a:gd name="connsiteY12" fmla="*/ 20930 h 1138618"/>
                <a:gd name="connsiteX13" fmla="*/ 1043909 w 1256472"/>
                <a:gd name="connsiteY13" fmla="*/ 11182 h 1138618"/>
                <a:gd name="connsiteX14" fmla="*/ 1012618 w 1256472"/>
                <a:gd name="connsiteY14" fmla="*/ 2 h 1138618"/>
                <a:gd name="connsiteX15" fmla="*/ 890524 w 1256472"/>
                <a:gd name="connsiteY15" fmla="*/ 3070 h 1138618"/>
                <a:gd name="connsiteX16" fmla="*/ 423621 w 1256472"/>
                <a:gd name="connsiteY16" fmla="*/ 19908 h 1138618"/>
                <a:gd name="connsiteX17" fmla="*/ 138598 w 1256472"/>
                <a:gd name="connsiteY17" fmla="*/ 54743 h 1138618"/>
                <a:gd name="connsiteX18" fmla="*/ 63201 w 1256472"/>
                <a:gd name="connsiteY18" fmla="*/ 101645 h 1138618"/>
                <a:gd name="connsiteX19" fmla="*/ 25843 w 1256472"/>
                <a:gd name="connsiteY19" fmla="*/ 152500 h 1138618"/>
                <a:gd name="connsiteX20" fmla="*/ 20185 w 1256472"/>
                <a:gd name="connsiteY20" fmla="*/ 197016 h 1138618"/>
                <a:gd name="connsiteX21" fmla="*/ 51544 w 1256472"/>
                <a:gd name="connsiteY21" fmla="*/ 249576 h 1138618"/>
                <a:gd name="connsiteX22" fmla="*/ 121010 w 1256472"/>
                <a:gd name="connsiteY22" fmla="*/ 303636 h 1138618"/>
                <a:gd name="connsiteX23" fmla="*/ 171252 w 1256472"/>
                <a:gd name="connsiteY23" fmla="*/ 322860 h 1138618"/>
                <a:gd name="connsiteX24" fmla="*/ 124078 w 1256472"/>
                <a:gd name="connsiteY24" fmla="*/ 344470 h 1138618"/>
                <a:gd name="connsiteX25" fmla="*/ 8119 w 1256472"/>
                <a:gd name="connsiteY25" fmla="*/ 448158 h 1138618"/>
                <a:gd name="connsiteX26" fmla="*/ 13982 w 1256472"/>
                <a:gd name="connsiteY26" fmla="*/ 505831 h 1138618"/>
                <a:gd name="connsiteX27" fmla="*/ 82493 w 1256472"/>
                <a:gd name="connsiteY27" fmla="*/ 571479 h 1138618"/>
                <a:gd name="connsiteX28" fmla="*/ 59247 w 1256472"/>
                <a:gd name="connsiteY28" fmla="*/ 577751 h 1138618"/>
                <a:gd name="connsiteX29" fmla="*/ 20322 w 1256472"/>
                <a:gd name="connsiteY29" fmla="*/ 628334 h 1138618"/>
                <a:gd name="connsiteX30" fmla="*/ 129668 w 1256472"/>
                <a:gd name="connsiteY30" fmla="*/ 810214 h 1138618"/>
                <a:gd name="connsiteX31" fmla="*/ 195180 w 1256472"/>
                <a:gd name="connsiteY31" fmla="*/ 828552 h 1138618"/>
                <a:gd name="connsiteX32" fmla="*/ 258306 w 1256472"/>
                <a:gd name="connsiteY32" fmla="*/ 826439 h 1138618"/>
                <a:gd name="connsiteX33" fmla="*/ 269827 w 1256472"/>
                <a:gd name="connsiteY33" fmla="*/ 844027 h 1138618"/>
                <a:gd name="connsiteX34" fmla="*/ 253262 w 1256472"/>
                <a:gd name="connsiteY34" fmla="*/ 882748 h 1138618"/>
                <a:gd name="connsiteX35" fmla="*/ 259806 w 1256472"/>
                <a:gd name="connsiteY35" fmla="*/ 934421 h 1138618"/>
                <a:gd name="connsiteX36" fmla="*/ 324160 w 1256472"/>
                <a:gd name="connsiteY36" fmla="*/ 1007842 h 1138618"/>
                <a:gd name="connsiteX37" fmla="*/ 488452 w 1256472"/>
                <a:gd name="connsiteY37" fmla="*/ 1113234 h 1138618"/>
                <a:gd name="connsiteX38" fmla="*/ 501200 w 1256472"/>
                <a:gd name="connsiteY38" fmla="*/ 1117256 h 1138618"/>
                <a:gd name="connsiteX39" fmla="*/ 695078 w 1256472"/>
                <a:gd name="connsiteY39" fmla="*/ 1127277 h 1138618"/>
                <a:gd name="connsiteX40" fmla="*/ 948742 w 1256472"/>
                <a:gd name="connsiteY40" fmla="*/ 925968 h 1138618"/>
                <a:gd name="connsiteX41" fmla="*/ 956377 w 1256472"/>
                <a:gd name="connsiteY41" fmla="*/ 867137 h 1138618"/>
                <a:gd name="connsiteX42" fmla="*/ 977578 w 1256472"/>
                <a:gd name="connsiteY42" fmla="*/ 833324 h 1138618"/>
                <a:gd name="connsiteX43" fmla="*/ 1003892 w 1256472"/>
                <a:gd name="connsiteY43" fmla="*/ 828279 h 1138618"/>
                <a:gd name="connsiteX44" fmla="*/ 1148278 w 1256472"/>
                <a:gd name="connsiteY44" fmla="*/ 765767 h 1138618"/>
                <a:gd name="connsiteX45" fmla="*/ 1234106 w 1256472"/>
                <a:gd name="connsiteY45" fmla="*/ 701481 h 1138618"/>
                <a:gd name="connsiteX46" fmla="*/ 1240036 w 1256472"/>
                <a:gd name="connsiteY46" fmla="*/ 634333 h 1138618"/>
                <a:gd name="connsiteX47" fmla="*/ 888274 w 1256472"/>
                <a:gd name="connsiteY47" fmla="*/ 881180 h 1138618"/>
                <a:gd name="connsiteX48" fmla="*/ 380673 w 1256472"/>
                <a:gd name="connsiteY48" fmla="*/ 884589 h 1138618"/>
                <a:gd name="connsiteX49" fmla="*/ 356064 w 1256472"/>
                <a:gd name="connsiteY49" fmla="*/ 887043 h 1138618"/>
                <a:gd name="connsiteX50" fmla="*/ 337794 w 1256472"/>
                <a:gd name="connsiteY50" fmla="*/ 910766 h 1138618"/>
                <a:gd name="connsiteX51" fmla="*/ 358450 w 1256472"/>
                <a:gd name="connsiteY51" fmla="*/ 934830 h 1138618"/>
                <a:gd name="connsiteX52" fmla="*/ 387081 w 1256472"/>
                <a:gd name="connsiteY52" fmla="*/ 936330 h 1138618"/>
                <a:gd name="connsiteX53" fmla="*/ 846826 w 1256472"/>
                <a:gd name="connsiteY53" fmla="*/ 932922 h 1138618"/>
                <a:gd name="connsiteX54" fmla="*/ 867891 w 1256472"/>
                <a:gd name="connsiteY54" fmla="*/ 932990 h 1138618"/>
                <a:gd name="connsiteX55" fmla="*/ 873754 w 1256472"/>
                <a:gd name="connsiteY55" fmla="*/ 945329 h 1138618"/>
                <a:gd name="connsiteX56" fmla="*/ 861824 w 1256472"/>
                <a:gd name="connsiteY56" fmla="*/ 960326 h 1138618"/>
                <a:gd name="connsiteX57" fmla="*/ 721392 w 1256472"/>
                <a:gd name="connsiteY57" fmla="*/ 1062242 h 1138618"/>
                <a:gd name="connsiteX58" fmla="*/ 529286 w 1256472"/>
                <a:gd name="connsiteY58" fmla="*/ 1070695 h 1138618"/>
                <a:gd name="connsiteX59" fmla="*/ 449117 w 1256472"/>
                <a:gd name="connsiteY59" fmla="*/ 1044790 h 1138618"/>
                <a:gd name="connsiteX60" fmla="*/ 400511 w 1256472"/>
                <a:gd name="connsiteY60" fmla="*/ 1011659 h 1138618"/>
                <a:gd name="connsiteX61" fmla="*/ 312025 w 1256472"/>
                <a:gd name="connsiteY61" fmla="*/ 916152 h 1138618"/>
                <a:gd name="connsiteX62" fmla="*/ 307594 w 1256472"/>
                <a:gd name="connsiteY62" fmla="*/ 888747 h 1138618"/>
                <a:gd name="connsiteX63" fmla="*/ 329886 w 1256472"/>
                <a:gd name="connsiteY63" fmla="*/ 837892 h 1138618"/>
                <a:gd name="connsiteX64" fmla="*/ 360222 w 1256472"/>
                <a:gd name="connsiteY64" fmla="*/ 817713 h 1138618"/>
                <a:gd name="connsiteX65" fmla="*/ 668423 w 1256472"/>
                <a:gd name="connsiteY65" fmla="*/ 806260 h 1138618"/>
                <a:gd name="connsiteX66" fmla="*/ 877026 w 1256472"/>
                <a:gd name="connsiteY66" fmla="*/ 797602 h 1138618"/>
                <a:gd name="connsiteX67" fmla="*/ 898977 w 1256472"/>
                <a:gd name="connsiteY67" fmla="*/ 799580 h 1138618"/>
                <a:gd name="connsiteX68" fmla="*/ 901840 w 1256472"/>
                <a:gd name="connsiteY68" fmla="*/ 863796 h 1138618"/>
                <a:gd name="connsiteX69" fmla="*/ 888274 w 1256472"/>
                <a:gd name="connsiteY69" fmla="*/ 881180 h 1138618"/>
                <a:gd name="connsiteX70" fmla="*/ 1187545 w 1256472"/>
                <a:gd name="connsiteY70" fmla="*/ 670464 h 1138618"/>
                <a:gd name="connsiteX71" fmla="*/ 980646 w 1256472"/>
                <a:gd name="connsiteY71" fmla="*/ 779742 h 1138618"/>
                <a:gd name="connsiteX72" fmla="*/ 962376 w 1256472"/>
                <a:gd name="connsiteY72" fmla="*/ 767471 h 1138618"/>
                <a:gd name="connsiteX73" fmla="*/ 928427 w 1256472"/>
                <a:gd name="connsiteY73" fmla="*/ 744293 h 1138618"/>
                <a:gd name="connsiteX74" fmla="*/ 761885 w 1256472"/>
                <a:gd name="connsiteY74" fmla="*/ 748928 h 1138618"/>
                <a:gd name="connsiteX75" fmla="*/ 365812 w 1256472"/>
                <a:gd name="connsiteY75" fmla="*/ 765698 h 1138618"/>
                <a:gd name="connsiteX76" fmla="*/ 209223 w 1256472"/>
                <a:gd name="connsiteY76" fmla="*/ 776129 h 1138618"/>
                <a:gd name="connsiteX77" fmla="*/ 85902 w 1256472"/>
                <a:gd name="connsiteY77" fmla="*/ 685052 h 1138618"/>
                <a:gd name="connsiteX78" fmla="*/ 76154 w 1256472"/>
                <a:gd name="connsiteY78" fmla="*/ 633447 h 1138618"/>
                <a:gd name="connsiteX79" fmla="*/ 121965 w 1256472"/>
                <a:gd name="connsiteY79" fmla="*/ 615790 h 1138618"/>
                <a:gd name="connsiteX80" fmla="*/ 201861 w 1256472"/>
                <a:gd name="connsiteY80" fmla="*/ 612654 h 1138618"/>
                <a:gd name="connsiteX81" fmla="*/ 372288 w 1256472"/>
                <a:gd name="connsiteY81" fmla="*/ 635969 h 1138618"/>
                <a:gd name="connsiteX82" fmla="*/ 539443 w 1256472"/>
                <a:gd name="connsiteY82" fmla="*/ 624653 h 1138618"/>
                <a:gd name="connsiteX83" fmla="*/ 638087 w 1256472"/>
                <a:gd name="connsiteY83" fmla="*/ 600656 h 1138618"/>
                <a:gd name="connsiteX84" fmla="*/ 666514 w 1256472"/>
                <a:gd name="connsiteY84" fmla="*/ 566844 h 1138618"/>
                <a:gd name="connsiteX85" fmla="*/ 625543 w 1256472"/>
                <a:gd name="connsiteY85" fmla="*/ 550073 h 1138618"/>
                <a:gd name="connsiteX86" fmla="*/ 586481 w 1256472"/>
                <a:gd name="connsiteY86" fmla="*/ 559618 h 1138618"/>
                <a:gd name="connsiteX87" fmla="*/ 304254 w 1256472"/>
                <a:gd name="connsiteY87" fmla="*/ 578092 h 1138618"/>
                <a:gd name="connsiteX88" fmla="*/ 114193 w 1256472"/>
                <a:gd name="connsiteY88" fmla="*/ 527850 h 1138618"/>
                <a:gd name="connsiteX89" fmla="*/ 58906 w 1256472"/>
                <a:gd name="connsiteY89" fmla="*/ 476721 h 1138618"/>
                <a:gd name="connsiteX90" fmla="*/ 61838 w 1256472"/>
                <a:gd name="connsiteY90" fmla="*/ 459338 h 1138618"/>
                <a:gd name="connsiteX91" fmla="*/ 123123 w 1256472"/>
                <a:gd name="connsiteY91" fmla="*/ 403097 h 1138618"/>
                <a:gd name="connsiteX92" fmla="*/ 223062 w 1256472"/>
                <a:gd name="connsiteY92" fmla="*/ 354696 h 1138618"/>
                <a:gd name="connsiteX93" fmla="*/ 249990 w 1256472"/>
                <a:gd name="connsiteY93" fmla="*/ 334176 h 1138618"/>
                <a:gd name="connsiteX94" fmla="*/ 276031 w 1256472"/>
                <a:gd name="connsiteY94" fmla="*/ 325927 h 1138618"/>
                <a:gd name="connsiteX95" fmla="*/ 511562 w 1256472"/>
                <a:gd name="connsiteY95" fmla="*/ 322383 h 1138618"/>
                <a:gd name="connsiteX96" fmla="*/ 750910 w 1256472"/>
                <a:gd name="connsiteY96" fmla="*/ 318224 h 1138618"/>
                <a:gd name="connsiteX97" fmla="*/ 785609 w 1256472"/>
                <a:gd name="connsiteY97" fmla="*/ 291228 h 1138618"/>
                <a:gd name="connsiteX98" fmla="*/ 751046 w 1256472"/>
                <a:gd name="connsiteY98" fmla="*/ 266278 h 1138618"/>
                <a:gd name="connsiteX99" fmla="*/ 461865 w 1256472"/>
                <a:gd name="connsiteY99" fmla="*/ 270641 h 1138618"/>
                <a:gd name="connsiteX100" fmla="*/ 375697 w 1256472"/>
                <a:gd name="connsiteY100" fmla="*/ 272890 h 1138618"/>
                <a:gd name="connsiteX101" fmla="*/ 220676 w 1256472"/>
                <a:gd name="connsiteY101" fmla="*/ 276708 h 1138618"/>
                <a:gd name="connsiteX102" fmla="*/ 76017 w 1256472"/>
                <a:gd name="connsiteY102" fmla="*/ 191017 h 1138618"/>
                <a:gd name="connsiteX103" fmla="*/ 77994 w 1256472"/>
                <a:gd name="connsiteY103" fmla="*/ 169816 h 1138618"/>
                <a:gd name="connsiteX104" fmla="*/ 114875 w 1256472"/>
                <a:gd name="connsiteY104" fmla="*/ 120937 h 1138618"/>
                <a:gd name="connsiteX105" fmla="*/ 149233 w 1256472"/>
                <a:gd name="connsiteY105" fmla="*/ 106144 h 1138618"/>
                <a:gd name="connsiteX106" fmla="*/ 472568 w 1256472"/>
                <a:gd name="connsiteY106" fmla="*/ 69127 h 1138618"/>
                <a:gd name="connsiteX107" fmla="*/ 677285 w 1256472"/>
                <a:gd name="connsiteY107" fmla="*/ 59788 h 1138618"/>
                <a:gd name="connsiteX108" fmla="*/ 951196 w 1256472"/>
                <a:gd name="connsiteY108" fmla="*/ 55970 h 1138618"/>
                <a:gd name="connsiteX109" fmla="*/ 1038114 w 1256472"/>
                <a:gd name="connsiteY109" fmla="*/ 69059 h 1138618"/>
                <a:gd name="connsiteX110" fmla="*/ 1139962 w 1256472"/>
                <a:gd name="connsiteY110" fmla="*/ 86852 h 1138618"/>
                <a:gd name="connsiteX111" fmla="*/ 1160004 w 1256472"/>
                <a:gd name="connsiteY111" fmla="*/ 105667 h 1138618"/>
                <a:gd name="connsiteX112" fmla="*/ 1128236 w 1256472"/>
                <a:gd name="connsiteY112" fmla="*/ 185359 h 1138618"/>
                <a:gd name="connsiteX113" fmla="*/ 1049567 w 1256472"/>
                <a:gd name="connsiteY113" fmla="*/ 228920 h 1138618"/>
                <a:gd name="connsiteX114" fmla="*/ 1017390 w 1256472"/>
                <a:gd name="connsiteY114" fmla="*/ 260824 h 1138618"/>
                <a:gd name="connsiteX115" fmla="*/ 1043704 w 1256472"/>
                <a:gd name="connsiteY115" fmla="*/ 299750 h 1138618"/>
                <a:gd name="connsiteX116" fmla="*/ 1143984 w 1256472"/>
                <a:gd name="connsiteY116" fmla="*/ 363285 h 1138618"/>
                <a:gd name="connsiteX117" fmla="*/ 1147801 w 1256472"/>
                <a:gd name="connsiteY117" fmla="*/ 452726 h 1138618"/>
                <a:gd name="connsiteX118" fmla="*/ 1041455 w 1256472"/>
                <a:gd name="connsiteY118" fmla="*/ 517283 h 1138618"/>
                <a:gd name="connsiteX119" fmla="*/ 1010164 w 1256472"/>
                <a:gd name="connsiteY119" fmla="*/ 558049 h 1138618"/>
                <a:gd name="connsiteX120" fmla="*/ 1050521 w 1256472"/>
                <a:gd name="connsiteY120" fmla="*/ 587568 h 1138618"/>
                <a:gd name="connsiteX121" fmla="*/ 1116715 w 1256472"/>
                <a:gd name="connsiteY121" fmla="*/ 606860 h 1138618"/>
                <a:gd name="connsiteX122" fmla="*/ 1187954 w 1256472"/>
                <a:gd name="connsiteY122" fmla="*/ 656216 h 1138618"/>
                <a:gd name="connsiteX123" fmla="*/ 1187545 w 1256472"/>
                <a:gd name="connsiteY123" fmla="*/ 670464 h 1138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1256472" h="1138618">
                  <a:moveTo>
                    <a:pt x="1240036" y="634333"/>
                  </a:moveTo>
                  <a:cubicBezTo>
                    <a:pt x="1203838" y="594453"/>
                    <a:pt x="1164503" y="559890"/>
                    <a:pt x="1109012" y="550142"/>
                  </a:cubicBezTo>
                  <a:cubicBezTo>
                    <a:pt x="1106149" y="549664"/>
                    <a:pt x="1103490" y="547960"/>
                    <a:pt x="1097900" y="545643"/>
                  </a:cubicBezTo>
                  <a:cubicBezTo>
                    <a:pt x="1115488" y="535349"/>
                    <a:pt x="1130895" y="526691"/>
                    <a:pt x="1145892" y="517488"/>
                  </a:cubicBezTo>
                  <a:cubicBezTo>
                    <a:pt x="1175002" y="499695"/>
                    <a:pt x="1201724" y="479039"/>
                    <a:pt x="1220608" y="449999"/>
                  </a:cubicBezTo>
                  <a:cubicBezTo>
                    <a:pt x="1242150" y="416868"/>
                    <a:pt x="1240309" y="387418"/>
                    <a:pt x="1215563" y="356400"/>
                  </a:cubicBezTo>
                  <a:cubicBezTo>
                    <a:pt x="1202202" y="339698"/>
                    <a:pt x="1185227" y="327223"/>
                    <a:pt x="1167230" y="316179"/>
                  </a:cubicBezTo>
                  <a:cubicBezTo>
                    <a:pt x="1147120" y="303772"/>
                    <a:pt x="1126600" y="292047"/>
                    <a:pt x="1106558" y="279571"/>
                  </a:cubicBezTo>
                  <a:cubicBezTo>
                    <a:pt x="1088697" y="268391"/>
                    <a:pt x="1088902" y="268050"/>
                    <a:pt x="1106694" y="258302"/>
                  </a:cubicBezTo>
                  <a:cubicBezTo>
                    <a:pt x="1118420" y="251894"/>
                    <a:pt x="1130213" y="245486"/>
                    <a:pt x="1141734" y="238600"/>
                  </a:cubicBezTo>
                  <a:cubicBezTo>
                    <a:pt x="1211814" y="196811"/>
                    <a:pt x="1228652" y="154136"/>
                    <a:pt x="1206701" y="76353"/>
                  </a:cubicBezTo>
                  <a:cubicBezTo>
                    <a:pt x="1200702" y="55084"/>
                    <a:pt x="1188431" y="42200"/>
                    <a:pt x="1166139" y="38519"/>
                  </a:cubicBezTo>
                  <a:cubicBezTo>
                    <a:pt x="1132735" y="33065"/>
                    <a:pt x="1099536" y="26793"/>
                    <a:pt x="1066201" y="20930"/>
                  </a:cubicBezTo>
                  <a:cubicBezTo>
                    <a:pt x="1057952" y="19499"/>
                    <a:pt x="1049840" y="17999"/>
                    <a:pt x="1043909" y="11182"/>
                  </a:cubicBezTo>
                  <a:cubicBezTo>
                    <a:pt x="1035592" y="1706"/>
                    <a:pt x="1024548" y="-66"/>
                    <a:pt x="1012618" y="2"/>
                  </a:cubicBezTo>
                  <a:cubicBezTo>
                    <a:pt x="971920" y="138"/>
                    <a:pt x="931290" y="1229"/>
                    <a:pt x="890524" y="3070"/>
                  </a:cubicBezTo>
                  <a:cubicBezTo>
                    <a:pt x="734958" y="9955"/>
                    <a:pt x="578983" y="7024"/>
                    <a:pt x="423621" y="19908"/>
                  </a:cubicBezTo>
                  <a:cubicBezTo>
                    <a:pt x="328182" y="27816"/>
                    <a:pt x="233356" y="41041"/>
                    <a:pt x="138598" y="54743"/>
                  </a:cubicBezTo>
                  <a:cubicBezTo>
                    <a:pt x="106490" y="59379"/>
                    <a:pt x="81130" y="73763"/>
                    <a:pt x="63201" y="101645"/>
                  </a:cubicBezTo>
                  <a:cubicBezTo>
                    <a:pt x="51885" y="119301"/>
                    <a:pt x="39069" y="136140"/>
                    <a:pt x="25843" y="152500"/>
                  </a:cubicBezTo>
                  <a:cubicBezTo>
                    <a:pt x="14459" y="166612"/>
                    <a:pt x="12073" y="181541"/>
                    <a:pt x="20185" y="197016"/>
                  </a:cubicBezTo>
                  <a:cubicBezTo>
                    <a:pt x="29661" y="215013"/>
                    <a:pt x="40841" y="232192"/>
                    <a:pt x="51544" y="249576"/>
                  </a:cubicBezTo>
                  <a:cubicBezTo>
                    <a:pt x="67905" y="276299"/>
                    <a:pt x="91151" y="294023"/>
                    <a:pt x="121010" y="303636"/>
                  </a:cubicBezTo>
                  <a:cubicBezTo>
                    <a:pt x="136553" y="308680"/>
                    <a:pt x="151619" y="315293"/>
                    <a:pt x="171252" y="322860"/>
                  </a:cubicBezTo>
                  <a:cubicBezTo>
                    <a:pt x="152641" y="331449"/>
                    <a:pt x="138530" y="338403"/>
                    <a:pt x="124078" y="344470"/>
                  </a:cubicBezTo>
                  <a:cubicBezTo>
                    <a:pt x="73427" y="365671"/>
                    <a:pt x="33547" y="398666"/>
                    <a:pt x="8119" y="448158"/>
                  </a:cubicBezTo>
                  <a:cubicBezTo>
                    <a:pt x="-4288" y="472291"/>
                    <a:pt x="-2584" y="484902"/>
                    <a:pt x="13982" y="505831"/>
                  </a:cubicBezTo>
                  <a:cubicBezTo>
                    <a:pt x="32865" y="529622"/>
                    <a:pt x="50862" y="554096"/>
                    <a:pt x="82493" y="571479"/>
                  </a:cubicBezTo>
                  <a:cubicBezTo>
                    <a:pt x="71041" y="574547"/>
                    <a:pt x="65178" y="576387"/>
                    <a:pt x="59247" y="577751"/>
                  </a:cubicBezTo>
                  <a:cubicBezTo>
                    <a:pt x="27139" y="584977"/>
                    <a:pt x="17458" y="596362"/>
                    <a:pt x="20322" y="628334"/>
                  </a:cubicBezTo>
                  <a:cubicBezTo>
                    <a:pt x="27411" y="706389"/>
                    <a:pt x="57066" y="771152"/>
                    <a:pt x="129668" y="810214"/>
                  </a:cubicBezTo>
                  <a:cubicBezTo>
                    <a:pt x="150324" y="821326"/>
                    <a:pt x="171388" y="829302"/>
                    <a:pt x="195180" y="828552"/>
                  </a:cubicBezTo>
                  <a:cubicBezTo>
                    <a:pt x="216245" y="827870"/>
                    <a:pt x="237378" y="828347"/>
                    <a:pt x="258306" y="826439"/>
                  </a:cubicBezTo>
                  <a:cubicBezTo>
                    <a:pt x="275554" y="824871"/>
                    <a:pt x="276713" y="830393"/>
                    <a:pt x="269827" y="844027"/>
                  </a:cubicBezTo>
                  <a:cubicBezTo>
                    <a:pt x="263556" y="856570"/>
                    <a:pt x="258988" y="869932"/>
                    <a:pt x="253262" y="882748"/>
                  </a:cubicBezTo>
                  <a:cubicBezTo>
                    <a:pt x="245013" y="901359"/>
                    <a:pt x="245831" y="918674"/>
                    <a:pt x="259806" y="934421"/>
                  </a:cubicBezTo>
                  <a:cubicBezTo>
                    <a:pt x="281348" y="958827"/>
                    <a:pt x="303640" y="982550"/>
                    <a:pt x="324160" y="1007842"/>
                  </a:cubicBezTo>
                  <a:cubicBezTo>
                    <a:pt x="367448" y="1061152"/>
                    <a:pt x="420622" y="1098373"/>
                    <a:pt x="488452" y="1113234"/>
                  </a:cubicBezTo>
                  <a:cubicBezTo>
                    <a:pt x="492815" y="1114188"/>
                    <a:pt x="496905" y="1116166"/>
                    <a:pt x="501200" y="1117256"/>
                  </a:cubicBezTo>
                  <a:cubicBezTo>
                    <a:pt x="565144" y="1133004"/>
                    <a:pt x="629225" y="1150728"/>
                    <a:pt x="695078" y="1127277"/>
                  </a:cubicBezTo>
                  <a:cubicBezTo>
                    <a:pt x="802379" y="1089101"/>
                    <a:pt x="890660" y="1026657"/>
                    <a:pt x="948742" y="925968"/>
                  </a:cubicBezTo>
                  <a:cubicBezTo>
                    <a:pt x="959649" y="907017"/>
                    <a:pt x="962035" y="888134"/>
                    <a:pt x="956377" y="867137"/>
                  </a:cubicBezTo>
                  <a:cubicBezTo>
                    <a:pt x="948810" y="839050"/>
                    <a:pt x="949356" y="838914"/>
                    <a:pt x="977578" y="833324"/>
                  </a:cubicBezTo>
                  <a:cubicBezTo>
                    <a:pt x="986372" y="831620"/>
                    <a:pt x="995098" y="829711"/>
                    <a:pt x="1003892" y="828279"/>
                  </a:cubicBezTo>
                  <a:cubicBezTo>
                    <a:pt x="1057202" y="819349"/>
                    <a:pt x="1105263" y="798625"/>
                    <a:pt x="1148278" y="765767"/>
                  </a:cubicBezTo>
                  <a:cubicBezTo>
                    <a:pt x="1176706" y="744088"/>
                    <a:pt x="1205406" y="722819"/>
                    <a:pt x="1234106" y="701481"/>
                  </a:cubicBezTo>
                  <a:cubicBezTo>
                    <a:pt x="1262056" y="680689"/>
                    <a:pt x="1263556" y="660306"/>
                    <a:pt x="1240036" y="634333"/>
                  </a:cubicBezTo>
                  <a:close/>
                  <a:moveTo>
                    <a:pt x="888274" y="881180"/>
                  </a:moveTo>
                  <a:cubicBezTo>
                    <a:pt x="719074" y="877976"/>
                    <a:pt x="549874" y="886088"/>
                    <a:pt x="380673" y="884589"/>
                  </a:cubicBezTo>
                  <a:cubicBezTo>
                    <a:pt x="372493" y="884520"/>
                    <a:pt x="363971" y="884929"/>
                    <a:pt x="356064" y="887043"/>
                  </a:cubicBezTo>
                  <a:cubicBezTo>
                    <a:pt x="344543" y="890110"/>
                    <a:pt x="337248" y="898018"/>
                    <a:pt x="337794" y="910766"/>
                  </a:cubicBezTo>
                  <a:cubicBezTo>
                    <a:pt x="338339" y="923992"/>
                    <a:pt x="345974" y="932376"/>
                    <a:pt x="358450" y="934830"/>
                  </a:cubicBezTo>
                  <a:cubicBezTo>
                    <a:pt x="367721" y="936671"/>
                    <a:pt x="377537" y="936398"/>
                    <a:pt x="387081" y="936330"/>
                  </a:cubicBezTo>
                  <a:cubicBezTo>
                    <a:pt x="540330" y="935240"/>
                    <a:pt x="693578" y="934081"/>
                    <a:pt x="846826" y="932922"/>
                  </a:cubicBezTo>
                  <a:cubicBezTo>
                    <a:pt x="853848" y="932854"/>
                    <a:pt x="860870" y="933058"/>
                    <a:pt x="867891" y="932990"/>
                  </a:cubicBezTo>
                  <a:cubicBezTo>
                    <a:pt x="879003" y="932785"/>
                    <a:pt x="880230" y="937148"/>
                    <a:pt x="873754" y="945329"/>
                  </a:cubicBezTo>
                  <a:cubicBezTo>
                    <a:pt x="869800" y="950305"/>
                    <a:pt x="866255" y="955759"/>
                    <a:pt x="861824" y="960326"/>
                  </a:cubicBezTo>
                  <a:cubicBezTo>
                    <a:pt x="820990" y="1002456"/>
                    <a:pt x="772929" y="1034974"/>
                    <a:pt x="721392" y="1062242"/>
                  </a:cubicBezTo>
                  <a:cubicBezTo>
                    <a:pt x="659015" y="1095237"/>
                    <a:pt x="594117" y="1088761"/>
                    <a:pt x="529286" y="1070695"/>
                  </a:cubicBezTo>
                  <a:cubicBezTo>
                    <a:pt x="502222" y="1063197"/>
                    <a:pt x="475772" y="1053652"/>
                    <a:pt x="449117" y="1044790"/>
                  </a:cubicBezTo>
                  <a:cubicBezTo>
                    <a:pt x="429825" y="1038382"/>
                    <a:pt x="414145" y="1026180"/>
                    <a:pt x="400511" y="1011659"/>
                  </a:cubicBezTo>
                  <a:cubicBezTo>
                    <a:pt x="370720" y="980096"/>
                    <a:pt x="341679" y="947851"/>
                    <a:pt x="312025" y="916152"/>
                  </a:cubicBezTo>
                  <a:cubicBezTo>
                    <a:pt x="304117" y="907699"/>
                    <a:pt x="302004" y="899791"/>
                    <a:pt x="307594" y="888747"/>
                  </a:cubicBezTo>
                  <a:cubicBezTo>
                    <a:pt x="315979" y="872318"/>
                    <a:pt x="323546" y="855275"/>
                    <a:pt x="329886" y="837892"/>
                  </a:cubicBezTo>
                  <a:cubicBezTo>
                    <a:pt x="335340" y="822894"/>
                    <a:pt x="344883" y="818190"/>
                    <a:pt x="360222" y="817713"/>
                  </a:cubicBezTo>
                  <a:cubicBezTo>
                    <a:pt x="462956" y="814372"/>
                    <a:pt x="565689" y="810282"/>
                    <a:pt x="668423" y="806260"/>
                  </a:cubicBezTo>
                  <a:cubicBezTo>
                    <a:pt x="737957" y="803533"/>
                    <a:pt x="807492" y="800398"/>
                    <a:pt x="877026" y="797602"/>
                  </a:cubicBezTo>
                  <a:cubicBezTo>
                    <a:pt x="883911" y="797330"/>
                    <a:pt x="891001" y="795353"/>
                    <a:pt x="898977" y="799580"/>
                  </a:cubicBezTo>
                  <a:cubicBezTo>
                    <a:pt x="885820" y="821462"/>
                    <a:pt x="896387" y="842663"/>
                    <a:pt x="901840" y="863796"/>
                  </a:cubicBezTo>
                  <a:cubicBezTo>
                    <a:pt x="905317" y="877226"/>
                    <a:pt x="902999" y="881453"/>
                    <a:pt x="888274" y="881180"/>
                  </a:cubicBezTo>
                  <a:close/>
                  <a:moveTo>
                    <a:pt x="1187545" y="670464"/>
                  </a:moveTo>
                  <a:cubicBezTo>
                    <a:pt x="1124896" y="718865"/>
                    <a:pt x="1064564" y="771425"/>
                    <a:pt x="980646" y="779742"/>
                  </a:cubicBezTo>
                  <a:cubicBezTo>
                    <a:pt x="969670" y="780832"/>
                    <a:pt x="963535" y="782400"/>
                    <a:pt x="962376" y="767471"/>
                  </a:cubicBezTo>
                  <a:cubicBezTo>
                    <a:pt x="960876" y="748247"/>
                    <a:pt x="944788" y="743952"/>
                    <a:pt x="928427" y="744293"/>
                  </a:cubicBezTo>
                  <a:cubicBezTo>
                    <a:pt x="872868" y="745520"/>
                    <a:pt x="817376" y="746679"/>
                    <a:pt x="761885" y="748928"/>
                  </a:cubicBezTo>
                  <a:cubicBezTo>
                    <a:pt x="629838" y="754177"/>
                    <a:pt x="497791" y="759767"/>
                    <a:pt x="365812" y="765698"/>
                  </a:cubicBezTo>
                  <a:cubicBezTo>
                    <a:pt x="313525" y="768016"/>
                    <a:pt x="261715" y="776129"/>
                    <a:pt x="209223" y="776129"/>
                  </a:cubicBezTo>
                  <a:cubicBezTo>
                    <a:pt x="155300" y="776129"/>
                    <a:pt x="101240" y="737066"/>
                    <a:pt x="85902" y="685052"/>
                  </a:cubicBezTo>
                  <a:cubicBezTo>
                    <a:pt x="80857" y="667941"/>
                    <a:pt x="70018" y="648512"/>
                    <a:pt x="76154" y="633447"/>
                  </a:cubicBezTo>
                  <a:cubicBezTo>
                    <a:pt x="82357" y="618108"/>
                    <a:pt x="106490" y="622471"/>
                    <a:pt x="121965" y="615790"/>
                  </a:cubicBezTo>
                  <a:cubicBezTo>
                    <a:pt x="148074" y="604542"/>
                    <a:pt x="173706" y="604065"/>
                    <a:pt x="201861" y="612654"/>
                  </a:cubicBezTo>
                  <a:cubicBezTo>
                    <a:pt x="257147" y="629493"/>
                    <a:pt x="315366" y="628879"/>
                    <a:pt x="372288" y="635969"/>
                  </a:cubicBezTo>
                  <a:cubicBezTo>
                    <a:pt x="429143" y="643059"/>
                    <a:pt x="484361" y="637264"/>
                    <a:pt x="539443" y="624653"/>
                  </a:cubicBezTo>
                  <a:cubicBezTo>
                    <a:pt x="572438" y="617086"/>
                    <a:pt x="605228" y="608837"/>
                    <a:pt x="638087" y="600656"/>
                  </a:cubicBezTo>
                  <a:cubicBezTo>
                    <a:pt x="660174" y="595134"/>
                    <a:pt x="670195" y="582864"/>
                    <a:pt x="666514" y="566844"/>
                  </a:cubicBezTo>
                  <a:cubicBezTo>
                    <a:pt x="662969" y="551505"/>
                    <a:pt x="648176" y="545234"/>
                    <a:pt x="625543" y="550073"/>
                  </a:cubicBezTo>
                  <a:cubicBezTo>
                    <a:pt x="612455" y="552869"/>
                    <a:pt x="599161" y="555459"/>
                    <a:pt x="586481" y="559618"/>
                  </a:cubicBezTo>
                  <a:cubicBezTo>
                    <a:pt x="493905" y="589749"/>
                    <a:pt x="399829" y="588931"/>
                    <a:pt x="304254" y="578092"/>
                  </a:cubicBezTo>
                  <a:cubicBezTo>
                    <a:pt x="237991" y="570593"/>
                    <a:pt x="175956" y="550755"/>
                    <a:pt x="114193" y="527850"/>
                  </a:cubicBezTo>
                  <a:cubicBezTo>
                    <a:pt x="88629" y="518374"/>
                    <a:pt x="73631" y="497786"/>
                    <a:pt x="58906" y="476721"/>
                  </a:cubicBezTo>
                  <a:cubicBezTo>
                    <a:pt x="53998" y="469700"/>
                    <a:pt x="58565" y="464451"/>
                    <a:pt x="61838" y="459338"/>
                  </a:cubicBezTo>
                  <a:cubicBezTo>
                    <a:pt x="77381" y="435274"/>
                    <a:pt x="97287" y="415981"/>
                    <a:pt x="123123" y="403097"/>
                  </a:cubicBezTo>
                  <a:cubicBezTo>
                    <a:pt x="156255" y="386531"/>
                    <a:pt x="190954" y="373374"/>
                    <a:pt x="223062" y="354696"/>
                  </a:cubicBezTo>
                  <a:cubicBezTo>
                    <a:pt x="233015" y="348901"/>
                    <a:pt x="243513" y="344674"/>
                    <a:pt x="249990" y="334176"/>
                  </a:cubicBezTo>
                  <a:cubicBezTo>
                    <a:pt x="256057" y="324359"/>
                    <a:pt x="266691" y="325859"/>
                    <a:pt x="276031" y="325927"/>
                  </a:cubicBezTo>
                  <a:cubicBezTo>
                    <a:pt x="354564" y="326541"/>
                    <a:pt x="433097" y="322860"/>
                    <a:pt x="511562" y="322383"/>
                  </a:cubicBezTo>
                  <a:cubicBezTo>
                    <a:pt x="591390" y="321905"/>
                    <a:pt x="671150" y="320405"/>
                    <a:pt x="750910" y="318224"/>
                  </a:cubicBezTo>
                  <a:cubicBezTo>
                    <a:pt x="773202" y="317611"/>
                    <a:pt x="785813" y="307726"/>
                    <a:pt x="785609" y="291228"/>
                  </a:cubicBezTo>
                  <a:cubicBezTo>
                    <a:pt x="785404" y="275958"/>
                    <a:pt x="772997" y="266005"/>
                    <a:pt x="751046" y="266278"/>
                  </a:cubicBezTo>
                  <a:cubicBezTo>
                    <a:pt x="654652" y="267369"/>
                    <a:pt x="558259" y="269005"/>
                    <a:pt x="461865" y="270641"/>
                  </a:cubicBezTo>
                  <a:cubicBezTo>
                    <a:pt x="433165" y="271118"/>
                    <a:pt x="404397" y="272822"/>
                    <a:pt x="375697" y="272890"/>
                  </a:cubicBezTo>
                  <a:cubicBezTo>
                    <a:pt x="323955" y="273027"/>
                    <a:pt x="272350" y="273299"/>
                    <a:pt x="220676" y="276708"/>
                  </a:cubicBezTo>
                  <a:cubicBezTo>
                    <a:pt x="165389" y="280321"/>
                    <a:pt x="99604" y="240305"/>
                    <a:pt x="76017" y="191017"/>
                  </a:cubicBezTo>
                  <a:cubicBezTo>
                    <a:pt x="72132" y="182836"/>
                    <a:pt x="72950" y="176565"/>
                    <a:pt x="77994" y="169816"/>
                  </a:cubicBezTo>
                  <a:cubicBezTo>
                    <a:pt x="90265" y="153523"/>
                    <a:pt x="102059" y="136821"/>
                    <a:pt x="114875" y="120937"/>
                  </a:cubicBezTo>
                  <a:cubicBezTo>
                    <a:pt x="123464" y="110302"/>
                    <a:pt x="136485" y="107917"/>
                    <a:pt x="149233" y="106144"/>
                  </a:cubicBezTo>
                  <a:cubicBezTo>
                    <a:pt x="256738" y="91078"/>
                    <a:pt x="364039" y="74854"/>
                    <a:pt x="472568" y="69127"/>
                  </a:cubicBezTo>
                  <a:cubicBezTo>
                    <a:pt x="542034" y="65446"/>
                    <a:pt x="611568" y="62719"/>
                    <a:pt x="677285" y="59788"/>
                  </a:cubicBezTo>
                  <a:cubicBezTo>
                    <a:pt x="771225" y="61560"/>
                    <a:pt x="861142" y="54334"/>
                    <a:pt x="951196" y="55970"/>
                  </a:cubicBezTo>
                  <a:cubicBezTo>
                    <a:pt x="980237" y="56516"/>
                    <a:pt x="1009210" y="64151"/>
                    <a:pt x="1038114" y="69059"/>
                  </a:cubicBezTo>
                  <a:cubicBezTo>
                    <a:pt x="1072063" y="74786"/>
                    <a:pt x="1105944" y="81535"/>
                    <a:pt x="1139962" y="86852"/>
                  </a:cubicBezTo>
                  <a:cubicBezTo>
                    <a:pt x="1151823" y="88692"/>
                    <a:pt x="1157345" y="93737"/>
                    <a:pt x="1160004" y="105667"/>
                  </a:cubicBezTo>
                  <a:cubicBezTo>
                    <a:pt x="1168661" y="144184"/>
                    <a:pt x="1162049" y="163271"/>
                    <a:pt x="1128236" y="185359"/>
                  </a:cubicBezTo>
                  <a:cubicBezTo>
                    <a:pt x="1103081" y="201788"/>
                    <a:pt x="1077040" y="216649"/>
                    <a:pt x="1049567" y="228920"/>
                  </a:cubicBezTo>
                  <a:cubicBezTo>
                    <a:pt x="1034842" y="235533"/>
                    <a:pt x="1019367" y="241941"/>
                    <a:pt x="1017390" y="260824"/>
                  </a:cubicBezTo>
                  <a:cubicBezTo>
                    <a:pt x="1015345" y="280662"/>
                    <a:pt x="1030343" y="289592"/>
                    <a:pt x="1043704" y="299750"/>
                  </a:cubicBezTo>
                  <a:cubicBezTo>
                    <a:pt x="1075335" y="323882"/>
                    <a:pt x="1110784" y="341743"/>
                    <a:pt x="1143984" y="363285"/>
                  </a:cubicBezTo>
                  <a:cubicBezTo>
                    <a:pt x="1192862" y="395053"/>
                    <a:pt x="1193817" y="416459"/>
                    <a:pt x="1147801" y="452726"/>
                  </a:cubicBezTo>
                  <a:cubicBezTo>
                    <a:pt x="1115011" y="478562"/>
                    <a:pt x="1076903" y="495673"/>
                    <a:pt x="1041455" y="517283"/>
                  </a:cubicBezTo>
                  <a:cubicBezTo>
                    <a:pt x="1025775" y="526827"/>
                    <a:pt x="1006415" y="534462"/>
                    <a:pt x="1010164" y="558049"/>
                  </a:cubicBezTo>
                  <a:cubicBezTo>
                    <a:pt x="1013709" y="580205"/>
                    <a:pt x="1033479" y="582591"/>
                    <a:pt x="1050521" y="587568"/>
                  </a:cubicBezTo>
                  <a:cubicBezTo>
                    <a:pt x="1072541" y="594112"/>
                    <a:pt x="1094355" y="601543"/>
                    <a:pt x="1116715" y="606860"/>
                  </a:cubicBezTo>
                  <a:cubicBezTo>
                    <a:pt x="1147188" y="614086"/>
                    <a:pt x="1167843" y="634469"/>
                    <a:pt x="1187954" y="656216"/>
                  </a:cubicBezTo>
                  <a:cubicBezTo>
                    <a:pt x="1192521" y="661397"/>
                    <a:pt x="1193817" y="665555"/>
                    <a:pt x="1187545" y="670464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97FA0162-B0DB-4F47-A1FF-6ADD4D23C25B}"/>
                </a:ext>
              </a:extLst>
            </p:cNvPr>
            <p:cNvSpPr/>
            <p:nvPr/>
          </p:nvSpPr>
          <p:spPr>
            <a:xfrm>
              <a:off x="6505659" y="162676"/>
              <a:ext cx="414506" cy="779017"/>
            </a:xfrm>
            <a:custGeom>
              <a:avLst/>
              <a:gdLst>
                <a:gd name="connsiteX0" fmla="*/ 3456 w 414506"/>
                <a:gd name="connsiteY0" fmla="*/ 730023 h 779017"/>
                <a:gd name="connsiteX1" fmla="*/ 349833 w 414506"/>
                <a:gd name="connsiteY1" fmla="*/ 19136 h 779017"/>
                <a:gd name="connsiteX2" fmla="*/ 395371 w 414506"/>
                <a:gd name="connsiteY2" fmla="*/ 3456 h 779017"/>
                <a:gd name="connsiteX3" fmla="*/ 395371 w 414506"/>
                <a:gd name="connsiteY3" fmla="*/ 3456 h 779017"/>
                <a:gd name="connsiteX4" fmla="*/ 411051 w 414506"/>
                <a:gd name="connsiteY4" fmla="*/ 48995 h 779017"/>
                <a:gd name="connsiteX5" fmla="*/ 64674 w 414506"/>
                <a:gd name="connsiteY5" fmla="*/ 759881 h 779017"/>
                <a:gd name="connsiteX6" fmla="*/ 19136 w 414506"/>
                <a:gd name="connsiteY6" fmla="*/ 775561 h 779017"/>
                <a:gd name="connsiteX7" fmla="*/ 19136 w 414506"/>
                <a:gd name="connsiteY7" fmla="*/ 775561 h 779017"/>
                <a:gd name="connsiteX8" fmla="*/ 3456 w 414506"/>
                <a:gd name="connsiteY8" fmla="*/ 730023 h 77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4506" h="779017">
                  <a:moveTo>
                    <a:pt x="3456" y="730023"/>
                  </a:moveTo>
                  <a:lnTo>
                    <a:pt x="349833" y="19136"/>
                  </a:lnTo>
                  <a:cubicBezTo>
                    <a:pt x="358082" y="2229"/>
                    <a:pt x="378465" y="-4792"/>
                    <a:pt x="395371" y="3456"/>
                  </a:cubicBezTo>
                  <a:lnTo>
                    <a:pt x="395371" y="3456"/>
                  </a:lnTo>
                  <a:cubicBezTo>
                    <a:pt x="412278" y="11705"/>
                    <a:pt x="419299" y="32088"/>
                    <a:pt x="411051" y="48995"/>
                  </a:cubicBezTo>
                  <a:lnTo>
                    <a:pt x="64674" y="759881"/>
                  </a:lnTo>
                  <a:cubicBezTo>
                    <a:pt x="56425" y="776788"/>
                    <a:pt x="36042" y="783809"/>
                    <a:pt x="19136" y="775561"/>
                  </a:cubicBezTo>
                  <a:lnTo>
                    <a:pt x="19136" y="775561"/>
                  </a:lnTo>
                  <a:cubicBezTo>
                    <a:pt x="2229" y="767380"/>
                    <a:pt x="-4792" y="746929"/>
                    <a:pt x="3456" y="730023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FB898E0-35DE-4064-90A3-1BFAFF411569}"/>
                </a:ext>
              </a:extLst>
            </p:cNvPr>
            <p:cNvSpPr/>
            <p:nvPr/>
          </p:nvSpPr>
          <p:spPr>
            <a:xfrm>
              <a:off x="7326485" y="2358715"/>
              <a:ext cx="858954" cy="68170"/>
            </a:xfrm>
            <a:custGeom>
              <a:avLst/>
              <a:gdLst>
                <a:gd name="connsiteX0" fmla="*/ 34085 w 858954"/>
                <a:gd name="connsiteY0" fmla="*/ 0 h 68170"/>
                <a:gd name="connsiteX1" fmla="*/ 824869 w 858954"/>
                <a:gd name="connsiteY1" fmla="*/ 0 h 68170"/>
                <a:gd name="connsiteX2" fmla="*/ 858954 w 858954"/>
                <a:gd name="connsiteY2" fmla="*/ 34085 h 68170"/>
                <a:gd name="connsiteX3" fmla="*/ 858954 w 858954"/>
                <a:gd name="connsiteY3" fmla="*/ 34085 h 68170"/>
                <a:gd name="connsiteX4" fmla="*/ 824869 w 858954"/>
                <a:gd name="connsiteY4" fmla="*/ 68171 h 68170"/>
                <a:gd name="connsiteX5" fmla="*/ 34085 w 858954"/>
                <a:gd name="connsiteY5" fmla="*/ 68171 h 68170"/>
                <a:gd name="connsiteX6" fmla="*/ 0 w 858954"/>
                <a:gd name="connsiteY6" fmla="*/ 34085 h 68170"/>
                <a:gd name="connsiteX7" fmla="*/ 0 w 858954"/>
                <a:gd name="connsiteY7" fmla="*/ 34085 h 68170"/>
                <a:gd name="connsiteX8" fmla="*/ 34085 w 858954"/>
                <a:gd name="connsiteY8" fmla="*/ 0 h 6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954" h="68170">
                  <a:moveTo>
                    <a:pt x="34085" y="0"/>
                  </a:moveTo>
                  <a:lnTo>
                    <a:pt x="824869" y="0"/>
                  </a:lnTo>
                  <a:cubicBezTo>
                    <a:pt x="843684" y="0"/>
                    <a:pt x="858954" y="15270"/>
                    <a:pt x="858954" y="34085"/>
                  </a:cubicBezTo>
                  <a:lnTo>
                    <a:pt x="858954" y="34085"/>
                  </a:lnTo>
                  <a:cubicBezTo>
                    <a:pt x="858954" y="52901"/>
                    <a:pt x="843684" y="68171"/>
                    <a:pt x="824869" y="68171"/>
                  </a:cubicBezTo>
                  <a:lnTo>
                    <a:pt x="34085" y="68171"/>
                  </a:lnTo>
                  <a:cubicBezTo>
                    <a:pt x="15270" y="68171"/>
                    <a:pt x="0" y="52901"/>
                    <a:pt x="0" y="34085"/>
                  </a:cubicBezTo>
                  <a:lnTo>
                    <a:pt x="0" y="34085"/>
                  </a:lnTo>
                  <a:cubicBezTo>
                    <a:pt x="0" y="15270"/>
                    <a:pt x="15270" y="0"/>
                    <a:pt x="34085" y="0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F74B9BA-8902-4A89-A15F-8AA45684F84B}"/>
                </a:ext>
              </a:extLst>
            </p:cNvPr>
            <p:cNvSpPr/>
            <p:nvPr/>
          </p:nvSpPr>
          <p:spPr>
            <a:xfrm>
              <a:off x="7243746" y="3201261"/>
              <a:ext cx="779017" cy="414506"/>
            </a:xfrm>
            <a:custGeom>
              <a:avLst/>
              <a:gdLst>
                <a:gd name="connsiteX0" fmla="*/ 48995 w 779017"/>
                <a:gd name="connsiteY0" fmla="*/ 3456 h 414506"/>
                <a:gd name="connsiteX1" fmla="*/ 759882 w 779017"/>
                <a:gd name="connsiteY1" fmla="*/ 349833 h 414506"/>
                <a:gd name="connsiteX2" fmla="*/ 775561 w 779017"/>
                <a:gd name="connsiteY2" fmla="*/ 395371 h 414506"/>
                <a:gd name="connsiteX3" fmla="*/ 775561 w 779017"/>
                <a:gd name="connsiteY3" fmla="*/ 395371 h 414506"/>
                <a:gd name="connsiteX4" fmla="*/ 730023 w 779017"/>
                <a:gd name="connsiteY4" fmla="*/ 411051 h 414506"/>
                <a:gd name="connsiteX5" fmla="*/ 19136 w 779017"/>
                <a:gd name="connsiteY5" fmla="*/ 64674 h 414506"/>
                <a:gd name="connsiteX6" fmla="*/ 3456 w 779017"/>
                <a:gd name="connsiteY6" fmla="*/ 19136 h 414506"/>
                <a:gd name="connsiteX7" fmla="*/ 3456 w 779017"/>
                <a:gd name="connsiteY7" fmla="*/ 19136 h 414506"/>
                <a:gd name="connsiteX8" fmla="*/ 48995 w 779017"/>
                <a:gd name="connsiteY8" fmla="*/ 3456 h 41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017" h="414506">
                  <a:moveTo>
                    <a:pt x="48995" y="3456"/>
                  </a:moveTo>
                  <a:lnTo>
                    <a:pt x="759882" y="349833"/>
                  </a:lnTo>
                  <a:cubicBezTo>
                    <a:pt x="776788" y="358082"/>
                    <a:pt x="783810" y="378465"/>
                    <a:pt x="775561" y="395371"/>
                  </a:cubicBezTo>
                  <a:lnTo>
                    <a:pt x="775561" y="395371"/>
                  </a:lnTo>
                  <a:cubicBezTo>
                    <a:pt x="767312" y="412278"/>
                    <a:pt x="746929" y="419299"/>
                    <a:pt x="730023" y="411051"/>
                  </a:cubicBezTo>
                  <a:lnTo>
                    <a:pt x="19136" y="64674"/>
                  </a:lnTo>
                  <a:cubicBezTo>
                    <a:pt x="2229" y="56425"/>
                    <a:pt x="-4792" y="36042"/>
                    <a:pt x="3456" y="19136"/>
                  </a:cubicBezTo>
                  <a:lnTo>
                    <a:pt x="3456" y="19136"/>
                  </a:lnTo>
                  <a:cubicBezTo>
                    <a:pt x="11637" y="2229"/>
                    <a:pt x="32088" y="-4792"/>
                    <a:pt x="48995" y="3456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C8E395F-8603-46AF-B238-281CF3A75810}"/>
                </a:ext>
              </a:extLst>
            </p:cNvPr>
            <p:cNvSpPr/>
            <p:nvPr/>
          </p:nvSpPr>
          <p:spPr>
            <a:xfrm>
              <a:off x="6711647" y="3795482"/>
              <a:ext cx="585529" cy="666243"/>
            </a:xfrm>
            <a:custGeom>
              <a:avLst/>
              <a:gdLst>
                <a:gd name="connsiteX0" fmla="*/ 59858 w 585529"/>
                <a:gd name="connsiteY0" fmla="*/ 11798 h 666243"/>
                <a:gd name="connsiteX1" fmla="*/ 577208 w 585529"/>
                <a:gd name="connsiteY1" fmla="*/ 609862 h 666243"/>
                <a:gd name="connsiteX2" fmla="*/ 573731 w 585529"/>
                <a:gd name="connsiteY2" fmla="*/ 657923 h 666243"/>
                <a:gd name="connsiteX3" fmla="*/ 573731 w 585529"/>
                <a:gd name="connsiteY3" fmla="*/ 657923 h 666243"/>
                <a:gd name="connsiteX4" fmla="*/ 525671 w 585529"/>
                <a:gd name="connsiteY4" fmla="*/ 654446 h 666243"/>
                <a:gd name="connsiteX5" fmla="*/ 8321 w 585529"/>
                <a:gd name="connsiteY5" fmla="*/ 56382 h 666243"/>
                <a:gd name="connsiteX6" fmla="*/ 11798 w 585529"/>
                <a:gd name="connsiteY6" fmla="*/ 8321 h 666243"/>
                <a:gd name="connsiteX7" fmla="*/ 11798 w 585529"/>
                <a:gd name="connsiteY7" fmla="*/ 8321 h 666243"/>
                <a:gd name="connsiteX8" fmla="*/ 59858 w 585529"/>
                <a:gd name="connsiteY8" fmla="*/ 11798 h 6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5529" h="666243">
                  <a:moveTo>
                    <a:pt x="59858" y="11798"/>
                  </a:moveTo>
                  <a:lnTo>
                    <a:pt x="577208" y="609862"/>
                  </a:lnTo>
                  <a:cubicBezTo>
                    <a:pt x="589547" y="624110"/>
                    <a:pt x="587979" y="645652"/>
                    <a:pt x="573731" y="657923"/>
                  </a:cubicBezTo>
                  <a:lnTo>
                    <a:pt x="573731" y="657923"/>
                  </a:lnTo>
                  <a:cubicBezTo>
                    <a:pt x="559484" y="670262"/>
                    <a:pt x="537941" y="668693"/>
                    <a:pt x="525671" y="654446"/>
                  </a:cubicBezTo>
                  <a:lnTo>
                    <a:pt x="8321" y="56382"/>
                  </a:lnTo>
                  <a:cubicBezTo>
                    <a:pt x="-4018" y="42134"/>
                    <a:pt x="-2450" y="20592"/>
                    <a:pt x="11798" y="8321"/>
                  </a:cubicBezTo>
                  <a:lnTo>
                    <a:pt x="11798" y="8321"/>
                  </a:lnTo>
                  <a:cubicBezTo>
                    <a:pt x="25977" y="-4018"/>
                    <a:pt x="47520" y="-2450"/>
                    <a:pt x="59858" y="11798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B3C48AE-D6DE-4163-86CA-468BE1B6E44A}"/>
                </a:ext>
              </a:extLst>
            </p:cNvPr>
            <p:cNvSpPr/>
            <p:nvPr/>
          </p:nvSpPr>
          <p:spPr>
            <a:xfrm>
              <a:off x="7099880" y="888263"/>
              <a:ext cx="666243" cy="585529"/>
            </a:xfrm>
            <a:custGeom>
              <a:avLst/>
              <a:gdLst>
                <a:gd name="connsiteX0" fmla="*/ 11798 w 666243"/>
                <a:gd name="connsiteY0" fmla="*/ 525671 h 585529"/>
                <a:gd name="connsiteX1" fmla="*/ 609862 w 666243"/>
                <a:gd name="connsiteY1" fmla="*/ 8321 h 585529"/>
                <a:gd name="connsiteX2" fmla="*/ 657923 w 666243"/>
                <a:gd name="connsiteY2" fmla="*/ 11798 h 585529"/>
                <a:gd name="connsiteX3" fmla="*/ 657923 w 666243"/>
                <a:gd name="connsiteY3" fmla="*/ 11798 h 585529"/>
                <a:gd name="connsiteX4" fmla="*/ 654446 w 666243"/>
                <a:gd name="connsiteY4" fmla="*/ 59858 h 585529"/>
                <a:gd name="connsiteX5" fmla="*/ 56382 w 666243"/>
                <a:gd name="connsiteY5" fmla="*/ 577208 h 585529"/>
                <a:gd name="connsiteX6" fmla="*/ 8321 w 666243"/>
                <a:gd name="connsiteY6" fmla="*/ 573731 h 585529"/>
                <a:gd name="connsiteX7" fmla="*/ 8321 w 666243"/>
                <a:gd name="connsiteY7" fmla="*/ 573731 h 585529"/>
                <a:gd name="connsiteX8" fmla="*/ 11798 w 666243"/>
                <a:gd name="connsiteY8" fmla="*/ 525671 h 58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243" h="585529">
                  <a:moveTo>
                    <a:pt x="11798" y="525671"/>
                  </a:moveTo>
                  <a:lnTo>
                    <a:pt x="609862" y="8321"/>
                  </a:lnTo>
                  <a:cubicBezTo>
                    <a:pt x="624110" y="-4018"/>
                    <a:pt x="645651" y="-2450"/>
                    <a:pt x="657923" y="11798"/>
                  </a:cubicBezTo>
                  <a:lnTo>
                    <a:pt x="657923" y="11798"/>
                  </a:lnTo>
                  <a:cubicBezTo>
                    <a:pt x="670262" y="26046"/>
                    <a:pt x="668693" y="47588"/>
                    <a:pt x="654446" y="59858"/>
                  </a:cubicBezTo>
                  <a:lnTo>
                    <a:pt x="56382" y="577208"/>
                  </a:lnTo>
                  <a:cubicBezTo>
                    <a:pt x="42134" y="589547"/>
                    <a:pt x="20592" y="587979"/>
                    <a:pt x="8321" y="573731"/>
                  </a:cubicBezTo>
                  <a:lnTo>
                    <a:pt x="8321" y="573731"/>
                  </a:lnTo>
                  <a:cubicBezTo>
                    <a:pt x="-4018" y="559552"/>
                    <a:pt x="-2450" y="538010"/>
                    <a:pt x="11798" y="525671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C4DC2ED3-7F07-4EAE-96DE-5A04602C569F}"/>
              </a:ext>
            </a:extLst>
          </p:cNvPr>
          <p:cNvGrpSpPr/>
          <p:nvPr/>
        </p:nvGrpSpPr>
        <p:grpSpPr>
          <a:xfrm>
            <a:off x="9863917" y="1928919"/>
            <a:ext cx="1515992" cy="4929081"/>
            <a:chOff x="6868736" y="821255"/>
            <a:chExt cx="1831874" cy="6038653"/>
          </a:xfrm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8206CC3-D7DD-40CF-9D7D-C263C24C2E1E}"/>
                </a:ext>
              </a:extLst>
            </p:cNvPr>
            <p:cNvSpPr/>
            <p:nvPr/>
          </p:nvSpPr>
          <p:spPr>
            <a:xfrm>
              <a:off x="6868736" y="890454"/>
              <a:ext cx="1831874" cy="3470735"/>
            </a:xfrm>
            <a:custGeom>
              <a:avLst/>
              <a:gdLst>
                <a:gd name="connsiteX0" fmla="*/ 1794631 w 1831874"/>
                <a:gd name="connsiteY0" fmla="*/ 755428 h 3470735"/>
                <a:gd name="connsiteX1" fmla="*/ 1711326 w 1831874"/>
                <a:gd name="connsiteY1" fmla="*/ 660670 h 3470735"/>
                <a:gd name="connsiteX2" fmla="*/ 1597071 w 1831874"/>
                <a:gd name="connsiteY2" fmla="*/ 537144 h 3470735"/>
                <a:gd name="connsiteX3" fmla="*/ 1536194 w 1831874"/>
                <a:gd name="connsiteY3" fmla="*/ 465497 h 3470735"/>
                <a:gd name="connsiteX4" fmla="*/ 1486702 w 1831874"/>
                <a:gd name="connsiteY4" fmla="*/ 436047 h 3470735"/>
                <a:gd name="connsiteX5" fmla="*/ 1481862 w 1831874"/>
                <a:gd name="connsiteY5" fmla="*/ 422276 h 3470735"/>
                <a:gd name="connsiteX6" fmla="*/ 1432643 w 1831874"/>
                <a:gd name="connsiteY6" fmla="*/ 341153 h 3470735"/>
                <a:gd name="connsiteX7" fmla="*/ 1400807 w 1831874"/>
                <a:gd name="connsiteY7" fmla="*/ 322679 h 3470735"/>
                <a:gd name="connsiteX8" fmla="*/ 1348315 w 1831874"/>
                <a:gd name="connsiteY8" fmla="*/ 330109 h 3470735"/>
                <a:gd name="connsiteX9" fmla="*/ 1332908 w 1831874"/>
                <a:gd name="connsiteY9" fmla="*/ 346402 h 3470735"/>
                <a:gd name="connsiteX10" fmla="*/ 1306254 w 1831874"/>
                <a:gd name="connsiteY10" fmla="*/ 403529 h 3470735"/>
                <a:gd name="connsiteX11" fmla="*/ 1298687 w 1831874"/>
                <a:gd name="connsiteY11" fmla="*/ 420845 h 3470735"/>
                <a:gd name="connsiteX12" fmla="*/ 1287779 w 1831874"/>
                <a:gd name="connsiteY12" fmla="*/ 420640 h 3470735"/>
                <a:gd name="connsiteX13" fmla="*/ 1181637 w 1831874"/>
                <a:gd name="connsiteY13" fmla="*/ 379397 h 3470735"/>
                <a:gd name="connsiteX14" fmla="*/ 1163981 w 1831874"/>
                <a:gd name="connsiteY14" fmla="*/ 368421 h 3470735"/>
                <a:gd name="connsiteX15" fmla="*/ 1144552 w 1831874"/>
                <a:gd name="connsiteY15" fmla="*/ 360309 h 3470735"/>
                <a:gd name="connsiteX16" fmla="*/ 1158527 w 1831874"/>
                <a:gd name="connsiteY16" fmla="*/ 320633 h 3470735"/>
                <a:gd name="connsiteX17" fmla="*/ 1106308 w 1831874"/>
                <a:gd name="connsiteY17" fmla="*/ 162272 h 3470735"/>
                <a:gd name="connsiteX18" fmla="*/ 949856 w 1831874"/>
                <a:gd name="connsiteY18" fmla="*/ 3298 h 3470735"/>
                <a:gd name="connsiteX19" fmla="*/ 811196 w 1831874"/>
                <a:gd name="connsiteY19" fmla="*/ 35883 h 3470735"/>
                <a:gd name="connsiteX20" fmla="*/ 722778 w 1831874"/>
                <a:gd name="connsiteY20" fmla="*/ 153887 h 3470735"/>
                <a:gd name="connsiteX21" fmla="*/ 707304 w 1831874"/>
                <a:gd name="connsiteY21" fmla="*/ 229353 h 3470735"/>
                <a:gd name="connsiteX22" fmla="*/ 717461 w 1831874"/>
                <a:gd name="connsiteY22" fmla="*/ 248031 h 3470735"/>
                <a:gd name="connsiteX23" fmla="*/ 717938 w 1831874"/>
                <a:gd name="connsiteY23" fmla="*/ 248031 h 3470735"/>
                <a:gd name="connsiteX24" fmla="*/ 717325 w 1831874"/>
                <a:gd name="connsiteY24" fmla="*/ 267392 h 3470735"/>
                <a:gd name="connsiteX25" fmla="*/ 753319 w 1831874"/>
                <a:gd name="connsiteY25" fmla="*/ 376466 h 3470735"/>
                <a:gd name="connsiteX26" fmla="*/ 764908 w 1831874"/>
                <a:gd name="connsiteY26" fmla="*/ 398280 h 3470735"/>
                <a:gd name="connsiteX27" fmla="*/ 862324 w 1831874"/>
                <a:gd name="connsiteY27" fmla="*/ 513966 h 3470735"/>
                <a:gd name="connsiteX28" fmla="*/ 888843 w 1831874"/>
                <a:gd name="connsiteY28" fmla="*/ 526101 h 3470735"/>
                <a:gd name="connsiteX29" fmla="*/ 950197 w 1831874"/>
                <a:gd name="connsiteY29" fmla="*/ 497673 h 3470735"/>
                <a:gd name="connsiteX30" fmla="*/ 950197 w 1831874"/>
                <a:gd name="connsiteY30" fmla="*/ 497673 h 3470735"/>
                <a:gd name="connsiteX31" fmla="*/ 950197 w 1831874"/>
                <a:gd name="connsiteY31" fmla="*/ 497673 h 3470735"/>
                <a:gd name="connsiteX32" fmla="*/ 943857 w 1831874"/>
                <a:gd name="connsiteY32" fmla="*/ 539394 h 3470735"/>
                <a:gd name="connsiteX33" fmla="*/ 800221 w 1831874"/>
                <a:gd name="connsiteY33" fmla="*/ 664829 h 3470735"/>
                <a:gd name="connsiteX34" fmla="*/ 670423 w 1831874"/>
                <a:gd name="connsiteY34" fmla="*/ 762586 h 3470735"/>
                <a:gd name="connsiteX35" fmla="*/ 615886 w 1831874"/>
                <a:gd name="connsiteY35" fmla="*/ 877318 h 3470735"/>
                <a:gd name="connsiteX36" fmla="*/ 603684 w 1831874"/>
                <a:gd name="connsiteY36" fmla="*/ 908608 h 3470735"/>
                <a:gd name="connsiteX37" fmla="*/ 522219 w 1831874"/>
                <a:gd name="connsiteY37" fmla="*/ 1007251 h 3470735"/>
                <a:gd name="connsiteX38" fmla="*/ 421053 w 1831874"/>
                <a:gd name="connsiteY38" fmla="*/ 1055721 h 3470735"/>
                <a:gd name="connsiteX39" fmla="*/ 381037 w 1831874"/>
                <a:gd name="connsiteY39" fmla="*/ 1058107 h 3470735"/>
                <a:gd name="connsiteX40" fmla="*/ 332841 w 1831874"/>
                <a:gd name="connsiteY40" fmla="*/ 1050336 h 3470735"/>
                <a:gd name="connsiteX41" fmla="*/ 332841 w 1831874"/>
                <a:gd name="connsiteY41" fmla="*/ 1050336 h 3470735"/>
                <a:gd name="connsiteX42" fmla="*/ 234674 w 1831874"/>
                <a:gd name="connsiteY42" fmla="*/ 1010319 h 3470735"/>
                <a:gd name="connsiteX43" fmla="*/ 191931 w 1831874"/>
                <a:gd name="connsiteY43" fmla="*/ 1004525 h 3470735"/>
                <a:gd name="connsiteX44" fmla="*/ 191931 w 1831874"/>
                <a:gd name="connsiteY44" fmla="*/ 1004525 h 3470735"/>
                <a:gd name="connsiteX45" fmla="*/ 191931 w 1831874"/>
                <a:gd name="connsiteY45" fmla="*/ 1004525 h 3470735"/>
                <a:gd name="connsiteX46" fmla="*/ 170935 w 1831874"/>
                <a:gd name="connsiteY46" fmla="*/ 921288 h 3470735"/>
                <a:gd name="connsiteX47" fmla="*/ 140871 w 1831874"/>
                <a:gd name="connsiteY47" fmla="*/ 909835 h 3470735"/>
                <a:gd name="connsiteX48" fmla="*/ 77267 w 1831874"/>
                <a:gd name="connsiteY48" fmla="*/ 911880 h 3470735"/>
                <a:gd name="connsiteX49" fmla="*/ 18913 w 1831874"/>
                <a:gd name="connsiteY49" fmla="*/ 905540 h 3470735"/>
                <a:gd name="connsiteX50" fmla="*/ 6506 w 1831874"/>
                <a:gd name="connsiteY50" fmla="*/ 1012501 h 3470735"/>
                <a:gd name="connsiteX51" fmla="*/ 19663 w 1831874"/>
                <a:gd name="connsiteY51" fmla="*/ 1030907 h 3470735"/>
                <a:gd name="connsiteX52" fmla="*/ 73927 w 1831874"/>
                <a:gd name="connsiteY52" fmla="*/ 1069287 h 3470735"/>
                <a:gd name="connsiteX53" fmla="*/ 132759 w 1831874"/>
                <a:gd name="connsiteY53" fmla="*/ 1081831 h 3470735"/>
                <a:gd name="connsiteX54" fmla="*/ 132759 w 1831874"/>
                <a:gd name="connsiteY54" fmla="*/ 1081831 h 3470735"/>
                <a:gd name="connsiteX55" fmla="*/ 131395 w 1831874"/>
                <a:gd name="connsiteY55" fmla="*/ 1094510 h 3470735"/>
                <a:gd name="connsiteX56" fmla="*/ 228403 w 1831874"/>
                <a:gd name="connsiteY56" fmla="*/ 1190291 h 3470735"/>
                <a:gd name="connsiteX57" fmla="*/ 386286 w 1831874"/>
                <a:gd name="connsiteY57" fmla="*/ 1261802 h 3470735"/>
                <a:gd name="connsiteX58" fmla="*/ 386286 w 1831874"/>
                <a:gd name="connsiteY58" fmla="*/ 1261802 h 3470735"/>
                <a:gd name="connsiteX59" fmla="*/ 386286 w 1831874"/>
                <a:gd name="connsiteY59" fmla="*/ 1261802 h 3470735"/>
                <a:gd name="connsiteX60" fmla="*/ 452003 w 1831874"/>
                <a:gd name="connsiteY60" fmla="*/ 1274209 h 3470735"/>
                <a:gd name="connsiteX61" fmla="*/ 517856 w 1831874"/>
                <a:gd name="connsiteY61" fmla="*/ 1271073 h 3470735"/>
                <a:gd name="connsiteX62" fmla="*/ 618613 w 1831874"/>
                <a:gd name="connsiteY62" fmla="*/ 1217286 h 3470735"/>
                <a:gd name="connsiteX63" fmla="*/ 670287 w 1831874"/>
                <a:gd name="connsiteY63" fmla="*/ 1177952 h 3470735"/>
                <a:gd name="connsiteX64" fmla="*/ 827080 w 1831874"/>
                <a:gd name="connsiteY64" fmla="*/ 1070242 h 3470735"/>
                <a:gd name="connsiteX65" fmla="*/ 868324 w 1831874"/>
                <a:gd name="connsiteY65" fmla="*/ 1046245 h 3470735"/>
                <a:gd name="connsiteX66" fmla="*/ 893888 w 1831874"/>
                <a:gd name="connsiteY66" fmla="*/ 1052858 h 3470735"/>
                <a:gd name="connsiteX67" fmla="*/ 918497 w 1831874"/>
                <a:gd name="connsiteY67" fmla="*/ 1089261 h 3470735"/>
                <a:gd name="connsiteX68" fmla="*/ 954628 w 1831874"/>
                <a:gd name="connsiteY68" fmla="*/ 1182451 h 3470735"/>
                <a:gd name="connsiteX69" fmla="*/ 961377 w 1831874"/>
                <a:gd name="connsiteY69" fmla="*/ 1312385 h 3470735"/>
                <a:gd name="connsiteX70" fmla="*/ 980124 w 1831874"/>
                <a:gd name="connsiteY70" fmla="*/ 1443887 h 3470735"/>
                <a:gd name="connsiteX71" fmla="*/ 1007529 w 1831874"/>
                <a:gd name="connsiteY71" fmla="*/ 1462293 h 3470735"/>
                <a:gd name="connsiteX72" fmla="*/ 1007051 w 1831874"/>
                <a:gd name="connsiteY72" fmla="*/ 1463111 h 3470735"/>
                <a:gd name="connsiteX73" fmla="*/ 1006710 w 1831874"/>
                <a:gd name="connsiteY73" fmla="*/ 1463247 h 3470735"/>
                <a:gd name="connsiteX74" fmla="*/ 1006915 w 1831874"/>
                <a:gd name="connsiteY74" fmla="*/ 1463315 h 3470735"/>
                <a:gd name="connsiteX75" fmla="*/ 1001189 w 1831874"/>
                <a:gd name="connsiteY75" fmla="*/ 1488130 h 3470735"/>
                <a:gd name="connsiteX76" fmla="*/ 975829 w 1831874"/>
                <a:gd name="connsiteY76" fmla="*/ 1629175 h 3470735"/>
                <a:gd name="connsiteX77" fmla="*/ 960490 w 1831874"/>
                <a:gd name="connsiteY77" fmla="*/ 2084762 h 3470735"/>
                <a:gd name="connsiteX78" fmla="*/ 954628 w 1831874"/>
                <a:gd name="connsiteY78" fmla="*/ 2212855 h 3470735"/>
                <a:gd name="connsiteX79" fmla="*/ 959468 w 1831874"/>
                <a:gd name="connsiteY79" fmla="*/ 2386555 h 3470735"/>
                <a:gd name="connsiteX80" fmla="*/ 1032070 w 1831874"/>
                <a:gd name="connsiteY80" fmla="*/ 2766267 h 3470735"/>
                <a:gd name="connsiteX81" fmla="*/ 1053407 w 1831874"/>
                <a:gd name="connsiteY81" fmla="*/ 2886726 h 3470735"/>
                <a:gd name="connsiteX82" fmla="*/ 1057225 w 1831874"/>
                <a:gd name="connsiteY82" fmla="*/ 3271755 h 3470735"/>
                <a:gd name="connsiteX83" fmla="*/ 1059543 w 1831874"/>
                <a:gd name="connsiteY83" fmla="*/ 3304136 h 3470735"/>
                <a:gd name="connsiteX84" fmla="*/ 1056543 w 1831874"/>
                <a:gd name="connsiteY84" fmla="*/ 3366172 h 3470735"/>
                <a:gd name="connsiteX85" fmla="*/ 1056543 w 1831874"/>
                <a:gd name="connsiteY85" fmla="*/ 3366172 h 3470735"/>
                <a:gd name="connsiteX86" fmla="*/ 1056543 w 1831874"/>
                <a:gd name="connsiteY86" fmla="*/ 3366172 h 3470735"/>
                <a:gd name="connsiteX87" fmla="*/ 969421 w 1831874"/>
                <a:gd name="connsiteY87" fmla="*/ 3450227 h 3470735"/>
                <a:gd name="connsiteX88" fmla="*/ 1004734 w 1831874"/>
                <a:gd name="connsiteY88" fmla="*/ 3450295 h 3470735"/>
                <a:gd name="connsiteX89" fmla="*/ 1048431 w 1831874"/>
                <a:gd name="connsiteY89" fmla="*/ 3450227 h 3470735"/>
                <a:gd name="connsiteX90" fmla="*/ 1209178 w 1831874"/>
                <a:gd name="connsiteY90" fmla="*/ 3470678 h 3470735"/>
                <a:gd name="connsiteX91" fmla="*/ 1251649 w 1831874"/>
                <a:gd name="connsiteY91" fmla="*/ 3434479 h 3470735"/>
                <a:gd name="connsiteX92" fmla="*/ 1252808 w 1831874"/>
                <a:gd name="connsiteY92" fmla="*/ 3416891 h 3470735"/>
                <a:gd name="connsiteX93" fmla="*/ 1252808 w 1831874"/>
                <a:gd name="connsiteY93" fmla="*/ 3416891 h 3470735"/>
                <a:gd name="connsiteX94" fmla="*/ 1275100 w 1831874"/>
                <a:gd name="connsiteY94" fmla="*/ 3380011 h 3470735"/>
                <a:gd name="connsiteX95" fmla="*/ 1294187 w 1831874"/>
                <a:gd name="connsiteY95" fmla="*/ 3222399 h 3470735"/>
                <a:gd name="connsiteX96" fmla="*/ 1267124 w 1831874"/>
                <a:gd name="connsiteY96" fmla="*/ 2958441 h 3470735"/>
                <a:gd name="connsiteX97" fmla="*/ 1263715 w 1831874"/>
                <a:gd name="connsiteY97" fmla="*/ 2556232 h 3470735"/>
                <a:gd name="connsiteX98" fmla="*/ 1280349 w 1831874"/>
                <a:gd name="connsiteY98" fmla="*/ 2421458 h 3470735"/>
                <a:gd name="connsiteX99" fmla="*/ 1314639 w 1831874"/>
                <a:gd name="connsiteY99" fmla="*/ 2159750 h 3470735"/>
                <a:gd name="connsiteX100" fmla="*/ 1319206 w 1831874"/>
                <a:gd name="connsiteY100" fmla="*/ 2146048 h 3470735"/>
                <a:gd name="connsiteX101" fmla="*/ 1312116 w 1831874"/>
                <a:gd name="connsiteY101" fmla="*/ 2350220 h 3470735"/>
                <a:gd name="connsiteX102" fmla="*/ 1298755 w 1831874"/>
                <a:gd name="connsiteY102" fmla="*/ 2562095 h 3470735"/>
                <a:gd name="connsiteX103" fmla="*/ 1317161 w 1831874"/>
                <a:gd name="connsiteY103" fmla="*/ 2676214 h 3470735"/>
                <a:gd name="connsiteX104" fmla="*/ 1322819 w 1831874"/>
                <a:gd name="connsiteY104" fmla="*/ 2763608 h 3470735"/>
                <a:gd name="connsiteX105" fmla="*/ 1329159 w 1831874"/>
                <a:gd name="connsiteY105" fmla="*/ 2945352 h 3470735"/>
                <a:gd name="connsiteX106" fmla="*/ 1341771 w 1831874"/>
                <a:gd name="connsiteY106" fmla="*/ 3159000 h 3470735"/>
                <a:gd name="connsiteX107" fmla="*/ 1328409 w 1831874"/>
                <a:gd name="connsiteY107" fmla="*/ 3298546 h 3470735"/>
                <a:gd name="connsiteX108" fmla="*/ 1325819 w 1831874"/>
                <a:gd name="connsiteY108" fmla="*/ 3359286 h 3470735"/>
                <a:gd name="connsiteX109" fmla="*/ 1290847 w 1831874"/>
                <a:gd name="connsiteY109" fmla="*/ 3443341 h 3470735"/>
                <a:gd name="connsiteX110" fmla="*/ 1311503 w 1831874"/>
                <a:gd name="connsiteY110" fmla="*/ 3458066 h 3470735"/>
                <a:gd name="connsiteX111" fmla="*/ 1389149 w 1831874"/>
                <a:gd name="connsiteY111" fmla="*/ 3460793 h 3470735"/>
                <a:gd name="connsiteX112" fmla="*/ 1451867 w 1831874"/>
                <a:gd name="connsiteY112" fmla="*/ 3439456 h 3470735"/>
                <a:gd name="connsiteX113" fmla="*/ 1459093 w 1831874"/>
                <a:gd name="connsiteY113" fmla="*/ 3378238 h 3470735"/>
                <a:gd name="connsiteX114" fmla="*/ 1520924 w 1831874"/>
                <a:gd name="connsiteY114" fmla="*/ 3279731 h 3470735"/>
                <a:gd name="connsiteX115" fmla="*/ 1528696 w 1831874"/>
                <a:gd name="connsiteY115" fmla="*/ 3113939 h 3470735"/>
                <a:gd name="connsiteX116" fmla="*/ 1532377 w 1831874"/>
                <a:gd name="connsiteY116" fmla="*/ 3009774 h 3470735"/>
                <a:gd name="connsiteX117" fmla="*/ 1535376 w 1831874"/>
                <a:gd name="connsiteY117" fmla="*/ 2933627 h 3470735"/>
                <a:gd name="connsiteX118" fmla="*/ 1544307 w 1831874"/>
                <a:gd name="connsiteY118" fmla="*/ 2645946 h 3470735"/>
                <a:gd name="connsiteX119" fmla="*/ 1544307 w 1831874"/>
                <a:gd name="connsiteY119" fmla="*/ 2645946 h 3470735"/>
                <a:gd name="connsiteX120" fmla="*/ 1549556 w 1831874"/>
                <a:gd name="connsiteY120" fmla="*/ 2598567 h 3470735"/>
                <a:gd name="connsiteX121" fmla="*/ 1614659 w 1831874"/>
                <a:gd name="connsiteY121" fmla="*/ 2303932 h 3470735"/>
                <a:gd name="connsiteX122" fmla="*/ 1646836 w 1831874"/>
                <a:gd name="connsiteY122" fmla="*/ 2139299 h 3470735"/>
                <a:gd name="connsiteX123" fmla="*/ 1651539 w 1831874"/>
                <a:gd name="connsiteY123" fmla="*/ 2109099 h 3470735"/>
                <a:gd name="connsiteX124" fmla="*/ 1686988 w 1831874"/>
                <a:gd name="connsiteY124" fmla="*/ 1845959 h 3470735"/>
                <a:gd name="connsiteX125" fmla="*/ 1688829 w 1831874"/>
                <a:gd name="connsiteY125" fmla="*/ 1571503 h 3470735"/>
                <a:gd name="connsiteX126" fmla="*/ 1651472 w 1831874"/>
                <a:gd name="connsiteY126" fmla="*/ 1410960 h 3470735"/>
                <a:gd name="connsiteX127" fmla="*/ 1650449 w 1831874"/>
                <a:gd name="connsiteY127" fmla="*/ 1403325 h 3470735"/>
                <a:gd name="connsiteX128" fmla="*/ 1650312 w 1831874"/>
                <a:gd name="connsiteY128" fmla="*/ 1403120 h 3470735"/>
                <a:gd name="connsiteX129" fmla="*/ 1660129 w 1831874"/>
                <a:gd name="connsiteY129" fmla="*/ 1396644 h 3470735"/>
                <a:gd name="connsiteX130" fmla="*/ 1669877 w 1831874"/>
                <a:gd name="connsiteY130" fmla="*/ 1370398 h 3470735"/>
                <a:gd name="connsiteX131" fmla="*/ 1661288 w 1831874"/>
                <a:gd name="connsiteY131" fmla="*/ 1298273 h 3470735"/>
                <a:gd name="connsiteX132" fmla="*/ 1623930 w 1831874"/>
                <a:gd name="connsiteY132" fmla="*/ 1021704 h 3470735"/>
                <a:gd name="connsiteX133" fmla="*/ 1642609 w 1831874"/>
                <a:gd name="connsiteY133" fmla="*/ 1003570 h 3470735"/>
                <a:gd name="connsiteX134" fmla="*/ 1708735 w 1831874"/>
                <a:gd name="connsiteY134" fmla="*/ 1012092 h 3470735"/>
                <a:gd name="connsiteX135" fmla="*/ 1808401 w 1831874"/>
                <a:gd name="connsiteY135" fmla="*/ 959941 h 3470735"/>
                <a:gd name="connsiteX136" fmla="*/ 1823058 w 1831874"/>
                <a:gd name="connsiteY136" fmla="*/ 937853 h 3470735"/>
                <a:gd name="connsiteX137" fmla="*/ 1794631 w 1831874"/>
                <a:gd name="connsiteY137" fmla="*/ 755428 h 347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1831874" h="3470735">
                  <a:moveTo>
                    <a:pt x="1794631" y="755428"/>
                  </a:moveTo>
                  <a:cubicBezTo>
                    <a:pt x="1769885" y="721138"/>
                    <a:pt x="1740230" y="691279"/>
                    <a:pt x="1711326" y="660670"/>
                  </a:cubicBezTo>
                  <a:cubicBezTo>
                    <a:pt x="1672809" y="619904"/>
                    <a:pt x="1632656" y="580638"/>
                    <a:pt x="1597071" y="537144"/>
                  </a:cubicBezTo>
                  <a:cubicBezTo>
                    <a:pt x="1584050" y="507149"/>
                    <a:pt x="1558555" y="487516"/>
                    <a:pt x="1536194" y="465497"/>
                  </a:cubicBezTo>
                  <a:cubicBezTo>
                    <a:pt x="1522288" y="451794"/>
                    <a:pt x="1505108" y="442523"/>
                    <a:pt x="1486702" y="436047"/>
                  </a:cubicBezTo>
                  <a:cubicBezTo>
                    <a:pt x="1485066" y="431479"/>
                    <a:pt x="1483430" y="426844"/>
                    <a:pt x="1481862" y="422276"/>
                  </a:cubicBezTo>
                  <a:cubicBezTo>
                    <a:pt x="1465433" y="395213"/>
                    <a:pt x="1449072" y="368217"/>
                    <a:pt x="1432643" y="341153"/>
                  </a:cubicBezTo>
                  <a:cubicBezTo>
                    <a:pt x="1430189" y="320906"/>
                    <a:pt x="1411714" y="328269"/>
                    <a:pt x="1400807" y="322679"/>
                  </a:cubicBezTo>
                  <a:cubicBezTo>
                    <a:pt x="1382878" y="322201"/>
                    <a:pt x="1365017" y="321929"/>
                    <a:pt x="1348315" y="330109"/>
                  </a:cubicBezTo>
                  <a:cubicBezTo>
                    <a:pt x="1340612" y="333109"/>
                    <a:pt x="1335022" y="338085"/>
                    <a:pt x="1332908" y="346402"/>
                  </a:cubicBezTo>
                  <a:cubicBezTo>
                    <a:pt x="1317366" y="362354"/>
                    <a:pt x="1310889" y="382533"/>
                    <a:pt x="1306254" y="403529"/>
                  </a:cubicBezTo>
                  <a:cubicBezTo>
                    <a:pt x="1298073" y="408710"/>
                    <a:pt x="1296505" y="414573"/>
                    <a:pt x="1298687" y="420845"/>
                  </a:cubicBezTo>
                  <a:cubicBezTo>
                    <a:pt x="1295074" y="420708"/>
                    <a:pt x="1291393" y="420777"/>
                    <a:pt x="1287779" y="420640"/>
                  </a:cubicBezTo>
                  <a:cubicBezTo>
                    <a:pt x="1247831" y="418731"/>
                    <a:pt x="1208496" y="415118"/>
                    <a:pt x="1181637" y="379397"/>
                  </a:cubicBezTo>
                  <a:cubicBezTo>
                    <a:pt x="1177206" y="373534"/>
                    <a:pt x="1170116" y="371762"/>
                    <a:pt x="1163981" y="368421"/>
                  </a:cubicBezTo>
                  <a:cubicBezTo>
                    <a:pt x="1159004" y="362081"/>
                    <a:pt x="1152392" y="359627"/>
                    <a:pt x="1144552" y="360309"/>
                  </a:cubicBezTo>
                  <a:cubicBezTo>
                    <a:pt x="1163845" y="352265"/>
                    <a:pt x="1162277" y="336108"/>
                    <a:pt x="1158527" y="320633"/>
                  </a:cubicBezTo>
                  <a:cubicBezTo>
                    <a:pt x="1145507" y="266438"/>
                    <a:pt x="1130168" y="212719"/>
                    <a:pt x="1106308" y="162272"/>
                  </a:cubicBezTo>
                  <a:cubicBezTo>
                    <a:pt x="1072768" y="91443"/>
                    <a:pt x="1035615" y="23067"/>
                    <a:pt x="949856" y="3298"/>
                  </a:cubicBezTo>
                  <a:cubicBezTo>
                    <a:pt x="879367" y="-11836"/>
                    <a:pt x="817604" y="29680"/>
                    <a:pt x="811196" y="35883"/>
                  </a:cubicBezTo>
                  <a:cubicBezTo>
                    <a:pt x="775679" y="70650"/>
                    <a:pt x="742139" y="106372"/>
                    <a:pt x="722778" y="153887"/>
                  </a:cubicBezTo>
                  <a:cubicBezTo>
                    <a:pt x="712689" y="178565"/>
                    <a:pt x="706213" y="202902"/>
                    <a:pt x="707304" y="229353"/>
                  </a:cubicBezTo>
                  <a:cubicBezTo>
                    <a:pt x="707644" y="237124"/>
                    <a:pt x="708531" y="244827"/>
                    <a:pt x="717461" y="248031"/>
                  </a:cubicBezTo>
                  <a:cubicBezTo>
                    <a:pt x="717665" y="248031"/>
                    <a:pt x="717802" y="248031"/>
                    <a:pt x="717938" y="248031"/>
                  </a:cubicBezTo>
                  <a:cubicBezTo>
                    <a:pt x="713371" y="254030"/>
                    <a:pt x="715007" y="260438"/>
                    <a:pt x="717325" y="267392"/>
                  </a:cubicBezTo>
                  <a:cubicBezTo>
                    <a:pt x="729595" y="303659"/>
                    <a:pt x="741457" y="340062"/>
                    <a:pt x="753319" y="376466"/>
                  </a:cubicBezTo>
                  <a:cubicBezTo>
                    <a:pt x="755910" y="384441"/>
                    <a:pt x="759386" y="391804"/>
                    <a:pt x="764908" y="398280"/>
                  </a:cubicBezTo>
                  <a:cubicBezTo>
                    <a:pt x="797494" y="436729"/>
                    <a:pt x="830148" y="475177"/>
                    <a:pt x="862324" y="513966"/>
                  </a:cubicBezTo>
                  <a:cubicBezTo>
                    <a:pt x="869551" y="522692"/>
                    <a:pt x="877935" y="526169"/>
                    <a:pt x="888843" y="526101"/>
                  </a:cubicBezTo>
                  <a:cubicBezTo>
                    <a:pt x="913725" y="526033"/>
                    <a:pt x="930904" y="509535"/>
                    <a:pt x="950197" y="497673"/>
                  </a:cubicBezTo>
                  <a:lnTo>
                    <a:pt x="950197" y="497673"/>
                  </a:lnTo>
                  <a:lnTo>
                    <a:pt x="950197" y="497673"/>
                  </a:lnTo>
                  <a:cubicBezTo>
                    <a:pt x="960014" y="513353"/>
                    <a:pt x="954969" y="528010"/>
                    <a:pt x="943857" y="539394"/>
                  </a:cubicBezTo>
                  <a:cubicBezTo>
                    <a:pt x="899341" y="584932"/>
                    <a:pt x="857075" y="632584"/>
                    <a:pt x="800221" y="664829"/>
                  </a:cubicBezTo>
                  <a:cubicBezTo>
                    <a:pt x="753046" y="691552"/>
                    <a:pt x="711939" y="727887"/>
                    <a:pt x="670423" y="762586"/>
                  </a:cubicBezTo>
                  <a:cubicBezTo>
                    <a:pt x="635997" y="791354"/>
                    <a:pt x="619704" y="832257"/>
                    <a:pt x="615886" y="877318"/>
                  </a:cubicBezTo>
                  <a:cubicBezTo>
                    <a:pt x="614864" y="888975"/>
                    <a:pt x="613227" y="900768"/>
                    <a:pt x="603684" y="908608"/>
                  </a:cubicBezTo>
                  <a:cubicBezTo>
                    <a:pt x="570007" y="936149"/>
                    <a:pt x="547511" y="973098"/>
                    <a:pt x="522219" y="1007251"/>
                  </a:cubicBezTo>
                  <a:cubicBezTo>
                    <a:pt x="496178" y="1042496"/>
                    <a:pt x="464683" y="1059743"/>
                    <a:pt x="421053" y="1055721"/>
                  </a:cubicBezTo>
                  <a:cubicBezTo>
                    <a:pt x="407760" y="1054494"/>
                    <a:pt x="394331" y="1055789"/>
                    <a:pt x="381037" y="1058107"/>
                  </a:cubicBezTo>
                  <a:cubicBezTo>
                    <a:pt x="364336" y="1060970"/>
                    <a:pt x="347906" y="1059130"/>
                    <a:pt x="332841" y="1050336"/>
                  </a:cubicBezTo>
                  <a:cubicBezTo>
                    <a:pt x="332841" y="1050336"/>
                    <a:pt x="332841" y="1050336"/>
                    <a:pt x="332841" y="1050336"/>
                  </a:cubicBezTo>
                  <a:cubicBezTo>
                    <a:pt x="300050" y="1037110"/>
                    <a:pt x="267055" y="1024499"/>
                    <a:pt x="234674" y="1010319"/>
                  </a:cubicBezTo>
                  <a:cubicBezTo>
                    <a:pt x="220563" y="1004116"/>
                    <a:pt x="207065" y="999957"/>
                    <a:pt x="191931" y="1004525"/>
                  </a:cubicBezTo>
                  <a:cubicBezTo>
                    <a:pt x="191931" y="1004525"/>
                    <a:pt x="191931" y="1004525"/>
                    <a:pt x="191931" y="1004525"/>
                  </a:cubicBezTo>
                  <a:cubicBezTo>
                    <a:pt x="191931" y="1004525"/>
                    <a:pt x="191931" y="1004525"/>
                    <a:pt x="191931" y="1004525"/>
                  </a:cubicBezTo>
                  <a:cubicBezTo>
                    <a:pt x="188795" y="975825"/>
                    <a:pt x="178706" y="948829"/>
                    <a:pt x="170935" y="921288"/>
                  </a:cubicBezTo>
                  <a:cubicBezTo>
                    <a:pt x="164594" y="898860"/>
                    <a:pt x="160027" y="896474"/>
                    <a:pt x="140871" y="909835"/>
                  </a:cubicBezTo>
                  <a:cubicBezTo>
                    <a:pt x="119261" y="924901"/>
                    <a:pt x="99423" y="925446"/>
                    <a:pt x="77267" y="911880"/>
                  </a:cubicBezTo>
                  <a:cubicBezTo>
                    <a:pt x="59270" y="900837"/>
                    <a:pt x="39501" y="897019"/>
                    <a:pt x="18913" y="905540"/>
                  </a:cubicBezTo>
                  <a:cubicBezTo>
                    <a:pt x="-4401" y="938944"/>
                    <a:pt x="-3106" y="975347"/>
                    <a:pt x="6506" y="1012501"/>
                  </a:cubicBezTo>
                  <a:cubicBezTo>
                    <a:pt x="8415" y="1019795"/>
                    <a:pt x="13732" y="1025794"/>
                    <a:pt x="19663" y="1030907"/>
                  </a:cubicBezTo>
                  <a:cubicBezTo>
                    <a:pt x="36501" y="1045564"/>
                    <a:pt x="54839" y="1057630"/>
                    <a:pt x="73927" y="1069287"/>
                  </a:cubicBezTo>
                  <a:cubicBezTo>
                    <a:pt x="92879" y="1080876"/>
                    <a:pt x="114148" y="1073582"/>
                    <a:pt x="132759" y="1081831"/>
                  </a:cubicBezTo>
                  <a:lnTo>
                    <a:pt x="132759" y="1081831"/>
                  </a:lnTo>
                  <a:cubicBezTo>
                    <a:pt x="131463" y="1086057"/>
                    <a:pt x="127850" y="1091579"/>
                    <a:pt x="131395" y="1094510"/>
                  </a:cubicBezTo>
                  <a:cubicBezTo>
                    <a:pt x="166640" y="1123551"/>
                    <a:pt x="186614" y="1167999"/>
                    <a:pt x="228403" y="1190291"/>
                  </a:cubicBezTo>
                  <a:cubicBezTo>
                    <a:pt x="279463" y="1217559"/>
                    <a:pt x="330795" y="1244214"/>
                    <a:pt x="386286" y="1261802"/>
                  </a:cubicBezTo>
                  <a:cubicBezTo>
                    <a:pt x="386286" y="1261802"/>
                    <a:pt x="386286" y="1261802"/>
                    <a:pt x="386286" y="1261802"/>
                  </a:cubicBezTo>
                  <a:cubicBezTo>
                    <a:pt x="386286" y="1261802"/>
                    <a:pt x="386286" y="1261802"/>
                    <a:pt x="386286" y="1261802"/>
                  </a:cubicBezTo>
                  <a:cubicBezTo>
                    <a:pt x="408578" y="1263779"/>
                    <a:pt x="430257" y="1268960"/>
                    <a:pt x="452003" y="1274209"/>
                  </a:cubicBezTo>
                  <a:cubicBezTo>
                    <a:pt x="474227" y="1279595"/>
                    <a:pt x="496246" y="1279390"/>
                    <a:pt x="517856" y="1271073"/>
                  </a:cubicBezTo>
                  <a:cubicBezTo>
                    <a:pt x="553646" y="1257371"/>
                    <a:pt x="588823" y="1242714"/>
                    <a:pt x="618613" y="1217286"/>
                  </a:cubicBezTo>
                  <a:cubicBezTo>
                    <a:pt x="635042" y="1203243"/>
                    <a:pt x="653039" y="1190972"/>
                    <a:pt x="670287" y="1177952"/>
                  </a:cubicBezTo>
                  <a:cubicBezTo>
                    <a:pt x="719574" y="1137731"/>
                    <a:pt x="772611" y="1102895"/>
                    <a:pt x="827080" y="1070242"/>
                  </a:cubicBezTo>
                  <a:cubicBezTo>
                    <a:pt x="840782" y="1062197"/>
                    <a:pt x="854416" y="1054017"/>
                    <a:pt x="868324" y="1046245"/>
                  </a:cubicBezTo>
                  <a:cubicBezTo>
                    <a:pt x="878685" y="1040451"/>
                    <a:pt x="887071" y="1040996"/>
                    <a:pt x="893888" y="1052858"/>
                  </a:cubicBezTo>
                  <a:cubicBezTo>
                    <a:pt x="901182" y="1065538"/>
                    <a:pt x="910999" y="1076718"/>
                    <a:pt x="918497" y="1089261"/>
                  </a:cubicBezTo>
                  <a:cubicBezTo>
                    <a:pt x="935881" y="1118166"/>
                    <a:pt x="954151" y="1146320"/>
                    <a:pt x="954628" y="1182451"/>
                  </a:cubicBezTo>
                  <a:cubicBezTo>
                    <a:pt x="955241" y="1225808"/>
                    <a:pt x="957355" y="1269233"/>
                    <a:pt x="961377" y="1312385"/>
                  </a:cubicBezTo>
                  <a:cubicBezTo>
                    <a:pt x="965467" y="1356423"/>
                    <a:pt x="957559" y="1402030"/>
                    <a:pt x="980124" y="1443887"/>
                  </a:cubicBezTo>
                  <a:cubicBezTo>
                    <a:pt x="986805" y="1456362"/>
                    <a:pt x="993690" y="1463111"/>
                    <a:pt x="1007529" y="1462293"/>
                  </a:cubicBezTo>
                  <a:cubicBezTo>
                    <a:pt x="1007324" y="1462565"/>
                    <a:pt x="1007256" y="1462838"/>
                    <a:pt x="1007051" y="1463111"/>
                  </a:cubicBezTo>
                  <a:cubicBezTo>
                    <a:pt x="1006915" y="1463179"/>
                    <a:pt x="1006779" y="1463247"/>
                    <a:pt x="1006710" y="1463247"/>
                  </a:cubicBezTo>
                  <a:cubicBezTo>
                    <a:pt x="1006779" y="1463247"/>
                    <a:pt x="1006847" y="1463315"/>
                    <a:pt x="1006915" y="1463315"/>
                  </a:cubicBezTo>
                  <a:cubicBezTo>
                    <a:pt x="1002279" y="1470882"/>
                    <a:pt x="1002961" y="1479881"/>
                    <a:pt x="1001189" y="1488130"/>
                  </a:cubicBezTo>
                  <a:cubicBezTo>
                    <a:pt x="991236" y="1534895"/>
                    <a:pt x="977670" y="1581251"/>
                    <a:pt x="975829" y="1629175"/>
                  </a:cubicBezTo>
                  <a:cubicBezTo>
                    <a:pt x="969966" y="1780992"/>
                    <a:pt x="965671" y="1932945"/>
                    <a:pt x="960490" y="2084762"/>
                  </a:cubicBezTo>
                  <a:cubicBezTo>
                    <a:pt x="958991" y="2127505"/>
                    <a:pt x="955105" y="2170180"/>
                    <a:pt x="954628" y="2212855"/>
                  </a:cubicBezTo>
                  <a:cubicBezTo>
                    <a:pt x="953946" y="2270733"/>
                    <a:pt x="947811" y="2328610"/>
                    <a:pt x="959468" y="2386555"/>
                  </a:cubicBezTo>
                  <a:cubicBezTo>
                    <a:pt x="984827" y="2512876"/>
                    <a:pt x="1008824" y="2639538"/>
                    <a:pt x="1032070" y="2766267"/>
                  </a:cubicBezTo>
                  <a:cubicBezTo>
                    <a:pt x="1039432" y="2806352"/>
                    <a:pt x="1052930" y="2845414"/>
                    <a:pt x="1053407" y="2886726"/>
                  </a:cubicBezTo>
                  <a:cubicBezTo>
                    <a:pt x="1054771" y="3015091"/>
                    <a:pt x="1055998" y="3143389"/>
                    <a:pt x="1057225" y="3271755"/>
                  </a:cubicBezTo>
                  <a:cubicBezTo>
                    <a:pt x="1057362" y="3282594"/>
                    <a:pt x="1058861" y="3293365"/>
                    <a:pt x="1059543" y="3304136"/>
                  </a:cubicBezTo>
                  <a:cubicBezTo>
                    <a:pt x="1060838" y="3324792"/>
                    <a:pt x="1065610" y="3345925"/>
                    <a:pt x="1056543" y="3366172"/>
                  </a:cubicBezTo>
                  <a:lnTo>
                    <a:pt x="1056543" y="3366172"/>
                  </a:lnTo>
                  <a:lnTo>
                    <a:pt x="1056543" y="3366172"/>
                  </a:lnTo>
                  <a:cubicBezTo>
                    <a:pt x="1024026" y="3389554"/>
                    <a:pt x="989600" y="3411028"/>
                    <a:pt x="969421" y="3450227"/>
                  </a:cubicBezTo>
                  <a:cubicBezTo>
                    <a:pt x="983123" y="3450227"/>
                    <a:pt x="993963" y="3449886"/>
                    <a:pt x="1004734" y="3450295"/>
                  </a:cubicBezTo>
                  <a:cubicBezTo>
                    <a:pt x="1019254" y="3450840"/>
                    <a:pt x="1033570" y="3446409"/>
                    <a:pt x="1048431" y="3450227"/>
                  </a:cubicBezTo>
                  <a:cubicBezTo>
                    <a:pt x="1101059" y="3463929"/>
                    <a:pt x="1154914" y="3469860"/>
                    <a:pt x="1209178" y="3470678"/>
                  </a:cubicBezTo>
                  <a:cubicBezTo>
                    <a:pt x="1244218" y="3471223"/>
                    <a:pt x="1246263" y="3468496"/>
                    <a:pt x="1251649" y="3434479"/>
                  </a:cubicBezTo>
                  <a:cubicBezTo>
                    <a:pt x="1252058" y="3428617"/>
                    <a:pt x="1252467" y="3422754"/>
                    <a:pt x="1252808" y="3416891"/>
                  </a:cubicBezTo>
                  <a:cubicBezTo>
                    <a:pt x="1252808" y="3416891"/>
                    <a:pt x="1252808" y="3416891"/>
                    <a:pt x="1252808" y="3416891"/>
                  </a:cubicBezTo>
                  <a:cubicBezTo>
                    <a:pt x="1254785" y="3401280"/>
                    <a:pt x="1270941" y="3394258"/>
                    <a:pt x="1275100" y="3380011"/>
                  </a:cubicBezTo>
                  <a:cubicBezTo>
                    <a:pt x="1290097" y="3328542"/>
                    <a:pt x="1305777" y="3277345"/>
                    <a:pt x="1294187" y="3222399"/>
                  </a:cubicBezTo>
                  <a:cubicBezTo>
                    <a:pt x="1275849" y="3135413"/>
                    <a:pt x="1268760" y="3047472"/>
                    <a:pt x="1267124" y="2958441"/>
                  </a:cubicBezTo>
                  <a:cubicBezTo>
                    <a:pt x="1264669" y="2824349"/>
                    <a:pt x="1265760" y="2690325"/>
                    <a:pt x="1263715" y="2556232"/>
                  </a:cubicBezTo>
                  <a:cubicBezTo>
                    <a:pt x="1263033" y="2510558"/>
                    <a:pt x="1275031" y="2466451"/>
                    <a:pt x="1280349" y="2421458"/>
                  </a:cubicBezTo>
                  <a:cubicBezTo>
                    <a:pt x="1290711" y="2334063"/>
                    <a:pt x="1303050" y="2246941"/>
                    <a:pt x="1314639" y="2159750"/>
                  </a:cubicBezTo>
                  <a:cubicBezTo>
                    <a:pt x="1315252" y="2155046"/>
                    <a:pt x="1316888" y="2150411"/>
                    <a:pt x="1319206" y="2146048"/>
                  </a:cubicBezTo>
                  <a:cubicBezTo>
                    <a:pt x="1322410" y="2214491"/>
                    <a:pt x="1321797" y="2282321"/>
                    <a:pt x="1312116" y="2350220"/>
                  </a:cubicBezTo>
                  <a:cubicBezTo>
                    <a:pt x="1302095" y="2420368"/>
                    <a:pt x="1296437" y="2491334"/>
                    <a:pt x="1298755" y="2562095"/>
                  </a:cubicBezTo>
                  <a:cubicBezTo>
                    <a:pt x="1299982" y="2600203"/>
                    <a:pt x="1303254" y="2638856"/>
                    <a:pt x="1317161" y="2676214"/>
                  </a:cubicBezTo>
                  <a:cubicBezTo>
                    <a:pt x="1327318" y="2703482"/>
                    <a:pt x="1322956" y="2734500"/>
                    <a:pt x="1322819" y="2763608"/>
                  </a:cubicBezTo>
                  <a:cubicBezTo>
                    <a:pt x="1322615" y="2824349"/>
                    <a:pt x="1330250" y="2884680"/>
                    <a:pt x="1329159" y="2945352"/>
                  </a:cubicBezTo>
                  <a:cubicBezTo>
                    <a:pt x="1327864" y="3016932"/>
                    <a:pt x="1336453" y="3087830"/>
                    <a:pt x="1341771" y="3159000"/>
                  </a:cubicBezTo>
                  <a:cubicBezTo>
                    <a:pt x="1345180" y="3204743"/>
                    <a:pt x="1345247" y="3253212"/>
                    <a:pt x="1328409" y="3298546"/>
                  </a:cubicBezTo>
                  <a:cubicBezTo>
                    <a:pt x="1321047" y="3318384"/>
                    <a:pt x="1328614" y="3339108"/>
                    <a:pt x="1325819" y="3359286"/>
                  </a:cubicBezTo>
                  <a:cubicBezTo>
                    <a:pt x="1314161" y="3387305"/>
                    <a:pt x="1305913" y="3416755"/>
                    <a:pt x="1290847" y="3443341"/>
                  </a:cubicBezTo>
                  <a:cubicBezTo>
                    <a:pt x="1292279" y="3455885"/>
                    <a:pt x="1301413" y="3457794"/>
                    <a:pt x="1311503" y="3458066"/>
                  </a:cubicBezTo>
                  <a:cubicBezTo>
                    <a:pt x="1337408" y="3458748"/>
                    <a:pt x="1363449" y="3461066"/>
                    <a:pt x="1389149" y="3460793"/>
                  </a:cubicBezTo>
                  <a:cubicBezTo>
                    <a:pt x="1411033" y="3460521"/>
                    <a:pt x="1437142" y="3464270"/>
                    <a:pt x="1451867" y="3439456"/>
                  </a:cubicBezTo>
                  <a:cubicBezTo>
                    <a:pt x="1452685" y="3418868"/>
                    <a:pt x="1463729" y="3399439"/>
                    <a:pt x="1459093" y="3378238"/>
                  </a:cubicBezTo>
                  <a:cubicBezTo>
                    <a:pt x="1503063" y="3360104"/>
                    <a:pt x="1518674" y="3323974"/>
                    <a:pt x="1520924" y="3279731"/>
                  </a:cubicBezTo>
                  <a:cubicBezTo>
                    <a:pt x="1523719" y="3224444"/>
                    <a:pt x="1526105" y="3169158"/>
                    <a:pt x="1528696" y="3113939"/>
                  </a:cubicBezTo>
                  <a:cubicBezTo>
                    <a:pt x="1526173" y="3079104"/>
                    <a:pt x="1533263" y="3044609"/>
                    <a:pt x="1532377" y="3009774"/>
                  </a:cubicBezTo>
                  <a:cubicBezTo>
                    <a:pt x="1529923" y="2984278"/>
                    <a:pt x="1534627" y="2959055"/>
                    <a:pt x="1535376" y="2933627"/>
                  </a:cubicBezTo>
                  <a:cubicBezTo>
                    <a:pt x="1538103" y="2837711"/>
                    <a:pt x="1541307" y="2741794"/>
                    <a:pt x="1544307" y="2645946"/>
                  </a:cubicBezTo>
                  <a:lnTo>
                    <a:pt x="1544307" y="2645946"/>
                  </a:lnTo>
                  <a:cubicBezTo>
                    <a:pt x="1544307" y="2629993"/>
                    <a:pt x="1546216" y="2614178"/>
                    <a:pt x="1549556" y="2598567"/>
                  </a:cubicBezTo>
                  <a:cubicBezTo>
                    <a:pt x="1570621" y="2500196"/>
                    <a:pt x="1595912" y="2402780"/>
                    <a:pt x="1614659" y="2303932"/>
                  </a:cubicBezTo>
                  <a:cubicBezTo>
                    <a:pt x="1625090" y="2248986"/>
                    <a:pt x="1633338" y="2193631"/>
                    <a:pt x="1646836" y="2139299"/>
                  </a:cubicBezTo>
                  <a:cubicBezTo>
                    <a:pt x="1646291" y="2128869"/>
                    <a:pt x="1648472" y="2118916"/>
                    <a:pt x="1651539" y="2109099"/>
                  </a:cubicBezTo>
                  <a:cubicBezTo>
                    <a:pt x="1667696" y="2021976"/>
                    <a:pt x="1683921" y="1934854"/>
                    <a:pt x="1686988" y="1845959"/>
                  </a:cubicBezTo>
                  <a:cubicBezTo>
                    <a:pt x="1690193" y="1754474"/>
                    <a:pt x="1707235" y="1662920"/>
                    <a:pt x="1688829" y="1571503"/>
                  </a:cubicBezTo>
                  <a:cubicBezTo>
                    <a:pt x="1677990" y="1517648"/>
                    <a:pt x="1679967" y="1460725"/>
                    <a:pt x="1651472" y="1410960"/>
                  </a:cubicBezTo>
                  <a:cubicBezTo>
                    <a:pt x="1651130" y="1408438"/>
                    <a:pt x="1650790" y="1405847"/>
                    <a:pt x="1650449" y="1403325"/>
                  </a:cubicBezTo>
                  <a:cubicBezTo>
                    <a:pt x="1650381" y="1403257"/>
                    <a:pt x="1650312" y="1403189"/>
                    <a:pt x="1650312" y="1403120"/>
                  </a:cubicBezTo>
                  <a:cubicBezTo>
                    <a:pt x="1653448" y="1400871"/>
                    <a:pt x="1657062" y="1398008"/>
                    <a:pt x="1660129" y="1396644"/>
                  </a:cubicBezTo>
                  <a:cubicBezTo>
                    <a:pt x="1672605" y="1391327"/>
                    <a:pt x="1671377" y="1380351"/>
                    <a:pt x="1669877" y="1370398"/>
                  </a:cubicBezTo>
                  <a:cubicBezTo>
                    <a:pt x="1666128" y="1346402"/>
                    <a:pt x="1664288" y="1322270"/>
                    <a:pt x="1661288" y="1298273"/>
                  </a:cubicBezTo>
                  <a:cubicBezTo>
                    <a:pt x="1649631" y="1205970"/>
                    <a:pt x="1636542" y="1113871"/>
                    <a:pt x="1623930" y="1021704"/>
                  </a:cubicBezTo>
                  <a:cubicBezTo>
                    <a:pt x="1621340" y="1002548"/>
                    <a:pt x="1623181" y="1001253"/>
                    <a:pt x="1642609" y="1003570"/>
                  </a:cubicBezTo>
                  <a:cubicBezTo>
                    <a:pt x="1664629" y="1006161"/>
                    <a:pt x="1685830" y="1013591"/>
                    <a:pt x="1708735" y="1012092"/>
                  </a:cubicBezTo>
                  <a:cubicBezTo>
                    <a:pt x="1750115" y="1009365"/>
                    <a:pt x="1778883" y="984210"/>
                    <a:pt x="1808401" y="959941"/>
                  </a:cubicBezTo>
                  <a:cubicBezTo>
                    <a:pt x="1815286" y="954283"/>
                    <a:pt x="1820808" y="946579"/>
                    <a:pt x="1823058" y="937853"/>
                  </a:cubicBezTo>
                  <a:cubicBezTo>
                    <a:pt x="1839146" y="873159"/>
                    <a:pt x="1835192" y="811533"/>
                    <a:pt x="1794631" y="755428"/>
                  </a:cubicBezTo>
                  <a:close/>
                </a:path>
              </a:pathLst>
            </a:custGeom>
            <a:solidFill>
              <a:srgbClr val="707A86"/>
            </a:solidFill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D6F6C210-8E86-44AC-A0A3-2459C60F6B47}"/>
                </a:ext>
              </a:extLst>
            </p:cNvPr>
            <p:cNvSpPr/>
            <p:nvPr/>
          </p:nvSpPr>
          <p:spPr>
            <a:xfrm>
              <a:off x="7603122" y="821255"/>
              <a:ext cx="1045469" cy="6038653"/>
            </a:xfrm>
            <a:custGeom>
              <a:avLst/>
              <a:gdLst>
                <a:gd name="connsiteX0" fmla="*/ 1045470 w 1045469"/>
                <a:gd name="connsiteY0" fmla="*/ 6033813 h 6038653"/>
                <a:gd name="connsiteX1" fmla="*/ 820097 w 1045469"/>
                <a:gd name="connsiteY1" fmla="*/ 0 h 6038653"/>
                <a:gd name="connsiteX2" fmla="*/ 724317 w 1045469"/>
                <a:gd name="connsiteY2" fmla="*/ 3477 h 6038653"/>
                <a:gd name="connsiteX3" fmla="*/ 749335 w 1045469"/>
                <a:gd name="connsiteY3" fmla="*/ 672711 h 6038653"/>
                <a:gd name="connsiteX4" fmla="*/ 189788 w 1045469"/>
                <a:gd name="connsiteY4" fmla="*/ 672711 h 6038653"/>
                <a:gd name="connsiteX5" fmla="*/ 201582 w 1045469"/>
                <a:gd name="connsiteY5" fmla="*/ 1636 h 6038653"/>
                <a:gd name="connsiteX6" fmla="*/ 105801 w 1045469"/>
                <a:gd name="connsiteY6" fmla="*/ 0 h 6038653"/>
                <a:gd name="connsiteX7" fmla="*/ 0 w 1045469"/>
                <a:gd name="connsiteY7" fmla="*/ 6037017 h 6038653"/>
                <a:gd name="connsiteX8" fmla="*/ 80373 w 1045469"/>
                <a:gd name="connsiteY8" fmla="*/ 6038381 h 6038653"/>
                <a:gd name="connsiteX9" fmla="*/ 80373 w 1045469"/>
                <a:gd name="connsiteY9" fmla="*/ 6038654 h 6038653"/>
                <a:gd name="connsiteX10" fmla="*/ 993864 w 1045469"/>
                <a:gd name="connsiteY10" fmla="*/ 6038654 h 6038653"/>
                <a:gd name="connsiteX11" fmla="*/ 993864 w 1045469"/>
                <a:gd name="connsiteY11" fmla="*/ 6035722 h 6038653"/>
                <a:gd name="connsiteX12" fmla="*/ 1045470 w 1045469"/>
                <a:gd name="connsiteY12" fmla="*/ 6033813 h 6038653"/>
                <a:gd name="connsiteX13" fmla="*/ 163065 w 1045469"/>
                <a:gd name="connsiteY13" fmla="*/ 2193810 h 6038653"/>
                <a:gd name="connsiteX14" fmla="*/ 806054 w 1045469"/>
                <a:gd name="connsiteY14" fmla="*/ 2193810 h 6038653"/>
                <a:gd name="connsiteX15" fmla="*/ 819279 w 1045469"/>
                <a:gd name="connsiteY15" fmla="*/ 2548299 h 6038653"/>
                <a:gd name="connsiteX16" fmla="*/ 156793 w 1045469"/>
                <a:gd name="connsiteY16" fmla="*/ 2548299 h 6038653"/>
                <a:gd name="connsiteX17" fmla="*/ 163065 w 1045469"/>
                <a:gd name="connsiteY17" fmla="*/ 2193810 h 6038653"/>
                <a:gd name="connsiteX18" fmla="*/ 155089 w 1045469"/>
                <a:gd name="connsiteY18" fmla="*/ 2650556 h 6038653"/>
                <a:gd name="connsiteX19" fmla="*/ 823164 w 1045469"/>
                <a:gd name="connsiteY19" fmla="*/ 2650556 h 6038653"/>
                <a:gd name="connsiteX20" fmla="*/ 837139 w 1045469"/>
                <a:gd name="connsiteY20" fmla="*/ 3025496 h 6038653"/>
                <a:gd name="connsiteX21" fmla="*/ 148544 w 1045469"/>
                <a:gd name="connsiteY21" fmla="*/ 3025496 h 6038653"/>
                <a:gd name="connsiteX22" fmla="*/ 155089 w 1045469"/>
                <a:gd name="connsiteY22" fmla="*/ 2650556 h 6038653"/>
                <a:gd name="connsiteX23" fmla="*/ 164906 w 1045469"/>
                <a:gd name="connsiteY23" fmla="*/ 2091554 h 6038653"/>
                <a:gd name="connsiteX24" fmla="*/ 171586 w 1045469"/>
                <a:gd name="connsiteY24" fmla="*/ 1709796 h 6038653"/>
                <a:gd name="connsiteX25" fmla="*/ 788056 w 1045469"/>
                <a:gd name="connsiteY25" fmla="*/ 1709796 h 6038653"/>
                <a:gd name="connsiteX26" fmla="*/ 802304 w 1045469"/>
                <a:gd name="connsiteY26" fmla="*/ 2091554 h 6038653"/>
                <a:gd name="connsiteX27" fmla="*/ 164906 w 1045469"/>
                <a:gd name="connsiteY27" fmla="*/ 2091554 h 6038653"/>
                <a:gd name="connsiteX28" fmla="*/ 784239 w 1045469"/>
                <a:gd name="connsiteY28" fmla="*/ 1607540 h 6038653"/>
                <a:gd name="connsiteX29" fmla="*/ 173427 w 1045469"/>
                <a:gd name="connsiteY29" fmla="*/ 1607540 h 6038653"/>
                <a:gd name="connsiteX30" fmla="*/ 179630 w 1045469"/>
                <a:gd name="connsiteY30" fmla="*/ 1253051 h 6038653"/>
                <a:gd name="connsiteX31" fmla="*/ 771014 w 1045469"/>
                <a:gd name="connsiteY31" fmla="*/ 1253051 h 6038653"/>
                <a:gd name="connsiteX32" fmla="*/ 784239 w 1045469"/>
                <a:gd name="connsiteY32" fmla="*/ 1607540 h 6038653"/>
                <a:gd name="connsiteX33" fmla="*/ 146704 w 1045469"/>
                <a:gd name="connsiteY33" fmla="*/ 3127753 h 6038653"/>
                <a:gd name="connsiteX34" fmla="*/ 840957 w 1045469"/>
                <a:gd name="connsiteY34" fmla="*/ 3127753 h 6038653"/>
                <a:gd name="connsiteX35" fmla="*/ 855750 w 1045469"/>
                <a:gd name="connsiteY35" fmla="*/ 3523144 h 6038653"/>
                <a:gd name="connsiteX36" fmla="*/ 139819 w 1045469"/>
                <a:gd name="connsiteY36" fmla="*/ 3523144 h 6038653"/>
                <a:gd name="connsiteX37" fmla="*/ 146704 w 1045469"/>
                <a:gd name="connsiteY37" fmla="*/ 3127753 h 6038653"/>
                <a:gd name="connsiteX38" fmla="*/ 859568 w 1045469"/>
                <a:gd name="connsiteY38" fmla="*/ 3625401 h 6038653"/>
                <a:gd name="connsiteX39" fmla="*/ 872793 w 1045469"/>
                <a:gd name="connsiteY39" fmla="*/ 3979890 h 6038653"/>
                <a:gd name="connsiteX40" fmla="*/ 131774 w 1045469"/>
                <a:gd name="connsiteY40" fmla="*/ 3979890 h 6038653"/>
                <a:gd name="connsiteX41" fmla="*/ 137978 w 1045469"/>
                <a:gd name="connsiteY41" fmla="*/ 3625401 h 6038653"/>
                <a:gd name="connsiteX42" fmla="*/ 859568 w 1045469"/>
                <a:gd name="connsiteY42" fmla="*/ 3625401 h 6038653"/>
                <a:gd name="connsiteX43" fmla="*/ 876679 w 1045469"/>
                <a:gd name="connsiteY43" fmla="*/ 4082146 h 6038653"/>
                <a:gd name="connsiteX44" fmla="*/ 890926 w 1045469"/>
                <a:gd name="connsiteY44" fmla="*/ 4463904 h 6038653"/>
                <a:gd name="connsiteX45" fmla="*/ 123321 w 1045469"/>
                <a:gd name="connsiteY45" fmla="*/ 4463904 h 6038653"/>
                <a:gd name="connsiteX46" fmla="*/ 130002 w 1045469"/>
                <a:gd name="connsiteY46" fmla="*/ 4082146 h 6038653"/>
                <a:gd name="connsiteX47" fmla="*/ 876679 w 1045469"/>
                <a:gd name="connsiteY47" fmla="*/ 4082146 h 6038653"/>
                <a:gd name="connsiteX48" fmla="*/ 894744 w 1045469"/>
                <a:gd name="connsiteY48" fmla="*/ 4566160 h 6038653"/>
                <a:gd name="connsiteX49" fmla="*/ 907969 w 1045469"/>
                <a:gd name="connsiteY49" fmla="*/ 4920650 h 6038653"/>
                <a:gd name="connsiteX50" fmla="*/ 115277 w 1045469"/>
                <a:gd name="connsiteY50" fmla="*/ 4920650 h 6038653"/>
                <a:gd name="connsiteX51" fmla="*/ 121481 w 1045469"/>
                <a:gd name="connsiteY51" fmla="*/ 4566160 h 6038653"/>
                <a:gd name="connsiteX52" fmla="*/ 894744 w 1045469"/>
                <a:gd name="connsiteY52" fmla="*/ 4566160 h 6038653"/>
                <a:gd name="connsiteX53" fmla="*/ 911787 w 1045469"/>
                <a:gd name="connsiteY53" fmla="*/ 5022906 h 6038653"/>
                <a:gd name="connsiteX54" fmla="*/ 925762 w 1045469"/>
                <a:gd name="connsiteY54" fmla="*/ 5397846 h 6038653"/>
                <a:gd name="connsiteX55" fmla="*/ 106960 w 1045469"/>
                <a:gd name="connsiteY55" fmla="*/ 5397846 h 6038653"/>
                <a:gd name="connsiteX56" fmla="*/ 113504 w 1045469"/>
                <a:gd name="connsiteY56" fmla="*/ 5022906 h 6038653"/>
                <a:gd name="connsiteX57" fmla="*/ 911787 w 1045469"/>
                <a:gd name="connsiteY57" fmla="*/ 5022906 h 6038653"/>
                <a:gd name="connsiteX58" fmla="*/ 753085 w 1045469"/>
                <a:gd name="connsiteY58" fmla="*/ 774968 h 6038653"/>
                <a:gd name="connsiteX59" fmla="*/ 767128 w 1045469"/>
                <a:gd name="connsiteY59" fmla="*/ 1150794 h 6038653"/>
                <a:gd name="connsiteX60" fmla="*/ 181335 w 1045469"/>
                <a:gd name="connsiteY60" fmla="*/ 1150794 h 6038653"/>
                <a:gd name="connsiteX61" fmla="*/ 187947 w 1045469"/>
                <a:gd name="connsiteY61" fmla="*/ 774968 h 6038653"/>
                <a:gd name="connsiteX62" fmla="*/ 753085 w 1045469"/>
                <a:gd name="connsiteY62" fmla="*/ 774968 h 6038653"/>
                <a:gd name="connsiteX63" fmla="*/ 105120 w 1045469"/>
                <a:gd name="connsiteY63" fmla="*/ 5500103 h 6038653"/>
                <a:gd name="connsiteX64" fmla="*/ 929579 w 1045469"/>
                <a:gd name="connsiteY64" fmla="*/ 5500103 h 6038653"/>
                <a:gd name="connsiteX65" fmla="*/ 945872 w 1045469"/>
                <a:gd name="connsiteY65" fmla="*/ 5936397 h 6038653"/>
                <a:gd name="connsiteX66" fmla="*/ 97484 w 1045469"/>
                <a:gd name="connsiteY66" fmla="*/ 5936397 h 6038653"/>
                <a:gd name="connsiteX67" fmla="*/ 105120 w 1045469"/>
                <a:gd name="connsiteY67" fmla="*/ 5500103 h 6038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045469" h="6038653">
                  <a:moveTo>
                    <a:pt x="1045470" y="6033813"/>
                  </a:moveTo>
                  <a:lnTo>
                    <a:pt x="820097" y="0"/>
                  </a:lnTo>
                  <a:lnTo>
                    <a:pt x="724317" y="3477"/>
                  </a:lnTo>
                  <a:lnTo>
                    <a:pt x="749335" y="672711"/>
                  </a:lnTo>
                  <a:lnTo>
                    <a:pt x="189788" y="672711"/>
                  </a:lnTo>
                  <a:lnTo>
                    <a:pt x="201582" y="1636"/>
                  </a:lnTo>
                  <a:lnTo>
                    <a:pt x="105801" y="0"/>
                  </a:lnTo>
                  <a:lnTo>
                    <a:pt x="0" y="6037017"/>
                  </a:lnTo>
                  <a:lnTo>
                    <a:pt x="80373" y="6038381"/>
                  </a:lnTo>
                  <a:lnTo>
                    <a:pt x="80373" y="6038654"/>
                  </a:lnTo>
                  <a:lnTo>
                    <a:pt x="993864" y="6038654"/>
                  </a:lnTo>
                  <a:lnTo>
                    <a:pt x="993864" y="6035722"/>
                  </a:lnTo>
                  <a:lnTo>
                    <a:pt x="1045470" y="6033813"/>
                  </a:lnTo>
                  <a:close/>
                  <a:moveTo>
                    <a:pt x="163065" y="2193810"/>
                  </a:moveTo>
                  <a:lnTo>
                    <a:pt x="806054" y="2193810"/>
                  </a:lnTo>
                  <a:lnTo>
                    <a:pt x="819279" y="2548299"/>
                  </a:lnTo>
                  <a:lnTo>
                    <a:pt x="156793" y="2548299"/>
                  </a:lnTo>
                  <a:lnTo>
                    <a:pt x="163065" y="2193810"/>
                  </a:lnTo>
                  <a:close/>
                  <a:moveTo>
                    <a:pt x="155089" y="2650556"/>
                  </a:moveTo>
                  <a:lnTo>
                    <a:pt x="823164" y="2650556"/>
                  </a:lnTo>
                  <a:lnTo>
                    <a:pt x="837139" y="3025496"/>
                  </a:lnTo>
                  <a:lnTo>
                    <a:pt x="148544" y="3025496"/>
                  </a:lnTo>
                  <a:lnTo>
                    <a:pt x="155089" y="2650556"/>
                  </a:lnTo>
                  <a:close/>
                  <a:moveTo>
                    <a:pt x="164906" y="2091554"/>
                  </a:moveTo>
                  <a:lnTo>
                    <a:pt x="171586" y="1709796"/>
                  </a:lnTo>
                  <a:lnTo>
                    <a:pt x="788056" y="1709796"/>
                  </a:lnTo>
                  <a:lnTo>
                    <a:pt x="802304" y="2091554"/>
                  </a:lnTo>
                  <a:lnTo>
                    <a:pt x="164906" y="2091554"/>
                  </a:lnTo>
                  <a:close/>
                  <a:moveTo>
                    <a:pt x="784239" y="1607540"/>
                  </a:moveTo>
                  <a:lnTo>
                    <a:pt x="173427" y="1607540"/>
                  </a:lnTo>
                  <a:lnTo>
                    <a:pt x="179630" y="1253051"/>
                  </a:lnTo>
                  <a:lnTo>
                    <a:pt x="771014" y="1253051"/>
                  </a:lnTo>
                  <a:lnTo>
                    <a:pt x="784239" y="1607540"/>
                  </a:lnTo>
                  <a:close/>
                  <a:moveTo>
                    <a:pt x="146704" y="3127753"/>
                  </a:moveTo>
                  <a:lnTo>
                    <a:pt x="840957" y="3127753"/>
                  </a:lnTo>
                  <a:lnTo>
                    <a:pt x="855750" y="3523144"/>
                  </a:lnTo>
                  <a:lnTo>
                    <a:pt x="139819" y="3523144"/>
                  </a:lnTo>
                  <a:lnTo>
                    <a:pt x="146704" y="3127753"/>
                  </a:lnTo>
                  <a:close/>
                  <a:moveTo>
                    <a:pt x="859568" y="3625401"/>
                  </a:moveTo>
                  <a:lnTo>
                    <a:pt x="872793" y="3979890"/>
                  </a:lnTo>
                  <a:lnTo>
                    <a:pt x="131774" y="3979890"/>
                  </a:lnTo>
                  <a:lnTo>
                    <a:pt x="137978" y="3625401"/>
                  </a:lnTo>
                  <a:lnTo>
                    <a:pt x="859568" y="3625401"/>
                  </a:lnTo>
                  <a:close/>
                  <a:moveTo>
                    <a:pt x="876679" y="4082146"/>
                  </a:moveTo>
                  <a:lnTo>
                    <a:pt x="890926" y="4463904"/>
                  </a:lnTo>
                  <a:lnTo>
                    <a:pt x="123321" y="4463904"/>
                  </a:lnTo>
                  <a:lnTo>
                    <a:pt x="130002" y="4082146"/>
                  </a:lnTo>
                  <a:lnTo>
                    <a:pt x="876679" y="4082146"/>
                  </a:lnTo>
                  <a:close/>
                  <a:moveTo>
                    <a:pt x="894744" y="4566160"/>
                  </a:moveTo>
                  <a:lnTo>
                    <a:pt x="907969" y="4920650"/>
                  </a:lnTo>
                  <a:lnTo>
                    <a:pt x="115277" y="4920650"/>
                  </a:lnTo>
                  <a:lnTo>
                    <a:pt x="121481" y="4566160"/>
                  </a:lnTo>
                  <a:lnTo>
                    <a:pt x="894744" y="4566160"/>
                  </a:lnTo>
                  <a:close/>
                  <a:moveTo>
                    <a:pt x="911787" y="5022906"/>
                  </a:moveTo>
                  <a:lnTo>
                    <a:pt x="925762" y="5397846"/>
                  </a:lnTo>
                  <a:lnTo>
                    <a:pt x="106960" y="5397846"/>
                  </a:lnTo>
                  <a:lnTo>
                    <a:pt x="113504" y="5022906"/>
                  </a:lnTo>
                  <a:lnTo>
                    <a:pt x="911787" y="5022906"/>
                  </a:lnTo>
                  <a:close/>
                  <a:moveTo>
                    <a:pt x="753085" y="774968"/>
                  </a:moveTo>
                  <a:lnTo>
                    <a:pt x="767128" y="1150794"/>
                  </a:lnTo>
                  <a:lnTo>
                    <a:pt x="181335" y="1150794"/>
                  </a:lnTo>
                  <a:lnTo>
                    <a:pt x="187947" y="774968"/>
                  </a:lnTo>
                  <a:lnTo>
                    <a:pt x="753085" y="774968"/>
                  </a:lnTo>
                  <a:close/>
                  <a:moveTo>
                    <a:pt x="105120" y="5500103"/>
                  </a:moveTo>
                  <a:lnTo>
                    <a:pt x="929579" y="5500103"/>
                  </a:lnTo>
                  <a:lnTo>
                    <a:pt x="945872" y="5936397"/>
                  </a:lnTo>
                  <a:lnTo>
                    <a:pt x="97484" y="5936397"/>
                  </a:lnTo>
                  <a:lnTo>
                    <a:pt x="105120" y="5500103"/>
                  </a:lnTo>
                  <a:close/>
                </a:path>
              </a:pathLst>
            </a:custGeom>
            <a:solidFill>
              <a:srgbClr val="707A86"/>
            </a:solidFill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BAA0ABA2-A90A-4E1C-A7BE-DCE3D0D08050}"/>
              </a:ext>
            </a:extLst>
          </p:cNvPr>
          <p:cNvSpPr/>
          <p:nvPr/>
        </p:nvSpPr>
        <p:spPr>
          <a:xfrm>
            <a:off x="10593753" y="1928919"/>
            <a:ext cx="865194" cy="4929081"/>
          </a:xfrm>
          <a:custGeom>
            <a:avLst/>
            <a:gdLst>
              <a:gd name="connsiteX0" fmla="*/ 1045470 w 1045470"/>
              <a:gd name="connsiteY0" fmla="*/ 6033813 h 6038653"/>
              <a:gd name="connsiteX1" fmla="*/ 820097 w 1045470"/>
              <a:gd name="connsiteY1" fmla="*/ 0 h 6038653"/>
              <a:gd name="connsiteX2" fmla="*/ 724317 w 1045470"/>
              <a:gd name="connsiteY2" fmla="*/ 3477 h 6038653"/>
              <a:gd name="connsiteX3" fmla="*/ 749336 w 1045470"/>
              <a:gd name="connsiteY3" fmla="*/ 672711 h 6038653"/>
              <a:gd name="connsiteX4" fmla="*/ 189788 w 1045470"/>
              <a:gd name="connsiteY4" fmla="*/ 672711 h 6038653"/>
              <a:gd name="connsiteX5" fmla="*/ 201582 w 1045470"/>
              <a:gd name="connsiteY5" fmla="*/ 1636 h 6038653"/>
              <a:gd name="connsiteX6" fmla="*/ 105801 w 1045470"/>
              <a:gd name="connsiteY6" fmla="*/ 0 h 6038653"/>
              <a:gd name="connsiteX7" fmla="*/ 0 w 1045470"/>
              <a:gd name="connsiteY7" fmla="*/ 6037017 h 6038653"/>
              <a:gd name="connsiteX8" fmla="*/ 80374 w 1045470"/>
              <a:gd name="connsiteY8" fmla="*/ 6038380 h 6038653"/>
              <a:gd name="connsiteX9" fmla="*/ 80374 w 1045470"/>
              <a:gd name="connsiteY9" fmla="*/ 6038653 h 6038653"/>
              <a:gd name="connsiteX10" fmla="*/ 993865 w 1045470"/>
              <a:gd name="connsiteY10" fmla="*/ 6038653 h 6038653"/>
              <a:gd name="connsiteX11" fmla="*/ 993865 w 1045470"/>
              <a:gd name="connsiteY11" fmla="*/ 6035722 h 6038653"/>
              <a:gd name="connsiteX12" fmla="*/ 1045470 w 1045470"/>
              <a:gd name="connsiteY12" fmla="*/ 6033813 h 6038653"/>
              <a:gd name="connsiteX13" fmla="*/ 163134 w 1045470"/>
              <a:gd name="connsiteY13" fmla="*/ 2193742 h 6038653"/>
              <a:gd name="connsiteX14" fmla="*/ 806122 w 1045470"/>
              <a:gd name="connsiteY14" fmla="*/ 2193742 h 6038653"/>
              <a:gd name="connsiteX15" fmla="*/ 819347 w 1045470"/>
              <a:gd name="connsiteY15" fmla="*/ 2548231 h 6038653"/>
              <a:gd name="connsiteX16" fmla="*/ 156861 w 1045470"/>
              <a:gd name="connsiteY16" fmla="*/ 2548231 h 6038653"/>
              <a:gd name="connsiteX17" fmla="*/ 163134 w 1045470"/>
              <a:gd name="connsiteY17" fmla="*/ 2193742 h 6038653"/>
              <a:gd name="connsiteX18" fmla="*/ 155157 w 1045470"/>
              <a:gd name="connsiteY18" fmla="*/ 2650488 h 6038653"/>
              <a:gd name="connsiteX19" fmla="*/ 823233 w 1045470"/>
              <a:gd name="connsiteY19" fmla="*/ 2650488 h 6038653"/>
              <a:gd name="connsiteX20" fmla="*/ 837208 w 1045470"/>
              <a:gd name="connsiteY20" fmla="*/ 3025428 h 6038653"/>
              <a:gd name="connsiteX21" fmla="*/ 148545 w 1045470"/>
              <a:gd name="connsiteY21" fmla="*/ 3025428 h 6038653"/>
              <a:gd name="connsiteX22" fmla="*/ 155157 w 1045470"/>
              <a:gd name="connsiteY22" fmla="*/ 2650488 h 6038653"/>
              <a:gd name="connsiteX23" fmla="*/ 164906 w 1045470"/>
              <a:gd name="connsiteY23" fmla="*/ 2091486 h 6038653"/>
              <a:gd name="connsiteX24" fmla="*/ 171587 w 1045470"/>
              <a:gd name="connsiteY24" fmla="*/ 1709728 h 6038653"/>
              <a:gd name="connsiteX25" fmla="*/ 788057 w 1045470"/>
              <a:gd name="connsiteY25" fmla="*/ 1709728 h 6038653"/>
              <a:gd name="connsiteX26" fmla="*/ 802304 w 1045470"/>
              <a:gd name="connsiteY26" fmla="*/ 2091486 h 6038653"/>
              <a:gd name="connsiteX27" fmla="*/ 164906 w 1045470"/>
              <a:gd name="connsiteY27" fmla="*/ 2091486 h 6038653"/>
              <a:gd name="connsiteX28" fmla="*/ 784239 w 1045470"/>
              <a:gd name="connsiteY28" fmla="*/ 1607472 h 6038653"/>
              <a:gd name="connsiteX29" fmla="*/ 173427 w 1045470"/>
              <a:gd name="connsiteY29" fmla="*/ 1607472 h 6038653"/>
              <a:gd name="connsiteX30" fmla="*/ 179631 w 1045470"/>
              <a:gd name="connsiteY30" fmla="*/ 1252983 h 6038653"/>
              <a:gd name="connsiteX31" fmla="*/ 771014 w 1045470"/>
              <a:gd name="connsiteY31" fmla="*/ 1252983 h 6038653"/>
              <a:gd name="connsiteX32" fmla="*/ 784239 w 1045470"/>
              <a:gd name="connsiteY32" fmla="*/ 1607472 h 6038653"/>
              <a:gd name="connsiteX33" fmla="*/ 146772 w 1045470"/>
              <a:gd name="connsiteY33" fmla="*/ 3127684 h 6038653"/>
              <a:gd name="connsiteX34" fmla="*/ 841026 w 1045470"/>
              <a:gd name="connsiteY34" fmla="*/ 3127684 h 6038653"/>
              <a:gd name="connsiteX35" fmla="*/ 855819 w 1045470"/>
              <a:gd name="connsiteY35" fmla="*/ 3523076 h 6038653"/>
              <a:gd name="connsiteX36" fmla="*/ 139819 w 1045470"/>
              <a:gd name="connsiteY36" fmla="*/ 3523076 h 6038653"/>
              <a:gd name="connsiteX37" fmla="*/ 146772 w 1045470"/>
              <a:gd name="connsiteY37" fmla="*/ 3127684 h 6038653"/>
              <a:gd name="connsiteX38" fmla="*/ 859636 w 1045470"/>
              <a:gd name="connsiteY38" fmla="*/ 3625333 h 6038653"/>
              <a:gd name="connsiteX39" fmla="*/ 872861 w 1045470"/>
              <a:gd name="connsiteY39" fmla="*/ 3979822 h 6038653"/>
              <a:gd name="connsiteX40" fmla="*/ 131843 w 1045470"/>
              <a:gd name="connsiteY40" fmla="*/ 3979822 h 6038653"/>
              <a:gd name="connsiteX41" fmla="*/ 138046 w 1045470"/>
              <a:gd name="connsiteY41" fmla="*/ 3625333 h 6038653"/>
              <a:gd name="connsiteX42" fmla="*/ 859636 w 1045470"/>
              <a:gd name="connsiteY42" fmla="*/ 3625333 h 6038653"/>
              <a:gd name="connsiteX43" fmla="*/ 876679 w 1045470"/>
              <a:gd name="connsiteY43" fmla="*/ 4082078 h 6038653"/>
              <a:gd name="connsiteX44" fmla="*/ 890926 w 1045470"/>
              <a:gd name="connsiteY44" fmla="*/ 4463836 h 6038653"/>
              <a:gd name="connsiteX45" fmla="*/ 123321 w 1045470"/>
              <a:gd name="connsiteY45" fmla="*/ 4463836 h 6038653"/>
              <a:gd name="connsiteX46" fmla="*/ 130002 w 1045470"/>
              <a:gd name="connsiteY46" fmla="*/ 4082078 h 6038653"/>
              <a:gd name="connsiteX47" fmla="*/ 876679 w 1045470"/>
              <a:gd name="connsiteY47" fmla="*/ 4082078 h 6038653"/>
              <a:gd name="connsiteX48" fmla="*/ 894744 w 1045470"/>
              <a:gd name="connsiteY48" fmla="*/ 4566092 h 6038653"/>
              <a:gd name="connsiteX49" fmla="*/ 907969 w 1045470"/>
              <a:gd name="connsiteY49" fmla="*/ 4920581 h 6038653"/>
              <a:gd name="connsiteX50" fmla="*/ 115346 w 1045470"/>
              <a:gd name="connsiteY50" fmla="*/ 4920581 h 6038653"/>
              <a:gd name="connsiteX51" fmla="*/ 121549 w 1045470"/>
              <a:gd name="connsiteY51" fmla="*/ 4566092 h 6038653"/>
              <a:gd name="connsiteX52" fmla="*/ 894744 w 1045470"/>
              <a:gd name="connsiteY52" fmla="*/ 4566092 h 6038653"/>
              <a:gd name="connsiteX53" fmla="*/ 911855 w 1045470"/>
              <a:gd name="connsiteY53" fmla="*/ 5022838 h 6038653"/>
              <a:gd name="connsiteX54" fmla="*/ 925830 w 1045470"/>
              <a:gd name="connsiteY54" fmla="*/ 5397778 h 6038653"/>
              <a:gd name="connsiteX55" fmla="*/ 106960 w 1045470"/>
              <a:gd name="connsiteY55" fmla="*/ 5397778 h 6038653"/>
              <a:gd name="connsiteX56" fmla="*/ 113505 w 1045470"/>
              <a:gd name="connsiteY56" fmla="*/ 5022838 h 6038653"/>
              <a:gd name="connsiteX57" fmla="*/ 911855 w 1045470"/>
              <a:gd name="connsiteY57" fmla="*/ 5022838 h 6038653"/>
              <a:gd name="connsiteX58" fmla="*/ 753153 w 1045470"/>
              <a:gd name="connsiteY58" fmla="*/ 774968 h 6038653"/>
              <a:gd name="connsiteX59" fmla="*/ 767196 w 1045470"/>
              <a:gd name="connsiteY59" fmla="*/ 1150794 h 6038653"/>
              <a:gd name="connsiteX60" fmla="*/ 181403 w 1045470"/>
              <a:gd name="connsiteY60" fmla="*/ 1150794 h 6038653"/>
              <a:gd name="connsiteX61" fmla="*/ 188016 w 1045470"/>
              <a:gd name="connsiteY61" fmla="*/ 774968 h 6038653"/>
              <a:gd name="connsiteX62" fmla="*/ 753153 w 1045470"/>
              <a:gd name="connsiteY62" fmla="*/ 774968 h 6038653"/>
              <a:gd name="connsiteX63" fmla="*/ 105188 w 1045470"/>
              <a:gd name="connsiteY63" fmla="*/ 5500034 h 6038653"/>
              <a:gd name="connsiteX64" fmla="*/ 929648 w 1045470"/>
              <a:gd name="connsiteY64" fmla="*/ 5500034 h 6038653"/>
              <a:gd name="connsiteX65" fmla="*/ 945940 w 1045470"/>
              <a:gd name="connsiteY65" fmla="*/ 5936329 h 6038653"/>
              <a:gd name="connsiteX66" fmla="*/ 97553 w 1045470"/>
              <a:gd name="connsiteY66" fmla="*/ 5936329 h 6038653"/>
              <a:gd name="connsiteX67" fmla="*/ 105188 w 1045470"/>
              <a:gd name="connsiteY67" fmla="*/ 5500034 h 6038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045470" h="6038653">
                <a:moveTo>
                  <a:pt x="1045470" y="6033813"/>
                </a:moveTo>
                <a:lnTo>
                  <a:pt x="820097" y="0"/>
                </a:lnTo>
                <a:lnTo>
                  <a:pt x="724317" y="3477"/>
                </a:lnTo>
                <a:lnTo>
                  <a:pt x="749336" y="672711"/>
                </a:lnTo>
                <a:lnTo>
                  <a:pt x="189788" y="672711"/>
                </a:lnTo>
                <a:lnTo>
                  <a:pt x="201582" y="1636"/>
                </a:lnTo>
                <a:lnTo>
                  <a:pt x="105801" y="0"/>
                </a:lnTo>
                <a:lnTo>
                  <a:pt x="0" y="6037017"/>
                </a:lnTo>
                <a:lnTo>
                  <a:pt x="80374" y="6038380"/>
                </a:lnTo>
                <a:lnTo>
                  <a:pt x="80374" y="6038653"/>
                </a:lnTo>
                <a:lnTo>
                  <a:pt x="993865" y="6038653"/>
                </a:lnTo>
                <a:lnTo>
                  <a:pt x="993865" y="6035722"/>
                </a:lnTo>
                <a:lnTo>
                  <a:pt x="1045470" y="6033813"/>
                </a:lnTo>
                <a:close/>
                <a:moveTo>
                  <a:pt x="163134" y="2193742"/>
                </a:moveTo>
                <a:lnTo>
                  <a:pt x="806122" y="2193742"/>
                </a:lnTo>
                <a:lnTo>
                  <a:pt x="819347" y="2548231"/>
                </a:lnTo>
                <a:lnTo>
                  <a:pt x="156861" y="2548231"/>
                </a:lnTo>
                <a:lnTo>
                  <a:pt x="163134" y="2193742"/>
                </a:lnTo>
                <a:close/>
                <a:moveTo>
                  <a:pt x="155157" y="2650488"/>
                </a:moveTo>
                <a:lnTo>
                  <a:pt x="823233" y="2650488"/>
                </a:lnTo>
                <a:lnTo>
                  <a:pt x="837208" y="3025428"/>
                </a:lnTo>
                <a:lnTo>
                  <a:pt x="148545" y="3025428"/>
                </a:lnTo>
                <a:lnTo>
                  <a:pt x="155157" y="2650488"/>
                </a:lnTo>
                <a:close/>
                <a:moveTo>
                  <a:pt x="164906" y="2091486"/>
                </a:moveTo>
                <a:lnTo>
                  <a:pt x="171587" y="1709728"/>
                </a:lnTo>
                <a:lnTo>
                  <a:pt x="788057" y="1709728"/>
                </a:lnTo>
                <a:lnTo>
                  <a:pt x="802304" y="2091486"/>
                </a:lnTo>
                <a:lnTo>
                  <a:pt x="164906" y="2091486"/>
                </a:lnTo>
                <a:close/>
                <a:moveTo>
                  <a:pt x="784239" y="1607472"/>
                </a:moveTo>
                <a:lnTo>
                  <a:pt x="173427" y="1607472"/>
                </a:lnTo>
                <a:lnTo>
                  <a:pt x="179631" y="1252983"/>
                </a:lnTo>
                <a:lnTo>
                  <a:pt x="771014" y="1252983"/>
                </a:lnTo>
                <a:lnTo>
                  <a:pt x="784239" y="1607472"/>
                </a:lnTo>
                <a:close/>
                <a:moveTo>
                  <a:pt x="146772" y="3127684"/>
                </a:moveTo>
                <a:lnTo>
                  <a:pt x="841026" y="3127684"/>
                </a:lnTo>
                <a:lnTo>
                  <a:pt x="855819" y="3523076"/>
                </a:lnTo>
                <a:lnTo>
                  <a:pt x="139819" y="3523076"/>
                </a:lnTo>
                <a:lnTo>
                  <a:pt x="146772" y="3127684"/>
                </a:lnTo>
                <a:close/>
                <a:moveTo>
                  <a:pt x="859636" y="3625333"/>
                </a:moveTo>
                <a:lnTo>
                  <a:pt x="872861" y="3979822"/>
                </a:lnTo>
                <a:lnTo>
                  <a:pt x="131843" y="3979822"/>
                </a:lnTo>
                <a:lnTo>
                  <a:pt x="138046" y="3625333"/>
                </a:lnTo>
                <a:lnTo>
                  <a:pt x="859636" y="3625333"/>
                </a:lnTo>
                <a:close/>
                <a:moveTo>
                  <a:pt x="876679" y="4082078"/>
                </a:moveTo>
                <a:lnTo>
                  <a:pt x="890926" y="4463836"/>
                </a:lnTo>
                <a:lnTo>
                  <a:pt x="123321" y="4463836"/>
                </a:lnTo>
                <a:lnTo>
                  <a:pt x="130002" y="4082078"/>
                </a:lnTo>
                <a:lnTo>
                  <a:pt x="876679" y="4082078"/>
                </a:lnTo>
                <a:close/>
                <a:moveTo>
                  <a:pt x="894744" y="4566092"/>
                </a:moveTo>
                <a:lnTo>
                  <a:pt x="907969" y="4920581"/>
                </a:lnTo>
                <a:lnTo>
                  <a:pt x="115346" y="4920581"/>
                </a:lnTo>
                <a:lnTo>
                  <a:pt x="121549" y="4566092"/>
                </a:lnTo>
                <a:lnTo>
                  <a:pt x="894744" y="4566092"/>
                </a:lnTo>
                <a:close/>
                <a:moveTo>
                  <a:pt x="911855" y="5022838"/>
                </a:moveTo>
                <a:lnTo>
                  <a:pt x="925830" y="5397778"/>
                </a:lnTo>
                <a:lnTo>
                  <a:pt x="106960" y="5397778"/>
                </a:lnTo>
                <a:lnTo>
                  <a:pt x="113505" y="5022838"/>
                </a:lnTo>
                <a:lnTo>
                  <a:pt x="911855" y="5022838"/>
                </a:lnTo>
                <a:close/>
                <a:moveTo>
                  <a:pt x="753153" y="774968"/>
                </a:moveTo>
                <a:lnTo>
                  <a:pt x="767196" y="1150794"/>
                </a:lnTo>
                <a:lnTo>
                  <a:pt x="181403" y="1150794"/>
                </a:lnTo>
                <a:lnTo>
                  <a:pt x="188016" y="774968"/>
                </a:lnTo>
                <a:lnTo>
                  <a:pt x="753153" y="774968"/>
                </a:lnTo>
                <a:close/>
                <a:moveTo>
                  <a:pt x="105188" y="5500034"/>
                </a:moveTo>
                <a:lnTo>
                  <a:pt x="929648" y="5500034"/>
                </a:lnTo>
                <a:lnTo>
                  <a:pt x="945940" y="5936329"/>
                </a:lnTo>
                <a:lnTo>
                  <a:pt x="97553" y="5936329"/>
                </a:lnTo>
                <a:lnTo>
                  <a:pt x="105188" y="5500034"/>
                </a:lnTo>
                <a:close/>
              </a:path>
            </a:pathLst>
          </a:custGeom>
          <a:solidFill>
            <a:srgbClr val="686F66"/>
          </a:solidFill>
          <a:ln w="681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0035CD83-C54F-44D2-9306-39453CDD3F5D}"/>
              </a:ext>
            </a:extLst>
          </p:cNvPr>
          <p:cNvGrpSpPr/>
          <p:nvPr/>
        </p:nvGrpSpPr>
        <p:grpSpPr>
          <a:xfrm>
            <a:off x="9977514" y="1980516"/>
            <a:ext cx="1516280" cy="2833081"/>
            <a:chOff x="7006002" y="884466"/>
            <a:chExt cx="1832222" cy="3470829"/>
          </a:xfrm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6E9ACDA-2618-4644-AA15-AAB9CB9E305E}"/>
                </a:ext>
              </a:extLst>
            </p:cNvPr>
            <p:cNvSpPr/>
            <p:nvPr/>
          </p:nvSpPr>
          <p:spPr>
            <a:xfrm>
              <a:off x="7975473" y="4250732"/>
              <a:ext cx="283386" cy="104563"/>
            </a:xfrm>
            <a:custGeom>
              <a:avLst/>
              <a:gdLst>
                <a:gd name="connsiteX0" fmla="*/ 283387 w 283386"/>
                <a:gd name="connsiteY0" fmla="*/ 50719 h 104563"/>
                <a:gd name="connsiteX1" fmla="*/ 282228 w 283386"/>
                <a:gd name="connsiteY1" fmla="*/ 68307 h 104563"/>
                <a:gd name="connsiteX2" fmla="*/ 239757 w 283386"/>
                <a:gd name="connsiteY2" fmla="*/ 104506 h 104563"/>
                <a:gd name="connsiteX3" fmla="*/ 79010 w 283386"/>
                <a:gd name="connsiteY3" fmla="*/ 84055 h 104563"/>
                <a:gd name="connsiteX4" fmla="*/ 35313 w 283386"/>
                <a:gd name="connsiteY4" fmla="*/ 84123 h 104563"/>
                <a:gd name="connsiteX5" fmla="*/ 0 w 283386"/>
                <a:gd name="connsiteY5" fmla="*/ 84055 h 104563"/>
                <a:gd name="connsiteX6" fmla="*/ 87122 w 283386"/>
                <a:gd name="connsiteY6" fmla="*/ 0 h 104563"/>
                <a:gd name="connsiteX7" fmla="*/ 215079 w 283386"/>
                <a:gd name="connsiteY7" fmla="*/ 48674 h 104563"/>
                <a:gd name="connsiteX8" fmla="*/ 273638 w 283386"/>
                <a:gd name="connsiteY8" fmla="*/ 43970 h 104563"/>
                <a:gd name="connsiteX9" fmla="*/ 283387 w 283386"/>
                <a:gd name="connsiteY9" fmla="*/ 50719 h 104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386" h="104563">
                  <a:moveTo>
                    <a:pt x="283387" y="50719"/>
                  </a:moveTo>
                  <a:cubicBezTo>
                    <a:pt x="282978" y="56582"/>
                    <a:pt x="282569" y="62445"/>
                    <a:pt x="282228" y="68307"/>
                  </a:cubicBezTo>
                  <a:cubicBezTo>
                    <a:pt x="276842" y="102325"/>
                    <a:pt x="274729" y="105052"/>
                    <a:pt x="239757" y="104506"/>
                  </a:cubicBezTo>
                  <a:cubicBezTo>
                    <a:pt x="185493" y="103620"/>
                    <a:pt x="131706" y="97689"/>
                    <a:pt x="79010" y="84055"/>
                  </a:cubicBezTo>
                  <a:cubicBezTo>
                    <a:pt x="64217" y="80169"/>
                    <a:pt x="49901" y="84669"/>
                    <a:pt x="35313" y="84123"/>
                  </a:cubicBezTo>
                  <a:cubicBezTo>
                    <a:pt x="24473" y="83714"/>
                    <a:pt x="13702" y="84055"/>
                    <a:pt x="0" y="84055"/>
                  </a:cubicBezTo>
                  <a:cubicBezTo>
                    <a:pt x="20178" y="44857"/>
                    <a:pt x="54537" y="23315"/>
                    <a:pt x="87122" y="0"/>
                  </a:cubicBezTo>
                  <a:cubicBezTo>
                    <a:pt x="127207" y="23042"/>
                    <a:pt x="170768" y="37767"/>
                    <a:pt x="215079" y="48674"/>
                  </a:cubicBezTo>
                  <a:cubicBezTo>
                    <a:pt x="233145" y="53105"/>
                    <a:pt x="254209" y="47106"/>
                    <a:pt x="273638" y="43970"/>
                  </a:cubicBezTo>
                  <a:cubicBezTo>
                    <a:pt x="281274" y="42607"/>
                    <a:pt x="282364" y="45197"/>
                    <a:pt x="283387" y="50719"/>
                  </a:cubicBezTo>
                  <a:close/>
                </a:path>
              </a:pathLst>
            </a:custGeom>
            <a:solidFill>
              <a:srgbClr val="010100"/>
            </a:solidFill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0D554EC-19F2-449A-8594-FDCADA3FD3E5}"/>
                </a:ext>
              </a:extLst>
            </p:cNvPr>
            <p:cNvSpPr/>
            <p:nvPr/>
          </p:nvSpPr>
          <p:spPr>
            <a:xfrm>
              <a:off x="8296899" y="4243779"/>
              <a:ext cx="169378" cy="101565"/>
            </a:xfrm>
            <a:custGeom>
              <a:avLst/>
              <a:gdLst>
                <a:gd name="connsiteX0" fmla="*/ 168246 w 169378"/>
                <a:gd name="connsiteY0" fmla="*/ 18951 h 101565"/>
                <a:gd name="connsiteX1" fmla="*/ 161020 w 169378"/>
                <a:gd name="connsiteY1" fmla="*/ 80169 h 101565"/>
                <a:gd name="connsiteX2" fmla="*/ 98303 w 169378"/>
                <a:gd name="connsiteY2" fmla="*/ 101506 h 101565"/>
                <a:gd name="connsiteX3" fmla="*/ 20656 w 169378"/>
                <a:gd name="connsiteY3" fmla="*/ 98780 h 101565"/>
                <a:gd name="connsiteX4" fmla="*/ 0 w 169378"/>
                <a:gd name="connsiteY4" fmla="*/ 84055 h 101565"/>
                <a:gd name="connsiteX5" fmla="*/ 34972 w 169378"/>
                <a:gd name="connsiteY5" fmla="*/ 0 h 101565"/>
                <a:gd name="connsiteX6" fmla="*/ 143705 w 169378"/>
                <a:gd name="connsiteY6" fmla="*/ 21065 h 101565"/>
                <a:gd name="connsiteX7" fmla="*/ 168246 w 169378"/>
                <a:gd name="connsiteY7" fmla="*/ 18951 h 101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378" h="101565">
                  <a:moveTo>
                    <a:pt x="168246" y="18951"/>
                  </a:moveTo>
                  <a:cubicBezTo>
                    <a:pt x="172882" y="40221"/>
                    <a:pt x="161838" y="59581"/>
                    <a:pt x="161020" y="80169"/>
                  </a:cubicBezTo>
                  <a:cubicBezTo>
                    <a:pt x="146295" y="104983"/>
                    <a:pt x="120185" y="101234"/>
                    <a:pt x="98303" y="101506"/>
                  </a:cubicBezTo>
                  <a:cubicBezTo>
                    <a:pt x="72602" y="101779"/>
                    <a:pt x="46561" y="99529"/>
                    <a:pt x="20656" y="98780"/>
                  </a:cubicBezTo>
                  <a:cubicBezTo>
                    <a:pt x="10567" y="98507"/>
                    <a:pt x="1432" y="96598"/>
                    <a:pt x="0" y="84055"/>
                  </a:cubicBezTo>
                  <a:cubicBezTo>
                    <a:pt x="15066" y="57468"/>
                    <a:pt x="23315" y="28018"/>
                    <a:pt x="34972" y="0"/>
                  </a:cubicBezTo>
                  <a:cubicBezTo>
                    <a:pt x="65990" y="34085"/>
                    <a:pt x="106006" y="21474"/>
                    <a:pt x="143705" y="21065"/>
                  </a:cubicBezTo>
                  <a:cubicBezTo>
                    <a:pt x="151817" y="20996"/>
                    <a:pt x="159997" y="19701"/>
                    <a:pt x="168246" y="18951"/>
                  </a:cubicBezTo>
                  <a:close/>
                </a:path>
              </a:pathLst>
            </a:custGeom>
            <a:solidFill>
              <a:srgbClr val="000000"/>
            </a:solidFill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77C2147-49FC-4089-8058-02E4BD502445}"/>
                </a:ext>
              </a:extLst>
            </p:cNvPr>
            <p:cNvSpPr/>
            <p:nvPr/>
          </p:nvSpPr>
          <p:spPr>
            <a:xfrm>
              <a:off x="7958596" y="2284942"/>
              <a:ext cx="744664" cy="2023330"/>
            </a:xfrm>
            <a:custGeom>
              <a:avLst/>
              <a:gdLst>
                <a:gd name="connsiteX0" fmla="*/ 736284 w 744664"/>
                <a:gd name="connsiteY0" fmla="*/ 171053 h 2023330"/>
                <a:gd name="connsiteX1" fmla="*/ 698927 w 744664"/>
                <a:gd name="connsiteY1" fmla="*/ 10510 h 2023330"/>
                <a:gd name="connsiteX2" fmla="*/ 697904 w 744664"/>
                <a:gd name="connsiteY2" fmla="*/ 2875 h 2023330"/>
                <a:gd name="connsiteX3" fmla="*/ 568584 w 744664"/>
                <a:gd name="connsiteY3" fmla="*/ 7102 h 2023330"/>
                <a:gd name="connsiteX4" fmla="*/ 338370 w 744664"/>
                <a:gd name="connsiteY4" fmla="*/ 28303 h 2023330"/>
                <a:gd name="connsiteX5" fmla="*/ 88319 w 744664"/>
                <a:gd name="connsiteY5" fmla="*/ 55980 h 2023330"/>
                <a:gd name="connsiteX6" fmla="*/ 55052 w 744664"/>
                <a:gd name="connsiteY6" fmla="*/ 61843 h 2023330"/>
                <a:gd name="connsiteX7" fmla="*/ 48780 w 744664"/>
                <a:gd name="connsiteY7" fmla="*/ 87680 h 2023330"/>
                <a:gd name="connsiteX8" fmla="*/ 23420 w 744664"/>
                <a:gd name="connsiteY8" fmla="*/ 228726 h 2023330"/>
                <a:gd name="connsiteX9" fmla="*/ 8082 w 744664"/>
                <a:gd name="connsiteY9" fmla="*/ 684312 h 2023330"/>
                <a:gd name="connsiteX10" fmla="*/ 2219 w 744664"/>
                <a:gd name="connsiteY10" fmla="*/ 812406 h 2023330"/>
                <a:gd name="connsiteX11" fmla="*/ 7060 w 744664"/>
                <a:gd name="connsiteY11" fmla="*/ 986105 h 2023330"/>
                <a:gd name="connsiteX12" fmla="*/ 79661 w 744664"/>
                <a:gd name="connsiteY12" fmla="*/ 1365818 h 2023330"/>
                <a:gd name="connsiteX13" fmla="*/ 100999 w 744664"/>
                <a:gd name="connsiteY13" fmla="*/ 1486276 h 2023330"/>
                <a:gd name="connsiteX14" fmla="*/ 104817 w 744664"/>
                <a:gd name="connsiteY14" fmla="*/ 1871305 h 2023330"/>
                <a:gd name="connsiteX15" fmla="*/ 107135 w 744664"/>
                <a:gd name="connsiteY15" fmla="*/ 1903686 h 2023330"/>
                <a:gd name="connsiteX16" fmla="*/ 104135 w 744664"/>
                <a:gd name="connsiteY16" fmla="*/ 1965722 h 2023330"/>
                <a:gd name="connsiteX17" fmla="*/ 122609 w 744664"/>
                <a:gd name="connsiteY17" fmla="*/ 1986923 h 2023330"/>
                <a:gd name="connsiteX18" fmla="*/ 152741 w 744664"/>
                <a:gd name="connsiteY18" fmla="*/ 1998376 h 2023330"/>
                <a:gd name="connsiteX19" fmla="*/ 297127 w 744664"/>
                <a:gd name="connsiteY19" fmla="*/ 2019918 h 2023330"/>
                <a:gd name="connsiteX20" fmla="*/ 300399 w 744664"/>
                <a:gd name="connsiteY20" fmla="*/ 2016441 h 2023330"/>
                <a:gd name="connsiteX21" fmla="*/ 322691 w 744664"/>
                <a:gd name="connsiteY21" fmla="*/ 1979561 h 2023330"/>
                <a:gd name="connsiteX22" fmla="*/ 341779 w 744664"/>
                <a:gd name="connsiteY22" fmla="*/ 1821949 h 2023330"/>
                <a:gd name="connsiteX23" fmla="*/ 314715 w 744664"/>
                <a:gd name="connsiteY23" fmla="*/ 1557991 h 2023330"/>
                <a:gd name="connsiteX24" fmla="*/ 311307 w 744664"/>
                <a:gd name="connsiteY24" fmla="*/ 1155783 h 2023330"/>
                <a:gd name="connsiteX25" fmla="*/ 327940 w 744664"/>
                <a:gd name="connsiteY25" fmla="*/ 1021009 h 2023330"/>
                <a:gd name="connsiteX26" fmla="*/ 362230 w 744664"/>
                <a:gd name="connsiteY26" fmla="*/ 759300 h 2023330"/>
                <a:gd name="connsiteX27" fmla="*/ 366798 w 744664"/>
                <a:gd name="connsiteY27" fmla="*/ 745598 h 2023330"/>
                <a:gd name="connsiteX28" fmla="*/ 359708 w 744664"/>
                <a:gd name="connsiteY28" fmla="*/ 949770 h 2023330"/>
                <a:gd name="connsiteX29" fmla="*/ 346347 w 744664"/>
                <a:gd name="connsiteY29" fmla="*/ 1161645 h 2023330"/>
                <a:gd name="connsiteX30" fmla="*/ 364752 w 744664"/>
                <a:gd name="connsiteY30" fmla="*/ 1275764 h 2023330"/>
                <a:gd name="connsiteX31" fmla="*/ 370411 w 744664"/>
                <a:gd name="connsiteY31" fmla="*/ 1363159 h 2023330"/>
                <a:gd name="connsiteX32" fmla="*/ 376751 w 744664"/>
                <a:gd name="connsiteY32" fmla="*/ 1544903 h 2023330"/>
                <a:gd name="connsiteX33" fmla="*/ 389363 w 744664"/>
                <a:gd name="connsiteY33" fmla="*/ 1758551 h 2023330"/>
                <a:gd name="connsiteX34" fmla="*/ 376001 w 744664"/>
                <a:gd name="connsiteY34" fmla="*/ 1898096 h 2023330"/>
                <a:gd name="connsiteX35" fmla="*/ 373410 w 744664"/>
                <a:gd name="connsiteY35" fmla="*/ 1958837 h 2023330"/>
                <a:gd name="connsiteX36" fmla="*/ 376478 w 744664"/>
                <a:gd name="connsiteY36" fmla="*/ 1971448 h 2023330"/>
                <a:gd name="connsiteX37" fmla="*/ 415199 w 744664"/>
                <a:gd name="connsiteY37" fmla="*/ 1990332 h 2023330"/>
                <a:gd name="connsiteX38" fmla="*/ 501708 w 744664"/>
                <a:gd name="connsiteY38" fmla="*/ 1985355 h 2023330"/>
                <a:gd name="connsiteX39" fmla="*/ 506753 w 744664"/>
                <a:gd name="connsiteY39" fmla="*/ 1977720 h 2023330"/>
                <a:gd name="connsiteX40" fmla="*/ 568584 w 744664"/>
                <a:gd name="connsiteY40" fmla="*/ 1879213 h 2023330"/>
                <a:gd name="connsiteX41" fmla="*/ 576355 w 744664"/>
                <a:gd name="connsiteY41" fmla="*/ 1713421 h 2023330"/>
                <a:gd name="connsiteX42" fmla="*/ 580037 w 744664"/>
                <a:gd name="connsiteY42" fmla="*/ 1609256 h 2023330"/>
                <a:gd name="connsiteX43" fmla="*/ 583036 w 744664"/>
                <a:gd name="connsiteY43" fmla="*/ 1533109 h 2023330"/>
                <a:gd name="connsiteX44" fmla="*/ 591966 w 744664"/>
                <a:gd name="connsiteY44" fmla="*/ 1245428 h 2023330"/>
                <a:gd name="connsiteX45" fmla="*/ 591966 w 744664"/>
                <a:gd name="connsiteY45" fmla="*/ 1245428 h 2023330"/>
                <a:gd name="connsiteX46" fmla="*/ 597216 w 744664"/>
                <a:gd name="connsiteY46" fmla="*/ 1198049 h 2023330"/>
                <a:gd name="connsiteX47" fmla="*/ 662319 w 744664"/>
                <a:gd name="connsiteY47" fmla="*/ 903414 h 2023330"/>
                <a:gd name="connsiteX48" fmla="*/ 694495 w 744664"/>
                <a:gd name="connsiteY48" fmla="*/ 738781 h 2023330"/>
                <a:gd name="connsiteX49" fmla="*/ 699199 w 744664"/>
                <a:gd name="connsiteY49" fmla="*/ 708581 h 2023330"/>
                <a:gd name="connsiteX50" fmla="*/ 734648 w 744664"/>
                <a:gd name="connsiteY50" fmla="*/ 445441 h 2023330"/>
                <a:gd name="connsiteX51" fmla="*/ 736284 w 744664"/>
                <a:gd name="connsiteY51" fmla="*/ 171053 h 2023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44664" h="2023330">
                  <a:moveTo>
                    <a:pt x="736284" y="171053"/>
                  </a:moveTo>
                  <a:cubicBezTo>
                    <a:pt x="725445" y="117198"/>
                    <a:pt x="727422" y="60275"/>
                    <a:pt x="698927" y="10510"/>
                  </a:cubicBezTo>
                  <a:cubicBezTo>
                    <a:pt x="698586" y="7988"/>
                    <a:pt x="698245" y="5397"/>
                    <a:pt x="697904" y="2875"/>
                  </a:cubicBezTo>
                  <a:cubicBezTo>
                    <a:pt x="654547" y="-4078"/>
                    <a:pt x="611531" y="3284"/>
                    <a:pt x="568584" y="7102"/>
                  </a:cubicBezTo>
                  <a:cubicBezTo>
                    <a:pt x="491823" y="13919"/>
                    <a:pt x="415063" y="20531"/>
                    <a:pt x="338370" y="28303"/>
                  </a:cubicBezTo>
                  <a:cubicBezTo>
                    <a:pt x="254929" y="36824"/>
                    <a:pt x="170670" y="37506"/>
                    <a:pt x="88319" y="55980"/>
                  </a:cubicBezTo>
                  <a:cubicBezTo>
                    <a:pt x="77753" y="60889"/>
                    <a:pt x="66232" y="60411"/>
                    <a:pt x="55052" y="61843"/>
                  </a:cubicBezTo>
                  <a:cubicBezTo>
                    <a:pt x="49735" y="69615"/>
                    <a:pt x="50553" y="79022"/>
                    <a:pt x="48780" y="87680"/>
                  </a:cubicBezTo>
                  <a:cubicBezTo>
                    <a:pt x="38827" y="134445"/>
                    <a:pt x="25261" y="180801"/>
                    <a:pt x="23420" y="228726"/>
                  </a:cubicBezTo>
                  <a:cubicBezTo>
                    <a:pt x="17558" y="380542"/>
                    <a:pt x="13263" y="532496"/>
                    <a:pt x="8082" y="684312"/>
                  </a:cubicBezTo>
                  <a:cubicBezTo>
                    <a:pt x="6582" y="727055"/>
                    <a:pt x="2697" y="769730"/>
                    <a:pt x="2219" y="812406"/>
                  </a:cubicBezTo>
                  <a:cubicBezTo>
                    <a:pt x="1538" y="870283"/>
                    <a:pt x="-4598" y="928160"/>
                    <a:pt x="7060" y="986105"/>
                  </a:cubicBezTo>
                  <a:cubicBezTo>
                    <a:pt x="32419" y="1112426"/>
                    <a:pt x="56415" y="1239088"/>
                    <a:pt x="79661" y="1365818"/>
                  </a:cubicBezTo>
                  <a:cubicBezTo>
                    <a:pt x="87024" y="1405902"/>
                    <a:pt x="100522" y="1444964"/>
                    <a:pt x="100999" y="1486276"/>
                  </a:cubicBezTo>
                  <a:cubicBezTo>
                    <a:pt x="102362" y="1614642"/>
                    <a:pt x="103590" y="1742939"/>
                    <a:pt x="104817" y="1871305"/>
                  </a:cubicBezTo>
                  <a:cubicBezTo>
                    <a:pt x="104953" y="1882145"/>
                    <a:pt x="106453" y="1892915"/>
                    <a:pt x="107135" y="1903686"/>
                  </a:cubicBezTo>
                  <a:cubicBezTo>
                    <a:pt x="108430" y="1924342"/>
                    <a:pt x="113202" y="1945475"/>
                    <a:pt x="104135" y="1965722"/>
                  </a:cubicBezTo>
                  <a:cubicBezTo>
                    <a:pt x="103658" y="1978606"/>
                    <a:pt x="113270" y="1982833"/>
                    <a:pt x="122609" y="1986923"/>
                  </a:cubicBezTo>
                  <a:cubicBezTo>
                    <a:pt x="132426" y="1991218"/>
                    <a:pt x="142993" y="1993740"/>
                    <a:pt x="152741" y="1998376"/>
                  </a:cubicBezTo>
                  <a:cubicBezTo>
                    <a:pt x="198893" y="2020532"/>
                    <a:pt x="246953" y="2028576"/>
                    <a:pt x="297127" y="2019918"/>
                  </a:cubicBezTo>
                  <a:cubicBezTo>
                    <a:pt x="297945" y="2018759"/>
                    <a:pt x="298968" y="2017600"/>
                    <a:pt x="300399" y="2016441"/>
                  </a:cubicBezTo>
                  <a:cubicBezTo>
                    <a:pt x="302376" y="2000830"/>
                    <a:pt x="318533" y="1993809"/>
                    <a:pt x="322691" y="1979561"/>
                  </a:cubicBezTo>
                  <a:cubicBezTo>
                    <a:pt x="337689" y="1928092"/>
                    <a:pt x="353368" y="1876895"/>
                    <a:pt x="341779" y="1821949"/>
                  </a:cubicBezTo>
                  <a:cubicBezTo>
                    <a:pt x="323441" y="1734963"/>
                    <a:pt x="316351" y="1647023"/>
                    <a:pt x="314715" y="1557991"/>
                  </a:cubicBezTo>
                  <a:cubicBezTo>
                    <a:pt x="312261" y="1423899"/>
                    <a:pt x="313352" y="1289875"/>
                    <a:pt x="311307" y="1155783"/>
                  </a:cubicBezTo>
                  <a:cubicBezTo>
                    <a:pt x="310625" y="1110108"/>
                    <a:pt x="322623" y="1066001"/>
                    <a:pt x="327940" y="1021009"/>
                  </a:cubicBezTo>
                  <a:cubicBezTo>
                    <a:pt x="338302" y="933614"/>
                    <a:pt x="350641" y="846491"/>
                    <a:pt x="362230" y="759300"/>
                  </a:cubicBezTo>
                  <a:cubicBezTo>
                    <a:pt x="362844" y="754596"/>
                    <a:pt x="364480" y="749961"/>
                    <a:pt x="366798" y="745598"/>
                  </a:cubicBezTo>
                  <a:cubicBezTo>
                    <a:pt x="370002" y="814042"/>
                    <a:pt x="369388" y="881872"/>
                    <a:pt x="359708" y="949770"/>
                  </a:cubicBezTo>
                  <a:cubicBezTo>
                    <a:pt x="349687" y="1019918"/>
                    <a:pt x="344029" y="1090884"/>
                    <a:pt x="346347" y="1161645"/>
                  </a:cubicBezTo>
                  <a:cubicBezTo>
                    <a:pt x="347574" y="1199753"/>
                    <a:pt x="350846" y="1238406"/>
                    <a:pt x="364752" y="1275764"/>
                  </a:cubicBezTo>
                  <a:cubicBezTo>
                    <a:pt x="374910" y="1303032"/>
                    <a:pt x="370547" y="1334050"/>
                    <a:pt x="370411" y="1363159"/>
                  </a:cubicBezTo>
                  <a:cubicBezTo>
                    <a:pt x="370206" y="1423899"/>
                    <a:pt x="377842" y="1484231"/>
                    <a:pt x="376751" y="1544903"/>
                  </a:cubicBezTo>
                  <a:cubicBezTo>
                    <a:pt x="375455" y="1616482"/>
                    <a:pt x="384045" y="1687380"/>
                    <a:pt x="389363" y="1758551"/>
                  </a:cubicBezTo>
                  <a:cubicBezTo>
                    <a:pt x="392771" y="1804293"/>
                    <a:pt x="392839" y="1852763"/>
                    <a:pt x="376001" y="1898096"/>
                  </a:cubicBezTo>
                  <a:cubicBezTo>
                    <a:pt x="368638" y="1917934"/>
                    <a:pt x="376205" y="1938658"/>
                    <a:pt x="373410" y="1958837"/>
                  </a:cubicBezTo>
                  <a:cubicBezTo>
                    <a:pt x="376205" y="1962927"/>
                    <a:pt x="376819" y="1967085"/>
                    <a:pt x="376478" y="1971448"/>
                  </a:cubicBezTo>
                  <a:cubicBezTo>
                    <a:pt x="386295" y="1982492"/>
                    <a:pt x="398088" y="1990332"/>
                    <a:pt x="415199" y="1990332"/>
                  </a:cubicBezTo>
                  <a:cubicBezTo>
                    <a:pt x="444172" y="1990332"/>
                    <a:pt x="473281" y="1992445"/>
                    <a:pt x="501708" y="1985355"/>
                  </a:cubicBezTo>
                  <a:cubicBezTo>
                    <a:pt x="503072" y="1982765"/>
                    <a:pt x="504639" y="1980174"/>
                    <a:pt x="506753" y="1977720"/>
                  </a:cubicBezTo>
                  <a:cubicBezTo>
                    <a:pt x="550723" y="1959587"/>
                    <a:pt x="566334" y="1923456"/>
                    <a:pt x="568584" y="1879213"/>
                  </a:cubicBezTo>
                  <a:cubicBezTo>
                    <a:pt x="571379" y="1823926"/>
                    <a:pt x="573765" y="1768640"/>
                    <a:pt x="576355" y="1713421"/>
                  </a:cubicBezTo>
                  <a:cubicBezTo>
                    <a:pt x="573833" y="1678586"/>
                    <a:pt x="580923" y="1644091"/>
                    <a:pt x="580037" y="1609256"/>
                  </a:cubicBezTo>
                  <a:cubicBezTo>
                    <a:pt x="577582" y="1583760"/>
                    <a:pt x="582286" y="1558537"/>
                    <a:pt x="583036" y="1533109"/>
                  </a:cubicBezTo>
                  <a:cubicBezTo>
                    <a:pt x="585763" y="1437192"/>
                    <a:pt x="588967" y="1341276"/>
                    <a:pt x="591966" y="1245428"/>
                  </a:cubicBezTo>
                  <a:lnTo>
                    <a:pt x="591966" y="1245428"/>
                  </a:lnTo>
                  <a:cubicBezTo>
                    <a:pt x="591966" y="1229476"/>
                    <a:pt x="593875" y="1213660"/>
                    <a:pt x="597216" y="1198049"/>
                  </a:cubicBezTo>
                  <a:cubicBezTo>
                    <a:pt x="618280" y="1099678"/>
                    <a:pt x="643572" y="1002262"/>
                    <a:pt x="662319" y="903414"/>
                  </a:cubicBezTo>
                  <a:cubicBezTo>
                    <a:pt x="672749" y="848468"/>
                    <a:pt x="680998" y="793113"/>
                    <a:pt x="694495" y="738781"/>
                  </a:cubicBezTo>
                  <a:cubicBezTo>
                    <a:pt x="693950" y="728351"/>
                    <a:pt x="696132" y="718398"/>
                    <a:pt x="699199" y="708581"/>
                  </a:cubicBezTo>
                  <a:cubicBezTo>
                    <a:pt x="715356" y="621459"/>
                    <a:pt x="731580" y="534336"/>
                    <a:pt x="734648" y="445441"/>
                  </a:cubicBezTo>
                  <a:cubicBezTo>
                    <a:pt x="737580" y="354024"/>
                    <a:pt x="754622" y="262538"/>
                    <a:pt x="736284" y="171053"/>
                  </a:cubicBezTo>
                  <a:close/>
                </a:path>
              </a:pathLst>
            </a:custGeom>
            <a:solidFill>
              <a:srgbClr val="322E2C"/>
            </a:solidFill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47B20D52-9C73-47D1-92CB-5CD313C92D89}"/>
                </a:ext>
              </a:extLst>
            </p:cNvPr>
            <p:cNvSpPr/>
            <p:nvPr/>
          </p:nvSpPr>
          <p:spPr>
            <a:xfrm>
              <a:off x="7713508" y="884466"/>
              <a:ext cx="453569" cy="405206"/>
            </a:xfrm>
            <a:custGeom>
              <a:avLst/>
              <a:gdLst>
                <a:gd name="connsiteX0" fmla="*/ 437232 w 453569"/>
                <a:gd name="connsiteY0" fmla="*/ 360267 h 405206"/>
                <a:gd name="connsiteX1" fmla="*/ 319023 w 453569"/>
                <a:gd name="connsiteY1" fmla="*/ 394557 h 405206"/>
                <a:gd name="connsiteX2" fmla="*/ 269668 w 453569"/>
                <a:gd name="connsiteY2" fmla="*/ 403760 h 405206"/>
                <a:gd name="connsiteX3" fmla="*/ 238582 w 453569"/>
                <a:gd name="connsiteY3" fmla="*/ 383854 h 405206"/>
                <a:gd name="connsiteX4" fmla="*/ 198088 w 453569"/>
                <a:gd name="connsiteY4" fmla="*/ 310980 h 405206"/>
                <a:gd name="connsiteX5" fmla="*/ 181181 w 453569"/>
                <a:gd name="connsiteY5" fmla="*/ 267078 h 405206"/>
                <a:gd name="connsiteX6" fmla="*/ 167956 w 453569"/>
                <a:gd name="connsiteY6" fmla="*/ 256647 h 405206"/>
                <a:gd name="connsiteX7" fmla="*/ 139461 w 453569"/>
                <a:gd name="connsiteY7" fmla="*/ 258352 h 405206"/>
                <a:gd name="connsiteX8" fmla="*/ 142938 w 453569"/>
                <a:gd name="connsiteY8" fmla="*/ 283098 h 405206"/>
                <a:gd name="connsiteX9" fmla="*/ 163321 w 453569"/>
                <a:gd name="connsiteY9" fmla="*/ 313025 h 405206"/>
                <a:gd name="connsiteX10" fmla="*/ 171570 w 453569"/>
                <a:gd name="connsiteY10" fmla="*/ 325841 h 405206"/>
                <a:gd name="connsiteX11" fmla="*/ 165979 w 453569"/>
                <a:gd name="connsiteY11" fmla="*/ 350860 h 405206"/>
                <a:gd name="connsiteX12" fmla="*/ 142597 w 453569"/>
                <a:gd name="connsiteY12" fmla="*/ 345133 h 405206"/>
                <a:gd name="connsiteX13" fmla="*/ 119010 w 453569"/>
                <a:gd name="connsiteY13" fmla="*/ 310366 h 405206"/>
                <a:gd name="connsiteX14" fmla="*/ 58883 w 453569"/>
                <a:gd name="connsiteY14" fmla="*/ 234083 h 405206"/>
                <a:gd name="connsiteX15" fmla="*/ 29978 w 453569"/>
                <a:gd name="connsiteY15" fmla="*/ 235583 h 405206"/>
                <a:gd name="connsiteX16" fmla="*/ 10277 w 453569"/>
                <a:gd name="connsiteY16" fmla="*/ 248058 h 405206"/>
                <a:gd name="connsiteX17" fmla="*/ 119 w 453569"/>
                <a:gd name="connsiteY17" fmla="*/ 229379 h 405206"/>
                <a:gd name="connsiteX18" fmla="*/ 15594 w 453569"/>
                <a:gd name="connsiteY18" fmla="*/ 153914 h 405206"/>
                <a:gd name="connsiteX19" fmla="*/ 104012 w 453569"/>
                <a:gd name="connsiteY19" fmla="*/ 35910 h 405206"/>
                <a:gd name="connsiteX20" fmla="*/ 242672 w 453569"/>
                <a:gd name="connsiteY20" fmla="*/ 3324 h 405206"/>
                <a:gd name="connsiteX21" fmla="*/ 399193 w 453569"/>
                <a:gd name="connsiteY21" fmla="*/ 162299 h 405206"/>
                <a:gd name="connsiteX22" fmla="*/ 451411 w 453569"/>
                <a:gd name="connsiteY22" fmla="*/ 320660 h 405206"/>
                <a:gd name="connsiteX23" fmla="*/ 437232 w 453569"/>
                <a:gd name="connsiteY23" fmla="*/ 360267 h 405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53569" h="405206">
                  <a:moveTo>
                    <a:pt x="437232" y="360267"/>
                  </a:moveTo>
                  <a:cubicBezTo>
                    <a:pt x="396261" y="366266"/>
                    <a:pt x="358835" y="384672"/>
                    <a:pt x="319023" y="394557"/>
                  </a:cubicBezTo>
                  <a:cubicBezTo>
                    <a:pt x="302799" y="398579"/>
                    <a:pt x="287665" y="409010"/>
                    <a:pt x="269668" y="403760"/>
                  </a:cubicBezTo>
                  <a:cubicBezTo>
                    <a:pt x="254670" y="404510"/>
                    <a:pt x="246762" y="392580"/>
                    <a:pt x="238582" y="383854"/>
                  </a:cubicBezTo>
                  <a:cubicBezTo>
                    <a:pt x="219221" y="363199"/>
                    <a:pt x="198633" y="342952"/>
                    <a:pt x="198088" y="310980"/>
                  </a:cubicBezTo>
                  <a:cubicBezTo>
                    <a:pt x="197815" y="294959"/>
                    <a:pt x="191544" y="279962"/>
                    <a:pt x="181181" y="267078"/>
                  </a:cubicBezTo>
                  <a:cubicBezTo>
                    <a:pt x="177500" y="262510"/>
                    <a:pt x="173683" y="257943"/>
                    <a:pt x="167956" y="256647"/>
                  </a:cubicBezTo>
                  <a:cubicBezTo>
                    <a:pt x="158344" y="254534"/>
                    <a:pt x="147641" y="248535"/>
                    <a:pt x="139461" y="258352"/>
                  </a:cubicBezTo>
                  <a:cubicBezTo>
                    <a:pt x="132303" y="266941"/>
                    <a:pt x="139393" y="275190"/>
                    <a:pt x="142938" y="283098"/>
                  </a:cubicBezTo>
                  <a:cubicBezTo>
                    <a:pt x="147914" y="294278"/>
                    <a:pt x="156299" y="303208"/>
                    <a:pt x="163321" y="313025"/>
                  </a:cubicBezTo>
                  <a:cubicBezTo>
                    <a:pt x="166252" y="317183"/>
                    <a:pt x="169252" y="321273"/>
                    <a:pt x="171570" y="325841"/>
                  </a:cubicBezTo>
                  <a:cubicBezTo>
                    <a:pt x="176546" y="335794"/>
                    <a:pt x="175660" y="344861"/>
                    <a:pt x="165979" y="350860"/>
                  </a:cubicBezTo>
                  <a:cubicBezTo>
                    <a:pt x="156913" y="356518"/>
                    <a:pt x="148869" y="353041"/>
                    <a:pt x="142597" y="345133"/>
                  </a:cubicBezTo>
                  <a:cubicBezTo>
                    <a:pt x="133871" y="334158"/>
                    <a:pt x="126100" y="322432"/>
                    <a:pt x="119010" y="310366"/>
                  </a:cubicBezTo>
                  <a:cubicBezTo>
                    <a:pt x="102444" y="282143"/>
                    <a:pt x="81447" y="257465"/>
                    <a:pt x="58883" y="234083"/>
                  </a:cubicBezTo>
                  <a:cubicBezTo>
                    <a:pt x="44090" y="218744"/>
                    <a:pt x="42385" y="219085"/>
                    <a:pt x="29978" y="235583"/>
                  </a:cubicBezTo>
                  <a:cubicBezTo>
                    <a:pt x="24865" y="242400"/>
                    <a:pt x="20230" y="249217"/>
                    <a:pt x="10277" y="248058"/>
                  </a:cubicBezTo>
                  <a:cubicBezTo>
                    <a:pt x="1346" y="244854"/>
                    <a:pt x="461" y="237150"/>
                    <a:pt x="119" y="229379"/>
                  </a:cubicBezTo>
                  <a:cubicBezTo>
                    <a:pt x="-971" y="202929"/>
                    <a:pt x="5505" y="178660"/>
                    <a:pt x="15594" y="153914"/>
                  </a:cubicBezTo>
                  <a:cubicBezTo>
                    <a:pt x="34955" y="106467"/>
                    <a:pt x="68495" y="70677"/>
                    <a:pt x="104012" y="35910"/>
                  </a:cubicBezTo>
                  <a:cubicBezTo>
                    <a:pt x="110420" y="29638"/>
                    <a:pt x="172183" y="-11878"/>
                    <a:pt x="242672" y="3324"/>
                  </a:cubicBezTo>
                  <a:cubicBezTo>
                    <a:pt x="328499" y="23094"/>
                    <a:pt x="365652" y="91401"/>
                    <a:pt x="399193" y="162299"/>
                  </a:cubicBezTo>
                  <a:cubicBezTo>
                    <a:pt x="423052" y="212745"/>
                    <a:pt x="438391" y="266464"/>
                    <a:pt x="451411" y="320660"/>
                  </a:cubicBezTo>
                  <a:cubicBezTo>
                    <a:pt x="454888" y="336067"/>
                    <a:pt x="456524" y="352223"/>
                    <a:pt x="437232" y="360267"/>
                  </a:cubicBezTo>
                  <a:close/>
                </a:path>
              </a:pathLst>
            </a:custGeom>
            <a:solidFill>
              <a:srgbClr val="160B09"/>
            </a:solidFill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6530668-6753-4B9D-8963-3599A46374BA}"/>
                </a:ext>
              </a:extLst>
            </p:cNvPr>
            <p:cNvSpPr/>
            <p:nvPr/>
          </p:nvSpPr>
          <p:spPr>
            <a:xfrm>
              <a:off x="8303967" y="1206946"/>
              <a:ext cx="189741" cy="123073"/>
            </a:xfrm>
            <a:custGeom>
              <a:avLst/>
              <a:gdLst>
                <a:gd name="connsiteX0" fmla="*/ 184288 w 189741"/>
                <a:gd name="connsiteY0" fmla="*/ 99754 h 123073"/>
                <a:gd name="connsiteX1" fmla="*/ 189741 w 189741"/>
                <a:gd name="connsiteY1" fmla="*/ 115297 h 123073"/>
                <a:gd name="connsiteX2" fmla="*/ 167995 w 189741"/>
                <a:gd name="connsiteY2" fmla="*/ 121705 h 123073"/>
                <a:gd name="connsiteX3" fmla="*/ 24972 w 189741"/>
                <a:gd name="connsiteY3" fmla="*/ 107390 h 123073"/>
                <a:gd name="connsiteX4" fmla="*/ 5884 w 189741"/>
                <a:gd name="connsiteY4" fmla="*/ 106912 h 123073"/>
                <a:gd name="connsiteX5" fmla="*/ 8543 w 189741"/>
                <a:gd name="connsiteY5" fmla="*/ 81076 h 123073"/>
                <a:gd name="connsiteX6" fmla="*/ 35198 w 189741"/>
                <a:gd name="connsiteY6" fmla="*/ 23948 h 123073"/>
                <a:gd name="connsiteX7" fmla="*/ 50604 w 189741"/>
                <a:gd name="connsiteY7" fmla="*/ 7655 h 123073"/>
                <a:gd name="connsiteX8" fmla="*/ 103096 w 189741"/>
                <a:gd name="connsiteY8" fmla="*/ 225 h 123073"/>
                <a:gd name="connsiteX9" fmla="*/ 134932 w 189741"/>
                <a:gd name="connsiteY9" fmla="*/ 18699 h 123073"/>
                <a:gd name="connsiteX10" fmla="*/ 184288 w 189741"/>
                <a:gd name="connsiteY10" fmla="*/ 99754 h 12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741" h="123073">
                  <a:moveTo>
                    <a:pt x="184288" y="99754"/>
                  </a:moveTo>
                  <a:cubicBezTo>
                    <a:pt x="186128" y="104935"/>
                    <a:pt x="187969" y="110116"/>
                    <a:pt x="189741" y="115297"/>
                  </a:cubicBezTo>
                  <a:cubicBezTo>
                    <a:pt x="184833" y="125318"/>
                    <a:pt x="175698" y="123410"/>
                    <a:pt x="167995" y="121705"/>
                  </a:cubicBezTo>
                  <a:cubicBezTo>
                    <a:pt x="120889" y="111139"/>
                    <a:pt x="73101" y="107867"/>
                    <a:pt x="24972" y="107390"/>
                  </a:cubicBezTo>
                  <a:cubicBezTo>
                    <a:pt x="18632" y="107321"/>
                    <a:pt x="12224" y="107117"/>
                    <a:pt x="5884" y="106912"/>
                  </a:cubicBezTo>
                  <a:cubicBezTo>
                    <a:pt x="-1546" y="97437"/>
                    <a:pt x="-3251" y="88574"/>
                    <a:pt x="8543" y="81076"/>
                  </a:cubicBezTo>
                  <a:cubicBezTo>
                    <a:pt x="13179" y="60011"/>
                    <a:pt x="19655" y="39900"/>
                    <a:pt x="35198" y="23948"/>
                  </a:cubicBezTo>
                  <a:cubicBezTo>
                    <a:pt x="37311" y="15631"/>
                    <a:pt x="42901" y="10655"/>
                    <a:pt x="50604" y="7655"/>
                  </a:cubicBezTo>
                  <a:cubicBezTo>
                    <a:pt x="67306" y="-525"/>
                    <a:pt x="85167" y="-321"/>
                    <a:pt x="103096" y="225"/>
                  </a:cubicBezTo>
                  <a:cubicBezTo>
                    <a:pt x="114003" y="5815"/>
                    <a:pt x="132478" y="-1479"/>
                    <a:pt x="134932" y="18699"/>
                  </a:cubicBezTo>
                  <a:cubicBezTo>
                    <a:pt x="151429" y="45627"/>
                    <a:pt x="167859" y="72691"/>
                    <a:pt x="184288" y="99754"/>
                  </a:cubicBezTo>
                  <a:close/>
                </a:path>
              </a:pathLst>
            </a:custGeom>
            <a:solidFill>
              <a:srgbClr val="FCC191"/>
            </a:solidFill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B6C589A7-0AF5-46FD-9358-01E56B240D87}"/>
                </a:ext>
              </a:extLst>
            </p:cNvPr>
            <p:cNvSpPr/>
            <p:nvPr/>
          </p:nvSpPr>
          <p:spPr>
            <a:xfrm>
              <a:off x="7136000" y="1237161"/>
              <a:ext cx="1702224" cy="1111502"/>
            </a:xfrm>
            <a:custGeom>
              <a:avLst/>
              <a:gdLst>
                <a:gd name="connsiteX0" fmla="*/ 1665092 w 1702224"/>
                <a:gd name="connsiteY0" fmla="*/ 402760 h 1111502"/>
                <a:gd name="connsiteX1" fmla="*/ 1581787 w 1702224"/>
                <a:gd name="connsiteY1" fmla="*/ 308002 h 1111502"/>
                <a:gd name="connsiteX2" fmla="*/ 1467532 w 1702224"/>
                <a:gd name="connsiteY2" fmla="*/ 184476 h 1111502"/>
                <a:gd name="connsiteX3" fmla="*/ 1406656 w 1702224"/>
                <a:gd name="connsiteY3" fmla="*/ 112829 h 1111502"/>
                <a:gd name="connsiteX4" fmla="*/ 1352051 w 1702224"/>
                <a:gd name="connsiteY4" fmla="*/ 81606 h 1111502"/>
                <a:gd name="connsiteX5" fmla="*/ 1338894 w 1702224"/>
                <a:gd name="connsiteY5" fmla="*/ 81606 h 1111502"/>
                <a:gd name="connsiteX6" fmla="*/ 1175283 w 1702224"/>
                <a:gd name="connsiteY6" fmla="*/ 68722 h 1111502"/>
                <a:gd name="connsiteX7" fmla="*/ 1158104 w 1702224"/>
                <a:gd name="connsiteY7" fmla="*/ 67904 h 1111502"/>
                <a:gd name="connsiteX8" fmla="*/ 1051962 w 1702224"/>
                <a:gd name="connsiteY8" fmla="*/ 26660 h 1111502"/>
                <a:gd name="connsiteX9" fmla="*/ 1034306 w 1702224"/>
                <a:gd name="connsiteY9" fmla="*/ 15685 h 1111502"/>
                <a:gd name="connsiteX10" fmla="*/ 1014877 w 1702224"/>
                <a:gd name="connsiteY10" fmla="*/ 7573 h 1111502"/>
                <a:gd name="connsiteX11" fmla="*/ 985700 w 1702224"/>
                <a:gd name="connsiteY11" fmla="*/ 3687 h 1111502"/>
                <a:gd name="connsiteX12" fmla="*/ 843972 w 1702224"/>
                <a:gd name="connsiteY12" fmla="*/ 46021 h 1111502"/>
                <a:gd name="connsiteX13" fmla="*/ 808046 w 1702224"/>
                <a:gd name="connsiteY13" fmla="*/ 103080 h 1111502"/>
                <a:gd name="connsiteX14" fmla="*/ 811932 w 1702224"/>
                <a:gd name="connsiteY14" fmla="*/ 143301 h 1111502"/>
                <a:gd name="connsiteX15" fmla="*/ 820453 w 1702224"/>
                <a:gd name="connsiteY15" fmla="*/ 144937 h 1111502"/>
                <a:gd name="connsiteX16" fmla="*/ 814113 w 1702224"/>
                <a:gd name="connsiteY16" fmla="*/ 186658 h 1111502"/>
                <a:gd name="connsiteX17" fmla="*/ 670477 w 1702224"/>
                <a:gd name="connsiteY17" fmla="*/ 312092 h 1111502"/>
                <a:gd name="connsiteX18" fmla="*/ 540680 w 1702224"/>
                <a:gd name="connsiteY18" fmla="*/ 409850 h 1111502"/>
                <a:gd name="connsiteX19" fmla="*/ 486143 w 1702224"/>
                <a:gd name="connsiteY19" fmla="*/ 524581 h 1111502"/>
                <a:gd name="connsiteX20" fmla="*/ 473940 w 1702224"/>
                <a:gd name="connsiteY20" fmla="*/ 555872 h 1111502"/>
                <a:gd name="connsiteX21" fmla="*/ 392476 w 1702224"/>
                <a:gd name="connsiteY21" fmla="*/ 654515 h 1111502"/>
                <a:gd name="connsiteX22" fmla="*/ 291310 w 1702224"/>
                <a:gd name="connsiteY22" fmla="*/ 702985 h 1111502"/>
                <a:gd name="connsiteX23" fmla="*/ 251294 w 1702224"/>
                <a:gd name="connsiteY23" fmla="*/ 705371 h 1111502"/>
                <a:gd name="connsiteX24" fmla="*/ 203097 w 1702224"/>
                <a:gd name="connsiteY24" fmla="*/ 697599 h 1111502"/>
                <a:gd name="connsiteX25" fmla="*/ 203097 w 1702224"/>
                <a:gd name="connsiteY25" fmla="*/ 697599 h 1111502"/>
                <a:gd name="connsiteX26" fmla="*/ 104931 w 1702224"/>
                <a:gd name="connsiteY26" fmla="*/ 657583 h 1111502"/>
                <a:gd name="connsiteX27" fmla="*/ 62188 w 1702224"/>
                <a:gd name="connsiteY27" fmla="*/ 651788 h 1111502"/>
                <a:gd name="connsiteX28" fmla="*/ 356 w 1702224"/>
                <a:gd name="connsiteY28" fmla="*/ 722823 h 1111502"/>
                <a:gd name="connsiteX29" fmla="*/ 2879 w 1702224"/>
                <a:gd name="connsiteY29" fmla="*/ 729094 h 1111502"/>
                <a:gd name="connsiteX30" fmla="*/ 1516 w 1702224"/>
                <a:gd name="connsiteY30" fmla="*/ 741774 h 1111502"/>
                <a:gd name="connsiteX31" fmla="*/ 98523 w 1702224"/>
                <a:gd name="connsiteY31" fmla="*/ 837554 h 1111502"/>
                <a:gd name="connsiteX32" fmla="*/ 256407 w 1702224"/>
                <a:gd name="connsiteY32" fmla="*/ 909065 h 1111502"/>
                <a:gd name="connsiteX33" fmla="*/ 256407 w 1702224"/>
                <a:gd name="connsiteY33" fmla="*/ 909065 h 1111502"/>
                <a:gd name="connsiteX34" fmla="*/ 256407 w 1702224"/>
                <a:gd name="connsiteY34" fmla="*/ 909065 h 1111502"/>
                <a:gd name="connsiteX35" fmla="*/ 322123 w 1702224"/>
                <a:gd name="connsiteY35" fmla="*/ 921473 h 1111502"/>
                <a:gd name="connsiteX36" fmla="*/ 387976 w 1702224"/>
                <a:gd name="connsiteY36" fmla="*/ 918337 h 1111502"/>
                <a:gd name="connsiteX37" fmla="*/ 488733 w 1702224"/>
                <a:gd name="connsiteY37" fmla="*/ 864550 h 1111502"/>
                <a:gd name="connsiteX38" fmla="*/ 540407 w 1702224"/>
                <a:gd name="connsiteY38" fmla="*/ 825215 h 1111502"/>
                <a:gd name="connsiteX39" fmla="*/ 697200 w 1702224"/>
                <a:gd name="connsiteY39" fmla="*/ 717505 h 1111502"/>
                <a:gd name="connsiteX40" fmla="*/ 697200 w 1702224"/>
                <a:gd name="connsiteY40" fmla="*/ 717505 h 1111502"/>
                <a:gd name="connsiteX41" fmla="*/ 738444 w 1702224"/>
                <a:gd name="connsiteY41" fmla="*/ 693509 h 1111502"/>
                <a:gd name="connsiteX42" fmla="*/ 764008 w 1702224"/>
                <a:gd name="connsiteY42" fmla="*/ 700121 h 1111502"/>
                <a:gd name="connsiteX43" fmla="*/ 788617 w 1702224"/>
                <a:gd name="connsiteY43" fmla="*/ 736525 h 1111502"/>
                <a:gd name="connsiteX44" fmla="*/ 824748 w 1702224"/>
                <a:gd name="connsiteY44" fmla="*/ 829715 h 1111502"/>
                <a:gd name="connsiteX45" fmla="*/ 831497 w 1702224"/>
                <a:gd name="connsiteY45" fmla="*/ 959648 h 1111502"/>
                <a:gd name="connsiteX46" fmla="*/ 850244 w 1702224"/>
                <a:gd name="connsiteY46" fmla="*/ 1091150 h 1111502"/>
                <a:gd name="connsiteX47" fmla="*/ 877649 w 1702224"/>
                <a:gd name="connsiteY47" fmla="*/ 1109556 h 1111502"/>
                <a:gd name="connsiteX48" fmla="*/ 1027966 w 1702224"/>
                <a:gd name="connsiteY48" fmla="*/ 1075880 h 1111502"/>
                <a:gd name="connsiteX49" fmla="*/ 1194644 w 1702224"/>
                <a:gd name="connsiteY49" fmla="*/ 1053929 h 1111502"/>
                <a:gd name="connsiteX50" fmla="*/ 1316124 w 1702224"/>
                <a:gd name="connsiteY50" fmla="*/ 1040363 h 1111502"/>
                <a:gd name="connsiteX51" fmla="*/ 1487847 w 1702224"/>
                <a:gd name="connsiteY51" fmla="*/ 1047725 h 1111502"/>
                <a:gd name="connsiteX52" fmla="*/ 1513343 w 1702224"/>
                <a:gd name="connsiteY52" fmla="*/ 1053247 h 1111502"/>
                <a:gd name="connsiteX53" fmla="*/ 1530181 w 1702224"/>
                <a:gd name="connsiteY53" fmla="*/ 1044044 h 1111502"/>
                <a:gd name="connsiteX54" fmla="*/ 1539930 w 1702224"/>
                <a:gd name="connsiteY54" fmla="*/ 1017798 h 1111502"/>
                <a:gd name="connsiteX55" fmla="*/ 1531340 w 1702224"/>
                <a:gd name="connsiteY55" fmla="*/ 945673 h 1111502"/>
                <a:gd name="connsiteX56" fmla="*/ 1493983 w 1702224"/>
                <a:gd name="connsiteY56" fmla="*/ 669104 h 1111502"/>
                <a:gd name="connsiteX57" fmla="*/ 1512661 w 1702224"/>
                <a:gd name="connsiteY57" fmla="*/ 650970 h 1111502"/>
                <a:gd name="connsiteX58" fmla="*/ 1578787 w 1702224"/>
                <a:gd name="connsiteY58" fmla="*/ 659492 h 1111502"/>
                <a:gd name="connsiteX59" fmla="*/ 1678453 w 1702224"/>
                <a:gd name="connsiteY59" fmla="*/ 607341 h 1111502"/>
                <a:gd name="connsiteX60" fmla="*/ 1693110 w 1702224"/>
                <a:gd name="connsiteY60" fmla="*/ 585253 h 1111502"/>
                <a:gd name="connsiteX61" fmla="*/ 1665092 w 1702224"/>
                <a:gd name="connsiteY61" fmla="*/ 402760 h 111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702224" h="1111502">
                  <a:moveTo>
                    <a:pt x="1665092" y="402760"/>
                  </a:moveTo>
                  <a:cubicBezTo>
                    <a:pt x="1640346" y="368470"/>
                    <a:pt x="1610691" y="338611"/>
                    <a:pt x="1581787" y="308002"/>
                  </a:cubicBezTo>
                  <a:cubicBezTo>
                    <a:pt x="1543270" y="267236"/>
                    <a:pt x="1503117" y="227969"/>
                    <a:pt x="1467532" y="184476"/>
                  </a:cubicBezTo>
                  <a:cubicBezTo>
                    <a:pt x="1454511" y="154481"/>
                    <a:pt x="1429016" y="134848"/>
                    <a:pt x="1406656" y="112829"/>
                  </a:cubicBezTo>
                  <a:cubicBezTo>
                    <a:pt x="1391453" y="97899"/>
                    <a:pt x="1372434" y="88151"/>
                    <a:pt x="1352051" y="81606"/>
                  </a:cubicBezTo>
                  <a:cubicBezTo>
                    <a:pt x="1347688" y="82629"/>
                    <a:pt x="1343256" y="82288"/>
                    <a:pt x="1338894" y="81606"/>
                  </a:cubicBezTo>
                  <a:cubicBezTo>
                    <a:pt x="1284629" y="73426"/>
                    <a:pt x="1230433" y="65109"/>
                    <a:pt x="1175283" y="68722"/>
                  </a:cubicBezTo>
                  <a:cubicBezTo>
                    <a:pt x="1169557" y="67768"/>
                    <a:pt x="1163831" y="68177"/>
                    <a:pt x="1158104" y="67904"/>
                  </a:cubicBezTo>
                  <a:cubicBezTo>
                    <a:pt x="1118156" y="65995"/>
                    <a:pt x="1078821" y="62382"/>
                    <a:pt x="1051962" y="26660"/>
                  </a:cubicBezTo>
                  <a:cubicBezTo>
                    <a:pt x="1047531" y="20798"/>
                    <a:pt x="1040441" y="19025"/>
                    <a:pt x="1034306" y="15685"/>
                  </a:cubicBezTo>
                  <a:cubicBezTo>
                    <a:pt x="1029329" y="9345"/>
                    <a:pt x="1022717" y="6891"/>
                    <a:pt x="1014877" y="7573"/>
                  </a:cubicBezTo>
                  <a:cubicBezTo>
                    <a:pt x="1006560" y="-4289"/>
                    <a:pt x="995857" y="551"/>
                    <a:pt x="985700" y="3687"/>
                  </a:cubicBezTo>
                  <a:cubicBezTo>
                    <a:pt x="938662" y="18548"/>
                    <a:pt x="892237" y="35182"/>
                    <a:pt x="843972" y="46021"/>
                  </a:cubicBezTo>
                  <a:cubicBezTo>
                    <a:pt x="824680" y="60473"/>
                    <a:pt x="803888" y="74244"/>
                    <a:pt x="808046" y="103080"/>
                  </a:cubicBezTo>
                  <a:cubicBezTo>
                    <a:pt x="809955" y="116442"/>
                    <a:pt x="810296" y="129871"/>
                    <a:pt x="811932" y="143301"/>
                  </a:cubicBezTo>
                  <a:cubicBezTo>
                    <a:pt x="814590" y="143165"/>
                    <a:pt x="817386" y="143642"/>
                    <a:pt x="820453" y="144937"/>
                  </a:cubicBezTo>
                  <a:cubicBezTo>
                    <a:pt x="830270" y="160616"/>
                    <a:pt x="825225" y="175273"/>
                    <a:pt x="814113" y="186658"/>
                  </a:cubicBezTo>
                  <a:cubicBezTo>
                    <a:pt x="769598" y="232196"/>
                    <a:pt x="727332" y="279847"/>
                    <a:pt x="670477" y="312092"/>
                  </a:cubicBezTo>
                  <a:cubicBezTo>
                    <a:pt x="623303" y="338815"/>
                    <a:pt x="582196" y="375150"/>
                    <a:pt x="540680" y="409850"/>
                  </a:cubicBezTo>
                  <a:cubicBezTo>
                    <a:pt x="506253" y="438618"/>
                    <a:pt x="489960" y="479520"/>
                    <a:pt x="486143" y="524581"/>
                  </a:cubicBezTo>
                  <a:cubicBezTo>
                    <a:pt x="485120" y="536239"/>
                    <a:pt x="483484" y="548032"/>
                    <a:pt x="473940" y="555872"/>
                  </a:cubicBezTo>
                  <a:cubicBezTo>
                    <a:pt x="440264" y="583413"/>
                    <a:pt x="417768" y="620362"/>
                    <a:pt x="392476" y="654515"/>
                  </a:cubicBezTo>
                  <a:cubicBezTo>
                    <a:pt x="366435" y="689760"/>
                    <a:pt x="334940" y="707007"/>
                    <a:pt x="291310" y="702985"/>
                  </a:cubicBezTo>
                  <a:cubicBezTo>
                    <a:pt x="278017" y="701758"/>
                    <a:pt x="264587" y="703053"/>
                    <a:pt x="251294" y="705371"/>
                  </a:cubicBezTo>
                  <a:cubicBezTo>
                    <a:pt x="234592" y="708234"/>
                    <a:pt x="218163" y="706393"/>
                    <a:pt x="203097" y="697599"/>
                  </a:cubicBezTo>
                  <a:cubicBezTo>
                    <a:pt x="203097" y="697599"/>
                    <a:pt x="203097" y="697599"/>
                    <a:pt x="203097" y="697599"/>
                  </a:cubicBezTo>
                  <a:cubicBezTo>
                    <a:pt x="170307" y="684374"/>
                    <a:pt x="137312" y="671762"/>
                    <a:pt x="104931" y="657583"/>
                  </a:cubicBezTo>
                  <a:cubicBezTo>
                    <a:pt x="90819" y="651379"/>
                    <a:pt x="77322" y="647221"/>
                    <a:pt x="62188" y="651788"/>
                  </a:cubicBezTo>
                  <a:cubicBezTo>
                    <a:pt x="35124" y="669854"/>
                    <a:pt x="19376" y="697804"/>
                    <a:pt x="356" y="722823"/>
                  </a:cubicBezTo>
                  <a:cubicBezTo>
                    <a:pt x="1516" y="724527"/>
                    <a:pt x="2401" y="726572"/>
                    <a:pt x="2879" y="729094"/>
                  </a:cubicBezTo>
                  <a:cubicBezTo>
                    <a:pt x="1583" y="733321"/>
                    <a:pt x="-2029" y="738843"/>
                    <a:pt x="1516" y="741774"/>
                  </a:cubicBezTo>
                  <a:cubicBezTo>
                    <a:pt x="36760" y="770815"/>
                    <a:pt x="56734" y="815262"/>
                    <a:pt x="98523" y="837554"/>
                  </a:cubicBezTo>
                  <a:cubicBezTo>
                    <a:pt x="149583" y="864823"/>
                    <a:pt x="200916" y="891477"/>
                    <a:pt x="256407" y="909065"/>
                  </a:cubicBezTo>
                  <a:cubicBezTo>
                    <a:pt x="256407" y="909065"/>
                    <a:pt x="256407" y="909065"/>
                    <a:pt x="256407" y="909065"/>
                  </a:cubicBezTo>
                  <a:cubicBezTo>
                    <a:pt x="256407" y="909065"/>
                    <a:pt x="256407" y="909065"/>
                    <a:pt x="256407" y="909065"/>
                  </a:cubicBezTo>
                  <a:cubicBezTo>
                    <a:pt x="278699" y="911043"/>
                    <a:pt x="300377" y="916224"/>
                    <a:pt x="322123" y="921473"/>
                  </a:cubicBezTo>
                  <a:cubicBezTo>
                    <a:pt x="344347" y="926858"/>
                    <a:pt x="366366" y="926654"/>
                    <a:pt x="387976" y="918337"/>
                  </a:cubicBezTo>
                  <a:cubicBezTo>
                    <a:pt x="423834" y="904634"/>
                    <a:pt x="458943" y="889978"/>
                    <a:pt x="488733" y="864550"/>
                  </a:cubicBezTo>
                  <a:cubicBezTo>
                    <a:pt x="505162" y="850507"/>
                    <a:pt x="523160" y="838236"/>
                    <a:pt x="540407" y="825215"/>
                  </a:cubicBezTo>
                  <a:cubicBezTo>
                    <a:pt x="589695" y="784994"/>
                    <a:pt x="642732" y="750159"/>
                    <a:pt x="697200" y="717505"/>
                  </a:cubicBezTo>
                  <a:lnTo>
                    <a:pt x="697200" y="717505"/>
                  </a:lnTo>
                  <a:cubicBezTo>
                    <a:pt x="710903" y="709461"/>
                    <a:pt x="724537" y="701280"/>
                    <a:pt x="738444" y="693509"/>
                  </a:cubicBezTo>
                  <a:cubicBezTo>
                    <a:pt x="748806" y="687714"/>
                    <a:pt x="757191" y="688260"/>
                    <a:pt x="764008" y="700121"/>
                  </a:cubicBezTo>
                  <a:cubicBezTo>
                    <a:pt x="771302" y="712801"/>
                    <a:pt x="781119" y="723981"/>
                    <a:pt x="788617" y="736525"/>
                  </a:cubicBezTo>
                  <a:cubicBezTo>
                    <a:pt x="806001" y="765429"/>
                    <a:pt x="824271" y="793584"/>
                    <a:pt x="824748" y="829715"/>
                  </a:cubicBezTo>
                  <a:cubicBezTo>
                    <a:pt x="825362" y="873071"/>
                    <a:pt x="827475" y="916496"/>
                    <a:pt x="831497" y="959648"/>
                  </a:cubicBezTo>
                  <a:cubicBezTo>
                    <a:pt x="835587" y="1003687"/>
                    <a:pt x="827679" y="1049293"/>
                    <a:pt x="850244" y="1091150"/>
                  </a:cubicBezTo>
                  <a:cubicBezTo>
                    <a:pt x="856925" y="1103626"/>
                    <a:pt x="863810" y="1110374"/>
                    <a:pt x="877649" y="1109556"/>
                  </a:cubicBezTo>
                  <a:cubicBezTo>
                    <a:pt x="889101" y="1120668"/>
                    <a:pt x="988290" y="1080788"/>
                    <a:pt x="1027966" y="1075880"/>
                  </a:cubicBezTo>
                  <a:cubicBezTo>
                    <a:pt x="1083593" y="1068995"/>
                    <a:pt x="1138880" y="1058701"/>
                    <a:pt x="1194644" y="1053929"/>
                  </a:cubicBezTo>
                  <a:cubicBezTo>
                    <a:pt x="1235274" y="1050452"/>
                    <a:pt x="1275085" y="1041249"/>
                    <a:pt x="1316124" y="1040363"/>
                  </a:cubicBezTo>
                  <a:cubicBezTo>
                    <a:pt x="1373592" y="1039136"/>
                    <a:pt x="1430652" y="1044794"/>
                    <a:pt x="1487847" y="1047725"/>
                  </a:cubicBezTo>
                  <a:cubicBezTo>
                    <a:pt x="1496164" y="1048134"/>
                    <a:pt x="1506049" y="1046157"/>
                    <a:pt x="1513343" y="1053247"/>
                  </a:cubicBezTo>
                  <a:cubicBezTo>
                    <a:pt x="1515729" y="1055429"/>
                    <a:pt x="1523909" y="1046703"/>
                    <a:pt x="1530181" y="1044044"/>
                  </a:cubicBezTo>
                  <a:cubicBezTo>
                    <a:pt x="1542656" y="1038727"/>
                    <a:pt x="1541429" y="1027751"/>
                    <a:pt x="1539930" y="1017798"/>
                  </a:cubicBezTo>
                  <a:cubicBezTo>
                    <a:pt x="1536180" y="993802"/>
                    <a:pt x="1534340" y="969670"/>
                    <a:pt x="1531340" y="945673"/>
                  </a:cubicBezTo>
                  <a:cubicBezTo>
                    <a:pt x="1519751" y="853370"/>
                    <a:pt x="1506594" y="761271"/>
                    <a:pt x="1493983" y="669104"/>
                  </a:cubicBezTo>
                  <a:cubicBezTo>
                    <a:pt x="1491392" y="649948"/>
                    <a:pt x="1493232" y="648652"/>
                    <a:pt x="1512661" y="650970"/>
                  </a:cubicBezTo>
                  <a:cubicBezTo>
                    <a:pt x="1534681" y="653561"/>
                    <a:pt x="1555882" y="660991"/>
                    <a:pt x="1578787" y="659492"/>
                  </a:cubicBezTo>
                  <a:cubicBezTo>
                    <a:pt x="1620167" y="656765"/>
                    <a:pt x="1648935" y="631610"/>
                    <a:pt x="1678453" y="607341"/>
                  </a:cubicBezTo>
                  <a:cubicBezTo>
                    <a:pt x="1685339" y="601683"/>
                    <a:pt x="1690860" y="593979"/>
                    <a:pt x="1693110" y="585253"/>
                  </a:cubicBezTo>
                  <a:cubicBezTo>
                    <a:pt x="1709607" y="520423"/>
                    <a:pt x="1705653" y="458796"/>
                    <a:pt x="1665092" y="402760"/>
                  </a:cubicBezTo>
                  <a:close/>
                </a:path>
              </a:pathLst>
            </a:custGeom>
            <a:solidFill>
              <a:srgbClr val="A8ADC3"/>
            </a:solidFill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704C6C8-2DA9-4C29-9A6C-F95B855BD316}"/>
                </a:ext>
              </a:extLst>
            </p:cNvPr>
            <p:cNvSpPr/>
            <p:nvPr/>
          </p:nvSpPr>
          <p:spPr>
            <a:xfrm>
              <a:off x="7006002" y="1785314"/>
              <a:ext cx="191980" cy="180940"/>
            </a:xfrm>
            <a:custGeom>
              <a:avLst/>
              <a:gdLst>
                <a:gd name="connsiteX0" fmla="*/ 132808 w 191980"/>
                <a:gd name="connsiteY0" fmla="*/ 180941 h 180940"/>
                <a:gd name="connsiteX1" fmla="*/ 73977 w 191980"/>
                <a:gd name="connsiteY1" fmla="*/ 168397 h 180940"/>
                <a:gd name="connsiteX2" fmla="*/ 19712 w 191980"/>
                <a:gd name="connsiteY2" fmla="*/ 130017 h 180940"/>
                <a:gd name="connsiteX3" fmla="*/ 6555 w 191980"/>
                <a:gd name="connsiteY3" fmla="*/ 111611 h 180940"/>
                <a:gd name="connsiteX4" fmla="*/ 18963 w 191980"/>
                <a:gd name="connsiteY4" fmla="*/ 4651 h 180940"/>
                <a:gd name="connsiteX5" fmla="*/ 77317 w 191980"/>
                <a:gd name="connsiteY5" fmla="*/ 10991 h 180940"/>
                <a:gd name="connsiteX6" fmla="*/ 140920 w 191980"/>
                <a:gd name="connsiteY6" fmla="*/ 8945 h 180940"/>
                <a:gd name="connsiteX7" fmla="*/ 170984 w 191980"/>
                <a:gd name="connsiteY7" fmla="*/ 20398 h 180940"/>
                <a:gd name="connsiteX8" fmla="*/ 191981 w 191980"/>
                <a:gd name="connsiteY8" fmla="*/ 103635 h 180940"/>
                <a:gd name="connsiteX9" fmla="*/ 132808 w 191980"/>
                <a:gd name="connsiteY9" fmla="*/ 180941 h 180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1980" h="180940">
                  <a:moveTo>
                    <a:pt x="132808" y="180941"/>
                  </a:moveTo>
                  <a:cubicBezTo>
                    <a:pt x="114197" y="172692"/>
                    <a:pt x="92928" y="179918"/>
                    <a:pt x="73977" y="168397"/>
                  </a:cubicBezTo>
                  <a:cubicBezTo>
                    <a:pt x="54888" y="156740"/>
                    <a:pt x="36550" y="144606"/>
                    <a:pt x="19712" y="130017"/>
                  </a:cubicBezTo>
                  <a:cubicBezTo>
                    <a:pt x="13850" y="124904"/>
                    <a:pt x="8464" y="118837"/>
                    <a:pt x="6555" y="111611"/>
                  </a:cubicBezTo>
                  <a:cubicBezTo>
                    <a:pt x="-3125" y="74458"/>
                    <a:pt x="-4420" y="38054"/>
                    <a:pt x="18963" y="4651"/>
                  </a:cubicBezTo>
                  <a:cubicBezTo>
                    <a:pt x="39550" y="-3871"/>
                    <a:pt x="59320" y="-53"/>
                    <a:pt x="77317" y="10991"/>
                  </a:cubicBezTo>
                  <a:cubicBezTo>
                    <a:pt x="99472" y="24557"/>
                    <a:pt x="119378" y="24011"/>
                    <a:pt x="140920" y="8945"/>
                  </a:cubicBezTo>
                  <a:cubicBezTo>
                    <a:pt x="160076" y="-4416"/>
                    <a:pt x="164644" y="-1962"/>
                    <a:pt x="170984" y="20398"/>
                  </a:cubicBezTo>
                  <a:cubicBezTo>
                    <a:pt x="178755" y="47939"/>
                    <a:pt x="188776" y="74935"/>
                    <a:pt x="191981" y="103635"/>
                  </a:cubicBezTo>
                  <a:cubicBezTo>
                    <a:pt x="178210" y="133903"/>
                    <a:pt x="155032" y="157081"/>
                    <a:pt x="132808" y="180941"/>
                  </a:cubicBezTo>
                  <a:close/>
                </a:path>
              </a:pathLst>
            </a:custGeom>
            <a:solidFill>
              <a:srgbClr val="FDC092"/>
            </a:solidFill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F2F2DB6-4D95-4962-B27C-D7EF24B6CC8B}"/>
                </a:ext>
              </a:extLst>
            </p:cNvPr>
            <p:cNvSpPr/>
            <p:nvPr/>
          </p:nvSpPr>
          <p:spPr>
            <a:xfrm>
              <a:off x="7721161" y="1087667"/>
              <a:ext cx="261947" cy="322857"/>
            </a:xfrm>
            <a:custGeom>
              <a:avLst/>
              <a:gdLst>
                <a:gd name="connsiteX0" fmla="*/ 235224 w 261947"/>
                <a:gd name="connsiteY0" fmla="*/ 294430 h 322857"/>
                <a:gd name="connsiteX1" fmla="*/ 173870 w 261947"/>
                <a:gd name="connsiteY1" fmla="*/ 322858 h 322857"/>
                <a:gd name="connsiteX2" fmla="*/ 147352 w 261947"/>
                <a:gd name="connsiteY2" fmla="*/ 310723 h 322857"/>
                <a:gd name="connsiteX3" fmla="*/ 49935 w 261947"/>
                <a:gd name="connsiteY3" fmla="*/ 195037 h 322857"/>
                <a:gd name="connsiteX4" fmla="*/ 38346 w 261947"/>
                <a:gd name="connsiteY4" fmla="*/ 173222 h 322857"/>
                <a:gd name="connsiteX5" fmla="*/ 2352 w 261947"/>
                <a:gd name="connsiteY5" fmla="*/ 64149 h 322857"/>
                <a:gd name="connsiteX6" fmla="*/ 4193 w 261947"/>
                <a:gd name="connsiteY6" fmla="*/ 43220 h 322857"/>
                <a:gd name="connsiteX7" fmla="*/ 32825 w 261947"/>
                <a:gd name="connsiteY7" fmla="*/ 0 h 322857"/>
                <a:gd name="connsiteX8" fmla="*/ 136035 w 261947"/>
                <a:gd name="connsiteY8" fmla="*/ 128025 h 322857"/>
                <a:gd name="connsiteX9" fmla="*/ 155123 w 261947"/>
                <a:gd name="connsiteY9" fmla="*/ 142273 h 322857"/>
                <a:gd name="connsiteX10" fmla="*/ 149465 w 261947"/>
                <a:gd name="connsiteY10" fmla="*/ 116777 h 322857"/>
                <a:gd name="connsiteX11" fmla="*/ 120424 w 261947"/>
                <a:gd name="connsiteY11" fmla="*/ 71920 h 322857"/>
                <a:gd name="connsiteX12" fmla="*/ 140398 w 261947"/>
                <a:gd name="connsiteY12" fmla="*/ 39607 h 322857"/>
                <a:gd name="connsiteX13" fmla="*/ 192617 w 261947"/>
                <a:gd name="connsiteY13" fmla="*/ 77238 h 322857"/>
                <a:gd name="connsiteX14" fmla="*/ 196776 w 261947"/>
                <a:gd name="connsiteY14" fmla="*/ 91894 h 322857"/>
                <a:gd name="connsiteX15" fmla="*/ 255062 w 261947"/>
                <a:gd name="connsiteY15" fmla="*/ 191629 h 322857"/>
                <a:gd name="connsiteX16" fmla="*/ 261947 w 261947"/>
                <a:gd name="connsiteY16" fmla="*/ 200423 h 322857"/>
                <a:gd name="connsiteX17" fmla="*/ 248926 w 261947"/>
                <a:gd name="connsiteY17" fmla="*/ 213852 h 322857"/>
                <a:gd name="connsiteX18" fmla="*/ 232702 w 261947"/>
                <a:gd name="connsiteY18" fmla="*/ 258709 h 322857"/>
                <a:gd name="connsiteX19" fmla="*/ 235224 w 261947"/>
                <a:gd name="connsiteY19" fmla="*/ 294430 h 32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61947" h="322857">
                  <a:moveTo>
                    <a:pt x="235224" y="294430"/>
                  </a:moveTo>
                  <a:cubicBezTo>
                    <a:pt x="215863" y="306292"/>
                    <a:pt x="198752" y="322858"/>
                    <a:pt x="173870" y="322858"/>
                  </a:cubicBezTo>
                  <a:cubicBezTo>
                    <a:pt x="162963" y="322858"/>
                    <a:pt x="154578" y="319449"/>
                    <a:pt x="147352" y="310723"/>
                  </a:cubicBezTo>
                  <a:cubicBezTo>
                    <a:pt x="115175" y="271934"/>
                    <a:pt x="82453" y="233554"/>
                    <a:pt x="49935" y="195037"/>
                  </a:cubicBezTo>
                  <a:cubicBezTo>
                    <a:pt x="44482" y="188561"/>
                    <a:pt x="41005" y="181267"/>
                    <a:pt x="38346" y="173222"/>
                  </a:cubicBezTo>
                  <a:cubicBezTo>
                    <a:pt x="26553" y="136819"/>
                    <a:pt x="14623" y="100416"/>
                    <a:pt x="2352" y="64149"/>
                  </a:cubicBezTo>
                  <a:cubicBezTo>
                    <a:pt x="-170" y="56582"/>
                    <a:pt x="-2011" y="49697"/>
                    <a:pt x="4193" y="43220"/>
                  </a:cubicBezTo>
                  <a:cubicBezTo>
                    <a:pt x="13669" y="28904"/>
                    <a:pt x="23144" y="14657"/>
                    <a:pt x="32825" y="0"/>
                  </a:cubicBezTo>
                  <a:cubicBezTo>
                    <a:pt x="73182" y="38448"/>
                    <a:pt x="108085" y="80305"/>
                    <a:pt x="136035" y="128025"/>
                  </a:cubicBezTo>
                  <a:cubicBezTo>
                    <a:pt x="139921" y="134706"/>
                    <a:pt x="143193" y="150453"/>
                    <a:pt x="155123" y="142273"/>
                  </a:cubicBezTo>
                  <a:cubicBezTo>
                    <a:pt x="167667" y="133683"/>
                    <a:pt x="155055" y="124071"/>
                    <a:pt x="149465" y="116777"/>
                  </a:cubicBezTo>
                  <a:cubicBezTo>
                    <a:pt x="138626" y="102529"/>
                    <a:pt x="128264" y="88077"/>
                    <a:pt x="120424" y="71920"/>
                  </a:cubicBezTo>
                  <a:cubicBezTo>
                    <a:pt x="112312" y="55218"/>
                    <a:pt x="121583" y="40084"/>
                    <a:pt x="140398" y="39607"/>
                  </a:cubicBezTo>
                  <a:cubicBezTo>
                    <a:pt x="163917" y="39062"/>
                    <a:pt x="182255" y="52151"/>
                    <a:pt x="192617" y="77238"/>
                  </a:cubicBezTo>
                  <a:cubicBezTo>
                    <a:pt x="194526" y="81942"/>
                    <a:pt x="196844" y="86986"/>
                    <a:pt x="196776" y="91894"/>
                  </a:cubicBezTo>
                  <a:cubicBezTo>
                    <a:pt x="196367" y="136887"/>
                    <a:pt x="225135" y="164496"/>
                    <a:pt x="255062" y="191629"/>
                  </a:cubicBezTo>
                  <a:cubicBezTo>
                    <a:pt x="257789" y="194083"/>
                    <a:pt x="259629" y="197491"/>
                    <a:pt x="261947" y="200423"/>
                  </a:cubicBezTo>
                  <a:cubicBezTo>
                    <a:pt x="257652" y="204922"/>
                    <a:pt x="253766" y="209967"/>
                    <a:pt x="248926" y="213852"/>
                  </a:cubicBezTo>
                  <a:cubicBezTo>
                    <a:pt x="234338" y="225646"/>
                    <a:pt x="228339" y="239621"/>
                    <a:pt x="232702" y="258709"/>
                  </a:cubicBezTo>
                  <a:cubicBezTo>
                    <a:pt x="235292" y="270230"/>
                    <a:pt x="234474" y="282501"/>
                    <a:pt x="235224" y="294430"/>
                  </a:cubicBezTo>
                  <a:close/>
                </a:path>
              </a:pathLst>
            </a:custGeom>
            <a:solidFill>
              <a:srgbClr val="FDC091"/>
            </a:solidFill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B34E2E4-05F7-41A2-8E79-296D4EF2EF79}"/>
                </a:ext>
              </a:extLst>
            </p:cNvPr>
            <p:cNvSpPr/>
            <p:nvPr/>
          </p:nvSpPr>
          <p:spPr>
            <a:xfrm>
              <a:off x="8012830" y="2267165"/>
              <a:ext cx="643602" cy="82785"/>
            </a:xfrm>
            <a:custGeom>
              <a:avLst/>
              <a:gdLst>
                <a:gd name="connsiteX0" fmla="*/ 643602 w 643602"/>
                <a:gd name="connsiteY0" fmla="*/ 20653 h 82785"/>
                <a:gd name="connsiteX1" fmla="*/ 589066 w 643602"/>
                <a:gd name="connsiteY1" fmla="*/ 27879 h 82785"/>
                <a:gd name="connsiteX2" fmla="*/ 179972 w 643602"/>
                <a:gd name="connsiteY2" fmla="*/ 63668 h 82785"/>
                <a:gd name="connsiteX3" fmla="*/ 8862 w 643602"/>
                <a:gd name="connsiteY3" fmla="*/ 82756 h 82785"/>
                <a:gd name="connsiteX4" fmla="*/ 0 w 643602"/>
                <a:gd name="connsiteY4" fmla="*/ 80575 h 82785"/>
                <a:gd name="connsiteX5" fmla="*/ 214125 w 643602"/>
                <a:gd name="connsiteY5" fmla="*/ 28356 h 82785"/>
                <a:gd name="connsiteX6" fmla="*/ 403709 w 643602"/>
                <a:gd name="connsiteY6" fmla="*/ 3473 h 82785"/>
                <a:gd name="connsiteX7" fmla="*/ 603995 w 643602"/>
                <a:gd name="connsiteY7" fmla="*/ 10427 h 82785"/>
                <a:gd name="connsiteX8" fmla="*/ 643602 w 643602"/>
                <a:gd name="connsiteY8" fmla="*/ 20653 h 82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3602" h="82785">
                  <a:moveTo>
                    <a:pt x="643602" y="20653"/>
                  </a:moveTo>
                  <a:cubicBezTo>
                    <a:pt x="626082" y="28015"/>
                    <a:pt x="607199" y="26174"/>
                    <a:pt x="589066" y="27879"/>
                  </a:cubicBezTo>
                  <a:cubicBezTo>
                    <a:pt x="452791" y="40490"/>
                    <a:pt x="316313" y="51875"/>
                    <a:pt x="179972" y="63668"/>
                  </a:cubicBezTo>
                  <a:cubicBezTo>
                    <a:pt x="134297" y="67622"/>
                    <a:pt x="54537" y="78802"/>
                    <a:pt x="8862" y="82756"/>
                  </a:cubicBezTo>
                  <a:cubicBezTo>
                    <a:pt x="5999" y="83029"/>
                    <a:pt x="2931" y="81325"/>
                    <a:pt x="0" y="80575"/>
                  </a:cubicBezTo>
                  <a:cubicBezTo>
                    <a:pt x="56855" y="52829"/>
                    <a:pt x="151476" y="34491"/>
                    <a:pt x="214125" y="28356"/>
                  </a:cubicBezTo>
                  <a:cubicBezTo>
                    <a:pt x="277524" y="22152"/>
                    <a:pt x="340309" y="9677"/>
                    <a:pt x="403709" y="3473"/>
                  </a:cubicBezTo>
                  <a:cubicBezTo>
                    <a:pt x="470516" y="-3003"/>
                    <a:pt x="537596" y="-276"/>
                    <a:pt x="603995" y="10427"/>
                  </a:cubicBezTo>
                  <a:cubicBezTo>
                    <a:pt x="617220" y="12540"/>
                    <a:pt x="633581" y="5314"/>
                    <a:pt x="643602" y="20653"/>
                  </a:cubicBezTo>
                  <a:close/>
                </a:path>
              </a:pathLst>
            </a:custGeom>
            <a:solidFill>
              <a:srgbClr val="010102"/>
            </a:solidFill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0E78623-5144-444F-A58B-0100E841200F}"/>
              </a:ext>
            </a:extLst>
          </p:cNvPr>
          <p:cNvSpPr txBox="1"/>
          <p:nvPr/>
        </p:nvSpPr>
        <p:spPr>
          <a:xfrm>
            <a:off x="747747" y="1794969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404040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rgbClr val="40404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48C9244-5100-433E-B7EE-62CE27CB94DE}"/>
              </a:ext>
            </a:extLst>
          </p:cNvPr>
          <p:cNvSpPr txBox="1"/>
          <p:nvPr/>
        </p:nvSpPr>
        <p:spPr>
          <a:xfrm>
            <a:off x="2039858" y="2030651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34" name="Group 31">
            <a:extLst>
              <a:ext uri="{FF2B5EF4-FFF2-40B4-BE49-F238E27FC236}">
                <a16:creationId xmlns:a16="http://schemas.microsoft.com/office/drawing/2014/main" id="{1CE1CDE3-C3A2-4C7E-82FE-B151183A30B5}"/>
              </a:ext>
            </a:extLst>
          </p:cNvPr>
          <p:cNvGrpSpPr/>
          <p:nvPr/>
        </p:nvGrpSpPr>
        <p:grpSpPr>
          <a:xfrm>
            <a:off x="772285" y="3768787"/>
            <a:ext cx="1869058" cy="2421214"/>
            <a:chOff x="-475010" y="1042170"/>
            <a:chExt cx="3859356" cy="242121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583FE48-A08F-4DDE-9E78-F5F5A5D40445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BBAC5EA-1B6A-4666-831D-68EDF455D658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37" name="Group 34">
            <a:extLst>
              <a:ext uri="{FF2B5EF4-FFF2-40B4-BE49-F238E27FC236}">
                <a16:creationId xmlns:a16="http://schemas.microsoft.com/office/drawing/2014/main" id="{975967B4-4392-4821-BE63-B856944FBE86}"/>
              </a:ext>
            </a:extLst>
          </p:cNvPr>
          <p:cNvGrpSpPr/>
          <p:nvPr/>
        </p:nvGrpSpPr>
        <p:grpSpPr>
          <a:xfrm>
            <a:off x="3070917" y="3768787"/>
            <a:ext cx="1869058" cy="2421214"/>
            <a:chOff x="-475010" y="1042170"/>
            <a:chExt cx="3859356" cy="242121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7E8D9D1-A0B4-4539-AAAA-45F48B2D8F82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D8FCCF3-16BC-460C-9379-25F621928C8D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40" name="Group 37">
            <a:extLst>
              <a:ext uri="{FF2B5EF4-FFF2-40B4-BE49-F238E27FC236}">
                <a16:creationId xmlns:a16="http://schemas.microsoft.com/office/drawing/2014/main" id="{F07CF5CF-4BB8-45FC-83A3-83A1257BE49E}"/>
              </a:ext>
            </a:extLst>
          </p:cNvPr>
          <p:cNvGrpSpPr/>
          <p:nvPr/>
        </p:nvGrpSpPr>
        <p:grpSpPr>
          <a:xfrm>
            <a:off x="5369548" y="3768787"/>
            <a:ext cx="1869058" cy="2421214"/>
            <a:chOff x="-475010" y="1042170"/>
            <a:chExt cx="3859356" cy="242121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C57694A-C433-4736-BF8B-8F8FC780ED52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2651A00-BD70-4FA6-8E1E-64F83933DE2C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EBAA631-AFC2-4452-8DCF-A08E90CB8ABB}"/>
              </a:ext>
            </a:extLst>
          </p:cNvPr>
          <p:cNvSpPr txBox="1"/>
          <p:nvPr/>
        </p:nvSpPr>
        <p:spPr>
          <a:xfrm>
            <a:off x="777784" y="2635708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7B85E5-229D-4D10-93ED-B0B80B6EC89F}"/>
              </a:ext>
            </a:extLst>
          </p:cNvPr>
          <p:cNvSpPr txBox="1"/>
          <p:nvPr/>
        </p:nvSpPr>
        <p:spPr>
          <a:xfrm>
            <a:off x="7734299" y="838372"/>
            <a:ext cx="390921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E18CF3-1487-4040-923D-A4EDCA1E82C6}"/>
              </a:ext>
            </a:extLst>
          </p:cNvPr>
          <p:cNvSpPr txBox="1"/>
          <p:nvPr/>
        </p:nvSpPr>
        <p:spPr>
          <a:xfrm>
            <a:off x="7734299" y="1485534"/>
            <a:ext cx="390921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795530-0E83-4EC0-8ACB-A34D86275363}"/>
              </a:ext>
            </a:extLst>
          </p:cNvPr>
          <p:cNvSpPr txBox="1"/>
          <p:nvPr/>
        </p:nvSpPr>
        <p:spPr>
          <a:xfrm>
            <a:off x="7734300" y="2050002"/>
            <a:ext cx="3909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09B64D-132E-43DF-BB11-3D06B1A89AF2}"/>
              </a:ext>
            </a:extLst>
          </p:cNvPr>
          <p:cNvSpPr txBox="1"/>
          <p:nvPr/>
        </p:nvSpPr>
        <p:spPr>
          <a:xfrm>
            <a:off x="7734299" y="4539572"/>
            <a:ext cx="3909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F3EDF4-DA72-44C7-9B96-79EB1989250F}"/>
              </a:ext>
            </a:extLst>
          </p:cNvPr>
          <p:cNvSpPr txBox="1"/>
          <p:nvPr/>
        </p:nvSpPr>
        <p:spPr>
          <a:xfrm>
            <a:off x="7734299" y="5188631"/>
            <a:ext cx="3830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이등변 삼각형 19">
            <a:extLst>
              <a:ext uri="{FF2B5EF4-FFF2-40B4-BE49-F238E27FC236}">
                <a16:creationId xmlns:a16="http://schemas.microsoft.com/office/drawing/2014/main" id="{E40BDC67-9B59-4484-A2D5-F6B88ABC01FE}"/>
              </a:ext>
            </a:extLst>
          </p:cNvPr>
          <p:cNvSpPr/>
          <p:nvPr/>
        </p:nvSpPr>
        <p:spPr>
          <a:xfrm>
            <a:off x="4549944" y="5244029"/>
            <a:ext cx="2985571" cy="1613971"/>
          </a:xfrm>
          <a:prstGeom prst="triangle">
            <a:avLst>
              <a:gd name="adj" fmla="val 498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이등변 삼각형 21">
            <a:extLst>
              <a:ext uri="{FF2B5EF4-FFF2-40B4-BE49-F238E27FC236}">
                <a16:creationId xmlns:a16="http://schemas.microsoft.com/office/drawing/2014/main" id="{3823BF73-9B16-43CA-B3D8-E8D4575EA785}"/>
              </a:ext>
            </a:extLst>
          </p:cNvPr>
          <p:cNvSpPr/>
          <p:nvPr/>
        </p:nvSpPr>
        <p:spPr>
          <a:xfrm flipV="1">
            <a:off x="4561072" y="-6158"/>
            <a:ext cx="2985571" cy="1613971"/>
          </a:xfrm>
          <a:prstGeom prst="triangle">
            <a:avLst>
              <a:gd name="adj" fmla="val 498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Graphic 3">
            <a:extLst>
              <a:ext uri="{FF2B5EF4-FFF2-40B4-BE49-F238E27FC236}">
                <a16:creationId xmlns:a16="http://schemas.microsoft.com/office/drawing/2014/main" id="{12B35749-1716-40D6-94CE-791B589BB676}"/>
              </a:ext>
            </a:extLst>
          </p:cNvPr>
          <p:cNvGrpSpPr/>
          <p:nvPr/>
        </p:nvGrpSpPr>
        <p:grpSpPr>
          <a:xfrm>
            <a:off x="9109499" y="2937413"/>
            <a:ext cx="1170203" cy="1146762"/>
            <a:chOff x="3482339" y="2600880"/>
            <a:chExt cx="1694497" cy="1660555"/>
          </a:xfrm>
          <a:solidFill>
            <a:schemeClr val="accent1"/>
          </a:solidFill>
        </p:grpSpPr>
        <p:sp>
          <p:nvSpPr>
            <p:cNvPr id="24" name="Freeform: Shape 10">
              <a:extLst>
                <a:ext uri="{FF2B5EF4-FFF2-40B4-BE49-F238E27FC236}">
                  <a16:creationId xmlns:a16="http://schemas.microsoft.com/office/drawing/2014/main" id="{D9429A62-9160-4AFD-A1EC-34CB9C63B5BF}"/>
                </a:ext>
              </a:extLst>
            </p:cNvPr>
            <p:cNvSpPr/>
            <p:nvPr/>
          </p:nvSpPr>
          <p:spPr>
            <a:xfrm>
              <a:off x="3482339" y="2600880"/>
              <a:ext cx="1694497" cy="1660555"/>
            </a:xfrm>
            <a:custGeom>
              <a:avLst/>
              <a:gdLst>
                <a:gd name="connsiteX0" fmla="*/ 1361123 w 1694497"/>
                <a:gd name="connsiteY0" fmla="*/ 1460580 h 1660555"/>
                <a:gd name="connsiteX1" fmla="*/ 1212532 w 1694497"/>
                <a:gd name="connsiteY1" fmla="*/ 1508205 h 1660555"/>
                <a:gd name="connsiteX2" fmla="*/ 1142048 w 1694497"/>
                <a:gd name="connsiteY2" fmla="*/ 1458675 h 1660555"/>
                <a:gd name="connsiteX3" fmla="*/ 1114425 w 1694497"/>
                <a:gd name="connsiteY3" fmla="*/ 1290082 h 1660555"/>
                <a:gd name="connsiteX4" fmla="*/ 1114425 w 1694497"/>
                <a:gd name="connsiteY4" fmla="*/ 1290082 h 1660555"/>
                <a:gd name="connsiteX5" fmla="*/ 1114425 w 1694497"/>
                <a:gd name="connsiteY5" fmla="*/ 1290082 h 1660555"/>
                <a:gd name="connsiteX6" fmla="*/ 1142048 w 1694497"/>
                <a:gd name="connsiteY6" fmla="*/ 1252935 h 1660555"/>
                <a:gd name="connsiteX7" fmla="*/ 1284923 w 1694497"/>
                <a:gd name="connsiteY7" fmla="*/ 547132 h 1660555"/>
                <a:gd name="connsiteX8" fmla="*/ 1039178 w 1694497"/>
                <a:gd name="connsiteY8" fmla="*/ 165180 h 1660555"/>
                <a:gd name="connsiteX9" fmla="*/ 1016317 w 1694497"/>
                <a:gd name="connsiteY9" fmla="*/ 103267 h 1660555"/>
                <a:gd name="connsiteX10" fmla="*/ 990600 w 1694497"/>
                <a:gd name="connsiteY10" fmla="*/ 18495 h 1660555"/>
                <a:gd name="connsiteX11" fmla="*/ 901065 w 1694497"/>
                <a:gd name="connsiteY11" fmla="*/ 9922 h 1660555"/>
                <a:gd name="connsiteX12" fmla="*/ 858203 w 1694497"/>
                <a:gd name="connsiteY12" fmla="*/ 83265 h 1660555"/>
                <a:gd name="connsiteX13" fmla="*/ 802957 w 1694497"/>
                <a:gd name="connsiteY13" fmla="*/ 148987 h 1660555"/>
                <a:gd name="connsiteX14" fmla="*/ 802005 w 1694497"/>
                <a:gd name="connsiteY14" fmla="*/ 104220 h 1660555"/>
                <a:gd name="connsiteX15" fmla="*/ 739140 w 1694497"/>
                <a:gd name="connsiteY15" fmla="*/ 4207 h 1660555"/>
                <a:gd name="connsiteX16" fmla="*/ 644842 w 1694497"/>
                <a:gd name="connsiteY16" fmla="*/ 89932 h 1660555"/>
                <a:gd name="connsiteX17" fmla="*/ 585788 w 1694497"/>
                <a:gd name="connsiteY17" fmla="*/ 176610 h 1660555"/>
                <a:gd name="connsiteX18" fmla="*/ 571500 w 1694497"/>
                <a:gd name="connsiteY18" fmla="*/ 188992 h 1660555"/>
                <a:gd name="connsiteX19" fmla="*/ 314325 w 1694497"/>
                <a:gd name="connsiteY19" fmla="*/ 793830 h 1660555"/>
                <a:gd name="connsiteX20" fmla="*/ 460057 w 1694497"/>
                <a:gd name="connsiteY20" fmla="*/ 1222455 h 1660555"/>
                <a:gd name="connsiteX21" fmla="*/ 501015 w 1694497"/>
                <a:gd name="connsiteY21" fmla="*/ 1395810 h 1660555"/>
                <a:gd name="connsiteX22" fmla="*/ 491490 w 1694497"/>
                <a:gd name="connsiteY22" fmla="*/ 1509157 h 1660555"/>
                <a:gd name="connsiteX23" fmla="*/ 328613 w 1694497"/>
                <a:gd name="connsiteY23" fmla="*/ 1464390 h 1660555"/>
                <a:gd name="connsiteX24" fmla="*/ 0 w 1694497"/>
                <a:gd name="connsiteY24" fmla="*/ 1555830 h 1660555"/>
                <a:gd name="connsiteX25" fmla="*/ 308610 w 1694497"/>
                <a:gd name="connsiteY25" fmla="*/ 1612027 h 1660555"/>
                <a:gd name="connsiteX26" fmla="*/ 805815 w 1694497"/>
                <a:gd name="connsiteY26" fmla="*/ 1595835 h 1660555"/>
                <a:gd name="connsiteX27" fmla="*/ 805815 w 1694497"/>
                <a:gd name="connsiteY27" fmla="*/ 1595835 h 1660555"/>
                <a:gd name="connsiteX28" fmla="*/ 805815 w 1694497"/>
                <a:gd name="connsiteY28" fmla="*/ 1595835 h 1660555"/>
                <a:gd name="connsiteX29" fmla="*/ 815340 w 1694497"/>
                <a:gd name="connsiteY29" fmla="*/ 1595835 h 1660555"/>
                <a:gd name="connsiteX30" fmla="*/ 832485 w 1694497"/>
                <a:gd name="connsiteY30" fmla="*/ 1592025 h 1660555"/>
                <a:gd name="connsiteX31" fmla="*/ 815340 w 1694497"/>
                <a:gd name="connsiteY31" fmla="*/ 1595835 h 1660555"/>
                <a:gd name="connsiteX32" fmla="*/ 934403 w 1694497"/>
                <a:gd name="connsiteY32" fmla="*/ 1620600 h 1660555"/>
                <a:gd name="connsiteX33" fmla="*/ 1250632 w 1694497"/>
                <a:gd name="connsiteY33" fmla="*/ 1645365 h 1660555"/>
                <a:gd name="connsiteX34" fmla="*/ 1529715 w 1694497"/>
                <a:gd name="connsiteY34" fmla="*/ 1575832 h 1660555"/>
                <a:gd name="connsiteX35" fmla="*/ 1694498 w 1694497"/>
                <a:gd name="connsiteY35" fmla="*/ 1575832 h 1660555"/>
                <a:gd name="connsiteX36" fmla="*/ 1361123 w 1694497"/>
                <a:gd name="connsiteY36" fmla="*/ 1460580 h 1660555"/>
                <a:gd name="connsiteX37" fmla="*/ 941070 w 1694497"/>
                <a:gd name="connsiteY37" fmla="*/ 31830 h 1660555"/>
                <a:gd name="connsiteX38" fmla="*/ 988695 w 1694497"/>
                <a:gd name="connsiteY38" fmla="*/ 83265 h 1660555"/>
                <a:gd name="connsiteX39" fmla="*/ 938213 w 1694497"/>
                <a:gd name="connsiteY39" fmla="*/ 134700 h 1660555"/>
                <a:gd name="connsiteX40" fmla="*/ 891540 w 1694497"/>
                <a:gd name="connsiteY40" fmla="*/ 84217 h 1660555"/>
                <a:gd name="connsiteX41" fmla="*/ 941070 w 1694497"/>
                <a:gd name="connsiteY41" fmla="*/ 31830 h 1660555"/>
                <a:gd name="connsiteX42" fmla="*/ 1029653 w 1694497"/>
                <a:gd name="connsiteY42" fmla="*/ 196612 h 1660555"/>
                <a:gd name="connsiteX43" fmla="*/ 1198245 w 1694497"/>
                <a:gd name="connsiteY43" fmla="*/ 423307 h 1660555"/>
                <a:gd name="connsiteX44" fmla="*/ 1302067 w 1694497"/>
                <a:gd name="connsiteY44" fmla="*/ 750967 h 1660555"/>
                <a:gd name="connsiteX45" fmla="*/ 1303020 w 1694497"/>
                <a:gd name="connsiteY45" fmla="*/ 790972 h 1660555"/>
                <a:gd name="connsiteX46" fmla="*/ 1302067 w 1694497"/>
                <a:gd name="connsiteY46" fmla="*/ 794782 h 1660555"/>
                <a:gd name="connsiteX47" fmla="*/ 1221105 w 1694497"/>
                <a:gd name="connsiteY47" fmla="*/ 1080532 h 1660555"/>
                <a:gd name="connsiteX48" fmla="*/ 1199198 w 1694497"/>
                <a:gd name="connsiteY48" fmla="*/ 1109107 h 1660555"/>
                <a:gd name="connsiteX49" fmla="*/ 1094423 w 1694497"/>
                <a:gd name="connsiteY49" fmla="*/ 445215 h 1660555"/>
                <a:gd name="connsiteX50" fmla="*/ 846772 w 1694497"/>
                <a:gd name="connsiteY50" fmla="*/ 175657 h 1660555"/>
                <a:gd name="connsiteX51" fmla="*/ 1029653 w 1694497"/>
                <a:gd name="connsiteY51" fmla="*/ 196612 h 1660555"/>
                <a:gd name="connsiteX52" fmla="*/ 494347 w 1694497"/>
                <a:gd name="connsiteY52" fmla="*/ 722392 h 1660555"/>
                <a:gd name="connsiteX53" fmla="*/ 501015 w 1694497"/>
                <a:gd name="connsiteY53" fmla="*/ 696675 h 1660555"/>
                <a:gd name="connsiteX54" fmla="*/ 567690 w 1694497"/>
                <a:gd name="connsiteY54" fmla="*/ 681435 h 1660555"/>
                <a:gd name="connsiteX55" fmla="*/ 721995 w 1694497"/>
                <a:gd name="connsiteY55" fmla="*/ 687150 h 1660555"/>
                <a:gd name="connsiteX56" fmla="*/ 732472 w 1694497"/>
                <a:gd name="connsiteY56" fmla="*/ 669052 h 1660555"/>
                <a:gd name="connsiteX57" fmla="*/ 716280 w 1694497"/>
                <a:gd name="connsiteY57" fmla="*/ 517605 h 1660555"/>
                <a:gd name="connsiteX58" fmla="*/ 743903 w 1694497"/>
                <a:gd name="connsiteY58" fmla="*/ 469980 h 1660555"/>
                <a:gd name="connsiteX59" fmla="*/ 777240 w 1694497"/>
                <a:gd name="connsiteY59" fmla="*/ 473790 h 1660555"/>
                <a:gd name="connsiteX60" fmla="*/ 799147 w 1694497"/>
                <a:gd name="connsiteY60" fmla="*/ 521415 h 1660555"/>
                <a:gd name="connsiteX61" fmla="*/ 785813 w 1694497"/>
                <a:gd name="connsiteY61" fmla="*/ 673815 h 1660555"/>
                <a:gd name="connsiteX62" fmla="*/ 815340 w 1694497"/>
                <a:gd name="connsiteY62" fmla="*/ 688102 h 1660555"/>
                <a:gd name="connsiteX63" fmla="*/ 975360 w 1694497"/>
                <a:gd name="connsiteY63" fmla="*/ 666195 h 1660555"/>
                <a:gd name="connsiteX64" fmla="*/ 1022032 w 1694497"/>
                <a:gd name="connsiteY64" fmla="*/ 704295 h 1660555"/>
                <a:gd name="connsiteX65" fmla="*/ 1000125 w 1694497"/>
                <a:gd name="connsiteY65" fmla="*/ 744300 h 1660555"/>
                <a:gd name="connsiteX66" fmla="*/ 962025 w 1694497"/>
                <a:gd name="connsiteY66" fmla="*/ 753825 h 1660555"/>
                <a:gd name="connsiteX67" fmla="*/ 796290 w 1694497"/>
                <a:gd name="connsiteY67" fmla="*/ 738585 h 1660555"/>
                <a:gd name="connsiteX68" fmla="*/ 783907 w 1694497"/>
                <a:gd name="connsiteY68" fmla="*/ 764302 h 1660555"/>
                <a:gd name="connsiteX69" fmla="*/ 783907 w 1694497"/>
                <a:gd name="connsiteY69" fmla="*/ 841455 h 1660555"/>
                <a:gd name="connsiteX70" fmla="*/ 800100 w 1694497"/>
                <a:gd name="connsiteY70" fmla="*/ 940515 h 1660555"/>
                <a:gd name="connsiteX71" fmla="*/ 768667 w 1694497"/>
                <a:gd name="connsiteY71" fmla="*/ 990045 h 1660555"/>
                <a:gd name="connsiteX72" fmla="*/ 739140 w 1694497"/>
                <a:gd name="connsiteY72" fmla="*/ 983377 h 1660555"/>
                <a:gd name="connsiteX73" fmla="*/ 715328 w 1694497"/>
                <a:gd name="connsiteY73" fmla="*/ 935752 h 1660555"/>
                <a:gd name="connsiteX74" fmla="*/ 729615 w 1694497"/>
                <a:gd name="connsiteY74" fmla="*/ 750967 h 1660555"/>
                <a:gd name="connsiteX75" fmla="*/ 700088 w 1694497"/>
                <a:gd name="connsiteY75" fmla="*/ 737632 h 1660555"/>
                <a:gd name="connsiteX76" fmla="*/ 540067 w 1694497"/>
                <a:gd name="connsiteY76" fmla="*/ 757635 h 1660555"/>
                <a:gd name="connsiteX77" fmla="*/ 494347 w 1694497"/>
                <a:gd name="connsiteY77" fmla="*/ 722392 h 1660555"/>
                <a:gd name="connsiteX78" fmla="*/ 1128713 w 1694497"/>
                <a:gd name="connsiteY78" fmla="*/ 1230075 h 1660555"/>
                <a:gd name="connsiteX79" fmla="*/ 532447 w 1694497"/>
                <a:gd name="connsiteY79" fmla="*/ 1207215 h 1660555"/>
                <a:gd name="connsiteX80" fmla="*/ 1128713 w 1694497"/>
                <a:gd name="connsiteY80" fmla="*/ 1230075 h 1660555"/>
                <a:gd name="connsiteX81" fmla="*/ 1061085 w 1694497"/>
                <a:gd name="connsiteY81" fmla="*/ 1268175 h 1660555"/>
                <a:gd name="connsiteX82" fmla="*/ 865822 w 1694497"/>
                <a:gd name="connsiteY82" fmla="*/ 1231027 h 1660555"/>
                <a:gd name="connsiteX83" fmla="*/ 552450 w 1694497"/>
                <a:gd name="connsiteY83" fmla="*/ 1274842 h 1660555"/>
                <a:gd name="connsiteX84" fmla="*/ 896303 w 1694497"/>
                <a:gd name="connsiteY84" fmla="*/ 1221502 h 1660555"/>
                <a:gd name="connsiteX85" fmla="*/ 1061085 w 1694497"/>
                <a:gd name="connsiteY85" fmla="*/ 1268175 h 1660555"/>
                <a:gd name="connsiteX86" fmla="*/ 536257 w 1694497"/>
                <a:gd name="connsiteY86" fmla="*/ 1510110 h 1660555"/>
                <a:gd name="connsiteX87" fmla="*/ 1085850 w 1694497"/>
                <a:gd name="connsiteY87" fmla="*/ 1507252 h 1660555"/>
                <a:gd name="connsiteX88" fmla="*/ 536257 w 1694497"/>
                <a:gd name="connsiteY88" fmla="*/ 1510110 h 1660555"/>
                <a:gd name="connsiteX89" fmla="*/ 814388 w 1694497"/>
                <a:gd name="connsiteY89" fmla="*/ 1403430 h 1660555"/>
                <a:gd name="connsiteX90" fmla="*/ 535305 w 1694497"/>
                <a:gd name="connsiteY90" fmla="*/ 1438672 h 1660555"/>
                <a:gd name="connsiteX91" fmla="*/ 1095375 w 1694497"/>
                <a:gd name="connsiteY91" fmla="*/ 1437720 h 1660555"/>
                <a:gd name="connsiteX92" fmla="*/ 814388 w 1694497"/>
                <a:gd name="connsiteY92" fmla="*/ 1403430 h 1660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694497" h="1660555">
                  <a:moveTo>
                    <a:pt x="1361123" y="1460580"/>
                  </a:moveTo>
                  <a:cubicBezTo>
                    <a:pt x="1311592" y="1475820"/>
                    <a:pt x="1263015" y="1495822"/>
                    <a:pt x="1212532" y="1508205"/>
                  </a:cubicBezTo>
                  <a:cubicBezTo>
                    <a:pt x="1152525" y="1523445"/>
                    <a:pt x="1150620" y="1519635"/>
                    <a:pt x="1142048" y="1458675"/>
                  </a:cubicBezTo>
                  <a:cubicBezTo>
                    <a:pt x="1134428" y="1402477"/>
                    <a:pt x="1123950" y="1346280"/>
                    <a:pt x="1114425" y="1290082"/>
                  </a:cubicBezTo>
                  <a:cubicBezTo>
                    <a:pt x="1114425" y="1290082"/>
                    <a:pt x="1114425" y="1290082"/>
                    <a:pt x="1114425" y="1290082"/>
                  </a:cubicBezTo>
                  <a:cubicBezTo>
                    <a:pt x="1114425" y="1290082"/>
                    <a:pt x="1114425" y="1290082"/>
                    <a:pt x="1114425" y="1290082"/>
                  </a:cubicBezTo>
                  <a:cubicBezTo>
                    <a:pt x="1123950" y="1277700"/>
                    <a:pt x="1132523" y="1265317"/>
                    <a:pt x="1142048" y="1252935"/>
                  </a:cubicBezTo>
                  <a:cubicBezTo>
                    <a:pt x="1313498" y="1042432"/>
                    <a:pt x="1383982" y="811927"/>
                    <a:pt x="1284923" y="547132"/>
                  </a:cubicBezTo>
                  <a:cubicBezTo>
                    <a:pt x="1230630" y="401400"/>
                    <a:pt x="1163003" y="265192"/>
                    <a:pt x="1039178" y="165180"/>
                  </a:cubicBezTo>
                  <a:cubicBezTo>
                    <a:pt x="1016317" y="147082"/>
                    <a:pt x="1001078" y="136605"/>
                    <a:pt x="1016317" y="103267"/>
                  </a:cubicBezTo>
                  <a:cubicBezTo>
                    <a:pt x="1029653" y="72787"/>
                    <a:pt x="1019175" y="40402"/>
                    <a:pt x="990600" y="18495"/>
                  </a:cubicBezTo>
                  <a:cubicBezTo>
                    <a:pt x="962978" y="-3413"/>
                    <a:pt x="932497" y="-5318"/>
                    <a:pt x="901065" y="9922"/>
                  </a:cubicBezTo>
                  <a:cubicBezTo>
                    <a:pt x="871538" y="24210"/>
                    <a:pt x="850582" y="53737"/>
                    <a:pt x="858203" y="83265"/>
                  </a:cubicBezTo>
                  <a:cubicBezTo>
                    <a:pt x="874395" y="144225"/>
                    <a:pt x="842963" y="148035"/>
                    <a:pt x="802957" y="148987"/>
                  </a:cubicBezTo>
                  <a:cubicBezTo>
                    <a:pt x="782955" y="133747"/>
                    <a:pt x="798195" y="117555"/>
                    <a:pt x="802005" y="104220"/>
                  </a:cubicBezTo>
                  <a:cubicBezTo>
                    <a:pt x="813435" y="58500"/>
                    <a:pt x="785813" y="12780"/>
                    <a:pt x="739140" y="4207"/>
                  </a:cubicBezTo>
                  <a:cubicBezTo>
                    <a:pt x="690563" y="-4365"/>
                    <a:pt x="632460" y="47070"/>
                    <a:pt x="644842" y="89932"/>
                  </a:cubicBezTo>
                  <a:cubicBezTo>
                    <a:pt x="658178" y="136605"/>
                    <a:pt x="619125" y="149940"/>
                    <a:pt x="585788" y="176610"/>
                  </a:cubicBezTo>
                  <a:cubicBezTo>
                    <a:pt x="581025" y="180420"/>
                    <a:pt x="575310" y="184230"/>
                    <a:pt x="571500" y="188992"/>
                  </a:cubicBezTo>
                  <a:cubicBezTo>
                    <a:pt x="411480" y="359490"/>
                    <a:pt x="317182" y="559515"/>
                    <a:pt x="314325" y="793830"/>
                  </a:cubicBezTo>
                  <a:cubicBezTo>
                    <a:pt x="312420" y="951945"/>
                    <a:pt x="367665" y="1095772"/>
                    <a:pt x="460057" y="1222455"/>
                  </a:cubicBezTo>
                  <a:cubicBezTo>
                    <a:pt x="500063" y="1277700"/>
                    <a:pt x="520065" y="1330087"/>
                    <a:pt x="501015" y="1395810"/>
                  </a:cubicBezTo>
                  <a:cubicBezTo>
                    <a:pt x="490538" y="1432957"/>
                    <a:pt x="493395" y="1471057"/>
                    <a:pt x="491490" y="1509157"/>
                  </a:cubicBezTo>
                  <a:cubicBezTo>
                    <a:pt x="432435" y="1512967"/>
                    <a:pt x="381953" y="1481535"/>
                    <a:pt x="328613" y="1464390"/>
                  </a:cubicBezTo>
                  <a:cubicBezTo>
                    <a:pt x="211455" y="1428195"/>
                    <a:pt x="78105" y="1464390"/>
                    <a:pt x="0" y="1555830"/>
                  </a:cubicBezTo>
                  <a:cubicBezTo>
                    <a:pt x="105728" y="1556782"/>
                    <a:pt x="212407" y="1574880"/>
                    <a:pt x="308610" y="1612027"/>
                  </a:cubicBezTo>
                  <a:cubicBezTo>
                    <a:pt x="481013" y="1677750"/>
                    <a:pt x="642938" y="1667272"/>
                    <a:pt x="805815" y="1595835"/>
                  </a:cubicBezTo>
                  <a:cubicBezTo>
                    <a:pt x="805815" y="1595835"/>
                    <a:pt x="805815" y="1595835"/>
                    <a:pt x="805815" y="1595835"/>
                  </a:cubicBezTo>
                  <a:cubicBezTo>
                    <a:pt x="805815" y="1595835"/>
                    <a:pt x="805815" y="1595835"/>
                    <a:pt x="805815" y="1595835"/>
                  </a:cubicBezTo>
                  <a:cubicBezTo>
                    <a:pt x="808672" y="1595835"/>
                    <a:pt x="812482" y="1595835"/>
                    <a:pt x="815340" y="1595835"/>
                  </a:cubicBezTo>
                  <a:cubicBezTo>
                    <a:pt x="821055" y="1593930"/>
                    <a:pt x="826770" y="1592977"/>
                    <a:pt x="832485" y="1592025"/>
                  </a:cubicBezTo>
                  <a:cubicBezTo>
                    <a:pt x="826770" y="1592977"/>
                    <a:pt x="821055" y="1593930"/>
                    <a:pt x="815340" y="1595835"/>
                  </a:cubicBezTo>
                  <a:cubicBezTo>
                    <a:pt x="858203" y="1592025"/>
                    <a:pt x="896303" y="1607265"/>
                    <a:pt x="934403" y="1620600"/>
                  </a:cubicBezTo>
                  <a:cubicBezTo>
                    <a:pt x="1037272" y="1656795"/>
                    <a:pt x="1143000" y="1675845"/>
                    <a:pt x="1250632" y="1645365"/>
                  </a:cubicBezTo>
                  <a:cubicBezTo>
                    <a:pt x="1343025" y="1618695"/>
                    <a:pt x="1433512" y="1589167"/>
                    <a:pt x="1529715" y="1575832"/>
                  </a:cubicBezTo>
                  <a:cubicBezTo>
                    <a:pt x="1582103" y="1568212"/>
                    <a:pt x="1632585" y="1544400"/>
                    <a:pt x="1694498" y="1575832"/>
                  </a:cubicBezTo>
                  <a:cubicBezTo>
                    <a:pt x="1611630" y="1469152"/>
                    <a:pt x="1474470" y="1425337"/>
                    <a:pt x="1361123" y="1460580"/>
                  </a:cubicBezTo>
                  <a:close/>
                  <a:moveTo>
                    <a:pt x="941070" y="31830"/>
                  </a:moveTo>
                  <a:cubicBezTo>
                    <a:pt x="970597" y="34687"/>
                    <a:pt x="988695" y="50880"/>
                    <a:pt x="988695" y="83265"/>
                  </a:cubicBezTo>
                  <a:cubicBezTo>
                    <a:pt x="988695" y="115650"/>
                    <a:pt x="963930" y="134700"/>
                    <a:pt x="938213" y="134700"/>
                  </a:cubicBezTo>
                  <a:cubicBezTo>
                    <a:pt x="912495" y="134700"/>
                    <a:pt x="892492" y="112792"/>
                    <a:pt x="891540" y="84217"/>
                  </a:cubicBezTo>
                  <a:cubicBezTo>
                    <a:pt x="890588" y="53737"/>
                    <a:pt x="906780" y="34687"/>
                    <a:pt x="941070" y="31830"/>
                  </a:cubicBezTo>
                  <a:close/>
                  <a:moveTo>
                    <a:pt x="1029653" y="196612"/>
                  </a:moveTo>
                  <a:cubicBezTo>
                    <a:pt x="1104900" y="257572"/>
                    <a:pt x="1153478" y="339487"/>
                    <a:pt x="1198245" y="423307"/>
                  </a:cubicBezTo>
                  <a:cubicBezTo>
                    <a:pt x="1252538" y="526177"/>
                    <a:pt x="1285875" y="635715"/>
                    <a:pt x="1302067" y="750967"/>
                  </a:cubicBezTo>
                  <a:cubicBezTo>
                    <a:pt x="1303020" y="770017"/>
                    <a:pt x="1304925" y="779542"/>
                    <a:pt x="1303020" y="790972"/>
                  </a:cubicBezTo>
                  <a:cubicBezTo>
                    <a:pt x="1303973" y="793830"/>
                    <a:pt x="1303020" y="794782"/>
                    <a:pt x="1302067" y="794782"/>
                  </a:cubicBezTo>
                  <a:cubicBezTo>
                    <a:pt x="1291590" y="894795"/>
                    <a:pt x="1270635" y="990997"/>
                    <a:pt x="1221105" y="1080532"/>
                  </a:cubicBezTo>
                  <a:cubicBezTo>
                    <a:pt x="1215390" y="1091010"/>
                    <a:pt x="1214438" y="1093867"/>
                    <a:pt x="1199198" y="1109107"/>
                  </a:cubicBezTo>
                  <a:cubicBezTo>
                    <a:pt x="1250632" y="874792"/>
                    <a:pt x="1211580" y="652860"/>
                    <a:pt x="1094423" y="445215"/>
                  </a:cubicBezTo>
                  <a:cubicBezTo>
                    <a:pt x="1033463" y="336630"/>
                    <a:pt x="957263" y="239475"/>
                    <a:pt x="846772" y="175657"/>
                  </a:cubicBezTo>
                  <a:cubicBezTo>
                    <a:pt x="912495" y="139462"/>
                    <a:pt x="974407" y="150892"/>
                    <a:pt x="1029653" y="196612"/>
                  </a:cubicBezTo>
                  <a:close/>
                  <a:moveTo>
                    <a:pt x="494347" y="722392"/>
                  </a:moveTo>
                  <a:cubicBezTo>
                    <a:pt x="480060" y="710962"/>
                    <a:pt x="494347" y="703342"/>
                    <a:pt x="501015" y="696675"/>
                  </a:cubicBezTo>
                  <a:cubicBezTo>
                    <a:pt x="519113" y="677625"/>
                    <a:pt x="529590" y="661432"/>
                    <a:pt x="567690" y="681435"/>
                  </a:cubicBezTo>
                  <a:cubicBezTo>
                    <a:pt x="611505" y="705247"/>
                    <a:pt x="669607" y="688102"/>
                    <a:pt x="721995" y="687150"/>
                  </a:cubicBezTo>
                  <a:cubicBezTo>
                    <a:pt x="730567" y="687150"/>
                    <a:pt x="733425" y="676672"/>
                    <a:pt x="732472" y="669052"/>
                  </a:cubicBezTo>
                  <a:cubicBezTo>
                    <a:pt x="725805" y="618570"/>
                    <a:pt x="747713" y="566182"/>
                    <a:pt x="716280" y="517605"/>
                  </a:cubicBezTo>
                  <a:cubicBezTo>
                    <a:pt x="700088" y="492840"/>
                    <a:pt x="733425" y="486172"/>
                    <a:pt x="743903" y="469980"/>
                  </a:cubicBezTo>
                  <a:cubicBezTo>
                    <a:pt x="756285" y="451882"/>
                    <a:pt x="769620" y="460455"/>
                    <a:pt x="777240" y="473790"/>
                  </a:cubicBezTo>
                  <a:cubicBezTo>
                    <a:pt x="785813" y="488077"/>
                    <a:pt x="818197" y="491887"/>
                    <a:pt x="799147" y="521415"/>
                  </a:cubicBezTo>
                  <a:cubicBezTo>
                    <a:pt x="767715" y="569040"/>
                    <a:pt x="789622" y="623332"/>
                    <a:pt x="785813" y="673815"/>
                  </a:cubicBezTo>
                  <a:cubicBezTo>
                    <a:pt x="784860" y="691912"/>
                    <a:pt x="802957" y="690007"/>
                    <a:pt x="815340" y="688102"/>
                  </a:cubicBezTo>
                  <a:cubicBezTo>
                    <a:pt x="867728" y="679530"/>
                    <a:pt x="923925" y="709057"/>
                    <a:pt x="975360" y="666195"/>
                  </a:cubicBezTo>
                  <a:cubicBezTo>
                    <a:pt x="989647" y="654765"/>
                    <a:pt x="1010603" y="688102"/>
                    <a:pt x="1022032" y="704295"/>
                  </a:cubicBezTo>
                  <a:cubicBezTo>
                    <a:pt x="1037272" y="725250"/>
                    <a:pt x="1009650" y="731917"/>
                    <a:pt x="1000125" y="744300"/>
                  </a:cubicBezTo>
                  <a:cubicBezTo>
                    <a:pt x="991553" y="755730"/>
                    <a:pt x="983932" y="769065"/>
                    <a:pt x="962025" y="753825"/>
                  </a:cubicBezTo>
                  <a:cubicBezTo>
                    <a:pt x="911542" y="718582"/>
                    <a:pt x="852488" y="743347"/>
                    <a:pt x="796290" y="738585"/>
                  </a:cubicBezTo>
                  <a:cubicBezTo>
                    <a:pt x="781050" y="737632"/>
                    <a:pt x="783907" y="753825"/>
                    <a:pt x="783907" y="764302"/>
                  </a:cubicBezTo>
                  <a:cubicBezTo>
                    <a:pt x="782955" y="788115"/>
                    <a:pt x="783907" y="811927"/>
                    <a:pt x="783907" y="841455"/>
                  </a:cubicBezTo>
                  <a:cubicBezTo>
                    <a:pt x="791528" y="870030"/>
                    <a:pt x="773430" y="906225"/>
                    <a:pt x="800100" y="940515"/>
                  </a:cubicBezTo>
                  <a:cubicBezTo>
                    <a:pt x="817245" y="962422"/>
                    <a:pt x="780097" y="973852"/>
                    <a:pt x="768667" y="990045"/>
                  </a:cubicBezTo>
                  <a:cubicBezTo>
                    <a:pt x="756285" y="1007190"/>
                    <a:pt x="744855" y="993855"/>
                    <a:pt x="739140" y="983377"/>
                  </a:cubicBezTo>
                  <a:cubicBezTo>
                    <a:pt x="729615" y="968137"/>
                    <a:pt x="698182" y="965280"/>
                    <a:pt x="715328" y="935752"/>
                  </a:cubicBezTo>
                  <a:cubicBezTo>
                    <a:pt x="748665" y="876697"/>
                    <a:pt x="724853" y="812880"/>
                    <a:pt x="729615" y="750967"/>
                  </a:cubicBezTo>
                  <a:cubicBezTo>
                    <a:pt x="731520" y="731917"/>
                    <a:pt x="711517" y="735727"/>
                    <a:pt x="700088" y="737632"/>
                  </a:cubicBezTo>
                  <a:cubicBezTo>
                    <a:pt x="647700" y="746205"/>
                    <a:pt x="591503" y="718582"/>
                    <a:pt x="540067" y="757635"/>
                  </a:cubicBezTo>
                  <a:cubicBezTo>
                    <a:pt x="525780" y="770970"/>
                    <a:pt x="510540" y="734775"/>
                    <a:pt x="494347" y="722392"/>
                  </a:cubicBezTo>
                  <a:close/>
                  <a:moveTo>
                    <a:pt x="1128713" y="1230075"/>
                  </a:moveTo>
                  <a:cubicBezTo>
                    <a:pt x="930592" y="1096725"/>
                    <a:pt x="734378" y="1118632"/>
                    <a:pt x="532447" y="1207215"/>
                  </a:cubicBezTo>
                  <a:cubicBezTo>
                    <a:pt x="635317" y="1102440"/>
                    <a:pt x="1019175" y="1084342"/>
                    <a:pt x="1128713" y="1230075"/>
                  </a:cubicBezTo>
                  <a:close/>
                  <a:moveTo>
                    <a:pt x="1061085" y="1268175"/>
                  </a:moveTo>
                  <a:cubicBezTo>
                    <a:pt x="995363" y="1257697"/>
                    <a:pt x="932497" y="1233885"/>
                    <a:pt x="865822" y="1231027"/>
                  </a:cubicBezTo>
                  <a:cubicBezTo>
                    <a:pt x="758190" y="1224360"/>
                    <a:pt x="654367" y="1239600"/>
                    <a:pt x="552450" y="1274842"/>
                  </a:cubicBezTo>
                  <a:cubicBezTo>
                    <a:pt x="661988" y="1223407"/>
                    <a:pt x="775335" y="1197690"/>
                    <a:pt x="896303" y="1221502"/>
                  </a:cubicBezTo>
                  <a:cubicBezTo>
                    <a:pt x="955357" y="1223407"/>
                    <a:pt x="1009650" y="1241505"/>
                    <a:pt x="1061085" y="1268175"/>
                  </a:cubicBezTo>
                  <a:close/>
                  <a:moveTo>
                    <a:pt x="536257" y="1510110"/>
                  </a:moveTo>
                  <a:cubicBezTo>
                    <a:pt x="727710" y="1440577"/>
                    <a:pt x="905828" y="1440577"/>
                    <a:pt x="1085850" y="1507252"/>
                  </a:cubicBezTo>
                  <a:cubicBezTo>
                    <a:pt x="906780" y="1582500"/>
                    <a:pt x="728663" y="1580595"/>
                    <a:pt x="536257" y="1510110"/>
                  </a:cubicBezTo>
                  <a:close/>
                  <a:moveTo>
                    <a:pt x="814388" y="1403430"/>
                  </a:moveTo>
                  <a:cubicBezTo>
                    <a:pt x="720090" y="1404382"/>
                    <a:pt x="627697" y="1421527"/>
                    <a:pt x="535305" y="1438672"/>
                  </a:cubicBezTo>
                  <a:cubicBezTo>
                    <a:pt x="721995" y="1374855"/>
                    <a:pt x="909638" y="1371997"/>
                    <a:pt x="1095375" y="1437720"/>
                  </a:cubicBezTo>
                  <a:cubicBezTo>
                    <a:pt x="1002982" y="1418670"/>
                    <a:pt x="910590" y="1403430"/>
                    <a:pt x="814388" y="1403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1">
              <a:extLst>
                <a:ext uri="{FF2B5EF4-FFF2-40B4-BE49-F238E27FC236}">
                  <a16:creationId xmlns:a16="http://schemas.microsoft.com/office/drawing/2014/main" id="{B63E7F1D-F0B9-4E56-9A05-347E9538BDB4}"/>
                </a:ext>
              </a:extLst>
            </p:cNvPr>
            <p:cNvSpPr/>
            <p:nvPr/>
          </p:nvSpPr>
          <p:spPr>
            <a:xfrm>
              <a:off x="4348162" y="3829050"/>
              <a:ext cx="10477" cy="2857"/>
            </a:xfrm>
            <a:custGeom>
              <a:avLst/>
              <a:gdLst>
                <a:gd name="connsiteX0" fmla="*/ 0 w 10477"/>
                <a:gd name="connsiteY0" fmla="*/ 2858 h 2857"/>
                <a:gd name="connsiteX1" fmla="*/ 10478 w 10477"/>
                <a:gd name="connsiteY1" fmla="*/ 0 h 2857"/>
                <a:gd name="connsiteX2" fmla="*/ 0 w 10477"/>
                <a:gd name="connsiteY2" fmla="*/ 2858 h 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" h="2857">
                  <a:moveTo>
                    <a:pt x="0" y="2858"/>
                  </a:moveTo>
                  <a:cubicBezTo>
                    <a:pt x="3810" y="1905"/>
                    <a:pt x="6668" y="953"/>
                    <a:pt x="10478" y="0"/>
                  </a:cubicBezTo>
                  <a:cubicBezTo>
                    <a:pt x="6668" y="0"/>
                    <a:pt x="2857" y="953"/>
                    <a:pt x="0" y="2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5580BEDA-DFF9-4244-942A-5833B352264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35">
            <a:extLst>
              <a:ext uri="{FF2B5EF4-FFF2-40B4-BE49-F238E27FC236}">
                <a16:creationId xmlns:a16="http://schemas.microsoft.com/office/drawing/2014/main" id="{02B852C7-26F8-43BF-99E5-D373E80C3C69}"/>
              </a:ext>
            </a:extLst>
          </p:cNvPr>
          <p:cNvSpPr/>
          <p:nvPr/>
        </p:nvSpPr>
        <p:spPr>
          <a:xfrm>
            <a:off x="3024554" y="5790421"/>
            <a:ext cx="6250075" cy="60405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134">
            <a:extLst>
              <a:ext uri="{FF2B5EF4-FFF2-40B4-BE49-F238E27FC236}">
                <a16:creationId xmlns:a16="http://schemas.microsoft.com/office/drawing/2014/main" id="{49942E12-05D7-4FA3-B2E6-8719E1547C53}"/>
              </a:ext>
            </a:extLst>
          </p:cNvPr>
          <p:cNvGrpSpPr/>
          <p:nvPr/>
        </p:nvGrpSpPr>
        <p:grpSpPr>
          <a:xfrm>
            <a:off x="3926295" y="2217573"/>
            <a:ext cx="4339410" cy="3874876"/>
            <a:chOff x="2644441" y="166355"/>
            <a:chExt cx="7313228" cy="6530348"/>
          </a:xfrm>
        </p:grpSpPr>
        <p:grpSp>
          <p:nvGrpSpPr>
            <p:cNvPr id="5" name="Group 114">
              <a:extLst>
                <a:ext uri="{FF2B5EF4-FFF2-40B4-BE49-F238E27FC236}">
                  <a16:creationId xmlns:a16="http://schemas.microsoft.com/office/drawing/2014/main" id="{DED27C5C-7951-450F-A2A0-08B6E70115AF}"/>
                </a:ext>
              </a:extLst>
            </p:cNvPr>
            <p:cNvGrpSpPr/>
            <p:nvPr/>
          </p:nvGrpSpPr>
          <p:grpSpPr>
            <a:xfrm>
              <a:off x="5379682" y="175525"/>
              <a:ext cx="1380997" cy="6521178"/>
              <a:chOff x="3110466" y="133287"/>
              <a:chExt cx="1380997" cy="6521178"/>
            </a:xfrm>
          </p:grpSpPr>
          <p:sp>
            <p:nvSpPr>
              <p:cNvPr id="27" name="Freeform: Shape 88">
                <a:extLst>
                  <a:ext uri="{FF2B5EF4-FFF2-40B4-BE49-F238E27FC236}">
                    <a16:creationId xmlns:a16="http://schemas.microsoft.com/office/drawing/2014/main" id="{754D33DB-B6D0-4E03-80AE-8F2171DF4F95}"/>
                  </a:ext>
                </a:extLst>
              </p:cNvPr>
              <p:cNvSpPr/>
              <p:nvPr/>
            </p:nvSpPr>
            <p:spPr>
              <a:xfrm>
                <a:off x="3110466" y="133287"/>
                <a:ext cx="1380997" cy="6521178"/>
              </a:xfrm>
              <a:custGeom>
                <a:avLst/>
                <a:gdLst>
                  <a:gd name="connsiteX0" fmla="*/ 33094 w 1379929"/>
                  <a:gd name="connsiteY0" fmla="*/ 2268 h 6522842"/>
                  <a:gd name="connsiteX1" fmla="*/ 408379 w 1379929"/>
                  <a:gd name="connsiteY1" fmla="*/ 9888 h 6522842"/>
                  <a:gd name="connsiteX2" fmla="*/ 500771 w 1379929"/>
                  <a:gd name="connsiteY2" fmla="*/ 107043 h 6522842"/>
                  <a:gd name="connsiteX3" fmla="*/ 508392 w 1379929"/>
                  <a:gd name="connsiteY3" fmla="*/ 387078 h 6522842"/>
                  <a:gd name="connsiteX4" fmla="*/ 500771 w 1379929"/>
                  <a:gd name="connsiteY4" fmla="*/ 967150 h 6522842"/>
                  <a:gd name="connsiteX5" fmla="*/ 395044 w 1379929"/>
                  <a:gd name="connsiteY5" fmla="*/ 1118598 h 6522842"/>
                  <a:gd name="connsiteX6" fmla="*/ 366469 w 1379929"/>
                  <a:gd name="connsiteY6" fmla="*/ 1161460 h 6522842"/>
                  <a:gd name="connsiteX7" fmla="*/ 384567 w 1379929"/>
                  <a:gd name="connsiteY7" fmla="*/ 1321480 h 6522842"/>
                  <a:gd name="connsiteX8" fmla="*/ 451242 w 1379929"/>
                  <a:gd name="connsiteY8" fmla="*/ 1371963 h 6522842"/>
                  <a:gd name="connsiteX9" fmla="*/ 708417 w 1379929"/>
                  <a:gd name="connsiteY9" fmla="*/ 1436733 h 6522842"/>
                  <a:gd name="connsiteX10" fmla="*/ 799857 w 1379929"/>
                  <a:gd name="connsiteY10" fmla="*/ 1486263 h 6522842"/>
                  <a:gd name="connsiteX11" fmla="*/ 867484 w 1379929"/>
                  <a:gd name="connsiteY11" fmla="*/ 1693908 h 6522842"/>
                  <a:gd name="connsiteX12" fmla="*/ 747469 w 1379929"/>
                  <a:gd name="connsiteY12" fmla="*/ 1931080 h 6522842"/>
                  <a:gd name="connsiteX13" fmla="*/ 511249 w 1379929"/>
                  <a:gd name="connsiteY13" fmla="*/ 2343513 h 6522842"/>
                  <a:gd name="connsiteX14" fmla="*/ 516964 w 1379929"/>
                  <a:gd name="connsiteY14" fmla="*/ 2436859 h 6522842"/>
                  <a:gd name="connsiteX15" fmla="*/ 500771 w 1379929"/>
                  <a:gd name="connsiteY15" fmla="*/ 2573065 h 6522842"/>
                  <a:gd name="connsiteX16" fmla="*/ 457909 w 1379929"/>
                  <a:gd name="connsiteY16" fmla="*/ 2602593 h 6522842"/>
                  <a:gd name="connsiteX17" fmla="*/ 470292 w 1379929"/>
                  <a:gd name="connsiteY17" fmla="*/ 2741658 h 6522842"/>
                  <a:gd name="connsiteX18" fmla="*/ 551254 w 1379929"/>
                  <a:gd name="connsiteY18" fmla="*/ 2832145 h 6522842"/>
                  <a:gd name="connsiteX19" fmla="*/ 596021 w 1379929"/>
                  <a:gd name="connsiteY19" fmla="*/ 2892153 h 6522842"/>
                  <a:gd name="connsiteX20" fmla="*/ 634121 w 1379929"/>
                  <a:gd name="connsiteY20" fmla="*/ 3030265 h 6522842"/>
                  <a:gd name="connsiteX21" fmla="*/ 532204 w 1379929"/>
                  <a:gd name="connsiteY21" fmla="*/ 3109323 h 6522842"/>
                  <a:gd name="connsiteX22" fmla="*/ 504582 w 1379929"/>
                  <a:gd name="connsiteY22" fmla="*/ 3114085 h 6522842"/>
                  <a:gd name="connsiteX23" fmla="*/ 404569 w 1379929"/>
                  <a:gd name="connsiteY23" fmla="*/ 3214098 h 6522842"/>
                  <a:gd name="connsiteX24" fmla="*/ 415046 w 1379929"/>
                  <a:gd name="connsiteY24" fmla="*/ 3717970 h 6522842"/>
                  <a:gd name="connsiteX25" fmla="*/ 451242 w 1379929"/>
                  <a:gd name="connsiteY25" fmla="*/ 4249465 h 6522842"/>
                  <a:gd name="connsiteX26" fmla="*/ 610309 w 1379929"/>
                  <a:gd name="connsiteY26" fmla="*/ 5068615 h 6522842"/>
                  <a:gd name="connsiteX27" fmla="*/ 676032 w 1379929"/>
                  <a:gd name="connsiteY27" fmla="*/ 5122908 h 6522842"/>
                  <a:gd name="connsiteX28" fmla="*/ 760804 w 1379929"/>
                  <a:gd name="connsiteY28" fmla="*/ 5131480 h 6522842"/>
                  <a:gd name="connsiteX29" fmla="*/ 838909 w 1379929"/>
                  <a:gd name="connsiteY29" fmla="*/ 5221968 h 6522842"/>
                  <a:gd name="connsiteX30" fmla="*/ 835099 w 1379929"/>
                  <a:gd name="connsiteY30" fmla="*/ 5398180 h 6522842"/>
                  <a:gd name="connsiteX31" fmla="*/ 859864 w 1379929"/>
                  <a:gd name="connsiteY31" fmla="*/ 5463903 h 6522842"/>
                  <a:gd name="connsiteX32" fmla="*/ 1063699 w 1379929"/>
                  <a:gd name="connsiteY32" fmla="*/ 5642021 h 6522842"/>
                  <a:gd name="connsiteX33" fmla="*/ 1198954 w 1379929"/>
                  <a:gd name="connsiteY33" fmla="*/ 5750605 h 6522842"/>
                  <a:gd name="connsiteX34" fmla="*/ 1304682 w 1379929"/>
                  <a:gd name="connsiteY34" fmla="*/ 5853475 h 6522842"/>
                  <a:gd name="connsiteX35" fmla="*/ 1336114 w 1379929"/>
                  <a:gd name="connsiteY35" fmla="*/ 6101125 h 6522842"/>
                  <a:gd name="connsiteX36" fmla="*/ 1295529 w 1379929"/>
                  <a:gd name="connsiteY36" fmla="*/ 6172786 h 6522842"/>
                  <a:gd name="connsiteX37" fmla="*/ 1297791 w 1379929"/>
                  <a:gd name="connsiteY37" fmla="*/ 6200330 h 6522842"/>
                  <a:gd name="connsiteX38" fmla="*/ 1306587 w 1379929"/>
                  <a:gd name="connsiteY38" fmla="*/ 6202089 h 6522842"/>
                  <a:gd name="connsiteX39" fmla="*/ 1358826 w 1379929"/>
                  <a:gd name="connsiteY39" fmla="*/ 6256338 h 6522842"/>
                  <a:gd name="connsiteX40" fmla="*/ 1359914 w 1379929"/>
                  <a:gd name="connsiteY40" fmla="*/ 6284611 h 6522842"/>
                  <a:gd name="connsiteX41" fmla="*/ 1366266 w 1379929"/>
                  <a:gd name="connsiteY41" fmla="*/ 6289468 h 6522842"/>
                  <a:gd name="connsiteX42" fmla="*/ 1379929 w 1379929"/>
                  <a:gd name="connsiteY42" fmla="*/ 6342108 h 6522842"/>
                  <a:gd name="connsiteX43" fmla="*/ 1219909 w 1379929"/>
                  <a:gd name="connsiteY43" fmla="*/ 6521178 h 6522842"/>
                  <a:gd name="connsiteX44" fmla="*/ 903679 w 1379929"/>
                  <a:gd name="connsiteY44" fmla="*/ 6514511 h 6522842"/>
                  <a:gd name="connsiteX45" fmla="*/ 87386 w 1379929"/>
                  <a:gd name="connsiteY45" fmla="*/ 6503081 h 6522842"/>
                  <a:gd name="connsiteX46" fmla="*/ 31189 w 1379929"/>
                  <a:gd name="connsiteY46" fmla="*/ 6498318 h 6522842"/>
                  <a:gd name="connsiteX47" fmla="*/ 16723 w 1379929"/>
                  <a:gd name="connsiteY47" fmla="*/ 6337584 h 6522842"/>
                  <a:gd name="connsiteX48" fmla="*/ 28615 w 1379929"/>
                  <a:gd name="connsiteY48" fmla="*/ 6286862 h 6522842"/>
                  <a:gd name="connsiteX49" fmla="*/ 0 w 1379929"/>
                  <a:gd name="connsiteY49" fmla="*/ 6286862 h 6522842"/>
                  <a:gd name="connsiteX50" fmla="*/ 0 w 1379929"/>
                  <a:gd name="connsiteY50" fmla="*/ 6199306 h 6522842"/>
                  <a:gd name="connsiteX51" fmla="*/ 23712 w 1379929"/>
                  <a:gd name="connsiteY51" fmla="*/ 6199252 h 6522842"/>
                  <a:gd name="connsiteX52" fmla="*/ 15949 w 1379929"/>
                  <a:gd name="connsiteY52" fmla="*/ 6183160 h 6522842"/>
                  <a:gd name="connsiteX53" fmla="*/ 13092 w 1379929"/>
                  <a:gd name="connsiteY53" fmla="*/ 6157323 h 6522842"/>
                  <a:gd name="connsiteX54" fmla="*/ 12139 w 1379929"/>
                  <a:gd name="connsiteY54" fmla="*/ 6100173 h 6522842"/>
                  <a:gd name="connsiteX55" fmla="*/ 12139 w 1379929"/>
                  <a:gd name="connsiteY55" fmla="*/ 110853 h 6522842"/>
                  <a:gd name="connsiteX56" fmla="*/ 33094 w 1379929"/>
                  <a:gd name="connsiteY56" fmla="*/ 2268 h 6522842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23712 w 1379929"/>
                  <a:gd name="connsiteY51" fmla="*/ 6199252 h 6521178"/>
                  <a:gd name="connsiteX52" fmla="*/ 13092 w 1379929"/>
                  <a:gd name="connsiteY52" fmla="*/ 6157323 h 6521178"/>
                  <a:gd name="connsiteX53" fmla="*/ 12139 w 1379929"/>
                  <a:gd name="connsiteY53" fmla="*/ 6100173 h 6521178"/>
                  <a:gd name="connsiteX54" fmla="*/ 12139 w 1379929"/>
                  <a:gd name="connsiteY54" fmla="*/ 110853 h 6521178"/>
                  <a:gd name="connsiteX55" fmla="*/ 33094 w 1379929"/>
                  <a:gd name="connsiteY55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3092 w 1379929"/>
                  <a:gd name="connsiteY51" fmla="*/ 6157323 h 6521178"/>
                  <a:gd name="connsiteX52" fmla="*/ 12139 w 1379929"/>
                  <a:gd name="connsiteY52" fmla="*/ 6100173 h 6521178"/>
                  <a:gd name="connsiteX53" fmla="*/ 12139 w 1379929"/>
                  <a:gd name="connsiteY53" fmla="*/ 110853 h 6521178"/>
                  <a:gd name="connsiteX54" fmla="*/ 33094 w 1379929"/>
                  <a:gd name="connsiteY54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2139 w 1379929"/>
                  <a:gd name="connsiteY51" fmla="*/ 6100173 h 6521178"/>
                  <a:gd name="connsiteX52" fmla="*/ 12139 w 1379929"/>
                  <a:gd name="connsiteY52" fmla="*/ 110853 h 6521178"/>
                  <a:gd name="connsiteX53" fmla="*/ 33094 w 1379929"/>
                  <a:gd name="connsiteY53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12139 w 1379929"/>
                  <a:gd name="connsiteY50" fmla="*/ 6100173 h 6521178"/>
                  <a:gd name="connsiteX51" fmla="*/ 12139 w 1379929"/>
                  <a:gd name="connsiteY51" fmla="*/ 110853 h 6521178"/>
                  <a:gd name="connsiteX52" fmla="*/ 33094 w 1379929"/>
                  <a:gd name="connsiteY52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16476 w 1367790"/>
                  <a:gd name="connsiteY48" fmla="*/ 6286862 h 6521178"/>
                  <a:gd name="connsiteX49" fmla="*/ 0 w 1367790"/>
                  <a:gd name="connsiteY49" fmla="*/ 6100173 h 6521178"/>
                  <a:gd name="connsiteX50" fmla="*/ 0 w 1367790"/>
                  <a:gd name="connsiteY50" fmla="*/ 110853 h 6521178"/>
                  <a:gd name="connsiteX51" fmla="*/ 20955 w 1367790"/>
                  <a:gd name="connsiteY51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0 w 1367790"/>
                  <a:gd name="connsiteY48" fmla="*/ 6100173 h 6521178"/>
                  <a:gd name="connsiteX49" fmla="*/ 0 w 1367790"/>
                  <a:gd name="connsiteY49" fmla="*/ 110853 h 6521178"/>
                  <a:gd name="connsiteX50" fmla="*/ 20955 w 1367790"/>
                  <a:gd name="connsiteY50" fmla="*/ 2268 h 6521178"/>
                  <a:gd name="connsiteX0" fmla="*/ 20955 w 1367790"/>
                  <a:gd name="connsiteY0" fmla="*/ 2268 h 6682670"/>
                  <a:gd name="connsiteX1" fmla="*/ 396240 w 1367790"/>
                  <a:gd name="connsiteY1" fmla="*/ 9888 h 6682670"/>
                  <a:gd name="connsiteX2" fmla="*/ 488632 w 1367790"/>
                  <a:gd name="connsiteY2" fmla="*/ 107043 h 6682670"/>
                  <a:gd name="connsiteX3" fmla="*/ 496253 w 1367790"/>
                  <a:gd name="connsiteY3" fmla="*/ 387078 h 6682670"/>
                  <a:gd name="connsiteX4" fmla="*/ 488632 w 1367790"/>
                  <a:gd name="connsiteY4" fmla="*/ 967150 h 6682670"/>
                  <a:gd name="connsiteX5" fmla="*/ 382905 w 1367790"/>
                  <a:gd name="connsiteY5" fmla="*/ 1118598 h 6682670"/>
                  <a:gd name="connsiteX6" fmla="*/ 354330 w 1367790"/>
                  <a:gd name="connsiteY6" fmla="*/ 1161460 h 6682670"/>
                  <a:gd name="connsiteX7" fmla="*/ 372428 w 1367790"/>
                  <a:gd name="connsiteY7" fmla="*/ 1321480 h 6682670"/>
                  <a:gd name="connsiteX8" fmla="*/ 439103 w 1367790"/>
                  <a:gd name="connsiteY8" fmla="*/ 1371963 h 6682670"/>
                  <a:gd name="connsiteX9" fmla="*/ 696278 w 1367790"/>
                  <a:gd name="connsiteY9" fmla="*/ 1436733 h 6682670"/>
                  <a:gd name="connsiteX10" fmla="*/ 787718 w 1367790"/>
                  <a:gd name="connsiteY10" fmla="*/ 1486263 h 6682670"/>
                  <a:gd name="connsiteX11" fmla="*/ 855345 w 1367790"/>
                  <a:gd name="connsiteY11" fmla="*/ 1693908 h 6682670"/>
                  <a:gd name="connsiteX12" fmla="*/ 735330 w 1367790"/>
                  <a:gd name="connsiteY12" fmla="*/ 1931080 h 6682670"/>
                  <a:gd name="connsiteX13" fmla="*/ 499110 w 1367790"/>
                  <a:gd name="connsiteY13" fmla="*/ 2343513 h 6682670"/>
                  <a:gd name="connsiteX14" fmla="*/ 504825 w 1367790"/>
                  <a:gd name="connsiteY14" fmla="*/ 2436859 h 6682670"/>
                  <a:gd name="connsiteX15" fmla="*/ 488632 w 1367790"/>
                  <a:gd name="connsiteY15" fmla="*/ 2573065 h 6682670"/>
                  <a:gd name="connsiteX16" fmla="*/ 445770 w 1367790"/>
                  <a:gd name="connsiteY16" fmla="*/ 2602593 h 6682670"/>
                  <a:gd name="connsiteX17" fmla="*/ 458153 w 1367790"/>
                  <a:gd name="connsiteY17" fmla="*/ 2741658 h 6682670"/>
                  <a:gd name="connsiteX18" fmla="*/ 539115 w 1367790"/>
                  <a:gd name="connsiteY18" fmla="*/ 2832145 h 6682670"/>
                  <a:gd name="connsiteX19" fmla="*/ 583882 w 1367790"/>
                  <a:gd name="connsiteY19" fmla="*/ 2892153 h 6682670"/>
                  <a:gd name="connsiteX20" fmla="*/ 621982 w 1367790"/>
                  <a:gd name="connsiteY20" fmla="*/ 3030265 h 6682670"/>
                  <a:gd name="connsiteX21" fmla="*/ 520065 w 1367790"/>
                  <a:gd name="connsiteY21" fmla="*/ 3109323 h 6682670"/>
                  <a:gd name="connsiteX22" fmla="*/ 492443 w 1367790"/>
                  <a:gd name="connsiteY22" fmla="*/ 3114085 h 6682670"/>
                  <a:gd name="connsiteX23" fmla="*/ 392430 w 1367790"/>
                  <a:gd name="connsiteY23" fmla="*/ 3214098 h 6682670"/>
                  <a:gd name="connsiteX24" fmla="*/ 402907 w 1367790"/>
                  <a:gd name="connsiteY24" fmla="*/ 3717970 h 6682670"/>
                  <a:gd name="connsiteX25" fmla="*/ 439103 w 1367790"/>
                  <a:gd name="connsiteY25" fmla="*/ 4249465 h 6682670"/>
                  <a:gd name="connsiteX26" fmla="*/ 598170 w 1367790"/>
                  <a:gd name="connsiteY26" fmla="*/ 5068615 h 6682670"/>
                  <a:gd name="connsiteX27" fmla="*/ 663893 w 1367790"/>
                  <a:gd name="connsiteY27" fmla="*/ 5122908 h 6682670"/>
                  <a:gd name="connsiteX28" fmla="*/ 748665 w 1367790"/>
                  <a:gd name="connsiteY28" fmla="*/ 5131480 h 6682670"/>
                  <a:gd name="connsiteX29" fmla="*/ 826770 w 1367790"/>
                  <a:gd name="connsiteY29" fmla="*/ 5221968 h 6682670"/>
                  <a:gd name="connsiteX30" fmla="*/ 822960 w 1367790"/>
                  <a:gd name="connsiteY30" fmla="*/ 5398180 h 6682670"/>
                  <a:gd name="connsiteX31" fmla="*/ 847725 w 1367790"/>
                  <a:gd name="connsiteY31" fmla="*/ 5463903 h 6682670"/>
                  <a:gd name="connsiteX32" fmla="*/ 1051560 w 1367790"/>
                  <a:gd name="connsiteY32" fmla="*/ 5642021 h 6682670"/>
                  <a:gd name="connsiteX33" fmla="*/ 1186815 w 1367790"/>
                  <a:gd name="connsiteY33" fmla="*/ 5750605 h 6682670"/>
                  <a:gd name="connsiteX34" fmla="*/ 1292543 w 1367790"/>
                  <a:gd name="connsiteY34" fmla="*/ 5853475 h 6682670"/>
                  <a:gd name="connsiteX35" fmla="*/ 1323975 w 1367790"/>
                  <a:gd name="connsiteY35" fmla="*/ 6101125 h 6682670"/>
                  <a:gd name="connsiteX36" fmla="*/ 1283390 w 1367790"/>
                  <a:gd name="connsiteY36" fmla="*/ 6172786 h 6682670"/>
                  <a:gd name="connsiteX37" fmla="*/ 1285652 w 1367790"/>
                  <a:gd name="connsiteY37" fmla="*/ 6200330 h 6682670"/>
                  <a:gd name="connsiteX38" fmla="*/ 1294448 w 1367790"/>
                  <a:gd name="connsiteY38" fmla="*/ 6202089 h 6682670"/>
                  <a:gd name="connsiteX39" fmla="*/ 1346687 w 1367790"/>
                  <a:gd name="connsiteY39" fmla="*/ 6256338 h 6682670"/>
                  <a:gd name="connsiteX40" fmla="*/ 1347775 w 1367790"/>
                  <a:gd name="connsiteY40" fmla="*/ 6284611 h 6682670"/>
                  <a:gd name="connsiteX41" fmla="*/ 1354127 w 1367790"/>
                  <a:gd name="connsiteY41" fmla="*/ 6289468 h 6682670"/>
                  <a:gd name="connsiteX42" fmla="*/ 1367790 w 1367790"/>
                  <a:gd name="connsiteY42" fmla="*/ 6342108 h 6682670"/>
                  <a:gd name="connsiteX43" fmla="*/ 1207770 w 1367790"/>
                  <a:gd name="connsiteY43" fmla="*/ 6521178 h 6682670"/>
                  <a:gd name="connsiteX44" fmla="*/ 891540 w 1367790"/>
                  <a:gd name="connsiteY44" fmla="*/ 6514511 h 6682670"/>
                  <a:gd name="connsiteX45" fmla="*/ 75247 w 1367790"/>
                  <a:gd name="connsiteY45" fmla="*/ 6503081 h 6682670"/>
                  <a:gd name="connsiteX46" fmla="*/ 19050 w 1367790"/>
                  <a:gd name="connsiteY46" fmla="*/ 6498318 h 6682670"/>
                  <a:gd name="connsiteX47" fmla="*/ 0 w 1367790"/>
                  <a:gd name="connsiteY47" fmla="*/ 6100173 h 6682670"/>
                  <a:gd name="connsiteX48" fmla="*/ 0 w 1367790"/>
                  <a:gd name="connsiteY48" fmla="*/ 110853 h 6682670"/>
                  <a:gd name="connsiteX49" fmla="*/ 20955 w 1367790"/>
                  <a:gd name="connsiteY49" fmla="*/ 2268 h 6682670"/>
                  <a:gd name="connsiteX0" fmla="*/ 20965 w 1367800"/>
                  <a:gd name="connsiteY0" fmla="*/ 2268 h 6521178"/>
                  <a:gd name="connsiteX1" fmla="*/ 396250 w 1367800"/>
                  <a:gd name="connsiteY1" fmla="*/ 9888 h 6521178"/>
                  <a:gd name="connsiteX2" fmla="*/ 488642 w 1367800"/>
                  <a:gd name="connsiteY2" fmla="*/ 107043 h 6521178"/>
                  <a:gd name="connsiteX3" fmla="*/ 496263 w 1367800"/>
                  <a:gd name="connsiteY3" fmla="*/ 387078 h 6521178"/>
                  <a:gd name="connsiteX4" fmla="*/ 488642 w 1367800"/>
                  <a:gd name="connsiteY4" fmla="*/ 967150 h 6521178"/>
                  <a:gd name="connsiteX5" fmla="*/ 382915 w 1367800"/>
                  <a:gd name="connsiteY5" fmla="*/ 1118598 h 6521178"/>
                  <a:gd name="connsiteX6" fmla="*/ 354340 w 1367800"/>
                  <a:gd name="connsiteY6" fmla="*/ 1161460 h 6521178"/>
                  <a:gd name="connsiteX7" fmla="*/ 372438 w 1367800"/>
                  <a:gd name="connsiteY7" fmla="*/ 1321480 h 6521178"/>
                  <a:gd name="connsiteX8" fmla="*/ 439113 w 1367800"/>
                  <a:gd name="connsiteY8" fmla="*/ 1371963 h 6521178"/>
                  <a:gd name="connsiteX9" fmla="*/ 696288 w 1367800"/>
                  <a:gd name="connsiteY9" fmla="*/ 1436733 h 6521178"/>
                  <a:gd name="connsiteX10" fmla="*/ 787728 w 1367800"/>
                  <a:gd name="connsiteY10" fmla="*/ 1486263 h 6521178"/>
                  <a:gd name="connsiteX11" fmla="*/ 855355 w 1367800"/>
                  <a:gd name="connsiteY11" fmla="*/ 1693908 h 6521178"/>
                  <a:gd name="connsiteX12" fmla="*/ 735340 w 1367800"/>
                  <a:gd name="connsiteY12" fmla="*/ 1931080 h 6521178"/>
                  <a:gd name="connsiteX13" fmla="*/ 499120 w 1367800"/>
                  <a:gd name="connsiteY13" fmla="*/ 2343513 h 6521178"/>
                  <a:gd name="connsiteX14" fmla="*/ 504835 w 1367800"/>
                  <a:gd name="connsiteY14" fmla="*/ 2436859 h 6521178"/>
                  <a:gd name="connsiteX15" fmla="*/ 488642 w 1367800"/>
                  <a:gd name="connsiteY15" fmla="*/ 2573065 h 6521178"/>
                  <a:gd name="connsiteX16" fmla="*/ 445780 w 1367800"/>
                  <a:gd name="connsiteY16" fmla="*/ 2602593 h 6521178"/>
                  <a:gd name="connsiteX17" fmla="*/ 458163 w 1367800"/>
                  <a:gd name="connsiteY17" fmla="*/ 2741658 h 6521178"/>
                  <a:gd name="connsiteX18" fmla="*/ 539125 w 1367800"/>
                  <a:gd name="connsiteY18" fmla="*/ 2832145 h 6521178"/>
                  <a:gd name="connsiteX19" fmla="*/ 583892 w 1367800"/>
                  <a:gd name="connsiteY19" fmla="*/ 2892153 h 6521178"/>
                  <a:gd name="connsiteX20" fmla="*/ 621992 w 1367800"/>
                  <a:gd name="connsiteY20" fmla="*/ 3030265 h 6521178"/>
                  <a:gd name="connsiteX21" fmla="*/ 520075 w 1367800"/>
                  <a:gd name="connsiteY21" fmla="*/ 3109323 h 6521178"/>
                  <a:gd name="connsiteX22" fmla="*/ 492453 w 1367800"/>
                  <a:gd name="connsiteY22" fmla="*/ 3114085 h 6521178"/>
                  <a:gd name="connsiteX23" fmla="*/ 392440 w 1367800"/>
                  <a:gd name="connsiteY23" fmla="*/ 3214098 h 6521178"/>
                  <a:gd name="connsiteX24" fmla="*/ 402917 w 1367800"/>
                  <a:gd name="connsiteY24" fmla="*/ 3717970 h 6521178"/>
                  <a:gd name="connsiteX25" fmla="*/ 439113 w 1367800"/>
                  <a:gd name="connsiteY25" fmla="*/ 4249465 h 6521178"/>
                  <a:gd name="connsiteX26" fmla="*/ 598180 w 1367800"/>
                  <a:gd name="connsiteY26" fmla="*/ 5068615 h 6521178"/>
                  <a:gd name="connsiteX27" fmla="*/ 663903 w 1367800"/>
                  <a:gd name="connsiteY27" fmla="*/ 5122908 h 6521178"/>
                  <a:gd name="connsiteX28" fmla="*/ 748675 w 1367800"/>
                  <a:gd name="connsiteY28" fmla="*/ 5131480 h 6521178"/>
                  <a:gd name="connsiteX29" fmla="*/ 826780 w 1367800"/>
                  <a:gd name="connsiteY29" fmla="*/ 5221968 h 6521178"/>
                  <a:gd name="connsiteX30" fmla="*/ 822970 w 1367800"/>
                  <a:gd name="connsiteY30" fmla="*/ 5398180 h 6521178"/>
                  <a:gd name="connsiteX31" fmla="*/ 847735 w 1367800"/>
                  <a:gd name="connsiteY31" fmla="*/ 5463903 h 6521178"/>
                  <a:gd name="connsiteX32" fmla="*/ 1051570 w 1367800"/>
                  <a:gd name="connsiteY32" fmla="*/ 5642021 h 6521178"/>
                  <a:gd name="connsiteX33" fmla="*/ 1186825 w 1367800"/>
                  <a:gd name="connsiteY33" fmla="*/ 5750605 h 6521178"/>
                  <a:gd name="connsiteX34" fmla="*/ 1292553 w 1367800"/>
                  <a:gd name="connsiteY34" fmla="*/ 5853475 h 6521178"/>
                  <a:gd name="connsiteX35" fmla="*/ 1323985 w 1367800"/>
                  <a:gd name="connsiteY35" fmla="*/ 6101125 h 6521178"/>
                  <a:gd name="connsiteX36" fmla="*/ 1283400 w 1367800"/>
                  <a:gd name="connsiteY36" fmla="*/ 6172786 h 6521178"/>
                  <a:gd name="connsiteX37" fmla="*/ 1285662 w 1367800"/>
                  <a:gd name="connsiteY37" fmla="*/ 6200330 h 6521178"/>
                  <a:gd name="connsiteX38" fmla="*/ 1294458 w 1367800"/>
                  <a:gd name="connsiteY38" fmla="*/ 6202089 h 6521178"/>
                  <a:gd name="connsiteX39" fmla="*/ 1346697 w 1367800"/>
                  <a:gd name="connsiteY39" fmla="*/ 6256338 h 6521178"/>
                  <a:gd name="connsiteX40" fmla="*/ 1347785 w 1367800"/>
                  <a:gd name="connsiteY40" fmla="*/ 6284611 h 6521178"/>
                  <a:gd name="connsiteX41" fmla="*/ 1354137 w 1367800"/>
                  <a:gd name="connsiteY41" fmla="*/ 6289468 h 6521178"/>
                  <a:gd name="connsiteX42" fmla="*/ 1367800 w 1367800"/>
                  <a:gd name="connsiteY42" fmla="*/ 6342108 h 6521178"/>
                  <a:gd name="connsiteX43" fmla="*/ 1207780 w 1367800"/>
                  <a:gd name="connsiteY43" fmla="*/ 6521178 h 6521178"/>
                  <a:gd name="connsiteX44" fmla="*/ 891550 w 1367800"/>
                  <a:gd name="connsiteY44" fmla="*/ 6514511 h 6521178"/>
                  <a:gd name="connsiteX45" fmla="*/ 75257 w 1367800"/>
                  <a:gd name="connsiteY45" fmla="*/ 6503081 h 6521178"/>
                  <a:gd name="connsiteX46" fmla="*/ 19060 w 1367800"/>
                  <a:gd name="connsiteY46" fmla="*/ 6498318 h 6521178"/>
                  <a:gd name="connsiteX47" fmla="*/ 10 w 1367800"/>
                  <a:gd name="connsiteY47" fmla="*/ 110853 h 6521178"/>
                  <a:gd name="connsiteX48" fmla="*/ 20965 w 1367800"/>
                  <a:gd name="connsiteY48" fmla="*/ 2268 h 6521178"/>
                  <a:gd name="connsiteX0" fmla="*/ 25863 w 1372698"/>
                  <a:gd name="connsiteY0" fmla="*/ 2268 h 6521178"/>
                  <a:gd name="connsiteX1" fmla="*/ 401148 w 1372698"/>
                  <a:gd name="connsiteY1" fmla="*/ 9888 h 6521178"/>
                  <a:gd name="connsiteX2" fmla="*/ 493540 w 1372698"/>
                  <a:gd name="connsiteY2" fmla="*/ 107043 h 6521178"/>
                  <a:gd name="connsiteX3" fmla="*/ 501161 w 1372698"/>
                  <a:gd name="connsiteY3" fmla="*/ 387078 h 6521178"/>
                  <a:gd name="connsiteX4" fmla="*/ 493540 w 1372698"/>
                  <a:gd name="connsiteY4" fmla="*/ 967150 h 6521178"/>
                  <a:gd name="connsiteX5" fmla="*/ 387813 w 1372698"/>
                  <a:gd name="connsiteY5" fmla="*/ 1118598 h 6521178"/>
                  <a:gd name="connsiteX6" fmla="*/ 359238 w 1372698"/>
                  <a:gd name="connsiteY6" fmla="*/ 1161460 h 6521178"/>
                  <a:gd name="connsiteX7" fmla="*/ 377336 w 1372698"/>
                  <a:gd name="connsiteY7" fmla="*/ 1321480 h 6521178"/>
                  <a:gd name="connsiteX8" fmla="*/ 444011 w 1372698"/>
                  <a:gd name="connsiteY8" fmla="*/ 1371963 h 6521178"/>
                  <a:gd name="connsiteX9" fmla="*/ 701186 w 1372698"/>
                  <a:gd name="connsiteY9" fmla="*/ 1436733 h 6521178"/>
                  <a:gd name="connsiteX10" fmla="*/ 792626 w 1372698"/>
                  <a:gd name="connsiteY10" fmla="*/ 1486263 h 6521178"/>
                  <a:gd name="connsiteX11" fmla="*/ 860253 w 1372698"/>
                  <a:gd name="connsiteY11" fmla="*/ 1693908 h 6521178"/>
                  <a:gd name="connsiteX12" fmla="*/ 740238 w 1372698"/>
                  <a:gd name="connsiteY12" fmla="*/ 1931080 h 6521178"/>
                  <a:gd name="connsiteX13" fmla="*/ 504018 w 1372698"/>
                  <a:gd name="connsiteY13" fmla="*/ 2343513 h 6521178"/>
                  <a:gd name="connsiteX14" fmla="*/ 509733 w 1372698"/>
                  <a:gd name="connsiteY14" fmla="*/ 2436859 h 6521178"/>
                  <a:gd name="connsiteX15" fmla="*/ 493540 w 1372698"/>
                  <a:gd name="connsiteY15" fmla="*/ 2573065 h 6521178"/>
                  <a:gd name="connsiteX16" fmla="*/ 450678 w 1372698"/>
                  <a:gd name="connsiteY16" fmla="*/ 2602593 h 6521178"/>
                  <a:gd name="connsiteX17" fmla="*/ 463061 w 1372698"/>
                  <a:gd name="connsiteY17" fmla="*/ 2741658 h 6521178"/>
                  <a:gd name="connsiteX18" fmla="*/ 544023 w 1372698"/>
                  <a:gd name="connsiteY18" fmla="*/ 2832145 h 6521178"/>
                  <a:gd name="connsiteX19" fmla="*/ 588790 w 1372698"/>
                  <a:gd name="connsiteY19" fmla="*/ 2892153 h 6521178"/>
                  <a:gd name="connsiteX20" fmla="*/ 626890 w 1372698"/>
                  <a:gd name="connsiteY20" fmla="*/ 3030265 h 6521178"/>
                  <a:gd name="connsiteX21" fmla="*/ 524973 w 1372698"/>
                  <a:gd name="connsiteY21" fmla="*/ 3109323 h 6521178"/>
                  <a:gd name="connsiteX22" fmla="*/ 497351 w 1372698"/>
                  <a:gd name="connsiteY22" fmla="*/ 3114085 h 6521178"/>
                  <a:gd name="connsiteX23" fmla="*/ 397338 w 1372698"/>
                  <a:gd name="connsiteY23" fmla="*/ 3214098 h 6521178"/>
                  <a:gd name="connsiteX24" fmla="*/ 407815 w 1372698"/>
                  <a:gd name="connsiteY24" fmla="*/ 3717970 h 6521178"/>
                  <a:gd name="connsiteX25" fmla="*/ 444011 w 1372698"/>
                  <a:gd name="connsiteY25" fmla="*/ 4249465 h 6521178"/>
                  <a:gd name="connsiteX26" fmla="*/ 603078 w 1372698"/>
                  <a:gd name="connsiteY26" fmla="*/ 5068615 h 6521178"/>
                  <a:gd name="connsiteX27" fmla="*/ 668801 w 1372698"/>
                  <a:gd name="connsiteY27" fmla="*/ 5122908 h 6521178"/>
                  <a:gd name="connsiteX28" fmla="*/ 753573 w 1372698"/>
                  <a:gd name="connsiteY28" fmla="*/ 5131480 h 6521178"/>
                  <a:gd name="connsiteX29" fmla="*/ 831678 w 1372698"/>
                  <a:gd name="connsiteY29" fmla="*/ 5221968 h 6521178"/>
                  <a:gd name="connsiteX30" fmla="*/ 827868 w 1372698"/>
                  <a:gd name="connsiteY30" fmla="*/ 5398180 h 6521178"/>
                  <a:gd name="connsiteX31" fmla="*/ 852633 w 1372698"/>
                  <a:gd name="connsiteY31" fmla="*/ 5463903 h 6521178"/>
                  <a:gd name="connsiteX32" fmla="*/ 1056468 w 1372698"/>
                  <a:gd name="connsiteY32" fmla="*/ 5642021 h 6521178"/>
                  <a:gd name="connsiteX33" fmla="*/ 1191723 w 1372698"/>
                  <a:gd name="connsiteY33" fmla="*/ 5750605 h 6521178"/>
                  <a:gd name="connsiteX34" fmla="*/ 1297451 w 1372698"/>
                  <a:gd name="connsiteY34" fmla="*/ 5853475 h 6521178"/>
                  <a:gd name="connsiteX35" fmla="*/ 1328883 w 1372698"/>
                  <a:gd name="connsiteY35" fmla="*/ 6101125 h 6521178"/>
                  <a:gd name="connsiteX36" fmla="*/ 1288298 w 1372698"/>
                  <a:gd name="connsiteY36" fmla="*/ 6172786 h 6521178"/>
                  <a:gd name="connsiteX37" fmla="*/ 1290560 w 1372698"/>
                  <a:gd name="connsiteY37" fmla="*/ 6200330 h 6521178"/>
                  <a:gd name="connsiteX38" fmla="*/ 1299356 w 1372698"/>
                  <a:gd name="connsiteY38" fmla="*/ 6202089 h 6521178"/>
                  <a:gd name="connsiteX39" fmla="*/ 1351595 w 1372698"/>
                  <a:gd name="connsiteY39" fmla="*/ 6256338 h 6521178"/>
                  <a:gd name="connsiteX40" fmla="*/ 1352683 w 1372698"/>
                  <a:gd name="connsiteY40" fmla="*/ 6284611 h 6521178"/>
                  <a:gd name="connsiteX41" fmla="*/ 1359035 w 1372698"/>
                  <a:gd name="connsiteY41" fmla="*/ 6289468 h 6521178"/>
                  <a:gd name="connsiteX42" fmla="*/ 1372698 w 1372698"/>
                  <a:gd name="connsiteY42" fmla="*/ 6342108 h 6521178"/>
                  <a:gd name="connsiteX43" fmla="*/ 1212678 w 1372698"/>
                  <a:gd name="connsiteY43" fmla="*/ 6521178 h 6521178"/>
                  <a:gd name="connsiteX44" fmla="*/ 896448 w 1372698"/>
                  <a:gd name="connsiteY44" fmla="*/ 6514511 h 6521178"/>
                  <a:gd name="connsiteX45" fmla="*/ 80155 w 1372698"/>
                  <a:gd name="connsiteY45" fmla="*/ 6503081 h 6521178"/>
                  <a:gd name="connsiteX46" fmla="*/ 5928 w 1372698"/>
                  <a:gd name="connsiteY46" fmla="*/ 6503470 h 6521178"/>
                  <a:gd name="connsiteX47" fmla="*/ 4908 w 1372698"/>
                  <a:gd name="connsiteY47" fmla="*/ 110853 h 6521178"/>
                  <a:gd name="connsiteX48" fmla="*/ 25863 w 1372698"/>
                  <a:gd name="connsiteY48" fmla="*/ 2268 h 6521178"/>
                  <a:gd name="connsiteX0" fmla="*/ 36429 w 1383264"/>
                  <a:gd name="connsiteY0" fmla="*/ 2268 h 6521178"/>
                  <a:gd name="connsiteX1" fmla="*/ 411714 w 1383264"/>
                  <a:gd name="connsiteY1" fmla="*/ 9888 h 6521178"/>
                  <a:gd name="connsiteX2" fmla="*/ 504106 w 1383264"/>
                  <a:gd name="connsiteY2" fmla="*/ 107043 h 6521178"/>
                  <a:gd name="connsiteX3" fmla="*/ 511727 w 1383264"/>
                  <a:gd name="connsiteY3" fmla="*/ 387078 h 6521178"/>
                  <a:gd name="connsiteX4" fmla="*/ 504106 w 1383264"/>
                  <a:gd name="connsiteY4" fmla="*/ 967150 h 6521178"/>
                  <a:gd name="connsiteX5" fmla="*/ 398379 w 1383264"/>
                  <a:gd name="connsiteY5" fmla="*/ 1118598 h 6521178"/>
                  <a:gd name="connsiteX6" fmla="*/ 369804 w 1383264"/>
                  <a:gd name="connsiteY6" fmla="*/ 1161460 h 6521178"/>
                  <a:gd name="connsiteX7" fmla="*/ 387902 w 1383264"/>
                  <a:gd name="connsiteY7" fmla="*/ 1321480 h 6521178"/>
                  <a:gd name="connsiteX8" fmla="*/ 454577 w 1383264"/>
                  <a:gd name="connsiteY8" fmla="*/ 1371963 h 6521178"/>
                  <a:gd name="connsiteX9" fmla="*/ 711752 w 1383264"/>
                  <a:gd name="connsiteY9" fmla="*/ 1436733 h 6521178"/>
                  <a:gd name="connsiteX10" fmla="*/ 803192 w 1383264"/>
                  <a:gd name="connsiteY10" fmla="*/ 1486263 h 6521178"/>
                  <a:gd name="connsiteX11" fmla="*/ 870819 w 1383264"/>
                  <a:gd name="connsiteY11" fmla="*/ 1693908 h 6521178"/>
                  <a:gd name="connsiteX12" fmla="*/ 750804 w 1383264"/>
                  <a:gd name="connsiteY12" fmla="*/ 1931080 h 6521178"/>
                  <a:gd name="connsiteX13" fmla="*/ 514584 w 1383264"/>
                  <a:gd name="connsiteY13" fmla="*/ 2343513 h 6521178"/>
                  <a:gd name="connsiteX14" fmla="*/ 520299 w 1383264"/>
                  <a:gd name="connsiteY14" fmla="*/ 2436859 h 6521178"/>
                  <a:gd name="connsiteX15" fmla="*/ 504106 w 1383264"/>
                  <a:gd name="connsiteY15" fmla="*/ 2573065 h 6521178"/>
                  <a:gd name="connsiteX16" fmla="*/ 461244 w 1383264"/>
                  <a:gd name="connsiteY16" fmla="*/ 2602593 h 6521178"/>
                  <a:gd name="connsiteX17" fmla="*/ 473627 w 1383264"/>
                  <a:gd name="connsiteY17" fmla="*/ 2741658 h 6521178"/>
                  <a:gd name="connsiteX18" fmla="*/ 554589 w 1383264"/>
                  <a:gd name="connsiteY18" fmla="*/ 2832145 h 6521178"/>
                  <a:gd name="connsiteX19" fmla="*/ 599356 w 1383264"/>
                  <a:gd name="connsiteY19" fmla="*/ 2892153 h 6521178"/>
                  <a:gd name="connsiteX20" fmla="*/ 637456 w 1383264"/>
                  <a:gd name="connsiteY20" fmla="*/ 3030265 h 6521178"/>
                  <a:gd name="connsiteX21" fmla="*/ 535539 w 1383264"/>
                  <a:gd name="connsiteY21" fmla="*/ 3109323 h 6521178"/>
                  <a:gd name="connsiteX22" fmla="*/ 507917 w 1383264"/>
                  <a:gd name="connsiteY22" fmla="*/ 3114085 h 6521178"/>
                  <a:gd name="connsiteX23" fmla="*/ 407904 w 1383264"/>
                  <a:gd name="connsiteY23" fmla="*/ 3214098 h 6521178"/>
                  <a:gd name="connsiteX24" fmla="*/ 418381 w 1383264"/>
                  <a:gd name="connsiteY24" fmla="*/ 3717970 h 6521178"/>
                  <a:gd name="connsiteX25" fmla="*/ 454577 w 1383264"/>
                  <a:gd name="connsiteY25" fmla="*/ 4249465 h 6521178"/>
                  <a:gd name="connsiteX26" fmla="*/ 613644 w 1383264"/>
                  <a:gd name="connsiteY26" fmla="*/ 5068615 h 6521178"/>
                  <a:gd name="connsiteX27" fmla="*/ 679367 w 1383264"/>
                  <a:gd name="connsiteY27" fmla="*/ 5122908 h 6521178"/>
                  <a:gd name="connsiteX28" fmla="*/ 764139 w 1383264"/>
                  <a:gd name="connsiteY28" fmla="*/ 5131480 h 6521178"/>
                  <a:gd name="connsiteX29" fmla="*/ 842244 w 1383264"/>
                  <a:gd name="connsiteY29" fmla="*/ 5221968 h 6521178"/>
                  <a:gd name="connsiteX30" fmla="*/ 838434 w 1383264"/>
                  <a:gd name="connsiteY30" fmla="*/ 5398180 h 6521178"/>
                  <a:gd name="connsiteX31" fmla="*/ 863199 w 1383264"/>
                  <a:gd name="connsiteY31" fmla="*/ 5463903 h 6521178"/>
                  <a:gd name="connsiteX32" fmla="*/ 1067034 w 1383264"/>
                  <a:gd name="connsiteY32" fmla="*/ 5642021 h 6521178"/>
                  <a:gd name="connsiteX33" fmla="*/ 1202289 w 1383264"/>
                  <a:gd name="connsiteY33" fmla="*/ 5750605 h 6521178"/>
                  <a:gd name="connsiteX34" fmla="*/ 1308017 w 1383264"/>
                  <a:gd name="connsiteY34" fmla="*/ 5853475 h 6521178"/>
                  <a:gd name="connsiteX35" fmla="*/ 1339449 w 1383264"/>
                  <a:gd name="connsiteY35" fmla="*/ 6101125 h 6521178"/>
                  <a:gd name="connsiteX36" fmla="*/ 1298864 w 1383264"/>
                  <a:gd name="connsiteY36" fmla="*/ 6172786 h 6521178"/>
                  <a:gd name="connsiteX37" fmla="*/ 1301126 w 1383264"/>
                  <a:gd name="connsiteY37" fmla="*/ 6200330 h 6521178"/>
                  <a:gd name="connsiteX38" fmla="*/ 1309922 w 1383264"/>
                  <a:gd name="connsiteY38" fmla="*/ 6202089 h 6521178"/>
                  <a:gd name="connsiteX39" fmla="*/ 1362161 w 1383264"/>
                  <a:gd name="connsiteY39" fmla="*/ 6256338 h 6521178"/>
                  <a:gd name="connsiteX40" fmla="*/ 1363249 w 1383264"/>
                  <a:gd name="connsiteY40" fmla="*/ 6284611 h 6521178"/>
                  <a:gd name="connsiteX41" fmla="*/ 1369601 w 1383264"/>
                  <a:gd name="connsiteY41" fmla="*/ 6289468 h 6521178"/>
                  <a:gd name="connsiteX42" fmla="*/ 1383264 w 1383264"/>
                  <a:gd name="connsiteY42" fmla="*/ 6342108 h 6521178"/>
                  <a:gd name="connsiteX43" fmla="*/ 1223244 w 1383264"/>
                  <a:gd name="connsiteY43" fmla="*/ 6521178 h 6521178"/>
                  <a:gd name="connsiteX44" fmla="*/ 907014 w 1383264"/>
                  <a:gd name="connsiteY44" fmla="*/ 6514511 h 6521178"/>
                  <a:gd name="connsiteX45" fmla="*/ 90721 w 1383264"/>
                  <a:gd name="connsiteY45" fmla="*/ 6503081 h 6521178"/>
                  <a:gd name="connsiteX46" fmla="*/ 3615 w 1383264"/>
                  <a:gd name="connsiteY46" fmla="*/ 6490591 h 6521178"/>
                  <a:gd name="connsiteX47" fmla="*/ 15474 w 1383264"/>
                  <a:gd name="connsiteY47" fmla="*/ 110853 h 6521178"/>
                  <a:gd name="connsiteX48" fmla="*/ 36429 w 1383264"/>
                  <a:gd name="connsiteY48" fmla="*/ 2268 h 6521178"/>
                  <a:gd name="connsiteX0" fmla="*/ 34162 w 1380997"/>
                  <a:gd name="connsiteY0" fmla="*/ 2268 h 6521178"/>
                  <a:gd name="connsiteX1" fmla="*/ 409447 w 1380997"/>
                  <a:gd name="connsiteY1" fmla="*/ 9888 h 6521178"/>
                  <a:gd name="connsiteX2" fmla="*/ 501839 w 1380997"/>
                  <a:gd name="connsiteY2" fmla="*/ 107043 h 6521178"/>
                  <a:gd name="connsiteX3" fmla="*/ 509460 w 1380997"/>
                  <a:gd name="connsiteY3" fmla="*/ 387078 h 6521178"/>
                  <a:gd name="connsiteX4" fmla="*/ 501839 w 1380997"/>
                  <a:gd name="connsiteY4" fmla="*/ 967150 h 6521178"/>
                  <a:gd name="connsiteX5" fmla="*/ 396112 w 1380997"/>
                  <a:gd name="connsiteY5" fmla="*/ 1118598 h 6521178"/>
                  <a:gd name="connsiteX6" fmla="*/ 367537 w 1380997"/>
                  <a:gd name="connsiteY6" fmla="*/ 1161460 h 6521178"/>
                  <a:gd name="connsiteX7" fmla="*/ 385635 w 1380997"/>
                  <a:gd name="connsiteY7" fmla="*/ 1321480 h 6521178"/>
                  <a:gd name="connsiteX8" fmla="*/ 452310 w 1380997"/>
                  <a:gd name="connsiteY8" fmla="*/ 1371963 h 6521178"/>
                  <a:gd name="connsiteX9" fmla="*/ 709485 w 1380997"/>
                  <a:gd name="connsiteY9" fmla="*/ 1436733 h 6521178"/>
                  <a:gd name="connsiteX10" fmla="*/ 800925 w 1380997"/>
                  <a:gd name="connsiteY10" fmla="*/ 1486263 h 6521178"/>
                  <a:gd name="connsiteX11" fmla="*/ 868552 w 1380997"/>
                  <a:gd name="connsiteY11" fmla="*/ 1693908 h 6521178"/>
                  <a:gd name="connsiteX12" fmla="*/ 748537 w 1380997"/>
                  <a:gd name="connsiteY12" fmla="*/ 1931080 h 6521178"/>
                  <a:gd name="connsiteX13" fmla="*/ 512317 w 1380997"/>
                  <a:gd name="connsiteY13" fmla="*/ 2343513 h 6521178"/>
                  <a:gd name="connsiteX14" fmla="*/ 518032 w 1380997"/>
                  <a:gd name="connsiteY14" fmla="*/ 2436859 h 6521178"/>
                  <a:gd name="connsiteX15" fmla="*/ 501839 w 1380997"/>
                  <a:gd name="connsiteY15" fmla="*/ 2573065 h 6521178"/>
                  <a:gd name="connsiteX16" fmla="*/ 458977 w 1380997"/>
                  <a:gd name="connsiteY16" fmla="*/ 2602593 h 6521178"/>
                  <a:gd name="connsiteX17" fmla="*/ 471360 w 1380997"/>
                  <a:gd name="connsiteY17" fmla="*/ 2741658 h 6521178"/>
                  <a:gd name="connsiteX18" fmla="*/ 552322 w 1380997"/>
                  <a:gd name="connsiteY18" fmla="*/ 2832145 h 6521178"/>
                  <a:gd name="connsiteX19" fmla="*/ 597089 w 1380997"/>
                  <a:gd name="connsiteY19" fmla="*/ 2892153 h 6521178"/>
                  <a:gd name="connsiteX20" fmla="*/ 635189 w 1380997"/>
                  <a:gd name="connsiteY20" fmla="*/ 3030265 h 6521178"/>
                  <a:gd name="connsiteX21" fmla="*/ 533272 w 1380997"/>
                  <a:gd name="connsiteY21" fmla="*/ 3109323 h 6521178"/>
                  <a:gd name="connsiteX22" fmla="*/ 505650 w 1380997"/>
                  <a:gd name="connsiteY22" fmla="*/ 3114085 h 6521178"/>
                  <a:gd name="connsiteX23" fmla="*/ 405637 w 1380997"/>
                  <a:gd name="connsiteY23" fmla="*/ 3214098 h 6521178"/>
                  <a:gd name="connsiteX24" fmla="*/ 416114 w 1380997"/>
                  <a:gd name="connsiteY24" fmla="*/ 3717970 h 6521178"/>
                  <a:gd name="connsiteX25" fmla="*/ 452310 w 1380997"/>
                  <a:gd name="connsiteY25" fmla="*/ 4249465 h 6521178"/>
                  <a:gd name="connsiteX26" fmla="*/ 611377 w 1380997"/>
                  <a:gd name="connsiteY26" fmla="*/ 5068615 h 6521178"/>
                  <a:gd name="connsiteX27" fmla="*/ 677100 w 1380997"/>
                  <a:gd name="connsiteY27" fmla="*/ 5122908 h 6521178"/>
                  <a:gd name="connsiteX28" fmla="*/ 761872 w 1380997"/>
                  <a:gd name="connsiteY28" fmla="*/ 5131480 h 6521178"/>
                  <a:gd name="connsiteX29" fmla="*/ 839977 w 1380997"/>
                  <a:gd name="connsiteY29" fmla="*/ 5221968 h 6521178"/>
                  <a:gd name="connsiteX30" fmla="*/ 836167 w 1380997"/>
                  <a:gd name="connsiteY30" fmla="*/ 5398180 h 6521178"/>
                  <a:gd name="connsiteX31" fmla="*/ 860932 w 1380997"/>
                  <a:gd name="connsiteY31" fmla="*/ 5463903 h 6521178"/>
                  <a:gd name="connsiteX32" fmla="*/ 1064767 w 1380997"/>
                  <a:gd name="connsiteY32" fmla="*/ 5642021 h 6521178"/>
                  <a:gd name="connsiteX33" fmla="*/ 1200022 w 1380997"/>
                  <a:gd name="connsiteY33" fmla="*/ 5750605 h 6521178"/>
                  <a:gd name="connsiteX34" fmla="*/ 1305750 w 1380997"/>
                  <a:gd name="connsiteY34" fmla="*/ 5853475 h 6521178"/>
                  <a:gd name="connsiteX35" fmla="*/ 1337182 w 1380997"/>
                  <a:gd name="connsiteY35" fmla="*/ 6101125 h 6521178"/>
                  <a:gd name="connsiteX36" fmla="*/ 1296597 w 1380997"/>
                  <a:gd name="connsiteY36" fmla="*/ 6172786 h 6521178"/>
                  <a:gd name="connsiteX37" fmla="*/ 1298859 w 1380997"/>
                  <a:gd name="connsiteY37" fmla="*/ 6200330 h 6521178"/>
                  <a:gd name="connsiteX38" fmla="*/ 1307655 w 1380997"/>
                  <a:gd name="connsiteY38" fmla="*/ 6202089 h 6521178"/>
                  <a:gd name="connsiteX39" fmla="*/ 1359894 w 1380997"/>
                  <a:gd name="connsiteY39" fmla="*/ 6256338 h 6521178"/>
                  <a:gd name="connsiteX40" fmla="*/ 1360982 w 1380997"/>
                  <a:gd name="connsiteY40" fmla="*/ 6284611 h 6521178"/>
                  <a:gd name="connsiteX41" fmla="*/ 1367334 w 1380997"/>
                  <a:gd name="connsiteY41" fmla="*/ 6289468 h 6521178"/>
                  <a:gd name="connsiteX42" fmla="*/ 1380997 w 1380997"/>
                  <a:gd name="connsiteY42" fmla="*/ 6342108 h 6521178"/>
                  <a:gd name="connsiteX43" fmla="*/ 1220977 w 1380997"/>
                  <a:gd name="connsiteY43" fmla="*/ 6521178 h 6521178"/>
                  <a:gd name="connsiteX44" fmla="*/ 904747 w 1380997"/>
                  <a:gd name="connsiteY44" fmla="*/ 6514511 h 6521178"/>
                  <a:gd name="connsiteX45" fmla="*/ 88454 w 1380997"/>
                  <a:gd name="connsiteY45" fmla="*/ 6503081 h 6521178"/>
                  <a:gd name="connsiteX46" fmla="*/ 3924 w 1380997"/>
                  <a:gd name="connsiteY46" fmla="*/ 6503470 h 6521178"/>
                  <a:gd name="connsiteX47" fmla="*/ 13207 w 1380997"/>
                  <a:gd name="connsiteY47" fmla="*/ 110853 h 6521178"/>
                  <a:gd name="connsiteX48" fmla="*/ 34162 w 1380997"/>
                  <a:gd name="connsiteY48" fmla="*/ 2268 h 652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380997" h="6521178">
                    <a:moveTo>
                      <a:pt x="34162" y="2268"/>
                    </a:moveTo>
                    <a:cubicBezTo>
                      <a:pt x="158939" y="1315"/>
                      <a:pt x="284670" y="-5352"/>
                      <a:pt x="409447" y="9888"/>
                    </a:cubicBezTo>
                    <a:cubicBezTo>
                      <a:pt x="467550" y="17508"/>
                      <a:pt x="495172" y="47988"/>
                      <a:pt x="501839" y="107043"/>
                    </a:cubicBezTo>
                    <a:cubicBezTo>
                      <a:pt x="513270" y="200388"/>
                      <a:pt x="510412" y="293733"/>
                      <a:pt x="509460" y="387078"/>
                    </a:cubicBezTo>
                    <a:cubicBezTo>
                      <a:pt x="507554" y="580435"/>
                      <a:pt x="517079" y="773793"/>
                      <a:pt x="501839" y="967150"/>
                    </a:cubicBezTo>
                    <a:cubicBezTo>
                      <a:pt x="496125" y="1038588"/>
                      <a:pt x="484695" y="1104310"/>
                      <a:pt x="396112" y="1118598"/>
                    </a:cubicBezTo>
                    <a:cubicBezTo>
                      <a:pt x="374204" y="1122408"/>
                      <a:pt x="366585" y="1139553"/>
                      <a:pt x="367537" y="1161460"/>
                    </a:cubicBezTo>
                    <a:cubicBezTo>
                      <a:pt x="369442" y="1215753"/>
                      <a:pt x="376110" y="1269093"/>
                      <a:pt x="385635" y="1321480"/>
                    </a:cubicBezTo>
                    <a:cubicBezTo>
                      <a:pt x="392302" y="1357675"/>
                      <a:pt x="419925" y="1367200"/>
                      <a:pt x="452310" y="1371963"/>
                    </a:cubicBezTo>
                    <a:cubicBezTo>
                      <a:pt x="540892" y="1383393"/>
                      <a:pt x="626617" y="1401490"/>
                      <a:pt x="709485" y="1436733"/>
                    </a:cubicBezTo>
                    <a:cubicBezTo>
                      <a:pt x="741870" y="1451020"/>
                      <a:pt x="772350" y="1466260"/>
                      <a:pt x="800925" y="1486263"/>
                    </a:cubicBezTo>
                    <a:cubicBezTo>
                      <a:pt x="877125" y="1540555"/>
                      <a:pt x="899032" y="1605325"/>
                      <a:pt x="868552" y="1693908"/>
                    </a:cubicBezTo>
                    <a:cubicBezTo>
                      <a:pt x="839025" y="1777728"/>
                      <a:pt x="792352" y="1853928"/>
                      <a:pt x="748537" y="1931080"/>
                    </a:cubicBezTo>
                    <a:cubicBezTo>
                      <a:pt x="669479" y="2068240"/>
                      <a:pt x="592327" y="2206353"/>
                      <a:pt x="512317" y="2343513"/>
                    </a:cubicBezTo>
                    <a:cubicBezTo>
                      <a:pt x="493267" y="2376850"/>
                      <a:pt x="487552" y="2403520"/>
                      <a:pt x="518032" y="2436859"/>
                    </a:cubicBezTo>
                    <a:cubicBezTo>
                      <a:pt x="558989" y="2482578"/>
                      <a:pt x="550417" y="2534965"/>
                      <a:pt x="501839" y="2573065"/>
                    </a:cubicBezTo>
                    <a:cubicBezTo>
                      <a:pt x="488504" y="2583543"/>
                      <a:pt x="472312" y="2591163"/>
                      <a:pt x="458977" y="2602593"/>
                    </a:cubicBezTo>
                    <a:cubicBezTo>
                      <a:pt x="402779" y="2647360"/>
                      <a:pt x="408495" y="2708320"/>
                      <a:pt x="471360" y="2741658"/>
                    </a:cubicBezTo>
                    <a:cubicBezTo>
                      <a:pt x="510412" y="2761660"/>
                      <a:pt x="544702" y="2782615"/>
                      <a:pt x="552322" y="2832145"/>
                    </a:cubicBezTo>
                    <a:cubicBezTo>
                      <a:pt x="556132" y="2856910"/>
                      <a:pt x="578039" y="2875008"/>
                      <a:pt x="597089" y="2892153"/>
                    </a:cubicBezTo>
                    <a:cubicBezTo>
                      <a:pt x="639952" y="2929300"/>
                      <a:pt x="650429" y="2975973"/>
                      <a:pt x="635189" y="3030265"/>
                    </a:cubicBezTo>
                    <a:cubicBezTo>
                      <a:pt x="619950" y="3081700"/>
                      <a:pt x="582802" y="3103608"/>
                      <a:pt x="533272" y="3109323"/>
                    </a:cubicBezTo>
                    <a:cubicBezTo>
                      <a:pt x="523747" y="3110275"/>
                      <a:pt x="514222" y="3113133"/>
                      <a:pt x="505650" y="3114085"/>
                    </a:cubicBezTo>
                    <a:cubicBezTo>
                      <a:pt x="425639" y="3119800"/>
                      <a:pt x="410400" y="3133135"/>
                      <a:pt x="405637" y="3214098"/>
                    </a:cubicBezTo>
                    <a:cubicBezTo>
                      <a:pt x="395160" y="3382690"/>
                      <a:pt x="408495" y="3550330"/>
                      <a:pt x="416114" y="3717970"/>
                    </a:cubicBezTo>
                    <a:cubicBezTo>
                      <a:pt x="424687" y="3895135"/>
                      <a:pt x="430402" y="4073253"/>
                      <a:pt x="452310" y="4249465"/>
                    </a:cubicBezTo>
                    <a:cubicBezTo>
                      <a:pt x="487552" y="4525690"/>
                      <a:pt x="528510" y="4800963"/>
                      <a:pt x="611377" y="5068615"/>
                    </a:cubicBezTo>
                    <a:cubicBezTo>
                      <a:pt x="622807" y="5103858"/>
                      <a:pt x="639000" y="5121955"/>
                      <a:pt x="677100" y="5122908"/>
                    </a:cubicBezTo>
                    <a:cubicBezTo>
                      <a:pt x="705675" y="5123860"/>
                      <a:pt x="734250" y="5125765"/>
                      <a:pt x="761872" y="5131480"/>
                    </a:cubicBezTo>
                    <a:cubicBezTo>
                      <a:pt x="818070" y="5141958"/>
                      <a:pt x="839025" y="5164818"/>
                      <a:pt x="839977" y="5221968"/>
                    </a:cubicBezTo>
                    <a:cubicBezTo>
                      <a:pt x="841882" y="5280071"/>
                      <a:pt x="839977" y="5339125"/>
                      <a:pt x="836167" y="5398180"/>
                    </a:cubicBezTo>
                    <a:cubicBezTo>
                      <a:pt x="834262" y="5425803"/>
                      <a:pt x="839025" y="5444853"/>
                      <a:pt x="860932" y="5463903"/>
                    </a:cubicBezTo>
                    <a:cubicBezTo>
                      <a:pt x="930464" y="5522005"/>
                      <a:pt x="997139" y="5582013"/>
                      <a:pt x="1064767" y="5642021"/>
                    </a:cubicBezTo>
                    <a:cubicBezTo>
                      <a:pt x="1121917" y="5662975"/>
                      <a:pt x="1154302" y="5714410"/>
                      <a:pt x="1200022" y="5750605"/>
                    </a:cubicBezTo>
                    <a:cubicBezTo>
                      <a:pt x="1238122" y="5781085"/>
                      <a:pt x="1268602" y="5821090"/>
                      <a:pt x="1305750" y="5853475"/>
                    </a:cubicBezTo>
                    <a:cubicBezTo>
                      <a:pt x="1385759" y="5923960"/>
                      <a:pt x="1379092" y="6023021"/>
                      <a:pt x="1337182" y="6101125"/>
                    </a:cubicBezTo>
                    <a:cubicBezTo>
                      <a:pt x="1324323" y="6125414"/>
                      <a:pt x="1301285" y="6145416"/>
                      <a:pt x="1296597" y="6172786"/>
                    </a:cubicBezTo>
                    <a:lnTo>
                      <a:pt x="1298859" y="6200330"/>
                    </a:lnTo>
                    <a:lnTo>
                      <a:pt x="1307655" y="6202089"/>
                    </a:lnTo>
                    <a:cubicBezTo>
                      <a:pt x="1333373" y="6214948"/>
                      <a:pt x="1353732" y="6231022"/>
                      <a:pt x="1359894" y="6256338"/>
                    </a:cubicBezTo>
                    <a:cubicBezTo>
                      <a:pt x="1360257" y="6265762"/>
                      <a:pt x="1360619" y="6275187"/>
                      <a:pt x="1360982" y="6284611"/>
                    </a:cubicBezTo>
                    <a:lnTo>
                      <a:pt x="1367334" y="6289468"/>
                    </a:lnTo>
                    <a:cubicBezTo>
                      <a:pt x="1379390" y="6303532"/>
                      <a:pt x="1380997" y="6322820"/>
                      <a:pt x="1380997" y="6342108"/>
                    </a:cubicBezTo>
                    <a:cubicBezTo>
                      <a:pt x="1380997" y="6426881"/>
                      <a:pt x="1307654" y="6518321"/>
                      <a:pt x="1220977" y="6521178"/>
                    </a:cubicBezTo>
                    <a:lnTo>
                      <a:pt x="904747" y="6514511"/>
                    </a:lnTo>
                    <a:cubicBezTo>
                      <a:pt x="633285" y="6500223"/>
                      <a:pt x="360869" y="6507843"/>
                      <a:pt x="88454" y="6503081"/>
                    </a:cubicBezTo>
                    <a:cubicBezTo>
                      <a:pt x="69404" y="6503081"/>
                      <a:pt x="22021" y="6512043"/>
                      <a:pt x="3924" y="6503470"/>
                    </a:cubicBezTo>
                    <a:cubicBezTo>
                      <a:pt x="-8617" y="5438099"/>
                      <a:pt x="12889" y="1193528"/>
                      <a:pt x="13207" y="110853"/>
                    </a:cubicBezTo>
                    <a:cubicBezTo>
                      <a:pt x="17017" y="71800"/>
                      <a:pt x="6539" y="33700"/>
                      <a:pt x="34162" y="2268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86">
                <a:extLst>
                  <a:ext uri="{FF2B5EF4-FFF2-40B4-BE49-F238E27FC236}">
                    <a16:creationId xmlns:a16="http://schemas.microsoft.com/office/drawing/2014/main" id="{7DFB8D86-0AD7-435C-A17F-A90EA9DABC9C}"/>
                  </a:ext>
                </a:extLst>
              </p:cNvPr>
              <p:cNvSpPr/>
              <p:nvPr/>
            </p:nvSpPr>
            <p:spPr>
              <a:xfrm>
                <a:off x="3111533" y="6332520"/>
                <a:ext cx="1360748" cy="87631"/>
              </a:xfrm>
              <a:custGeom>
                <a:avLst/>
                <a:gdLst>
                  <a:gd name="connsiteX0" fmla="*/ 32142 w 1360748"/>
                  <a:gd name="connsiteY0" fmla="*/ 0 h 87630"/>
                  <a:gd name="connsiteX1" fmla="*/ 1297062 w 1360748"/>
                  <a:gd name="connsiteY1" fmla="*/ 952 h 87630"/>
                  <a:gd name="connsiteX2" fmla="*/ 1306587 w 1360748"/>
                  <a:gd name="connsiteY2" fmla="*/ 2857 h 87630"/>
                  <a:gd name="connsiteX3" fmla="*/ 1359927 w 1360748"/>
                  <a:gd name="connsiteY3" fmla="*/ 85725 h 87630"/>
                  <a:gd name="connsiteX4" fmla="*/ 1357069 w 1360748"/>
                  <a:gd name="connsiteY4" fmla="*/ 87630 h 87630"/>
                  <a:gd name="connsiteX5" fmla="*/ 32142 w 1360748"/>
                  <a:gd name="connsiteY5" fmla="*/ 87630 h 87630"/>
                  <a:gd name="connsiteX6" fmla="*/ 0 w 1360748"/>
                  <a:gd name="connsiteY6" fmla="*/ 87630 h 87630"/>
                  <a:gd name="connsiteX7" fmla="*/ 0 w 1360748"/>
                  <a:gd name="connsiteY7" fmla="*/ 74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60748" h="87630">
                    <a:moveTo>
                      <a:pt x="32142" y="0"/>
                    </a:moveTo>
                    <a:cubicBezTo>
                      <a:pt x="454099" y="0"/>
                      <a:pt x="875104" y="952"/>
                      <a:pt x="1297062" y="952"/>
                    </a:cubicBezTo>
                    <a:cubicBezTo>
                      <a:pt x="1299919" y="952"/>
                      <a:pt x="1302777" y="1905"/>
                      <a:pt x="1306587" y="2857"/>
                    </a:cubicBezTo>
                    <a:cubicBezTo>
                      <a:pt x="1340877" y="20002"/>
                      <a:pt x="1365641" y="42863"/>
                      <a:pt x="1359927" y="85725"/>
                    </a:cubicBezTo>
                    <a:cubicBezTo>
                      <a:pt x="1359927" y="85725"/>
                      <a:pt x="1357069" y="87630"/>
                      <a:pt x="1357069" y="87630"/>
                    </a:cubicBezTo>
                    <a:cubicBezTo>
                      <a:pt x="915109" y="87630"/>
                      <a:pt x="473149" y="87630"/>
                      <a:pt x="32142" y="87630"/>
                    </a:cubicBezTo>
                    <a:lnTo>
                      <a:pt x="0" y="8763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113">
              <a:extLst>
                <a:ext uri="{FF2B5EF4-FFF2-40B4-BE49-F238E27FC236}">
                  <a16:creationId xmlns:a16="http://schemas.microsoft.com/office/drawing/2014/main" id="{339C9884-2DBC-421F-B4CF-8E62DBB78DC5}"/>
                </a:ext>
              </a:extLst>
            </p:cNvPr>
            <p:cNvGrpSpPr/>
            <p:nvPr/>
          </p:nvGrpSpPr>
          <p:grpSpPr>
            <a:xfrm>
              <a:off x="7418563" y="798906"/>
              <a:ext cx="1312120" cy="5890230"/>
              <a:chOff x="5709311" y="764028"/>
              <a:chExt cx="1312120" cy="5890230"/>
            </a:xfrm>
          </p:grpSpPr>
          <p:sp>
            <p:nvSpPr>
              <p:cNvPr id="25" name="Freeform: Shape 92">
                <a:extLst>
                  <a:ext uri="{FF2B5EF4-FFF2-40B4-BE49-F238E27FC236}">
                    <a16:creationId xmlns:a16="http://schemas.microsoft.com/office/drawing/2014/main" id="{065C976D-8598-460C-9B8E-4D5E542DA5D1}"/>
                  </a:ext>
                </a:extLst>
              </p:cNvPr>
              <p:cNvSpPr/>
              <p:nvPr/>
            </p:nvSpPr>
            <p:spPr>
              <a:xfrm>
                <a:off x="5710817" y="764028"/>
                <a:ext cx="1310614" cy="5890230"/>
              </a:xfrm>
              <a:custGeom>
                <a:avLst/>
                <a:gdLst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15714 w 1312120"/>
                  <a:gd name="connsiteY51" fmla="*/ 5554994 h 5890230"/>
                  <a:gd name="connsiteX52" fmla="*/ 6402 w 1312120"/>
                  <a:gd name="connsiteY52" fmla="*/ 5535067 h 5890230"/>
                  <a:gd name="connsiteX53" fmla="*/ 3187 w 1312120"/>
                  <a:gd name="connsiteY53" fmla="*/ 5509230 h 5890230"/>
                  <a:gd name="connsiteX54" fmla="*/ 2234 w 1312120"/>
                  <a:gd name="connsiteY54" fmla="*/ 5452080 h 5890230"/>
                  <a:gd name="connsiteX55" fmla="*/ 2234 w 1312120"/>
                  <a:gd name="connsiteY55" fmla="*/ 110460 h 5890230"/>
                  <a:gd name="connsiteX56" fmla="*/ 3187 w 1312120"/>
                  <a:gd name="connsiteY56" fmla="*/ 53310 h 5890230"/>
                  <a:gd name="connsiteX57" fmla="*/ 37745 w 1312120"/>
                  <a:gd name="connsiteY57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6402 w 1312120"/>
                  <a:gd name="connsiteY51" fmla="*/ 5535067 h 5890230"/>
                  <a:gd name="connsiteX52" fmla="*/ 3187 w 1312120"/>
                  <a:gd name="connsiteY52" fmla="*/ 5509230 h 5890230"/>
                  <a:gd name="connsiteX53" fmla="*/ 2234 w 1312120"/>
                  <a:gd name="connsiteY53" fmla="*/ 5452080 h 5890230"/>
                  <a:gd name="connsiteX54" fmla="*/ 2234 w 1312120"/>
                  <a:gd name="connsiteY54" fmla="*/ 110460 h 5890230"/>
                  <a:gd name="connsiteX55" fmla="*/ 3187 w 1312120"/>
                  <a:gd name="connsiteY55" fmla="*/ 53310 h 5890230"/>
                  <a:gd name="connsiteX56" fmla="*/ 37745 w 1312120"/>
                  <a:gd name="connsiteY56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3187 w 1312120"/>
                  <a:gd name="connsiteY51" fmla="*/ 5509230 h 5890230"/>
                  <a:gd name="connsiteX52" fmla="*/ 2234 w 1312120"/>
                  <a:gd name="connsiteY52" fmla="*/ 5452080 h 5890230"/>
                  <a:gd name="connsiteX53" fmla="*/ 2234 w 1312120"/>
                  <a:gd name="connsiteY53" fmla="*/ 110460 h 5890230"/>
                  <a:gd name="connsiteX54" fmla="*/ 3187 w 1312120"/>
                  <a:gd name="connsiteY54" fmla="*/ 53310 h 5890230"/>
                  <a:gd name="connsiteX55" fmla="*/ 37745 w 1312120"/>
                  <a:gd name="connsiteY55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2234 w 1312120"/>
                  <a:gd name="connsiteY51" fmla="*/ 5452080 h 5890230"/>
                  <a:gd name="connsiteX52" fmla="*/ 2234 w 1312120"/>
                  <a:gd name="connsiteY52" fmla="*/ 110460 h 5890230"/>
                  <a:gd name="connsiteX53" fmla="*/ 3187 w 1312120"/>
                  <a:gd name="connsiteY53" fmla="*/ 53310 h 5890230"/>
                  <a:gd name="connsiteX54" fmla="*/ 37745 w 1312120"/>
                  <a:gd name="connsiteY54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2234 w 1312120"/>
                  <a:gd name="connsiteY50" fmla="*/ 5452080 h 5890230"/>
                  <a:gd name="connsiteX51" fmla="*/ 2234 w 1312120"/>
                  <a:gd name="connsiteY51" fmla="*/ 110460 h 5890230"/>
                  <a:gd name="connsiteX52" fmla="*/ 3187 w 1312120"/>
                  <a:gd name="connsiteY52" fmla="*/ 53310 h 5890230"/>
                  <a:gd name="connsiteX53" fmla="*/ 37745 w 1312120"/>
                  <a:gd name="connsiteY53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16227 w 1310124"/>
                  <a:gd name="connsiteY48" fmla="*/ 5642571 h 5890230"/>
                  <a:gd name="connsiteX49" fmla="*/ 238 w 1310124"/>
                  <a:gd name="connsiteY49" fmla="*/ 5452080 h 5890230"/>
                  <a:gd name="connsiteX50" fmla="*/ 238 w 1310124"/>
                  <a:gd name="connsiteY50" fmla="*/ 110460 h 5890230"/>
                  <a:gd name="connsiteX51" fmla="*/ 1191 w 1310124"/>
                  <a:gd name="connsiteY51" fmla="*/ 53310 h 5890230"/>
                  <a:gd name="connsiteX52" fmla="*/ 35749 w 1310124"/>
                  <a:gd name="connsiteY52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238 w 1310124"/>
                  <a:gd name="connsiteY48" fmla="*/ 5452080 h 5890230"/>
                  <a:gd name="connsiteX49" fmla="*/ 238 w 1310124"/>
                  <a:gd name="connsiteY49" fmla="*/ 110460 h 5890230"/>
                  <a:gd name="connsiteX50" fmla="*/ 1191 w 1310124"/>
                  <a:gd name="connsiteY50" fmla="*/ 53310 h 5890230"/>
                  <a:gd name="connsiteX51" fmla="*/ 35749 w 1310124"/>
                  <a:gd name="connsiteY51" fmla="*/ 134 h 5890230"/>
                  <a:gd name="connsiteX0" fmla="*/ 35793 w 1310168"/>
                  <a:gd name="connsiteY0" fmla="*/ 134 h 5990160"/>
                  <a:gd name="connsiteX1" fmla="*/ 68862 w 1310168"/>
                  <a:gd name="connsiteY1" fmla="*/ 1875 h 5990160"/>
                  <a:gd name="connsiteX2" fmla="*/ 286985 w 1310168"/>
                  <a:gd name="connsiteY2" fmla="*/ 173325 h 5990160"/>
                  <a:gd name="connsiteX3" fmla="*/ 371757 w 1310168"/>
                  <a:gd name="connsiteY3" fmla="*/ 210472 h 5990160"/>
                  <a:gd name="connsiteX4" fmla="*/ 476532 w 1310168"/>
                  <a:gd name="connsiteY4" fmla="*/ 219045 h 5990160"/>
                  <a:gd name="connsiteX5" fmla="*/ 734660 w 1310168"/>
                  <a:gd name="connsiteY5" fmla="*/ 360967 h 5990160"/>
                  <a:gd name="connsiteX6" fmla="*/ 801335 w 1310168"/>
                  <a:gd name="connsiteY6" fmla="*/ 356205 h 5990160"/>
                  <a:gd name="connsiteX7" fmla="*/ 941352 w 1310168"/>
                  <a:gd name="connsiteY7" fmla="*/ 241905 h 5990160"/>
                  <a:gd name="connsiteX8" fmla="*/ 1009932 w 1310168"/>
                  <a:gd name="connsiteY8" fmla="*/ 221902 h 5990160"/>
                  <a:gd name="connsiteX9" fmla="*/ 1038507 w 1310168"/>
                  <a:gd name="connsiteY9" fmla="*/ 287625 h 5990160"/>
                  <a:gd name="connsiteX10" fmla="*/ 967070 w 1310168"/>
                  <a:gd name="connsiteY10" fmla="*/ 702915 h 5990160"/>
                  <a:gd name="connsiteX11" fmla="*/ 614645 w 1310168"/>
                  <a:gd name="connsiteY11" fmla="*/ 1533495 h 5990160"/>
                  <a:gd name="connsiteX12" fmla="*/ 458435 w 1310168"/>
                  <a:gd name="connsiteY12" fmla="*/ 1800195 h 5990160"/>
                  <a:gd name="connsiteX13" fmla="*/ 462245 w 1310168"/>
                  <a:gd name="connsiteY13" fmla="*/ 1858297 h 5990160"/>
                  <a:gd name="connsiteX14" fmla="*/ 413667 w 1310168"/>
                  <a:gd name="connsiteY14" fmla="*/ 2045940 h 5990160"/>
                  <a:gd name="connsiteX15" fmla="*/ 365090 w 1310168"/>
                  <a:gd name="connsiteY15" fmla="*/ 2109757 h 5990160"/>
                  <a:gd name="connsiteX16" fmla="*/ 415572 w 1310168"/>
                  <a:gd name="connsiteY16" fmla="*/ 2160240 h 5990160"/>
                  <a:gd name="connsiteX17" fmla="*/ 510822 w 1310168"/>
                  <a:gd name="connsiteY17" fmla="*/ 2265967 h 5990160"/>
                  <a:gd name="connsiteX18" fmla="*/ 543207 w 1310168"/>
                  <a:gd name="connsiteY18" fmla="*/ 2323117 h 5990160"/>
                  <a:gd name="connsiteX19" fmla="*/ 583212 w 1310168"/>
                  <a:gd name="connsiteY19" fmla="*/ 2463135 h 5990160"/>
                  <a:gd name="connsiteX20" fmla="*/ 507012 w 1310168"/>
                  <a:gd name="connsiteY20" fmla="*/ 2549812 h 5990160"/>
                  <a:gd name="connsiteX21" fmla="*/ 456530 w 1310168"/>
                  <a:gd name="connsiteY21" fmla="*/ 2562195 h 5990160"/>
                  <a:gd name="connsiteX22" fmla="*/ 378425 w 1310168"/>
                  <a:gd name="connsiteY22" fmla="*/ 2579340 h 5990160"/>
                  <a:gd name="connsiteX23" fmla="*/ 373662 w 1310168"/>
                  <a:gd name="connsiteY23" fmla="*/ 2659350 h 5990160"/>
                  <a:gd name="connsiteX24" fmla="*/ 384140 w 1310168"/>
                  <a:gd name="connsiteY24" fmla="*/ 3382297 h 5990160"/>
                  <a:gd name="connsiteX25" fmla="*/ 552732 w 1310168"/>
                  <a:gd name="connsiteY25" fmla="*/ 4400520 h 5990160"/>
                  <a:gd name="connsiteX26" fmla="*/ 679415 w 1310168"/>
                  <a:gd name="connsiteY26" fmla="*/ 4496722 h 5990160"/>
                  <a:gd name="connsiteX27" fmla="*/ 781332 w 1310168"/>
                  <a:gd name="connsiteY27" fmla="*/ 4597688 h 5990160"/>
                  <a:gd name="connsiteX28" fmla="*/ 778475 w 1310168"/>
                  <a:gd name="connsiteY28" fmla="*/ 4769138 h 5990160"/>
                  <a:gd name="connsiteX29" fmla="*/ 807050 w 1310168"/>
                  <a:gd name="connsiteY29" fmla="*/ 4833907 h 5990160"/>
                  <a:gd name="connsiteX30" fmla="*/ 917540 w 1310168"/>
                  <a:gd name="connsiteY30" fmla="*/ 4931063 h 5990160"/>
                  <a:gd name="connsiteX31" fmla="*/ 955640 w 1310168"/>
                  <a:gd name="connsiteY31" fmla="*/ 4946302 h 5990160"/>
                  <a:gd name="connsiteX32" fmla="*/ 1216625 w 1310168"/>
                  <a:gd name="connsiteY32" fmla="*/ 5187285 h 5990160"/>
                  <a:gd name="connsiteX33" fmla="*/ 1289967 w 1310168"/>
                  <a:gd name="connsiteY33" fmla="*/ 5383500 h 5990160"/>
                  <a:gd name="connsiteX34" fmla="*/ 1269012 w 1310168"/>
                  <a:gd name="connsiteY34" fmla="*/ 5455890 h 5990160"/>
                  <a:gd name="connsiteX35" fmla="*/ 1230436 w 1310168"/>
                  <a:gd name="connsiteY35" fmla="*/ 5526211 h 5990160"/>
                  <a:gd name="connsiteX36" fmla="*/ 1229960 w 1310168"/>
                  <a:gd name="connsiteY36" fmla="*/ 5554949 h 5990160"/>
                  <a:gd name="connsiteX37" fmla="*/ 1230913 w 1310168"/>
                  <a:gd name="connsiteY37" fmla="*/ 5554949 h 5990160"/>
                  <a:gd name="connsiteX38" fmla="*/ 1239485 w 1310168"/>
                  <a:gd name="connsiteY38" fmla="*/ 5556854 h 5990160"/>
                  <a:gd name="connsiteX39" fmla="*/ 1288912 w 1310168"/>
                  <a:gd name="connsiteY39" fmla="*/ 5612576 h 5990160"/>
                  <a:gd name="connsiteX40" fmla="*/ 1288157 w 1310168"/>
                  <a:gd name="connsiteY40" fmla="*/ 5638408 h 5990160"/>
                  <a:gd name="connsiteX41" fmla="*/ 1289194 w 1310168"/>
                  <a:gd name="connsiteY41" fmla="*/ 5638963 h 5990160"/>
                  <a:gd name="connsiteX42" fmla="*/ 1309017 w 1310168"/>
                  <a:gd name="connsiteY42" fmla="*/ 5685442 h 5990160"/>
                  <a:gd name="connsiteX43" fmla="*/ 1190907 w 1310168"/>
                  <a:gd name="connsiteY43" fmla="*/ 5869275 h 5990160"/>
                  <a:gd name="connsiteX44" fmla="*/ 1139473 w 1310168"/>
                  <a:gd name="connsiteY44" fmla="*/ 5890230 h 5990160"/>
                  <a:gd name="connsiteX45" fmla="*/ 19332 w 1310168"/>
                  <a:gd name="connsiteY45" fmla="*/ 5888325 h 5990160"/>
                  <a:gd name="connsiteX46" fmla="*/ 4092 w 1310168"/>
                  <a:gd name="connsiteY46" fmla="*/ 5854988 h 5990160"/>
                  <a:gd name="connsiteX47" fmla="*/ 282 w 1310168"/>
                  <a:gd name="connsiteY47" fmla="*/ 5452080 h 5990160"/>
                  <a:gd name="connsiteX48" fmla="*/ 282 w 1310168"/>
                  <a:gd name="connsiteY48" fmla="*/ 110460 h 5990160"/>
                  <a:gd name="connsiteX49" fmla="*/ 1235 w 1310168"/>
                  <a:gd name="connsiteY49" fmla="*/ 53310 h 5990160"/>
                  <a:gd name="connsiteX50" fmla="*/ 35793 w 1310168"/>
                  <a:gd name="connsiteY50" fmla="*/ 134 h 599016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238 w 1310124"/>
                  <a:gd name="connsiteY47" fmla="*/ 110460 h 5890230"/>
                  <a:gd name="connsiteX48" fmla="*/ 1191 w 1310124"/>
                  <a:gd name="connsiteY48" fmla="*/ 53310 h 5890230"/>
                  <a:gd name="connsiteX49" fmla="*/ 35749 w 1310124"/>
                  <a:gd name="connsiteY49" fmla="*/ 134 h 5890230"/>
                  <a:gd name="connsiteX0" fmla="*/ 36239 w 1310614"/>
                  <a:gd name="connsiteY0" fmla="*/ 134 h 5890230"/>
                  <a:gd name="connsiteX1" fmla="*/ 69308 w 1310614"/>
                  <a:gd name="connsiteY1" fmla="*/ 1875 h 5890230"/>
                  <a:gd name="connsiteX2" fmla="*/ 287431 w 1310614"/>
                  <a:gd name="connsiteY2" fmla="*/ 173325 h 5890230"/>
                  <a:gd name="connsiteX3" fmla="*/ 372203 w 1310614"/>
                  <a:gd name="connsiteY3" fmla="*/ 210472 h 5890230"/>
                  <a:gd name="connsiteX4" fmla="*/ 476978 w 1310614"/>
                  <a:gd name="connsiteY4" fmla="*/ 219045 h 5890230"/>
                  <a:gd name="connsiteX5" fmla="*/ 735106 w 1310614"/>
                  <a:gd name="connsiteY5" fmla="*/ 360967 h 5890230"/>
                  <a:gd name="connsiteX6" fmla="*/ 801781 w 1310614"/>
                  <a:gd name="connsiteY6" fmla="*/ 356205 h 5890230"/>
                  <a:gd name="connsiteX7" fmla="*/ 941798 w 1310614"/>
                  <a:gd name="connsiteY7" fmla="*/ 241905 h 5890230"/>
                  <a:gd name="connsiteX8" fmla="*/ 1010378 w 1310614"/>
                  <a:gd name="connsiteY8" fmla="*/ 221902 h 5890230"/>
                  <a:gd name="connsiteX9" fmla="*/ 1038953 w 1310614"/>
                  <a:gd name="connsiteY9" fmla="*/ 287625 h 5890230"/>
                  <a:gd name="connsiteX10" fmla="*/ 967516 w 1310614"/>
                  <a:gd name="connsiteY10" fmla="*/ 702915 h 5890230"/>
                  <a:gd name="connsiteX11" fmla="*/ 615091 w 1310614"/>
                  <a:gd name="connsiteY11" fmla="*/ 1533495 h 5890230"/>
                  <a:gd name="connsiteX12" fmla="*/ 458881 w 1310614"/>
                  <a:gd name="connsiteY12" fmla="*/ 1800195 h 5890230"/>
                  <a:gd name="connsiteX13" fmla="*/ 462691 w 1310614"/>
                  <a:gd name="connsiteY13" fmla="*/ 1858297 h 5890230"/>
                  <a:gd name="connsiteX14" fmla="*/ 414113 w 1310614"/>
                  <a:gd name="connsiteY14" fmla="*/ 2045940 h 5890230"/>
                  <a:gd name="connsiteX15" fmla="*/ 365536 w 1310614"/>
                  <a:gd name="connsiteY15" fmla="*/ 2109757 h 5890230"/>
                  <a:gd name="connsiteX16" fmla="*/ 416018 w 1310614"/>
                  <a:gd name="connsiteY16" fmla="*/ 2160240 h 5890230"/>
                  <a:gd name="connsiteX17" fmla="*/ 511268 w 1310614"/>
                  <a:gd name="connsiteY17" fmla="*/ 2265967 h 5890230"/>
                  <a:gd name="connsiteX18" fmla="*/ 543653 w 1310614"/>
                  <a:gd name="connsiteY18" fmla="*/ 2323117 h 5890230"/>
                  <a:gd name="connsiteX19" fmla="*/ 583658 w 1310614"/>
                  <a:gd name="connsiteY19" fmla="*/ 2463135 h 5890230"/>
                  <a:gd name="connsiteX20" fmla="*/ 507458 w 1310614"/>
                  <a:gd name="connsiteY20" fmla="*/ 2549812 h 5890230"/>
                  <a:gd name="connsiteX21" fmla="*/ 456976 w 1310614"/>
                  <a:gd name="connsiteY21" fmla="*/ 2562195 h 5890230"/>
                  <a:gd name="connsiteX22" fmla="*/ 378871 w 1310614"/>
                  <a:gd name="connsiteY22" fmla="*/ 2579340 h 5890230"/>
                  <a:gd name="connsiteX23" fmla="*/ 374108 w 1310614"/>
                  <a:gd name="connsiteY23" fmla="*/ 2659350 h 5890230"/>
                  <a:gd name="connsiteX24" fmla="*/ 384586 w 1310614"/>
                  <a:gd name="connsiteY24" fmla="*/ 3382297 h 5890230"/>
                  <a:gd name="connsiteX25" fmla="*/ 553178 w 1310614"/>
                  <a:gd name="connsiteY25" fmla="*/ 4400520 h 5890230"/>
                  <a:gd name="connsiteX26" fmla="*/ 679861 w 1310614"/>
                  <a:gd name="connsiteY26" fmla="*/ 4496722 h 5890230"/>
                  <a:gd name="connsiteX27" fmla="*/ 781778 w 1310614"/>
                  <a:gd name="connsiteY27" fmla="*/ 4597688 h 5890230"/>
                  <a:gd name="connsiteX28" fmla="*/ 778921 w 1310614"/>
                  <a:gd name="connsiteY28" fmla="*/ 4769138 h 5890230"/>
                  <a:gd name="connsiteX29" fmla="*/ 807496 w 1310614"/>
                  <a:gd name="connsiteY29" fmla="*/ 4833907 h 5890230"/>
                  <a:gd name="connsiteX30" fmla="*/ 917986 w 1310614"/>
                  <a:gd name="connsiteY30" fmla="*/ 4931063 h 5890230"/>
                  <a:gd name="connsiteX31" fmla="*/ 956086 w 1310614"/>
                  <a:gd name="connsiteY31" fmla="*/ 4946302 h 5890230"/>
                  <a:gd name="connsiteX32" fmla="*/ 1217071 w 1310614"/>
                  <a:gd name="connsiteY32" fmla="*/ 5187285 h 5890230"/>
                  <a:gd name="connsiteX33" fmla="*/ 1290413 w 1310614"/>
                  <a:gd name="connsiteY33" fmla="*/ 5383500 h 5890230"/>
                  <a:gd name="connsiteX34" fmla="*/ 1269458 w 1310614"/>
                  <a:gd name="connsiteY34" fmla="*/ 5455890 h 5890230"/>
                  <a:gd name="connsiteX35" fmla="*/ 1230882 w 1310614"/>
                  <a:gd name="connsiteY35" fmla="*/ 5526211 h 5890230"/>
                  <a:gd name="connsiteX36" fmla="*/ 1230406 w 1310614"/>
                  <a:gd name="connsiteY36" fmla="*/ 5554949 h 5890230"/>
                  <a:gd name="connsiteX37" fmla="*/ 1231359 w 1310614"/>
                  <a:gd name="connsiteY37" fmla="*/ 5554949 h 5890230"/>
                  <a:gd name="connsiteX38" fmla="*/ 1239931 w 1310614"/>
                  <a:gd name="connsiteY38" fmla="*/ 5556854 h 5890230"/>
                  <a:gd name="connsiteX39" fmla="*/ 1289358 w 1310614"/>
                  <a:gd name="connsiteY39" fmla="*/ 5612576 h 5890230"/>
                  <a:gd name="connsiteX40" fmla="*/ 1288603 w 1310614"/>
                  <a:gd name="connsiteY40" fmla="*/ 5638408 h 5890230"/>
                  <a:gd name="connsiteX41" fmla="*/ 1289640 w 1310614"/>
                  <a:gd name="connsiteY41" fmla="*/ 5638963 h 5890230"/>
                  <a:gd name="connsiteX42" fmla="*/ 1309463 w 1310614"/>
                  <a:gd name="connsiteY42" fmla="*/ 5685442 h 5890230"/>
                  <a:gd name="connsiteX43" fmla="*/ 1191353 w 1310614"/>
                  <a:gd name="connsiteY43" fmla="*/ 5869275 h 5890230"/>
                  <a:gd name="connsiteX44" fmla="*/ 1139919 w 1310614"/>
                  <a:gd name="connsiteY44" fmla="*/ 5890230 h 5890230"/>
                  <a:gd name="connsiteX45" fmla="*/ 19778 w 1310614"/>
                  <a:gd name="connsiteY45" fmla="*/ 5888325 h 5890230"/>
                  <a:gd name="connsiteX46" fmla="*/ 1520 w 1310614"/>
                  <a:gd name="connsiteY46" fmla="*/ 5854988 h 5890230"/>
                  <a:gd name="connsiteX47" fmla="*/ 728 w 1310614"/>
                  <a:gd name="connsiteY47" fmla="*/ 110460 h 5890230"/>
                  <a:gd name="connsiteX48" fmla="*/ 1681 w 1310614"/>
                  <a:gd name="connsiteY48" fmla="*/ 53310 h 5890230"/>
                  <a:gd name="connsiteX49" fmla="*/ 36239 w 1310614"/>
                  <a:gd name="connsiteY49" fmla="*/ 134 h 5890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310614" h="5890230">
                    <a:moveTo>
                      <a:pt x="36239" y="134"/>
                    </a:moveTo>
                    <a:cubicBezTo>
                      <a:pt x="44722" y="-328"/>
                      <a:pt x="55497" y="446"/>
                      <a:pt x="69308" y="1875"/>
                    </a:cubicBezTo>
                    <a:cubicBezTo>
                      <a:pt x="182656" y="10447"/>
                      <a:pt x="250283" y="63787"/>
                      <a:pt x="287431" y="173325"/>
                    </a:cubicBezTo>
                    <a:cubicBezTo>
                      <a:pt x="303623" y="222855"/>
                      <a:pt x="325531" y="233332"/>
                      <a:pt x="372203" y="210472"/>
                    </a:cubicBezTo>
                    <a:cubicBezTo>
                      <a:pt x="410303" y="192375"/>
                      <a:pt x="444593" y="201900"/>
                      <a:pt x="476978" y="219045"/>
                    </a:cubicBezTo>
                    <a:cubicBezTo>
                      <a:pt x="563656" y="264765"/>
                      <a:pt x="650333" y="312390"/>
                      <a:pt x="735106" y="360967"/>
                    </a:cubicBezTo>
                    <a:cubicBezTo>
                      <a:pt x="760823" y="376207"/>
                      <a:pt x="777968" y="377160"/>
                      <a:pt x="801781" y="356205"/>
                    </a:cubicBezTo>
                    <a:cubicBezTo>
                      <a:pt x="847501" y="316200"/>
                      <a:pt x="895126" y="280005"/>
                      <a:pt x="941798" y="241905"/>
                    </a:cubicBezTo>
                    <a:cubicBezTo>
                      <a:pt x="961801" y="225712"/>
                      <a:pt x="984661" y="209520"/>
                      <a:pt x="1010378" y="221902"/>
                    </a:cubicBezTo>
                    <a:cubicBezTo>
                      <a:pt x="1037048" y="234285"/>
                      <a:pt x="1038953" y="261907"/>
                      <a:pt x="1038953" y="287625"/>
                    </a:cubicBezTo>
                    <a:cubicBezTo>
                      <a:pt x="1038953" y="430500"/>
                      <a:pt x="995138" y="564802"/>
                      <a:pt x="967516" y="702915"/>
                    </a:cubicBezTo>
                    <a:cubicBezTo>
                      <a:pt x="906556" y="1003905"/>
                      <a:pt x="769396" y="1272510"/>
                      <a:pt x="615091" y="1533495"/>
                    </a:cubicBezTo>
                    <a:cubicBezTo>
                      <a:pt x="562703" y="1622077"/>
                      <a:pt x="512221" y="1711612"/>
                      <a:pt x="458881" y="1800195"/>
                    </a:cubicBezTo>
                    <a:cubicBezTo>
                      <a:pt x="445546" y="1823055"/>
                      <a:pt x="446498" y="1837342"/>
                      <a:pt x="462691" y="1858297"/>
                    </a:cubicBezTo>
                    <a:cubicBezTo>
                      <a:pt x="530318" y="1950690"/>
                      <a:pt x="516983" y="1999267"/>
                      <a:pt x="414113" y="2045940"/>
                    </a:cubicBezTo>
                    <a:cubicBezTo>
                      <a:pt x="385538" y="2059275"/>
                      <a:pt x="366488" y="2076420"/>
                      <a:pt x="365536" y="2109757"/>
                    </a:cubicBezTo>
                    <a:cubicBezTo>
                      <a:pt x="364583" y="2144047"/>
                      <a:pt x="389348" y="2148810"/>
                      <a:pt x="416018" y="2160240"/>
                    </a:cubicBezTo>
                    <a:cubicBezTo>
                      <a:pt x="462691" y="2179290"/>
                      <a:pt x="496028" y="2217390"/>
                      <a:pt x="511268" y="2265967"/>
                    </a:cubicBezTo>
                    <a:cubicBezTo>
                      <a:pt x="517936" y="2287875"/>
                      <a:pt x="527461" y="2306925"/>
                      <a:pt x="543653" y="2323117"/>
                    </a:cubicBezTo>
                    <a:cubicBezTo>
                      <a:pt x="583658" y="2363122"/>
                      <a:pt x="590326" y="2410747"/>
                      <a:pt x="583658" y="2463135"/>
                    </a:cubicBezTo>
                    <a:cubicBezTo>
                      <a:pt x="576991" y="2509807"/>
                      <a:pt x="552226" y="2538382"/>
                      <a:pt x="507458" y="2549812"/>
                    </a:cubicBezTo>
                    <a:cubicBezTo>
                      <a:pt x="490313" y="2554575"/>
                      <a:pt x="473168" y="2556480"/>
                      <a:pt x="456976" y="2562195"/>
                    </a:cubicBezTo>
                    <a:cubicBezTo>
                      <a:pt x="431258" y="2570767"/>
                      <a:pt x="393158" y="2549812"/>
                      <a:pt x="378871" y="2579340"/>
                    </a:cubicBezTo>
                    <a:cubicBezTo>
                      <a:pt x="367441" y="2601247"/>
                      <a:pt x="374108" y="2631727"/>
                      <a:pt x="374108" y="2659350"/>
                    </a:cubicBezTo>
                    <a:cubicBezTo>
                      <a:pt x="371251" y="2900332"/>
                      <a:pt x="365536" y="3141315"/>
                      <a:pt x="384586" y="3382297"/>
                    </a:cubicBezTo>
                    <a:cubicBezTo>
                      <a:pt x="412208" y="3726150"/>
                      <a:pt x="440783" y="4070955"/>
                      <a:pt x="553178" y="4400520"/>
                    </a:cubicBezTo>
                    <a:cubicBezTo>
                      <a:pt x="583658" y="4491007"/>
                      <a:pt x="584611" y="4491007"/>
                      <a:pt x="679861" y="4496722"/>
                    </a:cubicBezTo>
                    <a:cubicBezTo>
                      <a:pt x="756061" y="4501485"/>
                      <a:pt x="778921" y="4522440"/>
                      <a:pt x="781778" y="4597688"/>
                    </a:cubicBezTo>
                    <a:cubicBezTo>
                      <a:pt x="783683" y="4654838"/>
                      <a:pt x="782731" y="4711988"/>
                      <a:pt x="778921" y="4769138"/>
                    </a:cubicBezTo>
                    <a:cubicBezTo>
                      <a:pt x="777016" y="4797713"/>
                      <a:pt x="785588" y="4815810"/>
                      <a:pt x="807496" y="4833907"/>
                    </a:cubicBezTo>
                    <a:cubicBezTo>
                      <a:pt x="845596" y="4864388"/>
                      <a:pt x="881791" y="4898677"/>
                      <a:pt x="917986" y="4931063"/>
                    </a:cubicBezTo>
                    <a:cubicBezTo>
                      <a:pt x="933226" y="4930110"/>
                      <a:pt x="945608" y="4935825"/>
                      <a:pt x="956086" y="4946302"/>
                    </a:cubicBezTo>
                    <a:cubicBezTo>
                      <a:pt x="1040858" y="5029170"/>
                      <a:pt x="1135156" y="5101560"/>
                      <a:pt x="1217071" y="5187285"/>
                    </a:cubicBezTo>
                    <a:cubicBezTo>
                      <a:pt x="1270411" y="5242530"/>
                      <a:pt x="1300891" y="5304442"/>
                      <a:pt x="1290413" y="5383500"/>
                    </a:cubicBezTo>
                    <a:cubicBezTo>
                      <a:pt x="1287556" y="5409217"/>
                      <a:pt x="1281841" y="5433030"/>
                      <a:pt x="1269458" y="5455890"/>
                    </a:cubicBezTo>
                    <a:cubicBezTo>
                      <a:pt x="1256599" y="5479464"/>
                      <a:pt x="1236776" y="5499824"/>
                      <a:pt x="1230882" y="5526211"/>
                    </a:cubicBezTo>
                    <a:cubicBezTo>
                      <a:pt x="1230723" y="5535790"/>
                      <a:pt x="1230565" y="5545370"/>
                      <a:pt x="1230406" y="5554949"/>
                    </a:cubicBezTo>
                    <a:lnTo>
                      <a:pt x="1231359" y="5554949"/>
                    </a:lnTo>
                    <a:cubicBezTo>
                      <a:pt x="1234216" y="5555901"/>
                      <a:pt x="1237074" y="5555901"/>
                      <a:pt x="1239931" y="5556854"/>
                    </a:cubicBezTo>
                    <a:cubicBezTo>
                      <a:pt x="1263506" y="5571142"/>
                      <a:pt x="1284402" y="5587037"/>
                      <a:pt x="1289358" y="5612576"/>
                    </a:cubicBezTo>
                    <a:cubicBezTo>
                      <a:pt x="1289106" y="5621187"/>
                      <a:pt x="1288855" y="5629797"/>
                      <a:pt x="1288603" y="5638408"/>
                    </a:cubicBezTo>
                    <a:lnTo>
                      <a:pt x="1289640" y="5638963"/>
                    </a:lnTo>
                    <a:cubicBezTo>
                      <a:pt x="1302677" y="5649902"/>
                      <a:pt x="1306606" y="5666869"/>
                      <a:pt x="1309463" y="5685442"/>
                    </a:cubicBezTo>
                    <a:cubicBezTo>
                      <a:pt x="1318988" y="5748307"/>
                      <a:pt x="1268506" y="5846415"/>
                      <a:pt x="1191353" y="5869275"/>
                    </a:cubicBezTo>
                    <a:cubicBezTo>
                      <a:pt x="1175161" y="5877847"/>
                      <a:pt x="1161826" y="5890230"/>
                      <a:pt x="1139919" y="5890230"/>
                    </a:cubicBezTo>
                    <a:lnTo>
                      <a:pt x="19778" y="5888325"/>
                    </a:lnTo>
                    <a:cubicBezTo>
                      <a:pt x="9301" y="5879752"/>
                      <a:pt x="2473" y="5867370"/>
                      <a:pt x="1520" y="5854988"/>
                    </a:cubicBezTo>
                    <a:cubicBezTo>
                      <a:pt x="-1655" y="4892011"/>
                      <a:pt x="1204" y="1077406"/>
                      <a:pt x="728" y="110460"/>
                    </a:cubicBezTo>
                    <a:cubicBezTo>
                      <a:pt x="728" y="91410"/>
                      <a:pt x="-224" y="72360"/>
                      <a:pt x="1681" y="53310"/>
                    </a:cubicBezTo>
                    <a:cubicBezTo>
                      <a:pt x="5968" y="14019"/>
                      <a:pt x="10789" y="1518"/>
                      <a:pt x="36239" y="1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90">
                <a:extLst>
                  <a:ext uri="{FF2B5EF4-FFF2-40B4-BE49-F238E27FC236}">
                    <a16:creationId xmlns:a16="http://schemas.microsoft.com/office/drawing/2014/main" id="{057793D8-2D93-4E21-95DD-2D7BE05ECFC1}"/>
                  </a:ext>
                </a:extLst>
              </p:cNvPr>
              <p:cNvSpPr/>
              <p:nvPr/>
            </p:nvSpPr>
            <p:spPr>
              <a:xfrm>
                <a:off x="5709311" y="6318978"/>
                <a:ext cx="1291973" cy="87630"/>
              </a:xfrm>
              <a:custGeom>
                <a:avLst/>
                <a:gdLst>
                  <a:gd name="connsiteX0" fmla="*/ 21284 w 1291973"/>
                  <a:gd name="connsiteY0" fmla="*/ 0 h 87630"/>
                  <a:gd name="connsiteX1" fmla="*/ 1232865 w 1291973"/>
                  <a:gd name="connsiteY1" fmla="*/ 0 h 87630"/>
                  <a:gd name="connsiteX2" fmla="*/ 1241437 w 1291973"/>
                  <a:gd name="connsiteY2" fmla="*/ 1905 h 87630"/>
                  <a:gd name="connsiteX3" fmla="*/ 1290015 w 1291973"/>
                  <a:gd name="connsiteY3" fmla="*/ 86677 h 87630"/>
                  <a:gd name="connsiteX4" fmla="*/ 1289062 w 1291973"/>
                  <a:gd name="connsiteY4" fmla="*/ 87630 h 87630"/>
                  <a:gd name="connsiteX5" fmla="*/ 21284 w 1291973"/>
                  <a:gd name="connsiteY5" fmla="*/ 87630 h 87630"/>
                  <a:gd name="connsiteX6" fmla="*/ 0 w 1291973"/>
                  <a:gd name="connsiteY6" fmla="*/ 87572 h 87630"/>
                  <a:gd name="connsiteX7" fmla="*/ 0 w 1291973"/>
                  <a:gd name="connsiteY7" fmla="*/ 170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91973" h="87630">
                    <a:moveTo>
                      <a:pt x="21284" y="0"/>
                    </a:moveTo>
                    <a:cubicBezTo>
                      <a:pt x="425145" y="0"/>
                      <a:pt x="829005" y="0"/>
                      <a:pt x="1232865" y="0"/>
                    </a:cubicBezTo>
                    <a:cubicBezTo>
                      <a:pt x="1235722" y="952"/>
                      <a:pt x="1238580" y="952"/>
                      <a:pt x="1241437" y="1905"/>
                    </a:cubicBezTo>
                    <a:cubicBezTo>
                      <a:pt x="1272870" y="20955"/>
                      <a:pt x="1299540" y="42863"/>
                      <a:pt x="1290015" y="86677"/>
                    </a:cubicBezTo>
                    <a:cubicBezTo>
                      <a:pt x="1290015" y="86677"/>
                      <a:pt x="1289062" y="87630"/>
                      <a:pt x="1289062" y="87630"/>
                    </a:cubicBezTo>
                    <a:cubicBezTo>
                      <a:pt x="866152" y="87630"/>
                      <a:pt x="444195" y="87630"/>
                      <a:pt x="21284" y="87630"/>
                    </a:cubicBezTo>
                    <a:lnTo>
                      <a:pt x="0" y="87572"/>
                    </a:lnTo>
                    <a:lnTo>
                      <a:pt x="0" y="17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71">
              <a:extLst>
                <a:ext uri="{FF2B5EF4-FFF2-40B4-BE49-F238E27FC236}">
                  <a16:creationId xmlns:a16="http://schemas.microsoft.com/office/drawing/2014/main" id="{1B490924-7FFF-45EF-93EB-1230D2B430FA}"/>
                </a:ext>
              </a:extLst>
            </p:cNvPr>
            <p:cNvGrpSpPr/>
            <p:nvPr/>
          </p:nvGrpSpPr>
          <p:grpSpPr>
            <a:xfrm>
              <a:off x="3826172" y="2204673"/>
              <a:ext cx="1238946" cy="4476598"/>
              <a:chOff x="11433555" y="1063757"/>
              <a:chExt cx="1238946" cy="4476598"/>
            </a:xfrm>
          </p:grpSpPr>
          <p:sp>
            <p:nvSpPr>
              <p:cNvPr id="23" name="Freeform: Shape 70">
                <a:extLst>
                  <a:ext uri="{FF2B5EF4-FFF2-40B4-BE49-F238E27FC236}">
                    <a16:creationId xmlns:a16="http://schemas.microsoft.com/office/drawing/2014/main" id="{1D9E194D-A2AE-4CF2-BB0F-B75A3CAAA388}"/>
                  </a:ext>
                </a:extLst>
              </p:cNvPr>
              <p:cNvSpPr/>
              <p:nvPr/>
            </p:nvSpPr>
            <p:spPr>
              <a:xfrm>
                <a:off x="11438495" y="1063757"/>
                <a:ext cx="1234006" cy="4476598"/>
              </a:xfrm>
              <a:custGeom>
                <a:avLst/>
                <a:gdLst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20836 w 1238946"/>
                  <a:gd name="connsiteY40" fmla="*/ 4176185 h 4476598"/>
                  <a:gd name="connsiteX41" fmla="*/ 11086 w 1238946"/>
                  <a:gd name="connsiteY41" fmla="*/ 4156019 h 4476598"/>
                  <a:gd name="connsiteX42" fmla="*/ 7470 w 1238946"/>
                  <a:gd name="connsiteY42" fmla="*/ 4085697 h 4476598"/>
                  <a:gd name="connsiteX43" fmla="*/ 7470 w 1238946"/>
                  <a:gd name="connsiteY43" fmla="*/ 2642660 h 4476598"/>
                  <a:gd name="connsiteX44" fmla="*/ 8422 w 1238946"/>
                  <a:gd name="connsiteY44" fmla="*/ 319512 h 4476598"/>
                  <a:gd name="connsiteX45" fmla="*/ 34140 w 1238946"/>
                  <a:gd name="connsiteY45" fmla="*/ 224262 h 4476598"/>
                  <a:gd name="connsiteX46" fmla="*/ 122722 w 1238946"/>
                  <a:gd name="connsiteY46" fmla="*/ 134727 h 4476598"/>
                  <a:gd name="connsiteX47" fmla="*/ 243690 w 1238946"/>
                  <a:gd name="connsiteY47" fmla="*/ 6139 h 4476598"/>
                  <a:gd name="connsiteX48" fmla="*/ 248452 w 1238946"/>
                  <a:gd name="connsiteY48" fmla="*/ 5187 h 4476598"/>
                  <a:gd name="connsiteX49" fmla="*/ 377040 w 1238946"/>
                  <a:gd name="connsiteY49" fmla="*/ 108057 h 4476598"/>
                  <a:gd name="connsiteX50" fmla="*/ 502770 w 1238946"/>
                  <a:gd name="connsiteY50" fmla="*/ 218547 h 4476598"/>
                  <a:gd name="connsiteX51" fmla="*/ 576112 w 1238946"/>
                  <a:gd name="connsiteY51" fmla="*/ 149967 h 4476598"/>
                  <a:gd name="connsiteX52" fmla="*/ 679786 w 1238946"/>
                  <a:gd name="connsiteY52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11086 w 1238946"/>
                  <a:gd name="connsiteY40" fmla="*/ 4156019 h 4476598"/>
                  <a:gd name="connsiteX41" fmla="*/ 7470 w 1238946"/>
                  <a:gd name="connsiteY41" fmla="*/ 4085697 h 4476598"/>
                  <a:gd name="connsiteX42" fmla="*/ 7470 w 1238946"/>
                  <a:gd name="connsiteY42" fmla="*/ 2642660 h 4476598"/>
                  <a:gd name="connsiteX43" fmla="*/ 8422 w 1238946"/>
                  <a:gd name="connsiteY43" fmla="*/ 319512 h 4476598"/>
                  <a:gd name="connsiteX44" fmla="*/ 34140 w 1238946"/>
                  <a:gd name="connsiteY44" fmla="*/ 224262 h 4476598"/>
                  <a:gd name="connsiteX45" fmla="*/ 122722 w 1238946"/>
                  <a:gd name="connsiteY45" fmla="*/ 134727 h 4476598"/>
                  <a:gd name="connsiteX46" fmla="*/ 243690 w 1238946"/>
                  <a:gd name="connsiteY46" fmla="*/ 6139 h 4476598"/>
                  <a:gd name="connsiteX47" fmla="*/ 248452 w 1238946"/>
                  <a:gd name="connsiteY47" fmla="*/ 5187 h 4476598"/>
                  <a:gd name="connsiteX48" fmla="*/ 377040 w 1238946"/>
                  <a:gd name="connsiteY48" fmla="*/ 108057 h 4476598"/>
                  <a:gd name="connsiteX49" fmla="*/ 502770 w 1238946"/>
                  <a:gd name="connsiteY49" fmla="*/ 218547 h 4476598"/>
                  <a:gd name="connsiteX50" fmla="*/ 576112 w 1238946"/>
                  <a:gd name="connsiteY50" fmla="*/ 149967 h 4476598"/>
                  <a:gd name="connsiteX51" fmla="*/ 679786 w 1238946"/>
                  <a:gd name="connsiteY51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11086 w 1238946"/>
                  <a:gd name="connsiteY39" fmla="*/ 4156019 h 4476598"/>
                  <a:gd name="connsiteX40" fmla="*/ 7470 w 1238946"/>
                  <a:gd name="connsiteY40" fmla="*/ 4085697 h 4476598"/>
                  <a:gd name="connsiteX41" fmla="*/ 7470 w 1238946"/>
                  <a:gd name="connsiteY41" fmla="*/ 2642660 h 4476598"/>
                  <a:gd name="connsiteX42" fmla="*/ 8422 w 1238946"/>
                  <a:gd name="connsiteY42" fmla="*/ 319512 h 4476598"/>
                  <a:gd name="connsiteX43" fmla="*/ 34140 w 1238946"/>
                  <a:gd name="connsiteY43" fmla="*/ 224262 h 4476598"/>
                  <a:gd name="connsiteX44" fmla="*/ 122722 w 1238946"/>
                  <a:gd name="connsiteY44" fmla="*/ 134727 h 4476598"/>
                  <a:gd name="connsiteX45" fmla="*/ 243690 w 1238946"/>
                  <a:gd name="connsiteY45" fmla="*/ 6139 h 4476598"/>
                  <a:gd name="connsiteX46" fmla="*/ 248452 w 1238946"/>
                  <a:gd name="connsiteY46" fmla="*/ 5187 h 4476598"/>
                  <a:gd name="connsiteX47" fmla="*/ 377040 w 1238946"/>
                  <a:gd name="connsiteY47" fmla="*/ 108057 h 4476598"/>
                  <a:gd name="connsiteX48" fmla="*/ 502770 w 1238946"/>
                  <a:gd name="connsiteY48" fmla="*/ 218547 h 4476598"/>
                  <a:gd name="connsiteX49" fmla="*/ 576112 w 1238946"/>
                  <a:gd name="connsiteY49" fmla="*/ 149967 h 4476598"/>
                  <a:gd name="connsiteX50" fmla="*/ 679786 w 1238946"/>
                  <a:gd name="connsiteY50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7470 w 1238946"/>
                  <a:gd name="connsiteY39" fmla="*/ 4085697 h 4476598"/>
                  <a:gd name="connsiteX40" fmla="*/ 7470 w 1238946"/>
                  <a:gd name="connsiteY40" fmla="*/ 2642660 h 4476598"/>
                  <a:gd name="connsiteX41" fmla="*/ 8422 w 1238946"/>
                  <a:gd name="connsiteY41" fmla="*/ 319512 h 4476598"/>
                  <a:gd name="connsiteX42" fmla="*/ 34140 w 1238946"/>
                  <a:gd name="connsiteY42" fmla="*/ 224262 h 4476598"/>
                  <a:gd name="connsiteX43" fmla="*/ 122722 w 1238946"/>
                  <a:gd name="connsiteY43" fmla="*/ 134727 h 4476598"/>
                  <a:gd name="connsiteX44" fmla="*/ 243690 w 1238946"/>
                  <a:gd name="connsiteY44" fmla="*/ 6139 h 4476598"/>
                  <a:gd name="connsiteX45" fmla="*/ 248452 w 1238946"/>
                  <a:gd name="connsiteY45" fmla="*/ 5187 h 4476598"/>
                  <a:gd name="connsiteX46" fmla="*/ 377040 w 1238946"/>
                  <a:gd name="connsiteY46" fmla="*/ 108057 h 4476598"/>
                  <a:gd name="connsiteX47" fmla="*/ 502770 w 1238946"/>
                  <a:gd name="connsiteY47" fmla="*/ 218547 h 4476598"/>
                  <a:gd name="connsiteX48" fmla="*/ 576112 w 1238946"/>
                  <a:gd name="connsiteY48" fmla="*/ 149967 h 4476598"/>
                  <a:gd name="connsiteX49" fmla="*/ 679786 w 1238946"/>
                  <a:gd name="connsiteY49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14870 w 1234572"/>
                  <a:gd name="connsiteY37" fmla="*/ 4262874 h 4476598"/>
                  <a:gd name="connsiteX38" fmla="*/ 3096 w 1234572"/>
                  <a:gd name="connsiteY38" fmla="*/ 4085697 h 4476598"/>
                  <a:gd name="connsiteX39" fmla="*/ 3096 w 1234572"/>
                  <a:gd name="connsiteY39" fmla="*/ 2642660 h 4476598"/>
                  <a:gd name="connsiteX40" fmla="*/ 4048 w 1234572"/>
                  <a:gd name="connsiteY40" fmla="*/ 319512 h 4476598"/>
                  <a:gd name="connsiteX41" fmla="*/ 29766 w 1234572"/>
                  <a:gd name="connsiteY41" fmla="*/ 224262 h 4476598"/>
                  <a:gd name="connsiteX42" fmla="*/ 118348 w 1234572"/>
                  <a:gd name="connsiteY42" fmla="*/ 134727 h 4476598"/>
                  <a:gd name="connsiteX43" fmla="*/ 239316 w 1234572"/>
                  <a:gd name="connsiteY43" fmla="*/ 6139 h 4476598"/>
                  <a:gd name="connsiteX44" fmla="*/ 244078 w 1234572"/>
                  <a:gd name="connsiteY44" fmla="*/ 5187 h 4476598"/>
                  <a:gd name="connsiteX45" fmla="*/ 372666 w 1234572"/>
                  <a:gd name="connsiteY45" fmla="*/ 108057 h 4476598"/>
                  <a:gd name="connsiteX46" fmla="*/ 498396 w 1234572"/>
                  <a:gd name="connsiteY46" fmla="*/ 218547 h 4476598"/>
                  <a:gd name="connsiteX47" fmla="*/ 571738 w 1234572"/>
                  <a:gd name="connsiteY47" fmla="*/ 149967 h 4476598"/>
                  <a:gd name="connsiteX48" fmla="*/ 675412 w 1234572"/>
                  <a:gd name="connsiteY48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3096 w 1234572"/>
                  <a:gd name="connsiteY37" fmla="*/ 4085697 h 4476598"/>
                  <a:gd name="connsiteX38" fmla="*/ 3096 w 1234572"/>
                  <a:gd name="connsiteY38" fmla="*/ 2642660 h 4476598"/>
                  <a:gd name="connsiteX39" fmla="*/ 4048 w 1234572"/>
                  <a:gd name="connsiteY39" fmla="*/ 319512 h 4476598"/>
                  <a:gd name="connsiteX40" fmla="*/ 29766 w 1234572"/>
                  <a:gd name="connsiteY40" fmla="*/ 224262 h 4476598"/>
                  <a:gd name="connsiteX41" fmla="*/ 118348 w 1234572"/>
                  <a:gd name="connsiteY41" fmla="*/ 134727 h 4476598"/>
                  <a:gd name="connsiteX42" fmla="*/ 239316 w 1234572"/>
                  <a:gd name="connsiteY42" fmla="*/ 6139 h 4476598"/>
                  <a:gd name="connsiteX43" fmla="*/ 244078 w 1234572"/>
                  <a:gd name="connsiteY43" fmla="*/ 5187 h 4476598"/>
                  <a:gd name="connsiteX44" fmla="*/ 372666 w 1234572"/>
                  <a:gd name="connsiteY44" fmla="*/ 108057 h 4476598"/>
                  <a:gd name="connsiteX45" fmla="*/ 498396 w 1234572"/>
                  <a:gd name="connsiteY45" fmla="*/ 218547 h 4476598"/>
                  <a:gd name="connsiteX46" fmla="*/ 571738 w 1234572"/>
                  <a:gd name="connsiteY46" fmla="*/ 149967 h 4476598"/>
                  <a:gd name="connsiteX47" fmla="*/ 675412 w 1234572"/>
                  <a:gd name="connsiteY47" fmla="*/ 82 h 4476598"/>
                  <a:gd name="connsiteX0" fmla="*/ 676690 w 1235850"/>
                  <a:gd name="connsiteY0" fmla="*/ 82 h 4476631"/>
                  <a:gd name="connsiteX1" fmla="*/ 780661 w 1235850"/>
                  <a:gd name="connsiteY1" fmla="*/ 17569 h 4476631"/>
                  <a:gd name="connsiteX2" fmla="*/ 819714 w 1235850"/>
                  <a:gd name="connsiteY2" fmla="*/ 68052 h 4476631"/>
                  <a:gd name="connsiteX3" fmla="*/ 812094 w 1235850"/>
                  <a:gd name="connsiteY3" fmla="*/ 771949 h 4476631"/>
                  <a:gd name="connsiteX4" fmla="*/ 772089 w 1235850"/>
                  <a:gd name="connsiteY4" fmla="*/ 826242 h 4476631"/>
                  <a:gd name="connsiteX5" fmla="*/ 592066 w 1235850"/>
                  <a:gd name="connsiteY5" fmla="*/ 854817 h 4476631"/>
                  <a:gd name="connsiteX6" fmla="*/ 536821 w 1235850"/>
                  <a:gd name="connsiteY6" fmla="*/ 915777 h 4476631"/>
                  <a:gd name="connsiteX7" fmla="*/ 578731 w 1235850"/>
                  <a:gd name="connsiteY7" fmla="*/ 975784 h 4476631"/>
                  <a:gd name="connsiteX8" fmla="*/ 640644 w 1235850"/>
                  <a:gd name="connsiteY8" fmla="*/ 1051984 h 4476631"/>
                  <a:gd name="connsiteX9" fmla="*/ 585399 w 1235850"/>
                  <a:gd name="connsiteY9" fmla="*/ 1173904 h 4476631"/>
                  <a:gd name="connsiteX10" fmla="*/ 553014 w 1235850"/>
                  <a:gd name="connsiteY10" fmla="*/ 1182477 h 4476631"/>
                  <a:gd name="connsiteX11" fmla="*/ 468241 w 1235850"/>
                  <a:gd name="connsiteY11" fmla="*/ 1276775 h 4476631"/>
                  <a:gd name="connsiteX12" fmla="*/ 535869 w 1235850"/>
                  <a:gd name="connsiteY12" fmla="*/ 2479782 h 4476631"/>
                  <a:gd name="connsiteX13" fmla="*/ 718749 w 1235850"/>
                  <a:gd name="connsiteY13" fmla="*/ 3111290 h 4476631"/>
                  <a:gd name="connsiteX14" fmla="*/ 798759 w 1235850"/>
                  <a:gd name="connsiteY14" fmla="*/ 3204635 h 4476631"/>
                  <a:gd name="connsiteX15" fmla="*/ 962589 w 1235850"/>
                  <a:gd name="connsiteY15" fmla="*/ 3357035 h 4476631"/>
                  <a:gd name="connsiteX16" fmla="*/ 958779 w 1235850"/>
                  <a:gd name="connsiteY16" fmla="*/ 3422757 h 4476631"/>
                  <a:gd name="connsiteX17" fmla="*/ 894009 w 1235850"/>
                  <a:gd name="connsiteY17" fmla="*/ 3480860 h 4476631"/>
                  <a:gd name="connsiteX18" fmla="*/ 794949 w 1235850"/>
                  <a:gd name="connsiteY18" fmla="*/ 3488479 h 4476631"/>
                  <a:gd name="connsiteX19" fmla="*/ 753039 w 1235850"/>
                  <a:gd name="connsiteY19" fmla="*/ 3499910 h 4476631"/>
                  <a:gd name="connsiteX20" fmla="*/ 777804 w 1235850"/>
                  <a:gd name="connsiteY20" fmla="*/ 3537057 h 4476631"/>
                  <a:gd name="connsiteX21" fmla="*/ 1069269 w 1235850"/>
                  <a:gd name="connsiteY21" fmla="*/ 3796137 h 4476631"/>
                  <a:gd name="connsiteX22" fmla="*/ 1188331 w 1235850"/>
                  <a:gd name="connsiteY22" fmla="*/ 3936154 h 4476631"/>
                  <a:gd name="connsiteX23" fmla="*/ 1181664 w 1235850"/>
                  <a:gd name="connsiteY23" fmla="*/ 4102842 h 4476631"/>
                  <a:gd name="connsiteX24" fmla="*/ 1137849 w 1235850"/>
                  <a:gd name="connsiteY24" fmla="*/ 4175232 h 4476631"/>
                  <a:gd name="connsiteX25" fmla="*/ 1134947 w 1235850"/>
                  <a:gd name="connsiteY25" fmla="*/ 4178134 h 4476631"/>
                  <a:gd name="connsiteX26" fmla="*/ 1170710 w 1235850"/>
                  <a:gd name="connsiteY26" fmla="*/ 4217381 h 4476631"/>
                  <a:gd name="connsiteX27" fmla="*/ 1188421 w 1235850"/>
                  <a:gd name="connsiteY27" fmla="*/ 4237949 h 4476631"/>
                  <a:gd name="connsiteX28" fmla="*/ 1195653 w 1235850"/>
                  <a:gd name="connsiteY28" fmla="*/ 4251032 h 4476631"/>
                  <a:gd name="connsiteX29" fmla="*/ 1207381 w 1235850"/>
                  <a:gd name="connsiteY29" fmla="*/ 4254290 h 4476631"/>
                  <a:gd name="connsiteX30" fmla="*/ 1220716 w 1235850"/>
                  <a:gd name="connsiteY30" fmla="*/ 4394308 h 4476631"/>
                  <a:gd name="connsiteX31" fmla="*/ 1116894 w 1235850"/>
                  <a:gd name="connsiteY31" fmla="*/ 4470508 h 4476631"/>
                  <a:gd name="connsiteX32" fmla="*/ 985449 w 1235850"/>
                  <a:gd name="connsiteY32" fmla="*/ 4473365 h 4476631"/>
                  <a:gd name="connsiteX33" fmla="*/ 947349 w 1235850"/>
                  <a:gd name="connsiteY33" fmla="*/ 4476222 h 4476631"/>
                  <a:gd name="connsiteX34" fmla="*/ 63429 w 1235850"/>
                  <a:gd name="connsiteY34" fmla="*/ 4476222 h 4476631"/>
                  <a:gd name="connsiteX35" fmla="*/ 4374 w 1235850"/>
                  <a:gd name="connsiteY35" fmla="*/ 4420025 h 4476631"/>
                  <a:gd name="connsiteX36" fmla="*/ 4374 w 1235850"/>
                  <a:gd name="connsiteY36" fmla="*/ 4085697 h 4476631"/>
                  <a:gd name="connsiteX37" fmla="*/ 4374 w 1235850"/>
                  <a:gd name="connsiteY37" fmla="*/ 2642660 h 4476631"/>
                  <a:gd name="connsiteX38" fmla="*/ 5326 w 1235850"/>
                  <a:gd name="connsiteY38" fmla="*/ 319512 h 4476631"/>
                  <a:gd name="connsiteX39" fmla="*/ 31044 w 1235850"/>
                  <a:gd name="connsiteY39" fmla="*/ 224262 h 4476631"/>
                  <a:gd name="connsiteX40" fmla="*/ 119626 w 1235850"/>
                  <a:gd name="connsiteY40" fmla="*/ 134727 h 4476631"/>
                  <a:gd name="connsiteX41" fmla="*/ 240594 w 1235850"/>
                  <a:gd name="connsiteY41" fmla="*/ 6139 h 4476631"/>
                  <a:gd name="connsiteX42" fmla="*/ 245356 w 1235850"/>
                  <a:gd name="connsiteY42" fmla="*/ 5187 h 4476631"/>
                  <a:gd name="connsiteX43" fmla="*/ 373944 w 1235850"/>
                  <a:gd name="connsiteY43" fmla="*/ 108057 h 4476631"/>
                  <a:gd name="connsiteX44" fmla="*/ 499674 w 1235850"/>
                  <a:gd name="connsiteY44" fmla="*/ 218547 h 4476631"/>
                  <a:gd name="connsiteX45" fmla="*/ 573016 w 1235850"/>
                  <a:gd name="connsiteY45" fmla="*/ 149967 h 4476631"/>
                  <a:gd name="connsiteX46" fmla="*/ 676690 w 1235850"/>
                  <a:gd name="connsiteY46" fmla="*/ 82 h 4476631"/>
                  <a:gd name="connsiteX0" fmla="*/ 676725 w 1235885"/>
                  <a:gd name="connsiteY0" fmla="*/ 82 h 4572118"/>
                  <a:gd name="connsiteX1" fmla="*/ 780696 w 1235885"/>
                  <a:gd name="connsiteY1" fmla="*/ 17569 h 4572118"/>
                  <a:gd name="connsiteX2" fmla="*/ 819749 w 1235885"/>
                  <a:gd name="connsiteY2" fmla="*/ 68052 h 4572118"/>
                  <a:gd name="connsiteX3" fmla="*/ 812129 w 1235885"/>
                  <a:gd name="connsiteY3" fmla="*/ 771949 h 4572118"/>
                  <a:gd name="connsiteX4" fmla="*/ 772124 w 1235885"/>
                  <a:gd name="connsiteY4" fmla="*/ 826242 h 4572118"/>
                  <a:gd name="connsiteX5" fmla="*/ 592101 w 1235885"/>
                  <a:gd name="connsiteY5" fmla="*/ 854817 h 4572118"/>
                  <a:gd name="connsiteX6" fmla="*/ 536856 w 1235885"/>
                  <a:gd name="connsiteY6" fmla="*/ 915777 h 4572118"/>
                  <a:gd name="connsiteX7" fmla="*/ 578766 w 1235885"/>
                  <a:gd name="connsiteY7" fmla="*/ 975784 h 4572118"/>
                  <a:gd name="connsiteX8" fmla="*/ 640679 w 1235885"/>
                  <a:gd name="connsiteY8" fmla="*/ 1051984 h 4572118"/>
                  <a:gd name="connsiteX9" fmla="*/ 585434 w 1235885"/>
                  <a:gd name="connsiteY9" fmla="*/ 1173904 h 4572118"/>
                  <a:gd name="connsiteX10" fmla="*/ 553049 w 1235885"/>
                  <a:gd name="connsiteY10" fmla="*/ 1182477 h 4572118"/>
                  <a:gd name="connsiteX11" fmla="*/ 468276 w 1235885"/>
                  <a:gd name="connsiteY11" fmla="*/ 1276775 h 4572118"/>
                  <a:gd name="connsiteX12" fmla="*/ 535904 w 1235885"/>
                  <a:gd name="connsiteY12" fmla="*/ 2479782 h 4572118"/>
                  <a:gd name="connsiteX13" fmla="*/ 718784 w 1235885"/>
                  <a:gd name="connsiteY13" fmla="*/ 3111290 h 4572118"/>
                  <a:gd name="connsiteX14" fmla="*/ 798794 w 1235885"/>
                  <a:gd name="connsiteY14" fmla="*/ 3204635 h 4572118"/>
                  <a:gd name="connsiteX15" fmla="*/ 962624 w 1235885"/>
                  <a:gd name="connsiteY15" fmla="*/ 3357035 h 4572118"/>
                  <a:gd name="connsiteX16" fmla="*/ 958814 w 1235885"/>
                  <a:gd name="connsiteY16" fmla="*/ 3422757 h 4572118"/>
                  <a:gd name="connsiteX17" fmla="*/ 894044 w 1235885"/>
                  <a:gd name="connsiteY17" fmla="*/ 3480860 h 4572118"/>
                  <a:gd name="connsiteX18" fmla="*/ 794984 w 1235885"/>
                  <a:gd name="connsiteY18" fmla="*/ 3488479 h 4572118"/>
                  <a:gd name="connsiteX19" fmla="*/ 753074 w 1235885"/>
                  <a:gd name="connsiteY19" fmla="*/ 3499910 h 4572118"/>
                  <a:gd name="connsiteX20" fmla="*/ 777839 w 1235885"/>
                  <a:gd name="connsiteY20" fmla="*/ 3537057 h 4572118"/>
                  <a:gd name="connsiteX21" fmla="*/ 1069304 w 1235885"/>
                  <a:gd name="connsiteY21" fmla="*/ 3796137 h 4572118"/>
                  <a:gd name="connsiteX22" fmla="*/ 1188366 w 1235885"/>
                  <a:gd name="connsiteY22" fmla="*/ 3936154 h 4572118"/>
                  <a:gd name="connsiteX23" fmla="*/ 1181699 w 1235885"/>
                  <a:gd name="connsiteY23" fmla="*/ 4102842 h 4572118"/>
                  <a:gd name="connsiteX24" fmla="*/ 1137884 w 1235885"/>
                  <a:gd name="connsiteY24" fmla="*/ 4175232 h 4572118"/>
                  <a:gd name="connsiteX25" fmla="*/ 1134982 w 1235885"/>
                  <a:gd name="connsiteY25" fmla="*/ 4178134 h 4572118"/>
                  <a:gd name="connsiteX26" fmla="*/ 1170745 w 1235885"/>
                  <a:gd name="connsiteY26" fmla="*/ 4217381 h 4572118"/>
                  <a:gd name="connsiteX27" fmla="*/ 1188456 w 1235885"/>
                  <a:gd name="connsiteY27" fmla="*/ 4237949 h 4572118"/>
                  <a:gd name="connsiteX28" fmla="*/ 1195688 w 1235885"/>
                  <a:gd name="connsiteY28" fmla="*/ 4251032 h 4572118"/>
                  <a:gd name="connsiteX29" fmla="*/ 1207416 w 1235885"/>
                  <a:gd name="connsiteY29" fmla="*/ 4254290 h 4572118"/>
                  <a:gd name="connsiteX30" fmla="*/ 1220751 w 1235885"/>
                  <a:gd name="connsiteY30" fmla="*/ 4394308 h 4572118"/>
                  <a:gd name="connsiteX31" fmla="*/ 1116929 w 1235885"/>
                  <a:gd name="connsiteY31" fmla="*/ 4470508 h 4572118"/>
                  <a:gd name="connsiteX32" fmla="*/ 985484 w 1235885"/>
                  <a:gd name="connsiteY32" fmla="*/ 4473365 h 4572118"/>
                  <a:gd name="connsiteX33" fmla="*/ 947384 w 1235885"/>
                  <a:gd name="connsiteY33" fmla="*/ 4476222 h 4572118"/>
                  <a:gd name="connsiteX34" fmla="*/ 63464 w 1235885"/>
                  <a:gd name="connsiteY34" fmla="*/ 4476222 h 4572118"/>
                  <a:gd name="connsiteX35" fmla="*/ 4409 w 1235885"/>
                  <a:gd name="connsiteY35" fmla="*/ 4420025 h 4572118"/>
                  <a:gd name="connsiteX36" fmla="*/ 4409 w 1235885"/>
                  <a:gd name="connsiteY36" fmla="*/ 2642660 h 4572118"/>
                  <a:gd name="connsiteX37" fmla="*/ 5361 w 1235885"/>
                  <a:gd name="connsiteY37" fmla="*/ 319512 h 4572118"/>
                  <a:gd name="connsiteX38" fmla="*/ 31079 w 1235885"/>
                  <a:gd name="connsiteY38" fmla="*/ 224262 h 4572118"/>
                  <a:gd name="connsiteX39" fmla="*/ 119661 w 1235885"/>
                  <a:gd name="connsiteY39" fmla="*/ 134727 h 4572118"/>
                  <a:gd name="connsiteX40" fmla="*/ 240629 w 1235885"/>
                  <a:gd name="connsiteY40" fmla="*/ 6139 h 4572118"/>
                  <a:gd name="connsiteX41" fmla="*/ 245391 w 1235885"/>
                  <a:gd name="connsiteY41" fmla="*/ 5187 h 4572118"/>
                  <a:gd name="connsiteX42" fmla="*/ 373979 w 1235885"/>
                  <a:gd name="connsiteY42" fmla="*/ 108057 h 4572118"/>
                  <a:gd name="connsiteX43" fmla="*/ 499709 w 1235885"/>
                  <a:gd name="connsiteY43" fmla="*/ 218547 h 4572118"/>
                  <a:gd name="connsiteX44" fmla="*/ 573051 w 1235885"/>
                  <a:gd name="connsiteY44" fmla="*/ 149967 h 4572118"/>
                  <a:gd name="connsiteX45" fmla="*/ 676725 w 1235885"/>
                  <a:gd name="connsiteY45" fmla="*/ 82 h 4572118"/>
                  <a:gd name="connsiteX0" fmla="*/ 676725 w 1235885"/>
                  <a:gd name="connsiteY0" fmla="*/ 82 h 4476598"/>
                  <a:gd name="connsiteX1" fmla="*/ 780696 w 1235885"/>
                  <a:gd name="connsiteY1" fmla="*/ 17569 h 4476598"/>
                  <a:gd name="connsiteX2" fmla="*/ 819749 w 1235885"/>
                  <a:gd name="connsiteY2" fmla="*/ 68052 h 4476598"/>
                  <a:gd name="connsiteX3" fmla="*/ 812129 w 1235885"/>
                  <a:gd name="connsiteY3" fmla="*/ 771949 h 4476598"/>
                  <a:gd name="connsiteX4" fmla="*/ 772124 w 1235885"/>
                  <a:gd name="connsiteY4" fmla="*/ 826242 h 4476598"/>
                  <a:gd name="connsiteX5" fmla="*/ 592101 w 1235885"/>
                  <a:gd name="connsiteY5" fmla="*/ 854817 h 4476598"/>
                  <a:gd name="connsiteX6" fmla="*/ 536856 w 1235885"/>
                  <a:gd name="connsiteY6" fmla="*/ 915777 h 4476598"/>
                  <a:gd name="connsiteX7" fmla="*/ 578766 w 1235885"/>
                  <a:gd name="connsiteY7" fmla="*/ 975784 h 4476598"/>
                  <a:gd name="connsiteX8" fmla="*/ 640679 w 1235885"/>
                  <a:gd name="connsiteY8" fmla="*/ 1051984 h 4476598"/>
                  <a:gd name="connsiteX9" fmla="*/ 585434 w 1235885"/>
                  <a:gd name="connsiteY9" fmla="*/ 1173904 h 4476598"/>
                  <a:gd name="connsiteX10" fmla="*/ 553049 w 1235885"/>
                  <a:gd name="connsiteY10" fmla="*/ 1182477 h 4476598"/>
                  <a:gd name="connsiteX11" fmla="*/ 468276 w 1235885"/>
                  <a:gd name="connsiteY11" fmla="*/ 1276775 h 4476598"/>
                  <a:gd name="connsiteX12" fmla="*/ 535904 w 1235885"/>
                  <a:gd name="connsiteY12" fmla="*/ 2479782 h 4476598"/>
                  <a:gd name="connsiteX13" fmla="*/ 718784 w 1235885"/>
                  <a:gd name="connsiteY13" fmla="*/ 3111290 h 4476598"/>
                  <a:gd name="connsiteX14" fmla="*/ 798794 w 1235885"/>
                  <a:gd name="connsiteY14" fmla="*/ 3204635 h 4476598"/>
                  <a:gd name="connsiteX15" fmla="*/ 962624 w 1235885"/>
                  <a:gd name="connsiteY15" fmla="*/ 3357035 h 4476598"/>
                  <a:gd name="connsiteX16" fmla="*/ 958814 w 1235885"/>
                  <a:gd name="connsiteY16" fmla="*/ 3422757 h 4476598"/>
                  <a:gd name="connsiteX17" fmla="*/ 894044 w 1235885"/>
                  <a:gd name="connsiteY17" fmla="*/ 3480860 h 4476598"/>
                  <a:gd name="connsiteX18" fmla="*/ 794984 w 1235885"/>
                  <a:gd name="connsiteY18" fmla="*/ 3488479 h 4476598"/>
                  <a:gd name="connsiteX19" fmla="*/ 753074 w 1235885"/>
                  <a:gd name="connsiteY19" fmla="*/ 3499910 h 4476598"/>
                  <a:gd name="connsiteX20" fmla="*/ 777839 w 1235885"/>
                  <a:gd name="connsiteY20" fmla="*/ 3537057 h 4476598"/>
                  <a:gd name="connsiteX21" fmla="*/ 1069304 w 1235885"/>
                  <a:gd name="connsiteY21" fmla="*/ 3796137 h 4476598"/>
                  <a:gd name="connsiteX22" fmla="*/ 1188366 w 1235885"/>
                  <a:gd name="connsiteY22" fmla="*/ 3936154 h 4476598"/>
                  <a:gd name="connsiteX23" fmla="*/ 1181699 w 1235885"/>
                  <a:gd name="connsiteY23" fmla="*/ 4102842 h 4476598"/>
                  <a:gd name="connsiteX24" fmla="*/ 1137884 w 1235885"/>
                  <a:gd name="connsiteY24" fmla="*/ 4175232 h 4476598"/>
                  <a:gd name="connsiteX25" fmla="*/ 1134982 w 1235885"/>
                  <a:gd name="connsiteY25" fmla="*/ 4178134 h 4476598"/>
                  <a:gd name="connsiteX26" fmla="*/ 1170745 w 1235885"/>
                  <a:gd name="connsiteY26" fmla="*/ 4217381 h 4476598"/>
                  <a:gd name="connsiteX27" fmla="*/ 1188456 w 1235885"/>
                  <a:gd name="connsiteY27" fmla="*/ 4237949 h 4476598"/>
                  <a:gd name="connsiteX28" fmla="*/ 1195688 w 1235885"/>
                  <a:gd name="connsiteY28" fmla="*/ 4251032 h 4476598"/>
                  <a:gd name="connsiteX29" fmla="*/ 1207416 w 1235885"/>
                  <a:gd name="connsiteY29" fmla="*/ 4254290 h 4476598"/>
                  <a:gd name="connsiteX30" fmla="*/ 1220751 w 1235885"/>
                  <a:gd name="connsiteY30" fmla="*/ 4394308 h 4476598"/>
                  <a:gd name="connsiteX31" fmla="*/ 1116929 w 1235885"/>
                  <a:gd name="connsiteY31" fmla="*/ 4470508 h 4476598"/>
                  <a:gd name="connsiteX32" fmla="*/ 985484 w 1235885"/>
                  <a:gd name="connsiteY32" fmla="*/ 4473365 h 4476598"/>
                  <a:gd name="connsiteX33" fmla="*/ 947384 w 1235885"/>
                  <a:gd name="connsiteY33" fmla="*/ 4476222 h 4476598"/>
                  <a:gd name="connsiteX34" fmla="*/ 63464 w 1235885"/>
                  <a:gd name="connsiteY34" fmla="*/ 4476222 h 4476598"/>
                  <a:gd name="connsiteX35" fmla="*/ 4409 w 1235885"/>
                  <a:gd name="connsiteY35" fmla="*/ 4420025 h 4476598"/>
                  <a:gd name="connsiteX36" fmla="*/ 4409 w 1235885"/>
                  <a:gd name="connsiteY36" fmla="*/ 2642660 h 4476598"/>
                  <a:gd name="connsiteX37" fmla="*/ 5361 w 1235885"/>
                  <a:gd name="connsiteY37" fmla="*/ 319512 h 4476598"/>
                  <a:gd name="connsiteX38" fmla="*/ 31079 w 1235885"/>
                  <a:gd name="connsiteY38" fmla="*/ 224262 h 4476598"/>
                  <a:gd name="connsiteX39" fmla="*/ 119661 w 1235885"/>
                  <a:gd name="connsiteY39" fmla="*/ 134727 h 4476598"/>
                  <a:gd name="connsiteX40" fmla="*/ 240629 w 1235885"/>
                  <a:gd name="connsiteY40" fmla="*/ 6139 h 4476598"/>
                  <a:gd name="connsiteX41" fmla="*/ 245391 w 1235885"/>
                  <a:gd name="connsiteY41" fmla="*/ 5187 h 4476598"/>
                  <a:gd name="connsiteX42" fmla="*/ 373979 w 1235885"/>
                  <a:gd name="connsiteY42" fmla="*/ 108057 h 4476598"/>
                  <a:gd name="connsiteX43" fmla="*/ 499709 w 1235885"/>
                  <a:gd name="connsiteY43" fmla="*/ 218547 h 4476598"/>
                  <a:gd name="connsiteX44" fmla="*/ 573051 w 1235885"/>
                  <a:gd name="connsiteY44" fmla="*/ 149967 h 4476598"/>
                  <a:gd name="connsiteX45" fmla="*/ 676725 w 1235885"/>
                  <a:gd name="connsiteY45" fmla="*/ 82 h 4476598"/>
                  <a:gd name="connsiteX0" fmla="*/ 683625 w 1242785"/>
                  <a:gd name="connsiteY0" fmla="*/ 82 h 4476598"/>
                  <a:gd name="connsiteX1" fmla="*/ 787596 w 1242785"/>
                  <a:gd name="connsiteY1" fmla="*/ 17569 h 4476598"/>
                  <a:gd name="connsiteX2" fmla="*/ 826649 w 1242785"/>
                  <a:gd name="connsiteY2" fmla="*/ 68052 h 4476598"/>
                  <a:gd name="connsiteX3" fmla="*/ 819029 w 1242785"/>
                  <a:gd name="connsiteY3" fmla="*/ 771949 h 4476598"/>
                  <a:gd name="connsiteX4" fmla="*/ 779024 w 1242785"/>
                  <a:gd name="connsiteY4" fmla="*/ 826242 h 4476598"/>
                  <a:gd name="connsiteX5" fmla="*/ 599001 w 1242785"/>
                  <a:gd name="connsiteY5" fmla="*/ 854817 h 4476598"/>
                  <a:gd name="connsiteX6" fmla="*/ 543756 w 1242785"/>
                  <a:gd name="connsiteY6" fmla="*/ 915777 h 4476598"/>
                  <a:gd name="connsiteX7" fmla="*/ 585666 w 1242785"/>
                  <a:gd name="connsiteY7" fmla="*/ 975784 h 4476598"/>
                  <a:gd name="connsiteX8" fmla="*/ 647579 w 1242785"/>
                  <a:gd name="connsiteY8" fmla="*/ 1051984 h 4476598"/>
                  <a:gd name="connsiteX9" fmla="*/ 592334 w 1242785"/>
                  <a:gd name="connsiteY9" fmla="*/ 1173904 h 4476598"/>
                  <a:gd name="connsiteX10" fmla="*/ 559949 w 1242785"/>
                  <a:gd name="connsiteY10" fmla="*/ 1182477 h 4476598"/>
                  <a:gd name="connsiteX11" fmla="*/ 475176 w 1242785"/>
                  <a:gd name="connsiteY11" fmla="*/ 1276775 h 4476598"/>
                  <a:gd name="connsiteX12" fmla="*/ 542804 w 1242785"/>
                  <a:gd name="connsiteY12" fmla="*/ 2479782 h 4476598"/>
                  <a:gd name="connsiteX13" fmla="*/ 725684 w 1242785"/>
                  <a:gd name="connsiteY13" fmla="*/ 3111290 h 4476598"/>
                  <a:gd name="connsiteX14" fmla="*/ 805694 w 1242785"/>
                  <a:gd name="connsiteY14" fmla="*/ 3204635 h 4476598"/>
                  <a:gd name="connsiteX15" fmla="*/ 969524 w 1242785"/>
                  <a:gd name="connsiteY15" fmla="*/ 3357035 h 4476598"/>
                  <a:gd name="connsiteX16" fmla="*/ 965714 w 1242785"/>
                  <a:gd name="connsiteY16" fmla="*/ 3422757 h 4476598"/>
                  <a:gd name="connsiteX17" fmla="*/ 900944 w 1242785"/>
                  <a:gd name="connsiteY17" fmla="*/ 3480860 h 4476598"/>
                  <a:gd name="connsiteX18" fmla="*/ 801884 w 1242785"/>
                  <a:gd name="connsiteY18" fmla="*/ 3488479 h 4476598"/>
                  <a:gd name="connsiteX19" fmla="*/ 759974 w 1242785"/>
                  <a:gd name="connsiteY19" fmla="*/ 3499910 h 4476598"/>
                  <a:gd name="connsiteX20" fmla="*/ 784739 w 1242785"/>
                  <a:gd name="connsiteY20" fmla="*/ 3537057 h 4476598"/>
                  <a:gd name="connsiteX21" fmla="*/ 1076204 w 1242785"/>
                  <a:gd name="connsiteY21" fmla="*/ 3796137 h 4476598"/>
                  <a:gd name="connsiteX22" fmla="*/ 1195266 w 1242785"/>
                  <a:gd name="connsiteY22" fmla="*/ 3936154 h 4476598"/>
                  <a:gd name="connsiteX23" fmla="*/ 1188599 w 1242785"/>
                  <a:gd name="connsiteY23" fmla="*/ 4102842 h 4476598"/>
                  <a:gd name="connsiteX24" fmla="*/ 1144784 w 1242785"/>
                  <a:gd name="connsiteY24" fmla="*/ 4175232 h 4476598"/>
                  <a:gd name="connsiteX25" fmla="*/ 1141882 w 1242785"/>
                  <a:gd name="connsiteY25" fmla="*/ 4178134 h 4476598"/>
                  <a:gd name="connsiteX26" fmla="*/ 1177645 w 1242785"/>
                  <a:gd name="connsiteY26" fmla="*/ 4217381 h 4476598"/>
                  <a:gd name="connsiteX27" fmla="*/ 1195356 w 1242785"/>
                  <a:gd name="connsiteY27" fmla="*/ 4237949 h 4476598"/>
                  <a:gd name="connsiteX28" fmla="*/ 1202588 w 1242785"/>
                  <a:gd name="connsiteY28" fmla="*/ 4251032 h 4476598"/>
                  <a:gd name="connsiteX29" fmla="*/ 1214316 w 1242785"/>
                  <a:gd name="connsiteY29" fmla="*/ 4254290 h 4476598"/>
                  <a:gd name="connsiteX30" fmla="*/ 1227651 w 1242785"/>
                  <a:gd name="connsiteY30" fmla="*/ 4394308 h 4476598"/>
                  <a:gd name="connsiteX31" fmla="*/ 1123829 w 1242785"/>
                  <a:gd name="connsiteY31" fmla="*/ 4470508 h 4476598"/>
                  <a:gd name="connsiteX32" fmla="*/ 992384 w 1242785"/>
                  <a:gd name="connsiteY32" fmla="*/ 4473365 h 4476598"/>
                  <a:gd name="connsiteX33" fmla="*/ 954284 w 1242785"/>
                  <a:gd name="connsiteY33" fmla="*/ 4476222 h 4476598"/>
                  <a:gd name="connsiteX34" fmla="*/ 70364 w 1242785"/>
                  <a:gd name="connsiteY34" fmla="*/ 4476222 h 4476598"/>
                  <a:gd name="connsiteX35" fmla="*/ 13849 w 1242785"/>
                  <a:gd name="connsiteY35" fmla="*/ 4473365 h 4476598"/>
                  <a:gd name="connsiteX36" fmla="*/ 11309 w 1242785"/>
                  <a:gd name="connsiteY36" fmla="*/ 2642660 h 4476598"/>
                  <a:gd name="connsiteX37" fmla="*/ 12261 w 1242785"/>
                  <a:gd name="connsiteY37" fmla="*/ 319512 h 4476598"/>
                  <a:gd name="connsiteX38" fmla="*/ 37979 w 1242785"/>
                  <a:gd name="connsiteY38" fmla="*/ 224262 h 4476598"/>
                  <a:gd name="connsiteX39" fmla="*/ 126561 w 1242785"/>
                  <a:gd name="connsiteY39" fmla="*/ 134727 h 4476598"/>
                  <a:gd name="connsiteX40" fmla="*/ 247529 w 1242785"/>
                  <a:gd name="connsiteY40" fmla="*/ 6139 h 4476598"/>
                  <a:gd name="connsiteX41" fmla="*/ 252291 w 1242785"/>
                  <a:gd name="connsiteY41" fmla="*/ 5187 h 4476598"/>
                  <a:gd name="connsiteX42" fmla="*/ 380879 w 1242785"/>
                  <a:gd name="connsiteY42" fmla="*/ 108057 h 4476598"/>
                  <a:gd name="connsiteX43" fmla="*/ 506609 w 1242785"/>
                  <a:gd name="connsiteY43" fmla="*/ 218547 h 4476598"/>
                  <a:gd name="connsiteX44" fmla="*/ 579951 w 1242785"/>
                  <a:gd name="connsiteY44" fmla="*/ 149967 h 4476598"/>
                  <a:gd name="connsiteX45" fmla="*/ 683625 w 1242785"/>
                  <a:gd name="connsiteY45" fmla="*/ 82 h 4476598"/>
                  <a:gd name="connsiteX0" fmla="*/ 674846 w 1234006"/>
                  <a:gd name="connsiteY0" fmla="*/ 82 h 4476598"/>
                  <a:gd name="connsiteX1" fmla="*/ 778817 w 1234006"/>
                  <a:gd name="connsiteY1" fmla="*/ 17569 h 4476598"/>
                  <a:gd name="connsiteX2" fmla="*/ 817870 w 1234006"/>
                  <a:gd name="connsiteY2" fmla="*/ 68052 h 4476598"/>
                  <a:gd name="connsiteX3" fmla="*/ 810250 w 1234006"/>
                  <a:gd name="connsiteY3" fmla="*/ 771949 h 4476598"/>
                  <a:gd name="connsiteX4" fmla="*/ 770245 w 1234006"/>
                  <a:gd name="connsiteY4" fmla="*/ 826242 h 4476598"/>
                  <a:gd name="connsiteX5" fmla="*/ 590222 w 1234006"/>
                  <a:gd name="connsiteY5" fmla="*/ 854817 h 4476598"/>
                  <a:gd name="connsiteX6" fmla="*/ 534977 w 1234006"/>
                  <a:gd name="connsiteY6" fmla="*/ 915777 h 4476598"/>
                  <a:gd name="connsiteX7" fmla="*/ 576887 w 1234006"/>
                  <a:gd name="connsiteY7" fmla="*/ 975784 h 4476598"/>
                  <a:gd name="connsiteX8" fmla="*/ 638800 w 1234006"/>
                  <a:gd name="connsiteY8" fmla="*/ 1051984 h 4476598"/>
                  <a:gd name="connsiteX9" fmla="*/ 583555 w 1234006"/>
                  <a:gd name="connsiteY9" fmla="*/ 1173904 h 4476598"/>
                  <a:gd name="connsiteX10" fmla="*/ 551170 w 1234006"/>
                  <a:gd name="connsiteY10" fmla="*/ 1182477 h 4476598"/>
                  <a:gd name="connsiteX11" fmla="*/ 466397 w 1234006"/>
                  <a:gd name="connsiteY11" fmla="*/ 1276775 h 4476598"/>
                  <a:gd name="connsiteX12" fmla="*/ 534025 w 1234006"/>
                  <a:gd name="connsiteY12" fmla="*/ 2479782 h 4476598"/>
                  <a:gd name="connsiteX13" fmla="*/ 716905 w 1234006"/>
                  <a:gd name="connsiteY13" fmla="*/ 3111290 h 4476598"/>
                  <a:gd name="connsiteX14" fmla="*/ 796915 w 1234006"/>
                  <a:gd name="connsiteY14" fmla="*/ 3204635 h 4476598"/>
                  <a:gd name="connsiteX15" fmla="*/ 960745 w 1234006"/>
                  <a:gd name="connsiteY15" fmla="*/ 3357035 h 4476598"/>
                  <a:gd name="connsiteX16" fmla="*/ 956935 w 1234006"/>
                  <a:gd name="connsiteY16" fmla="*/ 3422757 h 4476598"/>
                  <a:gd name="connsiteX17" fmla="*/ 892165 w 1234006"/>
                  <a:gd name="connsiteY17" fmla="*/ 3480860 h 4476598"/>
                  <a:gd name="connsiteX18" fmla="*/ 793105 w 1234006"/>
                  <a:gd name="connsiteY18" fmla="*/ 3488479 h 4476598"/>
                  <a:gd name="connsiteX19" fmla="*/ 751195 w 1234006"/>
                  <a:gd name="connsiteY19" fmla="*/ 3499910 h 4476598"/>
                  <a:gd name="connsiteX20" fmla="*/ 775960 w 1234006"/>
                  <a:gd name="connsiteY20" fmla="*/ 3537057 h 4476598"/>
                  <a:gd name="connsiteX21" fmla="*/ 1067425 w 1234006"/>
                  <a:gd name="connsiteY21" fmla="*/ 3796137 h 4476598"/>
                  <a:gd name="connsiteX22" fmla="*/ 1186487 w 1234006"/>
                  <a:gd name="connsiteY22" fmla="*/ 3936154 h 4476598"/>
                  <a:gd name="connsiteX23" fmla="*/ 1179820 w 1234006"/>
                  <a:gd name="connsiteY23" fmla="*/ 4102842 h 4476598"/>
                  <a:gd name="connsiteX24" fmla="*/ 1136005 w 1234006"/>
                  <a:gd name="connsiteY24" fmla="*/ 4175232 h 4476598"/>
                  <a:gd name="connsiteX25" fmla="*/ 1133103 w 1234006"/>
                  <a:gd name="connsiteY25" fmla="*/ 4178134 h 4476598"/>
                  <a:gd name="connsiteX26" fmla="*/ 1168866 w 1234006"/>
                  <a:gd name="connsiteY26" fmla="*/ 4217381 h 4476598"/>
                  <a:gd name="connsiteX27" fmla="*/ 1186577 w 1234006"/>
                  <a:gd name="connsiteY27" fmla="*/ 4237949 h 4476598"/>
                  <a:gd name="connsiteX28" fmla="*/ 1193809 w 1234006"/>
                  <a:gd name="connsiteY28" fmla="*/ 4251032 h 4476598"/>
                  <a:gd name="connsiteX29" fmla="*/ 1205537 w 1234006"/>
                  <a:gd name="connsiteY29" fmla="*/ 4254290 h 4476598"/>
                  <a:gd name="connsiteX30" fmla="*/ 1218872 w 1234006"/>
                  <a:gd name="connsiteY30" fmla="*/ 4394308 h 4476598"/>
                  <a:gd name="connsiteX31" fmla="*/ 1115050 w 1234006"/>
                  <a:gd name="connsiteY31" fmla="*/ 4470508 h 4476598"/>
                  <a:gd name="connsiteX32" fmla="*/ 983605 w 1234006"/>
                  <a:gd name="connsiteY32" fmla="*/ 4473365 h 4476598"/>
                  <a:gd name="connsiteX33" fmla="*/ 945505 w 1234006"/>
                  <a:gd name="connsiteY33" fmla="*/ 4476222 h 4476598"/>
                  <a:gd name="connsiteX34" fmla="*/ 5070 w 1234006"/>
                  <a:gd name="connsiteY34" fmla="*/ 4473365 h 4476598"/>
                  <a:gd name="connsiteX35" fmla="*/ 2530 w 1234006"/>
                  <a:gd name="connsiteY35" fmla="*/ 2642660 h 4476598"/>
                  <a:gd name="connsiteX36" fmla="*/ 3482 w 1234006"/>
                  <a:gd name="connsiteY36" fmla="*/ 319512 h 4476598"/>
                  <a:gd name="connsiteX37" fmla="*/ 29200 w 1234006"/>
                  <a:gd name="connsiteY37" fmla="*/ 224262 h 4476598"/>
                  <a:gd name="connsiteX38" fmla="*/ 117782 w 1234006"/>
                  <a:gd name="connsiteY38" fmla="*/ 134727 h 4476598"/>
                  <a:gd name="connsiteX39" fmla="*/ 238750 w 1234006"/>
                  <a:gd name="connsiteY39" fmla="*/ 6139 h 4476598"/>
                  <a:gd name="connsiteX40" fmla="*/ 243512 w 1234006"/>
                  <a:gd name="connsiteY40" fmla="*/ 5187 h 4476598"/>
                  <a:gd name="connsiteX41" fmla="*/ 372100 w 1234006"/>
                  <a:gd name="connsiteY41" fmla="*/ 108057 h 4476598"/>
                  <a:gd name="connsiteX42" fmla="*/ 497830 w 1234006"/>
                  <a:gd name="connsiteY42" fmla="*/ 218547 h 4476598"/>
                  <a:gd name="connsiteX43" fmla="*/ 571172 w 1234006"/>
                  <a:gd name="connsiteY43" fmla="*/ 149967 h 4476598"/>
                  <a:gd name="connsiteX44" fmla="*/ 674846 w 1234006"/>
                  <a:gd name="connsiteY44" fmla="*/ 82 h 447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234006" h="4476598">
                    <a:moveTo>
                      <a:pt x="674846" y="82"/>
                    </a:moveTo>
                    <a:cubicBezTo>
                      <a:pt x="701367" y="841"/>
                      <a:pt x="735240" y="6854"/>
                      <a:pt x="778817" y="17569"/>
                    </a:cubicBezTo>
                    <a:cubicBezTo>
                      <a:pt x="804535" y="24237"/>
                      <a:pt x="816917" y="39477"/>
                      <a:pt x="817870" y="68052"/>
                    </a:cubicBezTo>
                    <a:cubicBezTo>
                      <a:pt x="824537" y="303319"/>
                      <a:pt x="813107" y="537634"/>
                      <a:pt x="810250" y="771949"/>
                    </a:cubicBezTo>
                    <a:cubicBezTo>
                      <a:pt x="810250" y="800524"/>
                      <a:pt x="792152" y="814812"/>
                      <a:pt x="770245" y="826242"/>
                    </a:cubicBezTo>
                    <a:cubicBezTo>
                      <a:pt x="713095" y="853865"/>
                      <a:pt x="654040" y="865294"/>
                      <a:pt x="590222" y="854817"/>
                    </a:cubicBezTo>
                    <a:cubicBezTo>
                      <a:pt x="519737" y="843387"/>
                      <a:pt x="516880" y="847197"/>
                      <a:pt x="534977" y="915777"/>
                    </a:cubicBezTo>
                    <a:cubicBezTo>
                      <a:pt x="541645" y="940542"/>
                      <a:pt x="553075" y="961497"/>
                      <a:pt x="576887" y="975784"/>
                    </a:cubicBezTo>
                    <a:cubicBezTo>
                      <a:pt x="606415" y="992929"/>
                      <a:pt x="626417" y="1020552"/>
                      <a:pt x="638800" y="1051984"/>
                    </a:cubicBezTo>
                    <a:cubicBezTo>
                      <a:pt x="659755" y="1105325"/>
                      <a:pt x="636895" y="1154854"/>
                      <a:pt x="583555" y="1173904"/>
                    </a:cubicBezTo>
                    <a:cubicBezTo>
                      <a:pt x="573077" y="1177715"/>
                      <a:pt x="562600" y="1180572"/>
                      <a:pt x="551170" y="1182477"/>
                    </a:cubicBezTo>
                    <a:cubicBezTo>
                      <a:pt x="470207" y="1198669"/>
                      <a:pt x="471160" y="1197717"/>
                      <a:pt x="466397" y="1276775"/>
                    </a:cubicBezTo>
                    <a:cubicBezTo>
                      <a:pt x="441632" y="1680634"/>
                      <a:pt x="472112" y="2081637"/>
                      <a:pt x="534025" y="2479782"/>
                    </a:cubicBezTo>
                    <a:cubicBezTo>
                      <a:pt x="568315" y="2697904"/>
                      <a:pt x="626417" y="2910312"/>
                      <a:pt x="716905" y="3111290"/>
                    </a:cubicBezTo>
                    <a:cubicBezTo>
                      <a:pt x="734050" y="3151295"/>
                      <a:pt x="743575" y="3198920"/>
                      <a:pt x="796915" y="3204635"/>
                    </a:cubicBezTo>
                    <a:cubicBezTo>
                      <a:pt x="938837" y="3199872"/>
                      <a:pt x="954077" y="3214160"/>
                      <a:pt x="960745" y="3357035"/>
                    </a:cubicBezTo>
                    <a:cubicBezTo>
                      <a:pt x="961697" y="3378942"/>
                      <a:pt x="959792" y="3401802"/>
                      <a:pt x="956935" y="3422757"/>
                    </a:cubicBezTo>
                    <a:cubicBezTo>
                      <a:pt x="952172" y="3458952"/>
                      <a:pt x="928360" y="3478002"/>
                      <a:pt x="892165" y="3480860"/>
                    </a:cubicBezTo>
                    <a:lnTo>
                      <a:pt x="793105" y="3488479"/>
                    </a:lnTo>
                    <a:cubicBezTo>
                      <a:pt x="777865" y="3490385"/>
                      <a:pt x="756910" y="3480860"/>
                      <a:pt x="751195" y="3499910"/>
                    </a:cubicBezTo>
                    <a:cubicBezTo>
                      <a:pt x="745480" y="3517054"/>
                      <a:pt x="765482" y="3526579"/>
                      <a:pt x="775960" y="3537057"/>
                    </a:cubicBezTo>
                    <a:cubicBezTo>
                      <a:pt x="868352" y="3628497"/>
                      <a:pt x="968365" y="3711365"/>
                      <a:pt x="1067425" y="3796137"/>
                    </a:cubicBezTo>
                    <a:cubicBezTo>
                      <a:pt x="1115050" y="3836142"/>
                      <a:pt x="1157912" y="3879957"/>
                      <a:pt x="1186487" y="3936154"/>
                    </a:cubicBezTo>
                    <a:cubicBezTo>
                      <a:pt x="1216015" y="3993304"/>
                      <a:pt x="1212205" y="4048549"/>
                      <a:pt x="1179820" y="4102842"/>
                    </a:cubicBezTo>
                    <a:cubicBezTo>
                      <a:pt x="1165532" y="4127607"/>
                      <a:pt x="1142672" y="4146657"/>
                      <a:pt x="1136005" y="4175232"/>
                    </a:cubicBezTo>
                    <a:lnTo>
                      <a:pt x="1133103" y="4178134"/>
                    </a:lnTo>
                    <a:lnTo>
                      <a:pt x="1168866" y="4217381"/>
                    </a:lnTo>
                    <a:cubicBezTo>
                      <a:pt x="1175176" y="4223929"/>
                      <a:pt x="1181249" y="4230656"/>
                      <a:pt x="1186577" y="4237949"/>
                    </a:cubicBezTo>
                    <a:lnTo>
                      <a:pt x="1193809" y="4251032"/>
                    </a:lnTo>
                    <a:lnTo>
                      <a:pt x="1205537" y="4254290"/>
                    </a:lnTo>
                    <a:cubicBezTo>
                      <a:pt x="1249352" y="4297152"/>
                      <a:pt x="1233160" y="4345730"/>
                      <a:pt x="1218872" y="4394308"/>
                    </a:cubicBezTo>
                    <a:cubicBezTo>
                      <a:pt x="1203632" y="4445742"/>
                      <a:pt x="1170295" y="4472412"/>
                      <a:pt x="1115050" y="4470508"/>
                    </a:cubicBezTo>
                    <a:lnTo>
                      <a:pt x="983605" y="4473365"/>
                    </a:lnTo>
                    <a:cubicBezTo>
                      <a:pt x="971222" y="4478127"/>
                      <a:pt x="958840" y="4476222"/>
                      <a:pt x="945505" y="4476222"/>
                    </a:cubicBezTo>
                    <a:lnTo>
                      <a:pt x="5070" y="4473365"/>
                    </a:lnTo>
                    <a:cubicBezTo>
                      <a:pt x="-4772" y="4167772"/>
                      <a:pt x="2795" y="3334969"/>
                      <a:pt x="2530" y="2642660"/>
                    </a:cubicBezTo>
                    <a:cubicBezTo>
                      <a:pt x="2265" y="1950351"/>
                      <a:pt x="2530" y="1093894"/>
                      <a:pt x="3482" y="319512"/>
                    </a:cubicBezTo>
                    <a:cubicBezTo>
                      <a:pt x="3482" y="286174"/>
                      <a:pt x="-6995" y="248074"/>
                      <a:pt x="29200" y="224262"/>
                    </a:cubicBezTo>
                    <a:cubicBezTo>
                      <a:pt x="111115" y="215689"/>
                      <a:pt x="111115" y="215689"/>
                      <a:pt x="117782" y="134727"/>
                    </a:cubicBezTo>
                    <a:cubicBezTo>
                      <a:pt x="126355" y="20427"/>
                      <a:pt x="126355" y="20427"/>
                      <a:pt x="238750" y="6139"/>
                    </a:cubicBezTo>
                    <a:cubicBezTo>
                      <a:pt x="240655" y="6139"/>
                      <a:pt x="241607" y="6139"/>
                      <a:pt x="243512" y="5187"/>
                    </a:cubicBezTo>
                    <a:cubicBezTo>
                      <a:pt x="346382" y="-7196"/>
                      <a:pt x="360670" y="5187"/>
                      <a:pt x="372100" y="108057"/>
                    </a:cubicBezTo>
                    <a:cubicBezTo>
                      <a:pt x="384482" y="218547"/>
                      <a:pt x="384482" y="218547"/>
                      <a:pt x="497830" y="218547"/>
                    </a:cubicBezTo>
                    <a:cubicBezTo>
                      <a:pt x="565457" y="218547"/>
                      <a:pt x="564505" y="218547"/>
                      <a:pt x="571172" y="149967"/>
                    </a:cubicBezTo>
                    <a:cubicBezTo>
                      <a:pt x="581888" y="42811"/>
                      <a:pt x="595283" y="-2195"/>
                      <a:pt x="674846" y="8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62">
                <a:extLst>
                  <a:ext uri="{FF2B5EF4-FFF2-40B4-BE49-F238E27FC236}">
                    <a16:creationId xmlns:a16="http://schemas.microsoft.com/office/drawing/2014/main" id="{5801228A-0518-4A29-B9F1-B23E77E5D13B}"/>
                  </a:ext>
                </a:extLst>
              </p:cNvPr>
              <p:cNvSpPr/>
              <p:nvPr/>
            </p:nvSpPr>
            <p:spPr>
              <a:xfrm>
                <a:off x="11433555" y="5239941"/>
                <a:ext cx="1204762" cy="86742"/>
              </a:xfrm>
              <a:custGeom>
                <a:avLst/>
                <a:gdLst>
                  <a:gd name="connsiteX0" fmla="*/ 0 w 1204762"/>
                  <a:gd name="connsiteY0" fmla="*/ 0 h 86742"/>
                  <a:gd name="connsiteX1" fmla="*/ 23662 w 1204762"/>
                  <a:gd name="connsiteY1" fmla="*/ 0 h 86742"/>
                  <a:gd name="connsiteX2" fmla="*/ 1137135 w 1204762"/>
                  <a:gd name="connsiteY2" fmla="*/ 952 h 86742"/>
                  <a:gd name="connsiteX3" fmla="*/ 1204762 w 1204762"/>
                  <a:gd name="connsiteY3" fmla="*/ 85725 h 86742"/>
                  <a:gd name="connsiteX4" fmla="*/ 23662 w 1204762"/>
                  <a:gd name="connsiteY4" fmla="*/ 86677 h 86742"/>
                  <a:gd name="connsiteX5" fmla="*/ 0 w 1204762"/>
                  <a:gd name="connsiteY5" fmla="*/ 86742 h 86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04762" h="86742">
                    <a:moveTo>
                      <a:pt x="0" y="0"/>
                    </a:moveTo>
                    <a:lnTo>
                      <a:pt x="23662" y="0"/>
                    </a:lnTo>
                    <a:cubicBezTo>
                      <a:pt x="395137" y="0"/>
                      <a:pt x="765660" y="0"/>
                      <a:pt x="1137135" y="952"/>
                    </a:cubicBezTo>
                    <a:cubicBezTo>
                      <a:pt x="1158090" y="30480"/>
                      <a:pt x="1191427" y="50482"/>
                      <a:pt x="1204762" y="85725"/>
                    </a:cubicBezTo>
                    <a:cubicBezTo>
                      <a:pt x="811380" y="85725"/>
                      <a:pt x="417997" y="85725"/>
                      <a:pt x="23662" y="86677"/>
                    </a:cubicBezTo>
                    <a:lnTo>
                      <a:pt x="0" y="86742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112">
              <a:extLst>
                <a:ext uri="{FF2B5EF4-FFF2-40B4-BE49-F238E27FC236}">
                  <a16:creationId xmlns:a16="http://schemas.microsoft.com/office/drawing/2014/main" id="{13896057-079C-4AFD-9A20-CD3EC8A59FB4}"/>
                </a:ext>
              </a:extLst>
            </p:cNvPr>
            <p:cNvGrpSpPr/>
            <p:nvPr/>
          </p:nvGrpSpPr>
          <p:grpSpPr>
            <a:xfrm>
              <a:off x="8903652" y="2502340"/>
              <a:ext cx="1054017" cy="4194363"/>
              <a:chOff x="7274254" y="2459895"/>
              <a:chExt cx="1054017" cy="4194363"/>
            </a:xfrm>
          </p:grpSpPr>
          <p:sp>
            <p:nvSpPr>
              <p:cNvPr id="21" name="Freeform: Shape 96">
                <a:extLst>
                  <a:ext uri="{FF2B5EF4-FFF2-40B4-BE49-F238E27FC236}">
                    <a16:creationId xmlns:a16="http://schemas.microsoft.com/office/drawing/2014/main" id="{1D4F3E84-A209-496A-8F82-A3EE2A940A89}"/>
                  </a:ext>
                </a:extLst>
              </p:cNvPr>
              <p:cNvSpPr/>
              <p:nvPr/>
            </p:nvSpPr>
            <p:spPr>
              <a:xfrm>
                <a:off x="7278400" y="2459895"/>
                <a:ext cx="1049871" cy="4194363"/>
              </a:xfrm>
              <a:custGeom>
                <a:avLst/>
                <a:gdLst>
                  <a:gd name="connsiteX0" fmla="*/ 89928 w 1054017"/>
                  <a:gd name="connsiteY0" fmla="*/ 203 h 4194877"/>
                  <a:gd name="connsiteX1" fmla="*/ 193601 w 1054017"/>
                  <a:gd name="connsiteY1" fmla="*/ 120486 h 4194877"/>
                  <a:gd name="connsiteX2" fmla="*/ 222176 w 1054017"/>
                  <a:gd name="connsiteY2" fmla="*/ 173826 h 4194877"/>
                  <a:gd name="connsiteX3" fmla="*/ 543169 w 1054017"/>
                  <a:gd name="connsiteY3" fmla="*/ 693891 h 4194877"/>
                  <a:gd name="connsiteX4" fmla="*/ 618416 w 1054017"/>
                  <a:gd name="connsiteY4" fmla="*/ 1007263 h 4194877"/>
                  <a:gd name="connsiteX5" fmla="*/ 392674 w 1054017"/>
                  <a:gd name="connsiteY5" fmla="*/ 1608291 h 4194877"/>
                  <a:gd name="connsiteX6" fmla="*/ 367909 w 1054017"/>
                  <a:gd name="connsiteY6" fmla="*/ 1630198 h 4194877"/>
                  <a:gd name="connsiteX7" fmla="*/ 377434 w 1054017"/>
                  <a:gd name="connsiteY7" fmla="*/ 1714971 h 4194877"/>
                  <a:gd name="connsiteX8" fmla="*/ 386006 w 1054017"/>
                  <a:gd name="connsiteY8" fmla="*/ 1719733 h 4194877"/>
                  <a:gd name="connsiteX9" fmla="*/ 487924 w 1054017"/>
                  <a:gd name="connsiteY9" fmla="*/ 1896898 h 4194877"/>
                  <a:gd name="connsiteX10" fmla="*/ 407914 w 1054017"/>
                  <a:gd name="connsiteY10" fmla="*/ 1988338 h 4194877"/>
                  <a:gd name="connsiteX11" fmla="*/ 318378 w 1054017"/>
                  <a:gd name="connsiteY11" fmla="*/ 2092161 h 4194877"/>
                  <a:gd name="connsiteX12" fmla="*/ 366003 w 1054017"/>
                  <a:gd name="connsiteY12" fmla="*/ 2621751 h 4194877"/>
                  <a:gd name="connsiteX13" fmla="*/ 374576 w 1054017"/>
                  <a:gd name="connsiteY13" fmla="*/ 2657946 h 4194877"/>
                  <a:gd name="connsiteX14" fmla="*/ 398389 w 1054017"/>
                  <a:gd name="connsiteY14" fmla="*/ 2723668 h 4194877"/>
                  <a:gd name="connsiteX15" fmla="*/ 473636 w 1054017"/>
                  <a:gd name="connsiteY15" fmla="*/ 3047518 h 4194877"/>
                  <a:gd name="connsiteX16" fmla="*/ 566981 w 1054017"/>
                  <a:gd name="connsiteY16" fmla="*/ 3119908 h 4194877"/>
                  <a:gd name="connsiteX17" fmla="*/ 630799 w 1054017"/>
                  <a:gd name="connsiteY17" fmla="*/ 3155151 h 4194877"/>
                  <a:gd name="connsiteX18" fmla="*/ 637466 w 1054017"/>
                  <a:gd name="connsiteY18" fmla="*/ 3308503 h 4194877"/>
                  <a:gd name="connsiteX19" fmla="*/ 643181 w 1054017"/>
                  <a:gd name="connsiteY19" fmla="*/ 3361843 h 4194877"/>
                  <a:gd name="connsiteX20" fmla="*/ 728906 w 1054017"/>
                  <a:gd name="connsiteY20" fmla="*/ 3448521 h 4194877"/>
                  <a:gd name="connsiteX21" fmla="*/ 970841 w 1054017"/>
                  <a:gd name="connsiteY21" fmla="*/ 3675216 h 4194877"/>
                  <a:gd name="connsiteX22" fmla="*/ 1001321 w 1054017"/>
                  <a:gd name="connsiteY22" fmla="*/ 3870478 h 4194877"/>
                  <a:gd name="connsiteX23" fmla="*/ 980366 w 1054017"/>
                  <a:gd name="connsiteY23" fmla="*/ 3887623 h 4194877"/>
                  <a:gd name="connsiteX24" fmla="*/ 979598 w 1054017"/>
                  <a:gd name="connsiteY24" fmla="*/ 3887709 h 4194877"/>
                  <a:gd name="connsiteX25" fmla="*/ 979140 w 1054017"/>
                  <a:gd name="connsiteY25" fmla="*/ 3888143 h 4194877"/>
                  <a:gd name="connsiteX26" fmla="*/ 993694 w 1054017"/>
                  <a:gd name="connsiteY26" fmla="*/ 3942615 h 4194877"/>
                  <a:gd name="connsiteX27" fmla="*/ 997649 w 1054017"/>
                  <a:gd name="connsiteY27" fmla="*/ 3948630 h 4194877"/>
                  <a:gd name="connsiteX28" fmla="*/ 1014656 w 1054017"/>
                  <a:gd name="connsiteY28" fmla="*/ 3954298 h 4194877"/>
                  <a:gd name="connsiteX29" fmla="*/ 1034658 w 1054017"/>
                  <a:gd name="connsiteY29" fmla="*/ 4119081 h 4194877"/>
                  <a:gd name="connsiteX30" fmla="*/ 918453 w 1054017"/>
                  <a:gd name="connsiteY30" fmla="*/ 4194328 h 4194877"/>
                  <a:gd name="connsiteX31" fmla="*/ 473636 w 1054017"/>
                  <a:gd name="connsiteY31" fmla="*/ 4192423 h 4194877"/>
                  <a:gd name="connsiteX32" fmla="*/ 24056 w 1054017"/>
                  <a:gd name="connsiteY32" fmla="*/ 4188614 h 4194877"/>
                  <a:gd name="connsiteX33" fmla="*/ 8816 w 1054017"/>
                  <a:gd name="connsiteY33" fmla="*/ 4149561 h 4194877"/>
                  <a:gd name="connsiteX34" fmla="*/ 8415 w 1054017"/>
                  <a:gd name="connsiteY34" fmla="*/ 4005168 h 4194877"/>
                  <a:gd name="connsiteX35" fmla="*/ 20423 w 1054017"/>
                  <a:gd name="connsiteY35" fmla="*/ 3960966 h 4194877"/>
                  <a:gd name="connsiteX36" fmla="*/ 0 w 1054017"/>
                  <a:gd name="connsiteY36" fmla="*/ 3960966 h 4194877"/>
                  <a:gd name="connsiteX37" fmla="*/ 0 w 1054017"/>
                  <a:gd name="connsiteY37" fmla="*/ 3874467 h 4194877"/>
                  <a:gd name="connsiteX38" fmla="*/ 17015 w 1054017"/>
                  <a:gd name="connsiteY38" fmla="*/ 3874336 h 4194877"/>
                  <a:gd name="connsiteX39" fmla="*/ 8623 w 1054017"/>
                  <a:gd name="connsiteY39" fmla="*/ 3856980 h 4194877"/>
                  <a:gd name="connsiteX40" fmla="*/ 5006 w 1054017"/>
                  <a:gd name="connsiteY40" fmla="*/ 3786658 h 4194877"/>
                  <a:gd name="connsiteX41" fmla="*/ 5006 w 1054017"/>
                  <a:gd name="connsiteY41" fmla="*/ 1924521 h 4194877"/>
                  <a:gd name="connsiteX42" fmla="*/ 5006 w 1054017"/>
                  <a:gd name="connsiteY42" fmla="*/ 100483 h 4194877"/>
                  <a:gd name="connsiteX43" fmla="*/ 22151 w 1054017"/>
                  <a:gd name="connsiteY43" fmla="*/ 9043 h 4194877"/>
                  <a:gd name="connsiteX44" fmla="*/ 89928 w 1054017"/>
                  <a:gd name="connsiteY44" fmla="*/ 203 h 4194877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17015 w 1054017"/>
                  <a:gd name="connsiteY38" fmla="*/ 3874336 h 4194363"/>
                  <a:gd name="connsiteX39" fmla="*/ 5006 w 1054017"/>
                  <a:gd name="connsiteY39" fmla="*/ 3786658 h 4194363"/>
                  <a:gd name="connsiteX40" fmla="*/ 5006 w 1054017"/>
                  <a:gd name="connsiteY40" fmla="*/ 1924521 h 4194363"/>
                  <a:gd name="connsiteX41" fmla="*/ 5006 w 1054017"/>
                  <a:gd name="connsiteY41" fmla="*/ 100483 h 4194363"/>
                  <a:gd name="connsiteX42" fmla="*/ 22151 w 1054017"/>
                  <a:gd name="connsiteY42" fmla="*/ 9043 h 4194363"/>
                  <a:gd name="connsiteX43" fmla="*/ 89928 w 1054017"/>
                  <a:gd name="connsiteY43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5006 w 1054017"/>
                  <a:gd name="connsiteY38" fmla="*/ 3786658 h 4194363"/>
                  <a:gd name="connsiteX39" fmla="*/ 5006 w 1054017"/>
                  <a:gd name="connsiteY39" fmla="*/ 1924521 h 4194363"/>
                  <a:gd name="connsiteX40" fmla="*/ 5006 w 1054017"/>
                  <a:gd name="connsiteY40" fmla="*/ 100483 h 4194363"/>
                  <a:gd name="connsiteX41" fmla="*/ 22151 w 1054017"/>
                  <a:gd name="connsiteY41" fmla="*/ 9043 h 4194363"/>
                  <a:gd name="connsiteX42" fmla="*/ 89928 w 1054017"/>
                  <a:gd name="connsiteY42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5006 w 1054017"/>
                  <a:gd name="connsiteY37" fmla="*/ 3786658 h 4194363"/>
                  <a:gd name="connsiteX38" fmla="*/ 5006 w 1054017"/>
                  <a:gd name="connsiteY38" fmla="*/ 1924521 h 4194363"/>
                  <a:gd name="connsiteX39" fmla="*/ 5006 w 1054017"/>
                  <a:gd name="connsiteY39" fmla="*/ 100483 h 4194363"/>
                  <a:gd name="connsiteX40" fmla="*/ 22151 w 1054017"/>
                  <a:gd name="connsiteY40" fmla="*/ 9043 h 4194363"/>
                  <a:gd name="connsiteX41" fmla="*/ 89928 w 1054017"/>
                  <a:gd name="connsiteY41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0 w 1054017"/>
                  <a:gd name="connsiteY35" fmla="*/ 3960966 h 4194363"/>
                  <a:gd name="connsiteX36" fmla="*/ 5006 w 1054017"/>
                  <a:gd name="connsiteY36" fmla="*/ 3786658 h 4194363"/>
                  <a:gd name="connsiteX37" fmla="*/ 5006 w 1054017"/>
                  <a:gd name="connsiteY37" fmla="*/ 1924521 h 4194363"/>
                  <a:gd name="connsiteX38" fmla="*/ 5006 w 1054017"/>
                  <a:gd name="connsiteY38" fmla="*/ 100483 h 4194363"/>
                  <a:gd name="connsiteX39" fmla="*/ 22151 w 1054017"/>
                  <a:gd name="connsiteY39" fmla="*/ 9043 h 4194363"/>
                  <a:gd name="connsiteX40" fmla="*/ 89928 w 1054017"/>
                  <a:gd name="connsiteY40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4269 w 1049871"/>
                  <a:gd name="connsiteY34" fmla="*/ 4005168 h 4194363"/>
                  <a:gd name="connsiteX35" fmla="*/ 860 w 1049871"/>
                  <a:gd name="connsiteY35" fmla="*/ 3786658 h 4194363"/>
                  <a:gd name="connsiteX36" fmla="*/ 860 w 1049871"/>
                  <a:gd name="connsiteY36" fmla="*/ 1924521 h 4194363"/>
                  <a:gd name="connsiteX37" fmla="*/ 860 w 1049871"/>
                  <a:gd name="connsiteY37" fmla="*/ 100483 h 4194363"/>
                  <a:gd name="connsiteX38" fmla="*/ 18005 w 1049871"/>
                  <a:gd name="connsiteY38" fmla="*/ 9043 h 4194363"/>
                  <a:gd name="connsiteX39" fmla="*/ 85782 w 1049871"/>
                  <a:gd name="connsiteY39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3786658 h 4194363"/>
                  <a:gd name="connsiteX35" fmla="*/ 860 w 1049871"/>
                  <a:gd name="connsiteY35" fmla="*/ 1924521 h 4194363"/>
                  <a:gd name="connsiteX36" fmla="*/ 860 w 1049871"/>
                  <a:gd name="connsiteY36" fmla="*/ 100483 h 4194363"/>
                  <a:gd name="connsiteX37" fmla="*/ 18005 w 1049871"/>
                  <a:gd name="connsiteY37" fmla="*/ 9043 h 4194363"/>
                  <a:gd name="connsiteX38" fmla="*/ 85782 w 1049871"/>
                  <a:gd name="connsiteY38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3525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049871" h="4194363">
                    <a:moveTo>
                      <a:pt x="85782" y="203"/>
                    </a:moveTo>
                    <a:cubicBezTo>
                      <a:pt x="144986" y="3328"/>
                      <a:pt x="178740" y="42619"/>
                      <a:pt x="189455" y="120486"/>
                    </a:cubicBezTo>
                    <a:cubicBezTo>
                      <a:pt x="192313" y="142393"/>
                      <a:pt x="203743" y="160491"/>
                      <a:pt x="218030" y="173826"/>
                    </a:cubicBezTo>
                    <a:cubicBezTo>
                      <a:pt x="375193" y="316701"/>
                      <a:pt x="466632" y="498628"/>
                      <a:pt x="539023" y="693891"/>
                    </a:cubicBezTo>
                    <a:cubicBezTo>
                      <a:pt x="567598" y="797713"/>
                      <a:pt x="599030" y="899631"/>
                      <a:pt x="614270" y="1007263"/>
                    </a:cubicBezTo>
                    <a:cubicBezTo>
                      <a:pt x="648560" y="1250151"/>
                      <a:pt x="578075" y="1451128"/>
                      <a:pt x="388528" y="1608291"/>
                    </a:cubicBezTo>
                    <a:cubicBezTo>
                      <a:pt x="379955" y="1614958"/>
                      <a:pt x="371382" y="1622578"/>
                      <a:pt x="363763" y="1630198"/>
                    </a:cubicBezTo>
                    <a:cubicBezTo>
                      <a:pt x="306613" y="1682586"/>
                      <a:pt x="306613" y="1682586"/>
                      <a:pt x="373288" y="1714971"/>
                    </a:cubicBezTo>
                    <a:cubicBezTo>
                      <a:pt x="376145" y="1715923"/>
                      <a:pt x="379955" y="1716876"/>
                      <a:pt x="381860" y="1719733"/>
                    </a:cubicBezTo>
                    <a:cubicBezTo>
                      <a:pt x="413293" y="1780693"/>
                      <a:pt x="467585" y="1830223"/>
                      <a:pt x="483778" y="1896898"/>
                    </a:cubicBezTo>
                    <a:cubicBezTo>
                      <a:pt x="497113" y="1953096"/>
                      <a:pt x="465680" y="1981671"/>
                      <a:pt x="403768" y="1988338"/>
                    </a:cubicBezTo>
                    <a:cubicBezTo>
                      <a:pt x="310423" y="1998816"/>
                      <a:pt x="307565" y="1998816"/>
                      <a:pt x="314232" y="2092161"/>
                    </a:cubicBezTo>
                    <a:cubicBezTo>
                      <a:pt x="325663" y="2269326"/>
                      <a:pt x="332330" y="2446491"/>
                      <a:pt x="361857" y="2621751"/>
                    </a:cubicBezTo>
                    <a:cubicBezTo>
                      <a:pt x="363763" y="2634133"/>
                      <a:pt x="367573" y="2646516"/>
                      <a:pt x="370430" y="2657946"/>
                    </a:cubicBezTo>
                    <a:cubicBezTo>
                      <a:pt x="388528" y="2676043"/>
                      <a:pt x="390432" y="2700808"/>
                      <a:pt x="394243" y="2723668"/>
                    </a:cubicBezTo>
                    <a:cubicBezTo>
                      <a:pt x="415198" y="2832253"/>
                      <a:pt x="434248" y="2941791"/>
                      <a:pt x="469490" y="3047518"/>
                    </a:cubicBezTo>
                    <a:cubicBezTo>
                      <a:pt x="491398" y="3113241"/>
                      <a:pt x="495207" y="3115146"/>
                      <a:pt x="562835" y="3119908"/>
                    </a:cubicBezTo>
                    <a:cubicBezTo>
                      <a:pt x="590457" y="3120861"/>
                      <a:pt x="620938" y="3118003"/>
                      <a:pt x="626653" y="3155151"/>
                    </a:cubicBezTo>
                    <a:cubicBezTo>
                      <a:pt x="644750" y="3205633"/>
                      <a:pt x="639988" y="3257068"/>
                      <a:pt x="633320" y="3308503"/>
                    </a:cubicBezTo>
                    <a:cubicBezTo>
                      <a:pt x="631415" y="3327553"/>
                      <a:pt x="624748" y="3345651"/>
                      <a:pt x="639035" y="3361843"/>
                    </a:cubicBezTo>
                    <a:cubicBezTo>
                      <a:pt x="672373" y="3385656"/>
                      <a:pt x="706663" y="3409468"/>
                      <a:pt x="724760" y="3448521"/>
                    </a:cubicBezTo>
                    <a:cubicBezTo>
                      <a:pt x="805723" y="3523768"/>
                      <a:pt x="887638" y="3598064"/>
                      <a:pt x="966695" y="3675216"/>
                    </a:cubicBezTo>
                    <a:cubicBezTo>
                      <a:pt x="1032418" y="3739033"/>
                      <a:pt x="1039085" y="3786658"/>
                      <a:pt x="997175" y="3870478"/>
                    </a:cubicBezTo>
                    <a:cubicBezTo>
                      <a:pt x="993365" y="3880003"/>
                      <a:pt x="985745" y="3884766"/>
                      <a:pt x="976220" y="3887623"/>
                    </a:cubicBezTo>
                    <a:lnTo>
                      <a:pt x="975452" y="3887709"/>
                    </a:lnTo>
                    <a:lnTo>
                      <a:pt x="974994" y="3888143"/>
                    </a:lnTo>
                    <a:cubicBezTo>
                      <a:pt x="958156" y="3909620"/>
                      <a:pt x="975570" y="3925714"/>
                      <a:pt x="989548" y="3942615"/>
                    </a:cubicBezTo>
                    <a:lnTo>
                      <a:pt x="993503" y="3948630"/>
                    </a:lnTo>
                    <a:lnTo>
                      <a:pt x="1010510" y="3954298"/>
                    </a:lnTo>
                    <a:cubicBezTo>
                      <a:pt x="1065755" y="4002876"/>
                      <a:pt x="1053373" y="4060978"/>
                      <a:pt x="1030512" y="4119081"/>
                    </a:cubicBezTo>
                    <a:cubicBezTo>
                      <a:pt x="1007653" y="4177184"/>
                      <a:pt x="979078" y="4195281"/>
                      <a:pt x="914307" y="4194328"/>
                    </a:cubicBezTo>
                    <a:lnTo>
                      <a:pt x="469490" y="4192423"/>
                    </a:lnTo>
                    <a:lnTo>
                      <a:pt x="19910" y="4188614"/>
                    </a:lnTo>
                    <a:cubicBezTo>
                      <a:pt x="8480" y="4178136"/>
                      <a:pt x="3718" y="4157812"/>
                      <a:pt x="4670" y="4143525"/>
                    </a:cubicBezTo>
                    <a:cubicBezTo>
                      <a:pt x="1495" y="3766176"/>
                      <a:pt x="1495" y="2598361"/>
                      <a:pt x="860" y="1924521"/>
                    </a:cubicBezTo>
                    <a:cubicBezTo>
                      <a:pt x="225" y="1250681"/>
                      <a:pt x="860" y="708496"/>
                      <a:pt x="860" y="100483"/>
                    </a:cubicBezTo>
                    <a:cubicBezTo>
                      <a:pt x="860" y="69051"/>
                      <a:pt x="-5807" y="36666"/>
                      <a:pt x="18005" y="9043"/>
                    </a:cubicBezTo>
                    <a:cubicBezTo>
                      <a:pt x="43485" y="2138"/>
                      <a:pt x="66047" y="-839"/>
                      <a:pt x="85782" y="203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94">
                <a:extLst>
                  <a:ext uri="{FF2B5EF4-FFF2-40B4-BE49-F238E27FC236}">
                    <a16:creationId xmlns:a16="http://schemas.microsoft.com/office/drawing/2014/main" id="{5D544486-CAF7-440B-98A6-98FEB13C5EFC}"/>
                  </a:ext>
                </a:extLst>
              </p:cNvPr>
              <p:cNvSpPr/>
              <p:nvPr/>
            </p:nvSpPr>
            <p:spPr>
              <a:xfrm>
                <a:off x="7274254" y="6334184"/>
                <a:ext cx="1005132" cy="86677"/>
              </a:xfrm>
              <a:custGeom>
                <a:avLst/>
                <a:gdLst>
                  <a:gd name="connsiteX0" fmla="*/ 23104 w 1005132"/>
                  <a:gd name="connsiteY0" fmla="*/ 0 h 86677"/>
                  <a:gd name="connsiteX1" fmla="*/ 992750 w 1005132"/>
                  <a:gd name="connsiteY1" fmla="*/ 952 h 86677"/>
                  <a:gd name="connsiteX2" fmla="*/ 1005132 w 1005132"/>
                  <a:gd name="connsiteY2" fmla="*/ 85725 h 86677"/>
                  <a:gd name="connsiteX3" fmla="*/ 23104 w 1005132"/>
                  <a:gd name="connsiteY3" fmla="*/ 86677 h 86677"/>
                  <a:gd name="connsiteX4" fmla="*/ 0 w 1005132"/>
                  <a:gd name="connsiteY4" fmla="*/ 86677 h 86677"/>
                  <a:gd name="connsiteX5" fmla="*/ 0 w 1005132"/>
                  <a:gd name="connsiteY5" fmla="*/ 178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5132" h="86677">
                    <a:moveTo>
                      <a:pt x="23104" y="0"/>
                    </a:moveTo>
                    <a:cubicBezTo>
                      <a:pt x="346002" y="0"/>
                      <a:pt x="669852" y="952"/>
                      <a:pt x="992750" y="952"/>
                    </a:cubicBezTo>
                    <a:cubicBezTo>
                      <a:pt x="945125" y="37147"/>
                      <a:pt x="993702" y="58102"/>
                      <a:pt x="1005132" y="85725"/>
                    </a:cubicBezTo>
                    <a:cubicBezTo>
                      <a:pt x="677472" y="85725"/>
                      <a:pt x="350764" y="86677"/>
                      <a:pt x="23104" y="86677"/>
                    </a:cubicBezTo>
                    <a:lnTo>
                      <a:pt x="0" y="86677"/>
                    </a:lnTo>
                    <a:lnTo>
                      <a:pt x="0" y="178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121">
              <a:extLst>
                <a:ext uri="{FF2B5EF4-FFF2-40B4-BE49-F238E27FC236}">
                  <a16:creationId xmlns:a16="http://schemas.microsoft.com/office/drawing/2014/main" id="{DA5465C2-6F5A-40EF-919C-034A11B406F9}"/>
                </a:ext>
              </a:extLst>
            </p:cNvPr>
            <p:cNvGrpSpPr/>
            <p:nvPr/>
          </p:nvGrpSpPr>
          <p:grpSpPr>
            <a:xfrm flipH="1">
              <a:off x="2644441" y="2204673"/>
              <a:ext cx="1238946" cy="4476598"/>
              <a:chOff x="11433555" y="1063757"/>
              <a:chExt cx="1238946" cy="4476598"/>
            </a:xfrm>
          </p:grpSpPr>
          <p:sp>
            <p:nvSpPr>
              <p:cNvPr id="19" name="Freeform: Shape 122">
                <a:extLst>
                  <a:ext uri="{FF2B5EF4-FFF2-40B4-BE49-F238E27FC236}">
                    <a16:creationId xmlns:a16="http://schemas.microsoft.com/office/drawing/2014/main" id="{904EB1ED-5B15-49A7-BBD2-39BED589D889}"/>
                  </a:ext>
                </a:extLst>
              </p:cNvPr>
              <p:cNvSpPr/>
              <p:nvPr/>
            </p:nvSpPr>
            <p:spPr>
              <a:xfrm>
                <a:off x="11438495" y="1063757"/>
                <a:ext cx="1234006" cy="4476598"/>
              </a:xfrm>
              <a:custGeom>
                <a:avLst/>
                <a:gdLst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20836 w 1238946"/>
                  <a:gd name="connsiteY40" fmla="*/ 4176185 h 4476598"/>
                  <a:gd name="connsiteX41" fmla="*/ 11086 w 1238946"/>
                  <a:gd name="connsiteY41" fmla="*/ 4156019 h 4476598"/>
                  <a:gd name="connsiteX42" fmla="*/ 7470 w 1238946"/>
                  <a:gd name="connsiteY42" fmla="*/ 4085697 h 4476598"/>
                  <a:gd name="connsiteX43" fmla="*/ 7470 w 1238946"/>
                  <a:gd name="connsiteY43" fmla="*/ 2642660 h 4476598"/>
                  <a:gd name="connsiteX44" fmla="*/ 8422 w 1238946"/>
                  <a:gd name="connsiteY44" fmla="*/ 319512 h 4476598"/>
                  <a:gd name="connsiteX45" fmla="*/ 34140 w 1238946"/>
                  <a:gd name="connsiteY45" fmla="*/ 224262 h 4476598"/>
                  <a:gd name="connsiteX46" fmla="*/ 122722 w 1238946"/>
                  <a:gd name="connsiteY46" fmla="*/ 134727 h 4476598"/>
                  <a:gd name="connsiteX47" fmla="*/ 243690 w 1238946"/>
                  <a:gd name="connsiteY47" fmla="*/ 6139 h 4476598"/>
                  <a:gd name="connsiteX48" fmla="*/ 248452 w 1238946"/>
                  <a:gd name="connsiteY48" fmla="*/ 5187 h 4476598"/>
                  <a:gd name="connsiteX49" fmla="*/ 377040 w 1238946"/>
                  <a:gd name="connsiteY49" fmla="*/ 108057 h 4476598"/>
                  <a:gd name="connsiteX50" fmla="*/ 502770 w 1238946"/>
                  <a:gd name="connsiteY50" fmla="*/ 218547 h 4476598"/>
                  <a:gd name="connsiteX51" fmla="*/ 576112 w 1238946"/>
                  <a:gd name="connsiteY51" fmla="*/ 149967 h 4476598"/>
                  <a:gd name="connsiteX52" fmla="*/ 679786 w 1238946"/>
                  <a:gd name="connsiteY52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11086 w 1238946"/>
                  <a:gd name="connsiteY40" fmla="*/ 4156019 h 4476598"/>
                  <a:gd name="connsiteX41" fmla="*/ 7470 w 1238946"/>
                  <a:gd name="connsiteY41" fmla="*/ 4085697 h 4476598"/>
                  <a:gd name="connsiteX42" fmla="*/ 7470 w 1238946"/>
                  <a:gd name="connsiteY42" fmla="*/ 2642660 h 4476598"/>
                  <a:gd name="connsiteX43" fmla="*/ 8422 w 1238946"/>
                  <a:gd name="connsiteY43" fmla="*/ 319512 h 4476598"/>
                  <a:gd name="connsiteX44" fmla="*/ 34140 w 1238946"/>
                  <a:gd name="connsiteY44" fmla="*/ 224262 h 4476598"/>
                  <a:gd name="connsiteX45" fmla="*/ 122722 w 1238946"/>
                  <a:gd name="connsiteY45" fmla="*/ 134727 h 4476598"/>
                  <a:gd name="connsiteX46" fmla="*/ 243690 w 1238946"/>
                  <a:gd name="connsiteY46" fmla="*/ 6139 h 4476598"/>
                  <a:gd name="connsiteX47" fmla="*/ 248452 w 1238946"/>
                  <a:gd name="connsiteY47" fmla="*/ 5187 h 4476598"/>
                  <a:gd name="connsiteX48" fmla="*/ 377040 w 1238946"/>
                  <a:gd name="connsiteY48" fmla="*/ 108057 h 4476598"/>
                  <a:gd name="connsiteX49" fmla="*/ 502770 w 1238946"/>
                  <a:gd name="connsiteY49" fmla="*/ 218547 h 4476598"/>
                  <a:gd name="connsiteX50" fmla="*/ 576112 w 1238946"/>
                  <a:gd name="connsiteY50" fmla="*/ 149967 h 4476598"/>
                  <a:gd name="connsiteX51" fmla="*/ 679786 w 1238946"/>
                  <a:gd name="connsiteY51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11086 w 1238946"/>
                  <a:gd name="connsiteY39" fmla="*/ 4156019 h 4476598"/>
                  <a:gd name="connsiteX40" fmla="*/ 7470 w 1238946"/>
                  <a:gd name="connsiteY40" fmla="*/ 4085697 h 4476598"/>
                  <a:gd name="connsiteX41" fmla="*/ 7470 w 1238946"/>
                  <a:gd name="connsiteY41" fmla="*/ 2642660 h 4476598"/>
                  <a:gd name="connsiteX42" fmla="*/ 8422 w 1238946"/>
                  <a:gd name="connsiteY42" fmla="*/ 319512 h 4476598"/>
                  <a:gd name="connsiteX43" fmla="*/ 34140 w 1238946"/>
                  <a:gd name="connsiteY43" fmla="*/ 224262 h 4476598"/>
                  <a:gd name="connsiteX44" fmla="*/ 122722 w 1238946"/>
                  <a:gd name="connsiteY44" fmla="*/ 134727 h 4476598"/>
                  <a:gd name="connsiteX45" fmla="*/ 243690 w 1238946"/>
                  <a:gd name="connsiteY45" fmla="*/ 6139 h 4476598"/>
                  <a:gd name="connsiteX46" fmla="*/ 248452 w 1238946"/>
                  <a:gd name="connsiteY46" fmla="*/ 5187 h 4476598"/>
                  <a:gd name="connsiteX47" fmla="*/ 377040 w 1238946"/>
                  <a:gd name="connsiteY47" fmla="*/ 108057 h 4476598"/>
                  <a:gd name="connsiteX48" fmla="*/ 502770 w 1238946"/>
                  <a:gd name="connsiteY48" fmla="*/ 218547 h 4476598"/>
                  <a:gd name="connsiteX49" fmla="*/ 576112 w 1238946"/>
                  <a:gd name="connsiteY49" fmla="*/ 149967 h 4476598"/>
                  <a:gd name="connsiteX50" fmla="*/ 679786 w 1238946"/>
                  <a:gd name="connsiteY50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7470 w 1238946"/>
                  <a:gd name="connsiteY39" fmla="*/ 4085697 h 4476598"/>
                  <a:gd name="connsiteX40" fmla="*/ 7470 w 1238946"/>
                  <a:gd name="connsiteY40" fmla="*/ 2642660 h 4476598"/>
                  <a:gd name="connsiteX41" fmla="*/ 8422 w 1238946"/>
                  <a:gd name="connsiteY41" fmla="*/ 319512 h 4476598"/>
                  <a:gd name="connsiteX42" fmla="*/ 34140 w 1238946"/>
                  <a:gd name="connsiteY42" fmla="*/ 224262 h 4476598"/>
                  <a:gd name="connsiteX43" fmla="*/ 122722 w 1238946"/>
                  <a:gd name="connsiteY43" fmla="*/ 134727 h 4476598"/>
                  <a:gd name="connsiteX44" fmla="*/ 243690 w 1238946"/>
                  <a:gd name="connsiteY44" fmla="*/ 6139 h 4476598"/>
                  <a:gd name="connsiteX45" fmla="*/ 248452 w 1238946"/>
                  <a:gd name="connsiteY45" fmla="*/ 5187 h 4476598"/>
                  <a:gd name="connsiteX46" fmla="*/ 377040 w 1238946"/>
                  <a:gd name="connsiteY46" fmla="*/ 108057 h 4476598"/>
                  <a:gd name="connsiteX47" fmla="*/ 502770 w 1238946"/>
                  <a:gd name="connsiteY47" fmla="*/ 218547 h 4476598"/>
                  <a:gd name="connsiteX48" fmla="*/ 576112 w 1238946"/>
                  <a:gd name="connsiteY48" fmla="*/ 149967 h 4476598"/>
                  <a:gd name="connsiteX49" fmla="*/ 679786 w 1238946"/>
                  <a:gd name="connsiteY49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14870 w 1234572"/>
                  <a:gd name="connsiteY37" fmla="*/ 4262874 h 4476598"/>
                  <a:gd name="connsiteX38" fmla="*/ 3096 w 1234572"/>
                  <a:gd name="connsiteY38" fmla="*/ 4085697 h 4476598"/>
                  <a:gd name="connsiteX39" fmla="*/ 3096 w 1234572"/>
                  <a:gd name="connsiteY39" fmla="*/ 2642660 h 4476598"/>
                  <a:gd name="connsiteX40" fmla="*/ 4048 w 1234572"/>
                  <a:gd name="connsiteY40" fmla="*/ 319512 h 4476598"/>
                  <a:gd name="connsiteX41" fmla="*/ 29766 w 1234572"/>
                  <a:gd name="connsiteY41" fmla="*/ 224262 h 4476598"/>
                  <a:gd name="connsiteX42" fmla="*/ 118348 w 1234572"/>
                  <a:gd name="connsiteY42" fmla="*/ 134727 h 4476598"/>
                  <a:gd name="connsiteX43" fmla="*/ 239316 w 1234572"/>
                  <a:gd name="connsiteY43" fmla="*/ 6139 h 4476598"/>
                  <a:gd name="connsiteX44" fmla="*/ 244078 w 1234572"/>
                  <a:gd name="connsiteY44" fmla="*/ 5187 h 4476598"/>
                  <a:gd name="connsiteX45" fmla="*/ 372666 w 1234572"/>
                  <a:gd name="connsiteY45" fmla="*/ 108057 h 4476598"/>
                  <a:gd name="connsiteX46" fmla="*/ 498396 w 1234572"/>
                  <a:gd name="connsiteY46" fmla="*/ 218547 h 4476598"/>
                  <a:gd name="connsiteX47" fmla="*/ 571738 w 1234572"/>
                  <a:gd name="connsiteY47" fmla="*/ 149967 h 4476598"/>
                  <a:gd name="connsiteX48" fmla="*/ 675412 w 1234572"/>
                  <a:gd name="connsiteY48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3096 w 1234572"/>
                  <a:gd name="connsiteY37" fmla="*/ 4085697 h 4476598"/>
                  <a:gd name="connsiteX38" fmla="*/ 3096 w 1234572"/>
                  <a:gd name="connsiteY38" fmla="*/ 2642660 h 4476598"/>
                  <a:gd name="connsiteX39" fmla="*/ 4048 w 1234572"/>
                  <a:gd name="connsiteY39" fmla="*/ 319512 h 4476598"/>
                  <a:gd name="connsiteX40" fmla="*/ 29766 w 1234572"/>
                  <a:gd name="connsiteY40" fmla="*/ 224262 h 4476598"/>
                  <a:gd name="connsiteX41" fmla="*/ 118348 w 1234572"/>
                  <a:gd name="connsiteY41" fmla="*/ 134727 h 4476598"/>
                  <a:gd name="connsiteX42" fmla="*/ 239316 w 1234572"/>
                  <a:gd name="connsiteY42" fmla="*/ 6139 h 4476598"/>
                  <a:gd name="connsiteX43" fmla="*/ 244078 w 1234572"/>
                  <a:gd name="connsiteY43" fmla="*/ 5187 h 4476598"/>
                  <a:gd name="connsiteX44" fmla="*/ 372666 w 1234572"/>
                  <a:gd name="connsiteY44" fmla="*/ 108057 h 4476598"/>
                  <a:gd name="connsiteX45" fmla="*/ 498396 w 1234572"/>
                  <a:gd name="connsiteY45" fmla="*/ 218547 h 4476598"/>
                  <a:gd name="connsiteX46" fmla="*/ 571738 w 1234572"/>
                  <a:gd name="connsiteY46" fmla="*/ 149967 h 4476598"/>
                  <a:gd name="connsiteX47" fmla="*/ 675412 w 1234572"/>
                  <a:gd name="connsiteY47" fmla="*/ 82 h 4476598"/>
                  <a:gd name="connsiteX0" fmla="*/ 676690 w 1235850"/>
                  <a:gd name="connsiteY0" fmla="*/ 82 h 4476631"/>
                  <a:gd name="connsiteX1" fmla="*/ 780661 w 1235850"/>
                  <a:gd name="connsiteY1" fmla="*/ 17569 h 4476631"/>
                  <a:gd name="connsiteX2" fmla="*/ 819714 w 1235850"/>
                  <a:gd name="connsiteY2" fmla="*/ 68052 h 4476631"/>
                  <a:gd name="connsiteX3" fmla="*/ 812094 w 1235850"/>
                  <a:gd name="connsiteY3" fmla="*/ 771949 h 4476631"/>
                  <a:gd name="connsiteX4" fmla="*/ 772089 w 1235850"/>
                  <a:gd name="connsiteY4" fmla="*/ 826242 h 4476631"/>
                  <a:gd name="connsiteX5" fmla="*/ 592066 w 1235850"/>
                  <a:gd name="connsiteY5" fmla="*/ 854817 h 4476631"/>
                  <a:gd name="connsiteX6" fmla="*/ 536821 w 1235850"/>
                  <a:gd name="connsiteY6" fmla="*/ 915777 h 4476631"/>
                  <a:gd name="connsiteX7" fmla="*/ 578731 w 1235850"/>
                  <a:gd name="connsiteY7" fmla="*/ 975784 h 4476631"/>
                  <a:gd name="connsiteX8" fmla="*/ 640644 w 1235850"/>
                  <a:gd name="connsiteY8" fmla="*/ 1051984 h 4476631"/>
                  <a:gd name="connsiteX9" fmla="*/ 585399 w 1235850"/>
                  <a:gd name="connsiteY9" fmla="*/ 1173904 h 4476631"/>
                  <a:gd name="connsiteX10" fmla="*/ 553014 w 1235850"/>
                  <a:gd name="connsiteY10" fmla="*/ 1182477 h 4476631"/>
                  <a:gd name="connsiteX11" fmla="*/ 468241 w 1235850"/>
                  <a:gd name="connsiteY11" fmla="*/ 1276775 h 4476631"/>
                  <a:gd name="connsiteX12" fmla="*/ 535869 w 1235850"/>
                  <a:gd name="connsiteY12" fmla="*/ 2479782 h 4476631"/>
                  <a:gd name="connsiteX13" fmla="*/ 718749 w 1235850"/>
                  <a:gd name="connsiteY13" fmla="*/ 3111290 h 4476631"/>
                  <a:gd name="connsiteX14" fmla="*/ 798759 w 1235850"/>
                  <a:gd name="connsiteY14" fmla="*/ 3204635 h 4476631"/>
                  <a:gd name="connsiteX15" fmla="*/ 962589 w 1235850"/>
                  <a:gd name="connsiteY15" fmla="*/ 3357035 h 4476631"/>
                  <a:gd name="connsiteX16" fmla="*/ 958779 w 1235850"/>
                  <a:gd name="connsiteY16" fmla="*/ 3422757 h 4476631"/>
                  <a:gd name="connsiteX17" fmla="*/ 894009 w 1235850"/>
                  <a:gd name="connsiteY17" fmla="*/ 3480860 h 4476631"/>
                  <a:gd name="connsiteX18" fmla="*/ 794949 w 1235850"/>
                  <a:gd name="connsiteY18" fmla="*/ 3488479 h 4476631"/>
                  <a:gd name="connsiteX19" fmla="*/ 753039 w 1235850"/>
                  <a:gd name="connsiteY19" fmla="*/ 3499910 h 4476631"/>
                  <a:gd name="connsiteX20" fmla="*/ 777804 w 1235850"/>
                  <a:gd name="connsiteY20" fmla="*/ 3537057 h 4476631"/>
                  <a:gd name="connsiteX21" fmla="*/ 1069269 w 1235850"/>
                  <a:gd name="connsiteY21" fmla="*/ 3796137 h 4476631"/>
                  <a:gd name="connsiteX22" fmla="*/ 1188331 w 1235850"/>
                  <a:gd name="connsiteY22" fmla="*/ 3936154 h 4476631"/>
                  <a:gd name="connsiteX23" fmla="*/ 1181664 w 1235850"/>
                  <a:gd name="connsiteY23" fmla="*/ 4102842 h 4476631"/>
                  <a:gd name="connsiteX24" fmla="*/ 1137849 w 1235850"/>
                  <a:gd name="connsiteY24" fmla="*/ 4175232 h 4476631"/>
                  <a:gd name="connsiteX25" fmla="*/ 1134947 w 1235850"/>
                  <a:gd name="connsiteY25" fmla="*/ 4178134 h 4476631"/>
                  <a:gd name="connsiteX26" fmla="*/ 1170710 w 1235850"/>
                  <a:gd name="connsiteY26" fmla="*/ 4217381 h 4476631"/>
                  <a:gd name="connsiteX27" fmla="*/ 1188421 w 1235850"/>
                  <a:gd name="connsiteY27" fmla="*/ 4237949 h 4476631"/>
                  <a:gd name="connsiteX28" fmla="*/ 1195653 w 1235850"/>
                  <a:gd name="connsiteY28" fmla="*/ 4251032 h 4476631"/>
                  <a:gd name="connsiteX29" fmla="*/ 1207381 w 1235850"/>
                  <a:gd name="connsiteY29" fmla="*/ 4254290 h 4476631"/>
                  <a:gd name="connsiteX30" fmla="*/ 1220716 w 1235850"/>
                  <a:gd name="connsiteY30" fmla="*/ 4394308 h 4476631"/>
                  <a:gd name="connsiteX31" fmla="*/ 1116894 w 1235850"/>
                  <a:gd name="connsiteY31" fmla="*/ 4470508 h 4476631"/>
                  <a:gd name="connsiteX32" fmla="*/ 985449 w 1235850"/>
                  <a:gd name="connsiteY32" fmla="*/ 4473365 h 4476631"/>
                  <a:gd name="connsiteX33" fmla="*/ 947349 w 1235850"/>
                  <a:gd name="connsiteY33" fmla="*/ 4476222 h 4476631"/>
                  <a:gd name="connsiteX34" fmla="*/ 63429 w 1235850"/>
                  <a:gd name="connsiteY34" fmla="*/ 4476222 h 4476631"/>
                  <a:gd name="connsiteX35" fmla="*/ 4374 w 1235850"/>
                  <a:gd name="connsiteY35" fmla="*/ 4420025 h 4476631"/>
                  <a:gd name="connsiteX36" fmla="*/ 4374 w 1235850"/>
                  <a:gd name="connsiteY36" fmla="*/ 4085697 h 4476631"/>
                  <a:gd name="connsiteX37" fmla="*/ 4374 w 1235850"/>
                  <a:gd name="connsiteY37" fmla="*/ 2642660 h 4476631"/>
                  <a:gd name="connsiteX38" fmla="*/ 5326 w 1235850"/>
                  <a:gd name="connsiteY38" fmla="*/ 319512 h 4476631"/>
                  <a:gd name="connsiteX39" fmla="*/ 31044 w 1235850"/>
                  <a:gd name="connsiteY39" fmla="*/ 224262 h 4476631"/>
                  <a:gd name="connsiteX40" fmla="*/ 119626 w 1235850"/>
                  <a:gd name="connsiteY40" fmla="*/ 134727 h 4476631"/>
                  <a:gd name="connsiteX41" fmla="*/ 240594 w 1235850"/>
                  <a:gd name="connsiteY41" fmla="*/ 6139 h 4476631"/>
                  <a:gd name="connsiteX42" fmla="*/ 245356 w 1235850"/>
                  <a:gd name="connsiteY42" fmla="*/ 5187 h 4476631"/>
                  <a:gd name="connsiteX43" fmla="*/ 373944 w 1235850"/>
                  <a:gd name="connsiteY43" fmla="*/ 108057 h 4476631"/>
                  <a:gd name="connsiteX44" fmla="*/ 499674 w 1235850"/>
                  <a:gd name="connsiteY44" fmla="*/ 218547 h 4476631"/>
                  <a:gd name="connsiteX45" fmla="*/ 573016 w 1235850"/>
                  <a:gd name="connsiteY45" fmla="*/ 149967 h 4476631"/>
                  <a:gd name="connsiteX46" fmla="*/ 676690 w 1235850"/>
                  <a:gd name="connsiteY46" fmla="*/ 82 h 4476631"/>
                  <a:gd name="connsiteX0" fmla="*/ 676725 w 1235885"/>
                  <a:gd name="connsiteY0" fmla="*/ 82 h 4572118"/>
                  <a:gd name="connsiteX1" fmla="*/ 780696 w 1235885"/>
                  <a:gd name="connsiteY1" fmla="*/ 17569 h 4572118"/>
                  <a:gd name="connsiteX2" fmla="*/ 819749 w 1235885"/>
                  <a:gd name="connsiteY2" fmla="*/ 68052 h 4572118"/>
                  <a:gd name="connsiteX3" fmla="*/ 812129 w 1235885"/>
                  <a:gd name="connsiteY3" fmla="*/ 771949 h 4572118"/>
                  <a:gd name="connsiteX4" fmla="*/ 772124 w 1235885"/>
                  <a:gd name="connsiteY4" fmla="*/ 826242 h 4572118"/>
                  <a:gd name="connsiteX5" fmla="*/ 592101 w 1235885"/>
                  <a:gd name="connsiteY5" fmla="*/ 854817 h 4572118"/>
                  <a:gd name="connsiteX6" fmla="*/ 536856 w 1235885"/>
                  <a:gd name="connsiteY6" fmla="*/ 915777 h 4572118"/>
                  <a:gd name="connsiteX7" fmla="*/ 578766 w 1235885"/>
                  <a:gd name="connsiteY7" fmla="*/ 975784 h 4572118"/>
                  <a:gd name="connsiteX8" fmla="*/ 640679 w 1235885"/>
                  <a:gd name="connsiteY8" fmla="*/ 1051984 h 4572118"/>
                  <a:gd name="connsiteX9" fmla="*/ 585434 w 1235885"/>
                  <a:gd name="connsiteY9" fmla="*/ 1173904 h 4572118"/>
                  <a:gd name="connsiteX10" fmla="*/ 553049 w 1235885"/>
                  <a:gd name="connsiteY10" fmla="*/ 1182477 h 4572118"/>
                  <a:gd name="connsiteX11" fmla="*/ 468276 w 1235885"/>
                  <a:gd name="connsiteY11" fmla="*/ 1276775 h 4572118"/>
                  <a:gd name="connsiteX12" fmla="*/ 535904 w 1235885"/>
                  <a:gd name="connsiteY12" fmla="*/ 2479782 h 4572118"/>
                  <a:gd name="connsiteX13" fmla="*/ 718784 w 1235885"/>
                  <a:gd name="connsiteY13" fmla="*/ 3111290 h 4572118"/>
                  <a:gd name="connsiteX14" fmla="*/ 798794 w 1235885"/>
                  <a:gd name="connsiteY14" fmla="*/ 3204635 h 4572118"/>
                  <a:gd name="connsiteX15" fmla="*/ 962624 w 1235885"/>
                  <a:gd name="connsiteY15" fmla="*/ 3357035 h 4572118"/>
                  <a:gd name="connsiteX16" fmla="*/ 958814 w 1235885"/>
                  <a:gd name="connsiteY16" fmla="*/ 3422757 h 4572118"/>
                  <a:gd name="connsiteX17" fmla="*/ 894044 w 1235885"/>
                  <a:gd name="connsiteY17" fmla="*/ 3480860 h 4572118"/>
                  <a:gd name="connsiteX18" fmla="*/ 794984 w 1235885"/>
                  <a:gd name="connsiteY18" fmla="*/ 3488479 h 4572118"/>
                  <a:gd name="connsiteX19" fmla="*/ 753074 w 1235885"/>
                  <a:gd name="connsiteY19" fmla="*/ 3499910 h 4572118"/>
                  <a:gd name="connsiteX20" fmla="*/ 777839 w 1235885"/>
                  <a:gd name="connsiteY20" fmla="*/ 3537057 h 4572118"/>
                  <a:gd name="connsiteX21" fmla="*/ 1069304 w 1235885"/>
                  <a:gd name="connsiteY21" fmla="*/ 3796137 h 4572118"/>
                  <a:gd name="connsiteX22" fmla="*/ 1188366 w 1235885"/>
                  <a:gd name="connsiteY22" fmla="*/ 3936154 h 4572118"/>
                  <a:gd name="connsiteX23" fmla="*/ 1181699 w 1235885"/>
                  <a:gd name="connsiteY23" fmla="*/ 4102842 h 4572118"/>
                  <a:gd name="connsiteX24" fmla="*/ 1137884 w 1235885"/>
                  <a:gd name="connsiteY24" fmla="*/ 4175232 h 4572118"/>
                  <a:gd name="connsiteX25" fmla="*/ 1134982 w 1235885"/>
                  <a:gd name="connsiteY25" fmla="*/ 4178134 h 4572118"/>
                  <a:gd name="connsiteX26" fmla="*/ 1170745 w 1235885"/>
                  <a:gd name="connsiteY26" fmla="*/ 4217381 h 4572118"/>
                  <a:gd name="connsiteX27" fmla="*/ 1188456 w 1235885"/>
                  <a:gd name="connsiteY27" fmla="*/ 4237949 h 4572118"/>
                  <a:gd name="connsiteX28" fmla="*/ 1195688 w 1235885"/>
                  <a:gd name="connsiteY28" fmla="*/ 4251032 h 4572118"/>
                  <a:gd name="connsiteX29" fmla="*/ 1207416 w 1235885"/>
                  <a:gd name="connsiteY29" fmla="*/ 4254290 h 4572118"/>
                  <a:gd name="connsiteX30" fmla="*/ 1220751 w 1235885"/>
                  <a:gd name="connsiteY30" fmla="*/ 4394308 h 4572118"/>
                  <a:gd name="connsiteX31" fmla="*/ 1116929 w 1235885"/>
                  <a:gd name="connsiteY31" fmla="*/ 4470508 h 4572118"/>
                  <a:gd name="connsiteX32" fmla="*/ 985484 w 1235885"/>
                  <a:gd name="connsiteY32" fmla="*/ 4473365 h 4572118"/>
                  <a:gd name="connsiteX33" fmla="*/ 947384 w 1235885"/>
                  <a:gd name="connsiteY33" fmla="*/ 4476222 h 4572118"/>
                  <a:gd name="connsiteX34" fmla="*/ 63464 w 1235885"/>
                  <a:gd name="connsiteY34" fmla="*/ 4476222 h 4572118"/>
                  <a:gd name="connsiteX35" fmla="*/ 4409 w 1235885"/>
                  <a:gd name="connsiteY35" fmla="*/ 4420025 h 4572118"/>
                  <a:gd name="connsiteX36" fmla="*/ 4409 w 1235885"/>
                  <a:gd name="connsiteY36" fmla="*/ 2642660 h 4572118"/>
                  <a:gd name="connsiteX37" fmla="*/ 5361 w 1235885"/>
                  <a:gd name="connsiteY37" fmla="*/ 319512 h 4572118"/>
                  <a:gd name="connsiteX38" fmla="*/ 31079 w 1235885"/>
                  <a:gd name="connsiteY38" fmla="*/ 224262 h 4572118"/>
                  <a:gd name="connsiteX39" fmla="*/ 119661 w 1235885"/>
                  <a:gd name="connsiteY39" fmla="*/ 134727 h 4572118"/>
                  <a:gd name="connsiteX40" fmla="*/ 240629 w 1235885"/>
                  <a:gd name="connsiteY40" fmla="*/ 6139 h 4572118"/>
                  <a:gd name="connsiteX41" fmla="*/ 245391 w 1235885"/>
                  <a:gd name="connsiteY41" fmla="*/ 5187 h 4572118"/>
                  <a:gd name="connsiteX42" fmla="*/ 373979 w 1235885"/>
                  <a:gd name="connsiteY42" fmla="*/ 108057 h 4572118"/>
                  <a:gd name="connsiteX43" fmla="*/ 499709 w 1235885"/>
                  <a:gd name="connsiteY43" fmla="*/ 218547 h 4572118"/>
                  <a:gd name="connsiteX44" fmla="*/ 573051 w 1235885"/>
                  <a:gd name="connsiteY44" fmla="*/ 149967 h 4572118"/>
                  <a:gd name="connsiteX45" fmla="*/ 676725 w 1235885"/>
                  <a:gd name="connsiteY45" fmla="*/ 82 h 4572118"/>
                  <a:gd name="connsiteX0" fmla="*/ 676725 w 1235885"/>
                  <a:gd name="connsiteY0" fmla="*/ 82 h 4476598"/>
                  <a:gd name="connsiteX1" fmla="*/ 780696 w 1235885"/>
                  <a:gd name="connsiteY1" fmla="*/ 17569 h 4476598"/>
                  <a:gd name="connsiteX2" fmla="*/ 819749 w 1235885"/>
                  <a:gd name="connsiteY2" fmla="*/ 68052 h 4476598"/>
                  <a:gd name="connsiteX3" fmla="*/ 812129 w 1235885"/>
                  <a:gd name="connsiteY3" fmla="*/ 771949 h 4476598"/>
                  <a:gd name="connsiteX4" fmla="*/ 772124 w 1235885"/>
                  <a:gd name="connsiteY4" fmla="*/ 826242 h 4476598"/>
                  <a:gd name="connsiteX5" fmla="*/ 592101 w 1235885"/>
                  <a:gd name="connsiteY5" fmla="*/ 854817 h 4476598"/>
                  <a:gd name="connsiteX6" fmla="*/ 536856 w 1235885"/>
                  <a:gd name="connsiteY6" fmla="*/ 915777 h 4476598"/>
                  <a:gd name="connsiteX7" fmla="*/ 578766 w 1235885"/>
                  <a:gd name="connsiteY7" fmla="*/ 975784 h 4476598"/>
                  <a:gd name="connsiteX8" fmla="*/ 640679 w 1235885"/>
                  <a:gd name="connsiteY8" fmla="*/ 1051984 h 4476598"/>
                  <a:gd name="connsiteX9" fmla="*/ 585434 w 1235885"/>
                  <a:gd name="connsiteY9" fmla="*/ 1173904 h 4476598"/>
                  <a:gd name="connsiteX10" fmla="*/ 553049 w 1235885"/>
                  <a:gd name="connsiteY10" fmla="*/ 1182477 h 4476598"/>
                  <a:gd name="connsiteX11" fmla="*/ 468276 w 1235885"/>
                  <a:gd name="connsiteY11" fmla="*/ 1276775 h 4476598"/>
                  <a:gd name="connsiteX12" fmla="*/ 535904 w 1235885"/>
                  <a:gd name="connsiteY12" fmla="*/ 2479782 h 4476598"/>
                  <a:gd name="connsiteX13" fmla="*/ 718784 w 1235885"/>
                  <a:gd name="connsiteY13" fmla="*/ 3111290 h 4476598"/>
                  <a:gd name="connsiteX14" fmla="*/ 798794 w 1235885"/>
                  <a:gd name="connsiteY14" fmla="*/ 3204635 h 4476598"/>
                  <a:gd name="connsiteX15" fmla="*/ 962624 w 1235885"/>
                  <a:gd name="connsiteY15" fmla="*/ 3357035 h 4476598"/>
                  <a:gd name="connsiteX16" fmla="*/ 958814 w 1235885"/>
                  <a:gd name="connsiteY16" fmla="*/ 3422757 h 4476598"/>
                  <a:gd name="connsiteX17" fmla="*/ 894044 w 1235885"/>
                  <a:gd name="connsiteY17" fmla="*/ 3480860 h 4476598"/>
                  <a:gd name="connsiteX18" fmla="*/ 794984 w 1235885"/>
                  <a:gd name="connsiteY18" fmla="*/ 3488479 h 4476598"/>
                  <a:gd name="connsiteX19" fmla="*/ 753074 w 1235885"/>
                  <a:gd name="connsiteY19" fmla="*/ 3499910 h 4476598"/>
                  <a:gd name="connsiteX20" fmla="*/ 777839 w 1235885"/>
                  <a:gd name="connsiteY20" fmla="*/ 3537057 h 4476598"/>
                  <a:gd name="connsiteX21" fmla="*/ 1069304 w 1235885"/>
                  <a:gd name="connsiteY21" fmla="*/ 3796137 h 4476598"/>
                  <a:gd name="connsiteX22" fmla="*/ 1188366 w 1235885"/>
                  <a:gd name="connsiteY22" fmla="*/ 3936154 h 4476598"/>
                  <a:gd name="connsiteX23" fmla="*/ 1181699 w 1235885"/>
                  <a:gd name="connsiteY23" fmla="*/ 4102842 h 4476598"/>
                  <a:gd name="connsiteX24" fmla="*/ 1137884 w 1235885"/>
                  <a:gd name="connsiteY24" fmla="*/ 4175232 h 4476598"/>
                  <a:gd name="connsiteX25" fmla="*/ 1134982 w 1235885"/>
                  <a:gd name="connsiteY25" fmla="*/ 4178134 h 4476598"/>
                  <a:gd name="connsiteX26" fmla="*/ 1170745 w 1235885"/>
                  <a:gd name="connsiteY26" fmla="*/ 4217381 h 4476598"/>
                  <a:gd name="connsiteX27" fmla="*/ 1188456 w 1235885"/>
                  <a:gd name="connsiteY27" fmla="*/ 4237949 h 4476598"/>
                  <a:gd name="connsiteX28" fmla="*/ 1195688 w 1235885"/>
                  <a:gd name="connsiteY28" fmla="*/ 4251032 h 4476598"/>
                  <a:gd name="connsiteX29" fmla="*/ 1207416 w 1235885"/>
                  <a:gd name="connsiteY29" fmla="*/ 4254290 h 4476598"/>
                  <a:gd name="connsiteX30" fmla="*/ 1220751 w 1235885"/>
                  <a:gd name="connsiteY30" fmla="*/ 4394308 h 4476598"/>
                  <a:gd name="connsiteX31" fmla="*/ 1116929 w 1235885"/>
                  <a:gd name="connsiteY31" fmla="*/ 4470508 h 4476598"/>
                  <a:gd name="connsiteX32" fmla="*/ 985484 w 1235885"/>
                  <a:gd name="connsiteY32" fmla="*/ 4473365 h 4476598"/>
                  <a:gd name="connsiteX33" fmla="*/ 947384 w 1235885"/>
                  <a:gd name="connsiteY33" fmla="*/ 4476222 h 4476598"/>
                  <a:gd name="connsiteX34" fmla="*/ 63464 w 1235885"/>
                  <a:gd name="connsiteY34" fmla="*/ 4476222 h 4476598"/>
                  <a:gd name="connsiteX35" fmla="*/ 4409 w 1235885"/>
                  <a:gd name="connsiteY35" fmla="*/ 4420025 h 4476598"/>
                  <a:gd name="connsiteX36" fmla="*/ 4409 w 1235885"/>
                  <a:gd name="connsiteY36" fmla="*/ 2642660 h 4476598"/>
                  <a:gd name="connsiteX37" fmla="*/ 5361 w 1235885"/>
                  <a:gd name="connsiteY37" fmla="*/ 319512 h 4476598"/>
                  <a:gd name="connsiteX38" fmla="*/ 31079 w 1235885"/>
                  <a:gd name="connsiteY38" fmla="*/ 224262 h 4476598"/>
                  <a:gd name="connsiteX39" fmla="*/ 119661 w 1235885"/>
                  <a:gd name="connsiteY39" fmla="*/ 134727 h 4476598"/>
                  <a:gd name="connsiteX40" fmla="*/ 240629 w 1235885"/>
                  <a:gd name="connsiteY40" fmla="*/ 6139 h 4476598"/>
                  <a:gd name="connsiteX41" fmla="*/ 245391 w 1235885"/>
                  <a:gd name="connsiteY41" fmla="*/ 5187 h 4476598"/>
                  <a:gd name="connsiteX42" fmla="*/ 373979 w 1235885"/>
                  <a:gd name="connsiteY42" fmla="*/ 108057 h 4476598"/>
                  <a:gd name="connsiteX43" fmla="*/ 499709 w 1235885"/>
                  <a:gd name="connsiteY43" fmla="*/ 218547 h 4476598"/>
                  <a:gd name="connsiteX44" fmla="*/ 573051 w 1235885"/>
                  <a:gd name="connsiteY44" fmla="*/ 149967 h 4476598"/>
                  <a:gd name="connsiteX45" fmla="*/ 676725 w 1235885"/>
                  <a:gd name="connsiteY45" fmla="*/ 82 h 4476598"/>
                  <a:gd name="connsiteX0" fmla="*/ 683625 w 1242785"/>
                  <a:gd name="connsiteY0" fmla="*/ 82 h 4476598"/>
                  <a:gd name="connsiteX1" fmla="*/ 787596 w 1242785"/>
                  <a:gd name="connsiteY1" fmla="*/ 17569 h 4476598"/>
                  <a:gd name="connsiteX2" fmla="*/ 826649 w 1242785"/>
                  <a:gd name="connsiteY2" fmla="*/ 68052 h 4476598"/>
                  <a:gd name="connsiteX3" fmla="*/ 819029 w 1242785"/>
                  <a:gd name="connsiteY3" fmla="*/ 771949 h 4476598"/>
                  <a:gd name="connsiteX4" fmla="*/ 779024 w 1242785"/>
                  <a:gd name="connsiteY4" fmla="*/ 826242 h 4476598"/>
                  <a:gd name="connsiteX5" fmla="*/ 599001 w 1242785"/>
                  <a:gd name="connsiteY5" fmla="*/ 854817 h 4476598"/>
                  <a:gd name="connsiteX6" fmla="*/ 543756 w 1242785"/>
                  <a:gd name="connsiteY6" fmla="*/ 915777 h 4476598"/>
                  <a:gd name="connsiteX7" fmla="*/ 585666 w 1242785"/>
                  <a:gd name="connsiteY7" fmla="*/ 975784 h 4476598"/>
                  <a:gd name="connsiteX8" fmla="*/ 647579 w 1242785"/>
                  <a:gd name="connsiteY8" fmla="*/ 1051984 h 4476598"/>
                  <a:gd name="connsiteX9" fmla="*/ 592334 w 1242785"/>
                  <a:gd name="connsiteY9" fmla="*/ 1173904 h 4476598"/>
                  <a:gd name="connsiteX10" fmla="*/ 559949 w 1242785"/>
                  <a:gd name="connsiteY10" fmla="*/ 1182477 h 4476598"/>
                  <a:gd name="connsiteX11" fmla="*/ 475176 w 1242785"/>
                  <a:gd name="connsiteY11" fmla="*/ 1276775 h 4476598"/>
                  <a:gd name="connsiteX12" fmla="*/ 542804 w 1242785"/>
                  <a:gd name="connsiteY12" fmla="*/ 2479782 h 4476598"/>
                  <a:gd name="connsiteX13" fmla="*/ 725684 w 1242785"/>
                  <a:gd name="connsiteY13" fmla="*/ 3111290 h 4476598"/>
                  <a:gd name="connsiteX14" fmla="*/ 805694 w 1242785"/>
                  <a:gd name="connsiteY14" fmla="*/ 3204635 h 4476598"/>
                  <a:gd name="connsiteX15" fmla="*/ 969524 w 1242785"/>
                  <a:gd name="connsiteY15" fmla="*/ 3357035 h 4476598"/>
                  <a:gd name="connsiteX16" fmla="*/ 965714 w 1242785"/>
                  <a:gd name="connsiteY16" fmla="*/ 3422757 h 4476598"/>
                  <a:gd name="connsiteX17" fmla="*/ 900944 w 1242785"/>
                  <a:gd name="connsiteY17" fmla="*/ 3480860 h 4476598"/>
                  <a:gd name="connsiteX18" fmla="*/ 801884 w 1242785"/>
                  <a:gd name="connsiteY18" fmla="*/ 3488479 h 4476598"/>
                  <a:gd name="connsiteX19" fmla="*/ 759974 w 1242785"/>
                  <a:gd name="connsiteY19" fmla="*/ 3499910 h 4476598"/>
                  <a:gd name="connsiteX20" fmla="*/ 784739 w 1242785"/>
                  <a:gd name="connsiteY20" fmla="*/ 3537057 h 4476598"/>
                  <a:gd name="connsiteX21" fmla="*/ 1076204 w 1242785"/>
                  <a:gd name="connsiteY21" fmla="*/ 3796137 h 4476598"/>
                  <a:gd name="connsiteX22" fmla="*/ 1195266 w 1242785"/>
                  <a:gd name="connsiteY22" fmla="*/ 3936154 h 4476598"/>
                  <a:gd name="connsiteX23" fmla="*/ 1188599 w 1242785"/>
                  <a:gd name="connsiteY23" fmla="*/ 4102842 h 4476598"/>
                  <a:gd name="connsiteX24" fmla="*/ 1144784 w 1242785"/>
                  <a:gd name="connsiteY24" fmla="*/ 4175232 h 4476598"/>
                  <a:gd name="connsiteX25" fmla="*/ 1141882 w 1242785"/>
                  <a:gd name="connsiteY25" fmla="*/ 4178134 h 4476598"/>
                  <a:gd name="connsiteX26" fmla="*/ 1177645 w 1242785"/>
                  <a:gd name="connsiteY26" fmla="*/ 4217381 h 4476598"/>
                  <a:gd name="connsiteX27" fmla="*/ 1195356 w 1242785"/>
                  <a:gd name="connsiteY27" fmla="*/ 4237949 h 4476598"/>
                  <a:gd name="connsiteX28" fmla="*/ 1202588 w 1242785"/>
                  <a:gd name="connsiteY28" fmla="*/ 4251032 h 4476598"/>
                  <a:gd name="connsiteX29" fmla="*/ 1214316 w 1242785"/>
                  <a:gd name="connsiteY29" fmla="*/ 4254290 h 4476598"/>
                  <a:gd name="connsiteX30" fmla="*/ 1227651 w 1242785"/>
                  <a:gd name="connsiteY30" fmla="*/ 4394308 h 4476598"/>
                  <a:gd name="connsiteX31" fmla="*/ 1123829 w 1242785"/>
                  <a:gd name="connsiteY31" fmla="*/ 4470508 h 4476598"/>
                  <a:gd name="connsiteX32" fmla="*/ 992384 w 1242785"/>
                  <a:gd name="connsiteY32" fmla="*/ 4473365 h 4476598"/>
                  <a:gd name="connsiteX33" fmla="*/ 954284 w 1242785"/>
                  <a:gd name="connsiteY33" fmla="*/ 4476222 h 4476598"/>
                  <a:gd name="connsiteX34" fmla="*/ 70364 w 1242785"/>
                  <a:gd name="connsiteY34" fmla="*/ 4476222 h 4476598"/>
                  <a:gd name="connsiteX35" fmla="*/ 13849 w 1242785"/>
                  <a:gd name="connsiteY35" fmla="*/ 4473365 h 4476598"/>
                  <a:gd name="connsiteX36" fmla="*/ 11309 w 1242785"/>
                  <a:gd name="connsiteY36" fmla="*/ 2642660 h 4476598"/>
                  <a:gd name="connsiteX37" fmla="*/ 12261 w 1242785"/>
                  <a:gd name="connsiteY37" fmla="*/ 319512 h 4476598"/>
                  <a:gd name="connsiteX38" fmla="*/ 37979 w 1242785"/>
                  <a:gd name="connsiteY38" fmla="*/ 224262 h 4476598"/>
                  <a:gd name="connsiteX39" fmla="*/ 126561 w 1242785"/>
                  <a:gd name="connsiteY39" fmla="*/ 134727 h 4476598"/>
                  <a:gd name="connsiteX40" fmla="*/ 247529 w 1242785"/>
                  <a:gd name="connsiteY40" fmla="*/ 6139 h 4476598"/>
                  <a:gd name="connsiteX41" fmla="*/ 252291 w 1242785"/>
                  <a:gd name="connsiteY41" fmla="*/ 5187 h 4476598"/>
                  <a:gd name="connsiteX42" fmla="*/ 380879 w 1242785"/>
                  <a:gd name="connsiteY42" fmla="*/ 108057 h 4476598"/>
                  <a:gd name="connsiteX43" fmla="*/ 506609 w 1242785"/>
                  <a:gd name="connsiteY43" fmla="*/ 218547 h 4476598"/>
                  <a:gd name="connsiteX44" fmla="*/ 579951 w 1242785"/>
                  <a:gd name="connsiteY44" fmla="*/ 149967 h 4476598"/>
                  <a:gd name="connsiteX45" fmla="*/ 683625 w 1242785"/>
                  <a:gd name="connsiteY45" fmla="*/ 82 h 4476598"/>
                  <a:gd name="connsiteX0" fmla="*/ 674846 w 1234006"/>
                  <a:gd name="connsiteY0" fmla="*/ 82 h 4476598"/>
                  <a:gd name="connsiteX1" fmla="*/ 778817 w 1234006"/>
                  <a:gd name="connsiteY1" fmla="*/ 17569 h 4476598"/>
                  <a:gd name="connsiteX2" fmla="*/ 817870 w 1234006"/>
                  <a:gd name="connsiteY2" fmla="*/ 68052 h 4476598"/>
                  <a:gd name="connsiteX3" fmla="*/ 810250 w 1234006"/>
                  <a:gd name="connsiteY3" fmla="*/ 771949 h 4476598"/>
                  <a:gd name="connsiteX4" fmla="*/ 770245 w 1234006"/>
                  <a:gd name="connsiteY4" fmla="*/ 826242 h 4476598"/>
                  <a:gd name="connsiteX5" fmla="*/ 590222 w 1234006"/>
                  <a:gd name="connsiteY5" fmla="*/ 854817 h 4476598"/>
                  <a:gd name="connsiteX6" fmla="*/ 534977 w 1234006"/>
                  <a:gd name="connsiteY6" fmla="*/ 915777 h 4476598"/>
                  <a:gd name="connsiteX7" fmla="*/ 576887 w 1234006"/>
                  <a:gd name="connsiteY7" fmla="*/ 975784 h 4476598"/>
                  <a:gd name="connsiteX8" fmla="*/ 638800 w 1234006"/>
                  <a:gd name="connsiteY8" fmla="*/ 1051984 h 4476598"/>
                  <a:gd name="connsiteX9" fmla="*/ 583555 w 1234006"/>
                  <a:gd name="connsiteY9" fmla="*/ 1173904 h 4476598"/>
                  <a:gd name="connsiteX10" fmla="*/ 551170 w 1234006"/>
                  <a:gd name="connsiteY10" fmla="*/ 1182477 h 4476598"/>
                  <a:gd name="connsiteX11" fmla="*/ 466397 w 1234006"/>
                  <a:gd name="connsiteY11" fmla="*/ 1276775 h 4476598"/>
                  <a:gd name="connsiteX12" fmla="*/ 534025 w 1234006"/>
                  <a:gd name="connsiteY12" fmla="*/ 2479782 h 4476598"/>
                  <a:gd name="connsiteX13" fmla="*/ 716905 w 1234006"/>
                  <a:gd name="connsiteY13" fmla="*/ 3111290 h 4476598"/>
                  <a:gd name="connsiteX14" fmla="*/ 796915 w 1234006"/>
                  <a:gd name="connsiteY14" fmla="*/ 3204635 h 4476598"/>
                  <a:gd name="connsiteX15" fmla="*/ 960745 w 1234006"/>
                  <a:gd name="connsiteY15" fmla="*/ 3357035 h 4476598"/>
                  <a:gd name="connsiteX16" fmla="*/ 956935 w 1234006"/>
                  <a:gd name="connsiteY16" fmla="*/ 3422757 h 4476598"/>
                  <a:gd name="connsiteX17" fmla="*/ 892165 w 1234006"/>
                  <a:gd name="connsiteY17" fmla="*/ 3480860 h 4476598"/>
                  <a:gd name="connsiteX18" fmla="*/ 793105 w 1234006"/>
                  <a:gd name="connsiteY18" fmla="*/ 3488479 h 4476598"/>
                  <a:gd name="connsiteX19" fmla="*/ 751195 w 1234006"/>
                  <a:gd name="connsiteY19" fmla="*/ 3499910 h 4476598"/>
                  <a:gd name="connsiteX20" fmla="*/ 775960 w 1234006"/>
                  <a:gd name="connsiteY20" fmla="*/ 3537057 h 4476598"/>
                  <a:gd name="connsiteX21" fmla="*/ 1067425 w 1234006"/>
                  <a:gd name="connsiteY21" fmla="*/ 3796137 h 4476598"/>
                  <a:gd name="connsiteX22" fmla="*/ 1186487 w 1234006"/>
                  <a:gd name="connsiteY22" fmla="*/ 3936154 h 4476598"/>
                  <a:gd name="connsiteX23" fmla="*/ 1179820 w 1234006"/>
                  <a:gd name="connsiteY23" fmla="*/ 4102842 h 4476598"/>
                  <a:gd name="connsiteX24" fmla="*/ 1136005 w 1234006"/>
                  <a:gd name="connsiteY24" fmla="*/ 4175232 h 4476598"/>
                  <a:gd name="connsiteX25" fmla="*/ 1133103 w 1234006"/>
                  <a:gd name="connsiteY25" fmla="*/ 4178134 h 4476598"/>
                  <a:gd name="connsiteX26" fmla="*/ 1168866 w 1234006"/>
                  <a:gd name="connsiteY26" fmla="*/ 4217381 h 4476598"/>
                  <a:gd name="connsiteX27" fmla="*/ 1186577 w 1234006"/>
                  <a:gd name="connsiteY27" fmla="*/ 4237949 h 4476598"/>
                  <a:gd name="connsiteX28" fmla="*/ 1193809 w 1234006"/>
                  <a:gd name="connsiteY28" fmla="*/ 4251032 h 4476598"/>
                  <a:gd name="connsiteX29" fmla="*/ 1205537 w 1234006"/>
                  <a:gd name="connsiteY29" fmla="*/ 4254290 h 4476598"/>
                  <a:gd name="connsiteX30" fmla="*/ 1218872 w 1234006"/>
                  <a:gd name="connsiteY30" fmla="*/ 4394308 h 4476598"/>
                  <a:gd name="connsiteX31" fmla="*/ 1115050 w 1234006"/>
                  <a:gd name="connsiteY31" fmla="*/ 4470508 h 4476598"/>
                  <a:gd name="connsiteX32" fmla="*/ 983605 w 1234006"/>
                  <a:gd name="connsiteY32" fmla="*/ 4473365 h 4476598"/>
                  <a:gd name="connsiteX33" fmla="*/ 945505 w 1234006"/>
                  <a:gd name="connsiteY33" fmla="*/ 4476222 h 4476598"/>
                  <a:gd name="connsiteX34" fmla="*/ 5070 w 1234006"/>
                  <a:gd name="connsiteY34" fmla="*/ 4473365 h 4476598"/>
                  <a:gd name="connsiteX35" fmla="*/ 2530 w 1234006"/>
                  <a:gd name="connsiteY35" fmla="*/ 2642660 h 4476598"/>
                  <a:gd name="connsiteX36" fmla="*/ 3482 w 1234006"/>
                  <a:gd name="connsiteY36" fmla="*/ 319512 h 4476598"/>
                  <a:gd name="connsiteX37" fmla="*/ 29200 w 1234006"/>
                  <a:gd name="connsiteY37" fmla="*/ 224262 h 4476598"/>
                  <a:gd name="connsiteX38" fmla="*/ 117782 w 1234006"/>
                  <a:gd name="connsiteY38" fmla="*/ 134727 h 4476598"/>
                  <a:gd name="connsiteX39" fmla="*/ 238750 w 1234006"/>
                  <a:gd name="connsiteY39" fmla="*/ 6139 h 4476598"/>
                  <a:gd name="connsiteX40" fmla="*/ 243512 w 1234006"/>
                  <a:gd name="connsiteY40" fmla="*/ 5187 h 4476598"/>
                  <a:gd name="connsiteX41" fmla="*/ 372100 w 1234006"/>
                  <a:gd name="connsiteY41" fmla="*/ 108057 h 4476598"/>
                  <a:gd name="connsiteX42" fmla="*/ 497830 w 1234006"/>
                  <a:gd name="connsiteY42" fmla="*/ 218547 h 4476598"/>
                  <a:gd name="connsiteX43" fmla="*/ 571172 w 1234006"/>
                  <a:gd name="connsiteY43" fmla="*/ 149967 h 4476598"/>
                  <a:gd name="connsiteX44" fmla="*/ 674846 w 1234006"/>
                  <a:gd name="connsiteY44" fmla="*/ 82 h 447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234006" h="4476598">
                    <a:moveTo>
                      <a:pt x="674846" y="82"/>
                    </a:moveTo>
                    <a:cubicBezTo>
                      <a:pt x="701367" y="841"/>
                      <a:pt x="735240" y="6854"/>
                      <a:pt x="778817" y="17569"/>
                    </a:cubicBezTo>
                    <a:cubicBezTo>
                      <a:pt x="804535" y="24237"/>
                      <a:pt x="816917" y="39477"/>
                      <a:pt x="817870" y="68052"/>
                    </a:cubicBezTo>
                    <a:cubicBezTo>
                      <a:pt x="824537" y="303319"/>
                      <a:pt x="813107" y="537634"/>
                      <a:pt x="810250" y="771949"/>
                    </a:cubicBezTo>
                    <a:cubicBezTo>
                      <a:pt x="810250" y="800524"/>
                      <a:pt x="792152" y="814812"/>
                      <a:pt x="770245" y="826242"/>
                    </a:cubicBezTo>
                    <a:cubicBezTo>
                      <a:pt x="713095" y="853865"/>
                      <a:pt x="654040" y="865294"/>
                      <a:pt x="590222" y="854817"/>
                    </a:cubicBezTo>
                    <a:cubicBezTo>
                      <a:pt x="519737" y="843387"/>
                      <a:pt x="516880" y="847197"/>
                      <a:pt x="534977" y="915777"/>
                    </a:cubicBezTo>
                    <a:cubicBezTo>
                      <a:pt x="541645" y="940542"/>
                      <a:pt x="553075" y="961497"/>
                      <a:pt x="576887" y="975784"/>
                    </a:cubicBezTo>
                    <a:cubicBezTo>
                      <a:pt x="606415" y="992929"/>
                      <a:pt x="626417" y="1020552"/>
                      <a:pt x="638800" y="1051984"/>
                    </a:cubicBezTo>
                    <a:cubicBezTo>
                      <a:pt x="659755" y="1105325"/>
                      <a:pt x="636895" y="1154854"/>
                      <a:pt x="583555" y="1173904"/>
                    </a:cubicBezTo>
                    <a:cubicBezTo>
                      <a:pt x="573077" y="1177715"/>
                      <a:pt x="562600" y="1180572"/>
                      <a:pt x="551170" y="1182477"/>
                    </a:cubicBezTo>
                    <a:cubicBezTo>
                      <a:pt x="470207" y="1198669"/>
                      <a:pt x="471160" y="1197717"/>
                      <a:pt x="466397" y="1276775"/>
                    </a:cubicBezTo>
                    <a:cubicBezTo>
                      <a:pt x="441632" y="1680634"/>
                      <a:pt x="472112" y="2081637"/>
                      <a:pt x="534025" y="2479782"/>
                    </a:cubicBezTo>
                    <a:cubicBezTo>
                      <a:pt x="568315" y="2697904"/>
                      <a:pt x="626417" y="2910312"/>
                      <a:pt x="716905" y="3111290"/>
                    </a:cubicBezTo>
                    <a:cubicBezTo>
                      <a:pt x="734050" y="3151295"/>
                      <a:pt x="743575" y="3198920"/>
                      <a:pt x="796915" y="3204635"/>
                    </a:cubicBezTo>
                    <a:cubicBezTo>
                      <a:pt x="938837" y="3199872"/>
                      <a:pt x="954077" y="3214160"/>
                      <a:pt x="960745" y="3357035"/>
                    </a:cubicBezTo>
                    <a:cubicBezTo>
                      <a:pt x="961697" y="3378942"/>
                      <a:pt x="959792" y="3401802"/>
                      <a:pt x="956935" y="3422757"/>
                    </a:cubicBezTo>
                    <a:cubicBezTo>
                      <a:pt x="952172" y="3458952"/>
                      <a:pt x="928360" y="3478002"/>
                      <a:pt x="892165" y="3480860"/>
                    </a:cubicBezTo>
                    <a:lnTo>
                      <a:pt x="793105" y="3488479"/>
                    </a:lnTo>
                    <a:cubicBezTo>
                      <a:pt x="777865" y="3490385"/>
                      <a:pt x="756910" y="3480860"/>
                      <a:pt x="751195" y="3499910"/>
                    </a:cubicBezTo>
                    <a:cubicBezTo>
                      <a:pt x="745480" y="3517054"/>
                      <a:pt x="765482" y="3526579"/>
                      <a:pt x="775960" y="3537057"/>
                    </a:cubicBezTo>
                    <a:cubicBezTo>
                      <a:pt x="868352" y="3628497"/>
                      <a:pt x="968365" y="3711365"/>
                      <a:pt x="1067425" y="3796137"/>
                    </a:cubicBezTo>
                    <a:cubicBezTo>
                      <a:pt x="1115050" y="3836142"/>
                      <a:pt x="1157912" y="3879957"/>
                      <a:pt x="1186487" y="3936154"/>
                    </a:cubicBezTo>
                    <a:cubicBezTo>
                      <a:pt x="1216015" y="3993304"/>
                      <a:pt x="1212205" y="4048549"/>
                      <a:pt x="1179820" y="4102842"/>
                    </a:cubicBezTo>
                    <a:cubicBezTo>
                      <a:pt x="1165532" y="4127607"/>
                      <a:pt x="1142672" y="4146657"/>
                      <a:pt x="1136005" y="4175232"/>
                    </a:cubicBezTo>
                    <a:lnTo>
                      <a:pt x="1133103" y="4178134"/>
                    </a:lnTo>
                    <a:lnTo>
                      <a:pt x="1168866" y="4217381"/>
                    </a:lnTo>
                    <a:cubicBezTo>
                      <a:pt x="1175176" y="4223929"/>
                      <a:pt x="1181249" y="4230656"/>
                      <a:pt x="1186577" y="4237949"/>
                    </a:cubicBezTo>
                    <a:lnTo>
                      <a:pt x="1193809" y="4251032"/>
                    </a:lnTo>
                    <a:lnTo>
                      <a:pt x="1205537" y="4254290"/>
                    </a:lnTo>
                    <a:cubicBezTo>
                      <a:pt x="1249352" y="4297152"/>
                      <a:pt x="1233160" y="4345730"/>
                      <a:pt x="1218872" y="4394308"/>
                    </a:cubicBezTo>
                    <a:cubicBezTo>
                      <a:pt x="1203632" y="4445742"/>
                      <a:pt x="1170295" y="4472412"/>
                      <a:pt x="1115050" y="4470508"/>
                    </a:cubicBezTo>
                    <a:lnTo>
                      <a:pt x="983605" y="4473365"/>
                    </a:lnTo>
                    <a:cubicBezTo>
                      <a:pt x="971222" y="4478127"/>
                      <a:pt x="958840" y="4476222"/>
                      <a:pt x="945505" y="4476222"/>
                    </a:cubicBezTo>
                    <a:lnTo>
                      <a:pt x="5070" y="4473365"/>
                    </a:lnTo>
                    <a:cubicBezTo>
                      <a:pt x="-4772" y="4167772"/>
                      <a:pt x="2795" y="3334969"/>
                      <a:pt x="2530" y="2642660"/>
                    </a:cubicBezTo>
                    <a:cubicBezTo>
                      <a:pt x="2265" y="1950351"/>
                      <a:pt x="2530" y="1093894"/>
                      <a:pt x="3482" y="319512"/>
                    </a:cubicBezTo>
                    <a:cubicBezTo>
                      <a:pt x="3482" y="286174"/>
                      <a:pt x="-6995" y="248074"/>
                      <a:pt x="29200" y="224262"/>
                    </a:cubicBezTo>
                    <a:cubicBezTo>
                      <a:pt x="111115" y="215689"/>
                      <a:pt x="111115" y="215689"/>
                      <a:pt x="117782" y="134727"/>
                    </a:cubicBezTo>
                    <a:cubicBezTo>
                      <a:pt x="126355" y="20427"/>
                      <a:pt x="126355" y="20427"/>
                      <a:pt x="238750" y="6139"/>
                    </a:cubicBezTo>
                    <a:cubicBezTo>
                      <a:pt x="240655" y="6139"/>
                      <a:pt x="241607" y="6139"/>
                      <a:pt x="243512" y="5187"/>
                    </a:cubicBezTo>
                    <a:cubicBezTo>
                      <a:pt x="346382" y="-7196"/>
                      <a:pt x="360670" y="5187"/>
                      <a:pt x="372100" y="108057"/>
                    </a:cubicBezTo>
                    <a:cubicBezTo>
                      <a:pt x="384482" y="218547"/>
                      <a:pt x="384482" y="218547"/>
                      <a:pt x="497830" y="218547"/>
                    </a:cubicBezTo>
                    <a:cubicBezTo>
                      <a:pt x="565457" y="218547"/>
                      <a:pt x="564505" y="218547"/>
                      <a:pt x="571172" y="149967"/>
                    </a:cubicBezTo>
                    <a:cubicBezTo>
                      <a:pt x="581888" y="42811"/>
                      <a:pt x="595283" y="-2195"/>
                      <a:pt x="674846" y="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23">
                <a:extLst>
                  <a:ext uri="{FF2B5EF4-FFF2-40B4-BE49-F238E27FC236}">
                    <a16:creationId xmlns:a16="http://schemas.microsoft.com/office/drawing/2014/main" id="{92864EB3-9A6D-4400-BD71-237857EA5C61}"/>
                  </a:ext>
                </a:extLst>
              </p:cNvPr>
              <p:cNvSpPr/>
              <p:nvPr/>
            </p:nvSpPr>
            <p:spPr>
              <a:xfrm>
                <a:off x="11433555" y="5239941"/>
                <a:ext cx="1204762" cy="86742"/>
              </a:xfrm>
              <a:custGeom>
                <a:avLst/>
                <a:gdLst>
                  <a:gd name="connsiteX0" fmla="*/ 0 w 1204762"/>
                  <a:gd name="connsiteY0" fmla="*/ 0 h 86742"/>
                  <a:gd name="connsiteX1" fmla="*/ 23662 w 1204762"/>
                  <a:gd name="connsiteY1" fmla="*/ 0 h 86742"/>
                  <a:gd name="connsiteX2" fmla="*/ 1137135 w 1204762"/>
                  <a:gd name="connsiteY2" fmla="*/ 952 h 86742"/>
                  <a:gd name="connsiteX3" fmla="*/ 1204762 w 1204762"/>
                  <a:gd name="connsiteY3" fmla="*/ 85725 h 86742"/>
                  <a:gd name="connsiteX4" fmla="*/ 23662 w 1204762"/>
                  <a:gd name="connsiteY4" fmla="*/ 86677 h 86742"/>
                  <a:gd name="connsiteX5" fmla="*/ 0 w 1204762"/>
                  <a:gd name="connsiteY5" fmla="*/ 86742 h 86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04762" h="86742">
                    <a:moveTo>
                      <a:pt x="0" y="0"/>
                    </a:moveTo>
                    <a:lnTo>
                      <a:pt x="23662" y="0"/>
                    </a:lnTo>
                    <a:cubicBezTo>
                      <a:pt x="395137" y="0"/>
                      <a:pt x="765660" y="0"/>
                      <a:pt x="1137135" y="952"/>
                    </a:cubicBezTo>
                    <a:cubicBezTo>
                      <a:pt x="1158090" y="30480"/>
                      <a:pt x="1191427" y="50482"/>
                      <a:pt x="1204762" y="85725"/>
                    </a:cubicBezTo>
                    <a:cubicBezTo>
                      <a:pt x="811380" y="85725"/>
                      <a:pt x="417997" y="85725"/>
                      <a:pt x="23662" y="86677"/>
                    </a:cubicBezTo>
                    <a:lnTo>
                      <a:pt x="0" y="86742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oup 124">
              <a:extLst>
                <a:ext uri="{FF2B5EF4-FFF2-40B4-BE49-F238E27FC236}">
                  <a16:creationId xmlns:a16="http://schemas.microsoft.com/office/drawing/2014/main" id="{64B38B89-BFFB-40A8-A8EF-59DB0A6270C9}"/>
                </a:ext>
              </a:extLst>
            </p:cNvPr>
            <p:cNvGrpSpPr/>
            <p:nvPr/>
          </p:nvGrpSpPr>
          <p:grpSpPr>
            <a:xfrm flipH="1">
              <a:off x="6134322" y="798906"/>
              <a:ext cx="1312120" cy="5890230"/>
              <a:chOff x="5709311" y="764028"/>
              <a:chExt cx="1312120" cy="5890230"/>
            </a:xfrm>
          </p:grpSpPr>
          <p:sp>
            <p:nvSpPr>
              <p:cNvPr id="17" name="Freeform: Shape 125">
                <a:extLst>
                  <a:ext uri="{FF2B5EF4-FFF2-40B4-BE49-F238E27FC236}">
                    <a16:creationId xmlns:a16="http://schemas.microsoft.com/office/drawing/2014/main" id="{E29E8208-050A-4F0E-BF0D-B202C8B96989}"/>
                  </a:ext>
                </a:extLst>
              </p:cNvPr>
              <p:cNvSpPr/>
              <p:nvPr/>
            </p:nvSpPr>
            <p:spPr>
              <a:xfrm>
                <a:off x="5710817" y="764028"/>
                <a:ext cx="1310614" cy="5890230"/>
              </a:xfrm>
              <a:custGeom>
                <a:avLst/>
                <a:gdLst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15714 w 1312120"/>
                  <a:gd name="connsiteY51" fmla="*/ 5554994 h 5890230"/>
                  <a:gd name="connsiteX52" fmla="*/ 6402 w 1312120"/>
                  <a:gd name="connsiteY52" fmla="*/ 5535067 h 5890230"/>
                  <a:gd name="connsiteX53" fmla="*/ 3187 w 1312120"/>
                  <a:gd name="connsiteY53" fmla="*/ 5509230 h 5890230"/>
                  <a:gd name="connsiteX54" fmla="*/ 2234 w 1312120"/>
                  <a:gd name="connsiteY54" fmla="*/ 5452080 h 5890230"/>
                  <a:gd name="connsiteX55" fmla="*/ 2234 w 1312120"/>
                  <a:gd name="connsiteY55" fmla="*/ 110460 h 5890230"/>
                  <a:gd name="connsiteX56" fmla="*/ 3187 w 1312120"/>
                  <a:gd name="connsiteY56" fmla="*/ 53310 h 5890230"/>
                  <a:gd name="connsiteX57" fmla="*/ 37745 w 1312120"/>
                  <a:gd name="connsiteY57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6402 w 1312120"/>
                  <a:gd name="connsiteY51" fmla="*/ 5535067 h 5890230"/>
                  <a:gd name="connsiteX52" fmla="*/ 3187 w 1312120"/>
                  <a:gd name="connsiteY52" fmla="*/ 5509230 h 5890230"/>
                  <a:gd name="connsiteX53" fmla="*/ 2234 w 1312120"/>
                  <a:gd name="connsiteY53" fmla="*/ 5452080 h 5890230"/>
                  <a:gd name="connsiteX54" fmla="*/ 2234 w 1312120"/>
                  <a:gd name="connsiteY54" fmla="*/ 110460 h 5890230"/>
                  <a:gd name="connsiteX55" fmla="*/ 3187 w 1312120"/>
                  <a:gd name="connsiteY55" fmla="*/ 53310 h 5890230"/>
                  <a:gd name="connsiteX56" fmla="*/ 37745 w 1312120"/>
                  <a:gd name="connsiteY56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3187 w 1312120"/>
                  <a:gd name="connsiteY51" fmla="*/ 5509230 h 5890230"/>
                  <a:gd name="connsiteX52" fmla="*/ 2234 w 1312120"/>
                  <a:gd name="connsiteY52" fmla="*/ 5452080 h 5890230"/>
                  <a:gd name="connsiteX53" fmla="*/ 2234 w 1312120"/>
                  <a:gd name="connsiteY53" fmla="*/ 110460 h 5890230"/>
                  <a:gd name="connsiteX54" fmla="*/ 3187 w 1312120"/>
                  <a:gd name="connsiteY54" fmla="*/ 53310 h 5890230"/>
                  <a:gd name="connsiteX55" fmla="*/ 37745 w 1312120"/>
                  <a:gd name="connsiteY55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2234 w 1312120"/>
                  <a:gd name="connsiteY51" fmla="*/ 5452080 h 5890230"/>
                  <a:gd name="connsiteX52" fmla="*/ 2234 w 1312120"/>
                  <a:gd name="connsiteY52" fmla="*/ 110460 h 5890230"/>
                  <a:gd name="connsiteX53" fmla="*/ 3187 w 1312120"/>
                  <a:gd name="connsiteY53" fmla="*/ 53310 h 5890230"/>
                  <a:gd name="connsiteX54" fmla="*/ 37745 w 1312120"/>
                  <a:gd name="connsiteY54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2234 w 1312120"/>
                  <a:gd name="connsiteY50" fmla="*/ 5452080 h 5890230"/>
                  <a:gd name="connsiteX51" fmla="*/ 2234 w 1312120"/>
                  <a:gd name="connsiteY51" fmla="*/ 110460 h 5890230"/>
                  <a:gd name="connsiteX52" fmla="*/ 3187 w 1312120"/>
                  <a:gd name="connsiteY52" fmla="*/ 53310 h 5890230"/>
                  <a:gd name="connsiteX53" fmla="*/ 37745 w 1312120"/>
                  <a:gd name="connsiteY53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16227 w 1310124"/>
                  <a:gd name="connsiteY48" fmla="*/ 5642571 h 5890230"/>
                  <a:gd name="connsiteX49" fmla="*/ 238 w 1310124"/>
                  <a:gd name="connsiteY49" fmla="*/ 5452080 h 5890230"/>
                  <a:gd name="connsiteX50" fmla="*/ 238 w 1310124"/>
                  <a:gd name="connsiteY50" fmla="*/ 110460 h 5890230"/>
                  <a:gd name="connsiteX51" fmla="*/ 1191 w 1310124"/>
                  <a:gd name="connsiteY51" fmla="*/ 53310 h 5890230"/>
                  <a:gd name="connsiteX52" fmla="*/ 35749 w 1310124"/>
                  <a:gd name="connsiteY52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238 w 1310124"/>
                  <a:gd name="connsiteY48" fmla="*/ 5452080 h 5890230"/>
                  <a:gd name="connsiteX49" fmla="*/ 238 w 1310124"/>
                  <a:gd name="connsiteY49" fmla="*/ 110460 h 5890230"/>
                  <a:gd name="connsiteX50" fmla="*/ 1191 w 1310124"/>
                  <a:gd name="connsiteY50" fmla="*/ 53310 h 5890230"/>
                  <a:gd name="connsiteX51" fmla="*/ 35749 w 1310124"/>
                  <a:gd name="connsiteY51" fmla="*/ 134 h 5890230"/>
                  <a:gd name="connsiteX0" fmla="*/ 35793 w 1310168"/>
                  <a:gd name="connsiteY0" fmla="*/ 134 h 5990160"/>
                  <a:gd name="connsiteX1" fmla="*/ 68862 w 1310168"/>
                  <a:gd name="connsiteY1" fmla="*/ 1875 h 5990160"/>
                  <a:gd name="connsiteX2" fmla="*/ 286985 w 1310168"/>
                  <a:gd name="connsiteY2" fmla="*/ 173325 h 5990160"/>
                  <a:gd name="connsiteX3" fmla="*/ 371757 w 1310168"/>
                  <a:gd name="connsiteY3" fmla="*/ 210472 h 5990160"/>
                  <a:gd name="connsiteX4" fmla="*/ 476532 w 1310168"/>
                  <a:gd name="connsiteY4" fmla="*/ 219045 h 5990160"/>
                  <a:gd name="connsiteX5" fmla="*/ 734660 w 1310168"/>
                  <a:gd name="connsiteY5" fmla="*/ 360967 h 5990160"/>
                  <a:gd name="connsiteX6" fmla="*/ 801335 w 1310168"/>
                  <a:gd name="connsiteY6" fmla="*/ 356205 h 5990160"/>
                  <a:gd name="connsiteX7" fmla="*/ 941352 w 1310168"/>
                  <a:gd name="connsiteY7" fmla="*/ 241905 h 5990160"/>
                  <a:gd name="connsiteX8" fmla="*/ 1009932 w 1310168"/>
                  <a:gd name="connsiteY8" fmla="*/ 221902 h 5990160"/>
                  <a:gd name="connsiteX9" fmla="*/ 1038507 w 1310168"/>
                  <a:gd name="connsiteY9" fmla="*/ 287625 h 5990160"/>
                  <a:gd name="connsiteX10" fmla="*/ 967070 w 1310168"/>
                  <a:gd name="connsiteY10" fmla="*/ 702915 h 5990160"/>
                  <a:gd name="connsiteX11" fmla="*/ 614645 w 1310168"/>
                  <a:gd name="connsiteY11" fmla="*/ 1533495 h 5990160"/>
                  <a:gd name="connsiteX12" fmla="*/ 458435 w 1310168"/>
                  <a:gd name="connsiteY12" fmla="*/ 1800195 h 5990160"/>
                  <a:gd name="connsiteX13" fmla="*/ 462245 w 1310168"/>
                  <a:gd name="connsiteY13" fmla="*/ 1858297 h 5990160"/>
                  <a:gd name="connsiteX14" fmla="*/ 413667 w 1310168"/>
                  <a:gd name="connsiteY14" fmla="*/ 2045940 h 5990160"/>
                  <a:gd name="connsiteX15" fmla="*/ 365090 w 1310168"/>
                  <a:gd name="connsiteY15" fmla="*/ 2109757 h 5990160"/>
                  <a:gd name="connsiteX16" fmla="*/ 415572 w 1310168"/>
                  <a:gd name="connsiteY16" fmla="*/ 2160240 h 5990160"/>
                  <a:gd name="connsiteX17" fmla="*/ 510822 w 1310168"/>
                  <a:gd name="connsiteY17" fmla="*/ 2265967 h 5990160"/>
                  <a:gd name="connsiteX18" fmla="*/ 543207 w 1310168"/>
                  <a:gd name="connsiteY18" fmla="*/ 2323117 h 5990160"/>
                  <a:gd name="connsiteX19" fmla="*/ 583212 w 1310168"/>
                  <a:gd name="connsiteY19" fmla="*/ 2463135 h 5990160"/>
                  <a:gd name="connsiteX20" fmla="*/ 507012 w 1310168"/>
                  <a:gd name="connsiteY20" fmla="*/ 2549812 h 5990160"/>
                  <a:gd name="connsiteX21" fmla="*/ 456530 w 1310168"/>
                  <a:gd name="connsiteY21" fmla="*/ 2562195 h 5990160"/>
                  <a:gd name="connsiteX22" fmla="*/ 378425 w 1310168"/>
                  <a:gd name="connsiteY22" fmla="*/ 2579340 h 5990160"/>
                  <a:gd name="connsiteX23" fmla="*/ 373662 w 1310168"/>
                  <a:gd name="connsiteY23" fmla="*/ 2659350 h 5990160"/>
                  <a:gd name="connsiteX24" fmla="*/ 384140 w 1310168"/>
                  <a:gd name="connsiteY24" fmla="*/ 3382297 h 5990160"/>
                  <a:gd name="connsiteX25" fmla="*/ 552732 w 1310168"/>
                  <a:gd name="connsiteY25" fmla="*/ 4400520 h 5990160"/>
                  <a:gd name="connsiteX26" fmla="*/ 679415 w 1310168"/>
                  <a:gd name="connsiteY26" fmla="*/ 4496722 h 5990160"/>
                  <a:gd name="connsiteX27" fmla="*/ 781332 w 1310168"/>
                  <a:gd name="connsiteY27" fmla="*/ 4597688 h 5990160"/>
                  <a:gd name="connsiteX28" fmla="*/ 778475 w 1310168"/>
                  <a:gd name="connsiteY28" fmla="*/ 4769138 h 5990160"/>
                  <a:gd name="connsiteX29" fmla="*/ 807050 w 1310168"/>
                  <a:gd name="connsiteY29" fmla="*/ 4833907 h 5990160"/>
                  <a:gd name="connsiteX30" fmla="*/ 917540 w 1310168"/>
                  <a:gd name="connsiteY30" fmla="*/ 4931063 h 5990160"/>
                  <a:gd name="connsiteX31" fmla="*/ 955640 w 1310168"/>
                  <a:gd name="connsiteY31" fmla="*/ 4946302 h 5990160"/>
                  <a:gd name="connsiteX32" fmla="*/ 1216625 w 1310168"/>
                  <a:gd name="connsiteY32" fmla="*/ 5187285 h 5990160"/>
                  <a:gd name="connsiteX33" fmla="*/ 1289967 w 1310168"/>
                  <a:gd name="connsiteY33" fmla="*/ 5383500 h 5990160"/>
                  <a:gd name="connsiteX34" fmla="*/ 1269012 w 1310168"/>
                  <a:gd name="connsiteY34" fmla="*/ 5455890 h 5990160"/>
                  <a:gd name="connsiteX35" fmla="*/ 1230436 w 1310168"/>
                  <a:gd name="connsiteY35" fmla="*/ 5526211 h 5990160"/>
                  <a:gd name="connsiteX36" fmla="*/ 1229960 w 1310168"/>
                  <a:gd name="connsiteY36" fmla="*/ 5554949 h 5990160"/>
                  <a:gd name="connsiteX37" fmla="*/ 1230913 w 1310168"/>
                  <a:gd name="connsiteY37" fmla="*/ 5554949 h 5990160"/>
                  <a:gd name="connsiteX38" fmla="*/ 1239485 w 1310168"/>
                  <a:gd name="connsiteY38" fmla="*/ 5556854 h 5990160"/>
                  <a:gd name="connsiteX39" fmla="*/ 1288912 w 1310168"/>
                  <a:gd name="connsiteY39" fmla="*/ 5612576 h 5990160"/>
                  <a:gd name="connsiteX40" fmla="*/ 1288157 w 1310168"/>
                  <a:gd name="connsiteY40" fmla="*/ 5638408 h 5990160"/>
                  <a:gd name="connsiteX41" fmla="*/ 1289194 w 1310168"/>
                  <a:gd name="connsiteY41" fmla="*/ 5638963 h 5990160"/>
                  <a:gd name="connsiteX42" fmla="*/ 1309017 w 1310168"/>
                  <a:gd name="connsiteY42" fmla="*/ 5685442 h 5990160"/>
                  <a:gd name="connsiteX43" fmla="*/ 1190907 w 1310168"/>
                  <a:gd name="connsiteY43" fmla="*/ 5869275 h 5990160"/>
                  <a:gd name="connsiteX44" fmla="*/ 1139473 w 1310168"/>
                  <a:gd name="connsiteY44" fmla="*/ 5890230 h 5990160"/>
                  <a:gd name="connsiteX45" fmla="*/ 19332 w 1310168"/>
                  <a:gd name="connsiteY45" fmla="*/ 5888325 h 5990160"/>
                  <a:gd name="connsiteX46" fmla="*/ 4092 w 1310168"/>
                  <a:gd name="connsiteY46" fmla="*/ 5854988 h 5990160"/>
                  <a:gd name="connsiteX47" fmla="*/ 282 w 1310168"/>
                  <a:gd name="connsiteY47" fmla="*/ 5452080 h 5990160"/>
                  <a:gd name="connsiteX48" fmla="*/ 282 w 1310168"/>
                  <a:gd name="connsiteY48" fmla="*/ 110460 h 5990160"/>
                  <a:gd name="connsiteX49" fmla="*/ 1235 w 1310168"/>
                  <a:gd name="connsiteY49" fmla="*/ 53310 h 5990160"/>
                  <a:gd name="connsiteX50" fmla="*/ 35793 w 1310168"/>
                  <a:gd name="connsiteY50" fmla="*/ 134 h 599016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238 w 1310124"/>
                  <a:gd name="connsiteY47" fmla="*/ 110460 h 5890230"/>
                  <a:gd name="connsiteX48" fmla="*/ 1191 w 1310124"/>
                  <a:gd name="connsiteY48" fmla="*/ 53310 h 5890230"/>
                  <a:gd name="connsiteX49" fmla="*/ 35749 w 1310124"/>
                  <a:gd name="connsiteY49" fmla="*/ 134 h 5890230"/>
                  <a:gd name="connsiteX0" fmla="*/ 36239 w 1310614"/>
                  <a:gd name="connsiteY0" fmla="*/ 134 h 5890230"/>
                  <a:gd name="connsiteX1" fmla="*/ 69308 w 1310614"/>
                  <a:gd name="connsiteY1" fmla="*/ 1875 h 5890230"/>
                  <a:gd name="connsiteX2" fmla="*/ 287431 w 1310614"/>
                  <a:gd name="connsiteY2" fmla="*/ 173325 h 5890230"/>
                  <a:gd name="connsiteX3" fmla="*/ 372203 w 1310614"/>
                  <a:gd name="connsiteY3" fmla="*/ 210472 h 5890230"/>
                  <a:gd name="connsiteX4" fmla="*/ 476978 w 1310614"/>
                  <a:gd name="connsiteY4" fmla="*/ 219045 h 5890230"/>
                  <a:gd name="connsiteX5" fmla="*/ 735106 w 1310614"/>
                  <a:gd name="connsiteY5" fmla="*/ 360967 h 5890230"/>
                  <a:gd name="connsiteX6" fmla="*/ 801781 w 1310614"/>
                  <a:gd name="connsiteY6" fmla="*/ 356205 h 5890230"/>
                  <a:gd name="connsiteX7" fmla="*/ 941798 w 1310614"/>
                  <a:gd name="connsiteY7" fmla="*/ 241905 h 5890230"/>
                  <a:gd name="connsiteX8" fmla="*/ 1010378 w 1310614"/>
                  <a:gd name="connsiteY8" fmla="*/ 221902 h 5890230"/>
                  <a:gd name="connsiteX9" fmla="*/ 1038953 w 1310614"/>
                  <a:gd name="connsiteY9" fmla="*/ 287625 h 5890230"/>
                  <a:gd name="connsiteX10" fmla="*/ 967516 w 1310614"/>
                  <a:gd name="connsiteY10" fmla="*/ 702915 h 5890230"/>
                  <a:gd name="connsiteX11" fmla="*/ 615091 w 1310614"/>
                  <a:gd name="connsiteY11" fmla="*/ 1533495 h 5890230"/>
                  <a:gd name="connsiteX12" fmla="*/ 458881 w 1310614"/>
                  <a:gd name="connsiteY12" fmla="*/ 1800195 h 5890230"/>
                  <a:gd name="connsiteX13" fmla="*/ 462691 w 1310614"/>
                  <a:gd name="connsiteY13" fmla="*/ 1858297 h 5890230"/>
                  <a:gd name="connsiteX14" fmla="*/ 414113 w 1310614"/>
                  <a:gd name="connsiteY14" fmla="*/ 2045940 h 5890230"/>
                  <a:gd name="connsiteX15" fmla="*/ 365536 w 1310614"/>
                  <a:gd name="connsiteY15" fmla="*/ 2109757 h 5890230"/>
                  <a:gd name="connsiteX16" fmla="*/ 416018 w 1310614"/>
                  <a:gd name="connsiteY16" fmla="*/ 2160240 h 5890230"/>
                  <a:gd name="connsiteX17" fmla="*/ 511268 w 1310614"/>
                  <a:gd name="connsiteY17" fmla="*/ 2265967 h 5890230"/>
                  <a:gd name="connsiteX18" fmla="*/ 543653 w 1310614"/>
                  <a:gd name="connsiteY18" fmla="*/ 2323117 h 5890230"/>
                  <a:gd name="connsiteX19" fmla="*/ 583658 w 1310614"/>
                  <a:gd name="connsiteY19" fmla="*/ 2463135 h 5890230"/>
                  <a:gd name="connsiteX20" fmla="*/ 507458 w 1310614"/>
                  <a:gd name="connsiteY20" fmla="*/ 2549812 h 5890230"/>
                  <a:gd name="connsiteX21" fmla="*/ 456976 w 1310614"/>
                  <a:gd name="connsiteY21" fmla="*/ 2562195 h 5890230"/>
                  <a:gd name="connsiteX22" fmla="*/ 378871 w 1310614"/>
                  <a:gd name="connsiteY22" fmla="*/ 2579340 h 5890230"/>
                  <a:gd name="connsiteX23" fmla="*/ 374108 w 1310614"/>
                  <a:gd name="connsiteY23" fmla="*/ 2659350 h 5890230"/>
                  <a:gd name="connsiteX24" fmla="*/ 384586 w 1310614"/>
                  <a:gd name="connsiteY24" fmla="*/ 3382297 h 5890230"/>
                  <a:gd name="connsiteX25" fmla="*/ 553178 w 1310614"/>
                  <a:gd name="connsiteY25" fmla="*/ 4400520 h 5890230"/>
                  <a:gd name="connsiteX26" fmla="*/ 679861 w 1310614"/>
                  <a:gd name="connsiteY26" fmla="*/ 4496722 h 5890230"/>
                  <a:gd name="connsiteX27" fmla="*/ 781778 w 1310614"/>
                  <a:gd name="connsiteY27" fmla="*/ 4597688 h 5890230"/>
                  <a:gd name="connsiteX28" fmla="*/ 778921 w 1310614"/>
                  <a:gd name="connsiteY28" fmla="*/ 4769138 h 5890230"/>
                  <a:gd name="connsiteX29" fmla="*/ 807496 w 1310614"/>
                  <a:gd name="connsiteY29" fmla="*/ 4833907 h 5890230"/>
                  <a:gd name="connsiteX30" fmla="*/ 917986 w 1310614"/>
                  <a:gd name="connsiteY30" fmla="*/ 4931063 h 5890230"/>
                  <a:gd name="connsiteX31" fmla="*/ 956086 w 1310614"/>
                  <a:gd name="connsiteY31" fmla="*/ 4946302 h 5890230"/>
                  <a:gd name="connsiteX32" fmla="*/ 1217071 w 1310614"/>
                  <a:gd name="connsiteY32" fmla="*/ 5187285 h 5890230"/>
                  <a:gd name="connsiteX33" fmla="*/ 1290413 w 1310614"/>
                  <a:gd name="connsiteY33" fmla="*/ 5383500 h 5890230"/>
                  <a:gd name="connsiteX34" fmla="*/ 1269458 w 1310614"/>
                  <a:gd name="connsiteY34" fmla="*/ 5455890 h 5890230"/>
                  <a:gd name="connsiteX35" fmla="*/ 1230882 w 1310614"/>
                  <a:gd name="connsiteY35" fmla="*/ 5526211 h 5890230"/>
                  <a:gd name="connsiteX36" fmla="*/ 1230406 w 1310614"/>
                  <a:gd name="connsiteY36" fmla="*/ 5554949 h 5890230"/>
                  <a:gd name="connsiteX37" fmla="*/ 1231359 w 1310614"/>
                  <a:gd name="connsiteY37" fmla="*/ 5554949 h 5890230"/>
                  <a:gd name="connsiteX38" fmla="*/ 1239931 w 1310614"/>
                  <a:gd name="connsiteY38" fmla="*/ 5556854 h 5890230"/>
                  <a:gd name="connsiteX39" fmla="*/ 1289358 w 1310614"/>
                  <a:gd name="connsiteY39" fmla="*/ 5612576 h 5890230"/>
                  <a:gd name="connsiteX40" fmla="*/ 1288603 w 1310614"/>
                  <a:gd name="connsiteY40" fmla="*/ 5638408 h 5890230"/>
                  <a:gd name="connsiteX41" fmla="*/ 1289640 w 1310614"/>
                  <a:gd name="connsiteY41" fmla="*/ 5638963 h 5890230"/>
                  <a:gd name="connsiteX42" fmla="*/ 1309463 w 1310614"/>
                  <a:gd name="connsiteY42" fmla="*/ 5685442 h 5890230"/>
                  <a:gd name="connsiteX43" fmla="*/ 1191353 w 1310614"/>
                  <a:gd name="connsiteY43" fmla="*/ 5869275 h 5890230"/>
                  <a:gd name="connsiteX44" fmla="*/ 1139919 w 1310614"/>
                  <a:gd name="connsiteY44" fmla="*/ 5890230 h 5890230"/>
                  <a:gd name="connsiteX45" fmla="*/ 19778 w 1310614"/>
                  <a:gd name="connsiteY45" fmla="*/ 5888325 h 5890230"/>
                  <a:gd name="connsiteX46" fmla="*/ 1520 w 1310614"/>
                  <a:gd name="connsiteY46" fmla="*/ 5854988 h 5890230"/>
                  <a:gd name="connsiteX47" fmla="*/ 728 w 1310614"/>
                  <a:gd name="connsiteY47" fmla="*/ 110460 h 5890230"/>
                  <a:gd name="connsiteX48" fmla="*/ 1681 w 1310614"/>
                  <a:gd name="connsiteY48" fmla="*/ 53310 h 5890230"/>
                  <a:gd name="connsiteX49" fmla="*/ 36239 w 1310614"/>
                  <a:gd name="connsiteY49" fmla="*/ 134 h 5890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310614" h="5890230">
                    <a:moveTo>
                      <a:pt x="36239" y="134"/>
                    </a:moveTo>
                    <a:cubicBezTo>
                      <a:pt x="44722" y="-328"/>
                      <a:pt x="55497" y="446"/>
                      <a:pt x="69308" y="1875"/>
                    </a:cubicBezTo>
                    <a:cubicBezTo>
                      <a:pt x="182656" y="10447"/>
                      <a:pt x="250283" y="63787"/>
                      <a:pt x="287431" y="173325"/>
                    </a:cubicBezTo>
                    <a:cubicBezTo>
                      <a:pt x="303623" y="222855"/>
                      <a:pt x="325531" y="233332"/>
                      <a:pt x="372203" y="210472"/>
                    </a:cubicBezTo>
                    <a:cubicBezTo>
                      <a:pt x="410303" y="192375"/>
                      <a:pt x="444593" y="201900"/>
                      <a:pt x="476978" y="219045"/>
                    </a:cubicBezTo>
                    <a:cubicBezTo>
                      <a:pt x="563656" y="264765"/>
                      <a:pt x="650333" y="312390"/>
                      <a:pt x="735106" y="360967"/>
                    </a:cubicBezTo>
                    <a:cubicBezTo>
                      <a:pt x="760823" y="376207"/>
                      <a:pt x="777968" y="377160"/>
                      <a:pt x="801781" y="356205"/>
                    </a:cubicBezTo>
                    <a:cubicBezTo>
                      <a:pt x="847501" y="316200"/>
                      <a:pt x="895126" y="280005"/>
                      <a:pt x="941798" y="241905"/>
                    </a:cubicBezTo>
                    <a:cubicBezTo>
                      <a:pt x="961801" y="225712"/>
                      <a:pt x="984661" y="209520"/>
                      <a:pt x="1010378" y="221902"/>
                    </a:cubicBezTo>
                    <a:cubicBezTo>
                      <a:pt x="1037048" y="234285"/>
                      <a:pt x="1038953" y="261907"/>
                      <a:pt x="1038953" y="287625"/>
                    </a:cubicBezTo>
                    <a:cubicBezTo>
                      <a:pt x="1038953" y="430500"/>
                      <a:pt x="995138" y="564802"/>
                      <a:pt x="967516" y="702915"/>
                    </a:cubicBezTo>
                    <a:cubicBezTo>
                      <a:pt x="906556" y="1003905"/>
                      <a:pt x="769396" y="1272510"/>
                      <a:pt x="615091" y="1533495"/>
                    </a:cubicBezTo>
                    <a:cubicBezTo>
                      <a:pt x="562703" y="1622077"/>
                      <a:pt x="512221" y="1711612"/>
                      <a:pt x="458881" y="1800195"/>
                    </a:cubicBezTo>
                    <a:cubicBezTo>
                      <a:pt x="445546" y="1823055"/>
                      <a:pt x="446498" y="1837342"/>
                      <a:pt x="462691" y="1858297"/>
                    </a:cubicBezTo>
                    <a:cubicBezTo>
                      <a:pt x="530318" y="1950690"/>
                      <a:pt x="516983" y="1999267"/>
                      <a:pt x="414113" y="2045940"/>
                    </a:cubicBezTo>
                    <a:cubicBezTo>
                      <a:pt x="385538" y="2059275"/>
                      <a:pt x="366488" y="2076420"/>
                      <a:pt x="365536" y="2109757"/>
                    </a:cubicBezTo>
                    <a:cubicBezTo>
                      <a:pt x="364583" y="2144047"/>
                      <a:pt x="389348" y="2148810"/>
                      <a:pt x="416018" y="2160240"/>
                    </a:cubicBezTo>
                    <a:cubicBezTo>
                      <a:pt x="462691" y="2179290"/>
                      <a:pt x="496028" y="2217390"/>
                      <a:pt x="511268" y="2265967"/>
                    </a:cubicBezTo>
                    <a:cubicBezTo>
                      <a:pt x="517936" y="2287875"/>
                      <a:pt x="527461" y="2306925"/>
                      <a:pt x="543653" y="2323117"/>
                    </a:cubicBezTo>
                    <a:cubicBezTo>
                      <a:pt x="583658" y="2363122"/>
                      <a:pt x="590326" y="2410747"/>
                      <a:pt x="583658" y="2463135"/>
                    </a:cubicBezTo>
                    <a:cubicBezTo>
                      <a:pt x="576991" y="2509807"/>
                      <a:pt x="552226" y="2538382"/>
                      <a:pt x="507458" y="2549812"/>
                    </a:cubicBezTo>
                    <a:cubicBezTo>
                      <a:pt x="490313" y="2554575"/>
                      <a:pt x="473168" y="2556480"/>
                      <a:pt x="456976" y="2562195"/>
                    </a:cubicBezTo>
                    <a:cubicBezTo>
                      <a:pt x="431258" y="2570767"/>
                      <a:pt x="393158" y="2549812"/>
                      <a:pt x="378871" y="2579340"/>
                    </a:cubicBezTo>
                    <a:cubicBezTo>
                      <a:pt x="367441" y="2601247"/>
                      <a:pt x="374108" y="2631727"/>
                      <a:pt x="374108" y="2659350"/>
                    </a:cubicBezTo>
                    <a:cubicBezTo>
                      <a:pt x="371251" y="2900332"/>
                      <a:pt x="365536" y="3141315"/>
                      <a:pt x="384586" y="3382297"/>
                    </a:cubicBezTo>
                    <a:cubicBezTo>
                      <a:pt x="412208" y="3726150"/>
                      <a:pt x="440783" y="4070955"/>
                      <a:pt x="553178" y="4400520"/>
                    </a:cubicBezTo>
                    <a:cubicBezTo>
                      <a:pt x="583658" y="4491007"/>
                      <a:pt x="584611" y="4491007"/>
                      <a:pt x="679861" y="4496722"/>
                    </a:cubicBezTo>
                    <a:cubicBezTo>
                      <a:pt x="756061" y="4501485"/>
                      <a:pt x="778921" y="4522440"/>
                      <a:pt x="781778" y="4597688"/>
                    </a:cubicBezTo>
                    <a:cubicBezTo>
                      <a:pt x="783683" y="4654838"/>
                      <a:pt x="782731" y="4711988"/>
                      <a:pt x="778921" y="4769138"/>
                    </a:cubicBezTo>
                    <a:cubicBezTo>
                      <a:pt x="777016" y="4797713"/>
                      <a:pt x="785588" y="4815810"/>
                      <a:pt x="807496" y="4833907"/>
                    </a:cubicBezTo>
                    <a:cubicBezTo>
                      <a:pt x="845596" y="4864388"/>
                      <a:pt x="881791" y="4898677"/>
                      <a:pt x="917986" y="4931063"/>
                    </a:cubicBezTo>
                    <a:cubicBezTo>
                      <a:pt x="933226" y="4930110"/>
                      <a:pt x="945608" y="4935825"/>
                      <a:pt x="956086" y="4946302"/>
                    </a:cubicBezTo>
                    <a:cubicBezTo>
                      <a:pt x="1040858" y="5029170"/>
                      <a:pt x="1135156" y="5101560"/>
                      <a:pt x="1217071" y="5187285"/>
                    </a:cubicBezTo>
                    <a:cubicBezTo>
                      <a:pt x="1270411" y="5242530"/>
                      <a:pt x="1300891" y="5304442"/>
                      <a:pt x="1290413" y="5383500"/>
                    </a:cubicBezTo>
                    <a:cubicBezTo>
                      <a:pt x="1287556" y="5409217"/>
                      <a:pt x="1281841" y="5433030"/>
                      <a:pt x="1269458" y="5455890"/>
                    </a:cubicBezTo>
                    <a:cubicBezTo>
                      <a:pt x="1256599" y="5479464"/>
                      <a:pt x="1236776" y="5499824"/>
                      <a:pt x="1230882" y="5526211"/>
                    </a:cubicBezTo>
                    <a:cubicBezTo>
                      <a:pt x="1230723" y="5535790"/>
                      <a:pt x="1230565" y="5545370"/>
                      <a:pt x="1230406" y="5554949"/>
                    </a:cubicBezTo>
                    <a:lnTo>
                      <a:pt x="1231359" y="5554949"/>
                    </a:lnTo>
                    <a:cubicBezTo>
                      <a:pt x="1234216" y="5555901"/>
                      <a:pt x="1237074" y="5555901"/>
                      <a:pt x="1239931" y="5556854"/>
                    </a:cubicBezTo>
                    <a:cubicBezTo>
                      <a:pt x="1263506" y="5571142"/>
                      <a:pt x="1284402" y="5587037"/>
                      <a:pt x="1289358" y="5612576"/>
                    </a:cubicBezTo>
                    <a:cubicBezTo>
                      <a:pt x="1289106" y="5621187"/>
                      <a:pt x="1288855" y="5629797"/>
                      <a:pt x="1288603" y="5638408"/>
                    </a:cubicBezTo>
                    <a:lnTo>
                      <a:pt x="1289640" y="5638963"/>
                    </a:lnTo>
                    <a:cubicBezTo>
                      <a:pt x="1302677" y="5649902"/>
                      <a:pt x="1306606" y="5666869"/>
                      <a:pt x="1309463" y="5685442"/>
                    </a:cubicBezTo>
                    <a:cubicBezTo>
                      <a:pt x="1318988" y="5748307"/>
                      <a:pt x="1268506" y="5846415"/>
                      <a:pt x="1191353" y="5869275"/>
                    </a:cubicBezTo>
                    <a:cubicBezTo>
                      <a:pt x="1175161" y="5877847"/>
                      <a:pt x="1161826" y="5890230"/>
                      <a:pt x="1139919" y="5890230"/>
                    </a:cubicBezTo>
                    <a:lnTo>
                      <a:pt x="19778" y="5888325"/>
                    </a:lnTo>
                    <a:cubicBezTo>
                      <a:pt x="9301" y="5879752"/>
                      <a:pt x="2473" y="5867370"/>
                      <a:pt x="1520" y="5854988"/>
                    </a:cubicBezTo>
                    <a:cubicBezTo>
                      <a:pt x="-1655" y="4892011"/>
                      <a:pt x="1204" y="1077406"/>
                      <a:pt x="728" y="110460"/>
                    </a:cubicBezTo>
                    <a:cubicBezTo>
                      <a:pt x="728" y="91410"/>
                      <a:pt x="-224" y="72360"/>
                      <a:pt x="1681" y="53310"/>
                    </a:cubicBezTo>
                    <a:cubicBezTo>
                      <a:pt x="5968" y="14019"/>
                      <a:pt x="10789" y="1518"/>
                      <a:pt x="36239" y="1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" name="Freeform: Shape 126">
                <a:extLst>
                  <a:ext uri="{FF2B5EF4-FFF2-40B4-BE49-F238E27FC236}">
                    <a16:creationId xmlns:a16="http://schemas.microsoft.com/office/drawing/2014/main" id="{3E69B015-244E-4B00-A148-6611C556A99A}"/>
                  </a:ext>
                </a:extLst>
              </p:cNvPr>
              <p:cNvSpPr/>
              <p:nvPr/>
            </p:nvSpPr>
            <p:spPr>
              <a:xfrm>
                <a:off x="5709311" y="6318978"/>
                <a:ext cx="1291973" cy="87630"/>
              </a:xfrm>
              <a:custGeom>
                <a:avLst/>
                <a:gdLst>
                  <a:gd name="connsiteX0" fmla="*/ 21284 w 1291973"/>
                  <a:gd name="connsiteY0" fmla="*/ 0 h 87630"/>
                  <a:gd name="connsiteX1" fmla="*/ 1232865 w 1291973"/>
                  <a:gd name="connsiteY1" fmla="*/ 0 h 87630"/>
                  <a:gd name="connsiteX2" fmla="*/ 1241437 w 1291973"/>
                  <a:gd name="connsiteY2" fmla="*/ 1905 h 87630"/>
                  <a:gd name="connsiteX3" fmla="*/ 1290015 w 1291973"/>
                  <a:gd name="connsiteY3" fmla="*/ 86677 h 87630"/>
                  <a:gd name="connsiteX4" fmla="*/ 1289062 w 1291973"/>
                  <a:gd name="connsiteY4" fmla="*/ 87630 h 87630"/>
                  <a:gd name="connsiteX5" fmla="*/ 21284 w 1291973"/>
                  <a:gd name="connsiteY5" fmla="*/ 87630 h 87630"/>
                  <a:gd name="connsiteX6" fmla="*/ 0 w 1291973"/>
                  <a:gd name="connsiteY6" fmla="*/ 87572 h 87630"/>
                  <a:gd name="connsiteX7" fmla="*/ 0 w 1291973"/>
                  <a:gd name="connsiteY7" fmla="*/ 170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91973" h="87630">
                    <a:moveTo>
                      <a:pt x="21284" y="0"/>
                    </a:moveTo>
                    <a:cubicBezTo>
                      <a:pt x="425145" y="0"/>
                      <a:pt x="829005" y="0"/>
                      <a:pt x="1232865" y="0"/>
                    </a:cubicBezTo>
                    <a:cubicBezTo>
                      <a:pt x="1235722" y="952"/>
                      <a:pt x="1238580" y="952"/>
                      <a:pt x="1241437" y="1905"/>
                    </a:cubicBezTo>
                    <a:cubicBezTo>
                      <a:pt x="1272870" y="20955"/>
                      <a:pt x="1299540" y="42863"/>
                      <a:pt x="1290015" y="86677"/>
                    </a:cubicBezTo>
                    <a:cubicBezTo>
                      <a:pt x="1290015" y="86677"/>
                      <a:pt x="1289062" y="87630"/>
                      <a:pt x="1289062" y="87630"/>
                    </a:cubicBezTo>
                    <a:cubicBezTo>
                      <a:pt x="866152" y="87630"/>
                      <a:pt x="444195" y="87630"/>
                      <a:pt x="21284" y="87630"/>
                    </a:cubicBezTo>
                    <a:lnTo>
                      <a:pt x="0" y="87572"/>
                    </a:lnTo>
                    <a:lnTo>
                      <a:pt x="0" y="17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27">
              <a:extLst>
                <a:ext uri="{FF2B5EF4-FFF2-40B4-BE49-F238E27FC236}">
                  <a16:creationId xmlns:a16="http://schemas.microsoft.com/office/drawing/2014/main" id="{910281AE-9A81-4209-9FE4-78683BCF4A33}"/>
                </a:ext>
              </a:extLst>
            </p:cNvPr>
            <p:cNvGrpSpPr/>
            <p:nvPr/>
          </p:nvGrpSpPr>
          <p:grpSpPr>
            <a:xfrm flipH="1">
              <a:off x="7891933" y="2502340"/>
              <a:ext cx="1054017" cy="4194363"/>
              <a:chOff x="7274254" y="2459895"/>
              <a:chExt cx="1054017" cy="4194363"/>
            </a:xfrm>
          </p:grpSpPr>
          <p:sp>
            <p:nvSpPr>
              <p:cNvPr id="15" name="Freeform: Shape 128">
                <a:extLst>
                  <a:ext uri="{FF2B5EF4-FFF2-40B4-BE49-F238E27FC236}">
                    <a16:creationId xmlns:a16="http://schemas.microsoft.com/office/drawing/2014/main" id="{9472C6BE-F296-4987-9B3C-ACA381C98149}"/>
                  </a:ext>
                </a:extLst>
              </p:cNvPr>
              <p:cNvSpPr/>
              <p:nvPr/>
            </p:nvSpPr>
            <p:spPr>
              <a:xfrm>
                <a:off x="7278400" y="2459895"/>
                <a:ext cx="1049871" cy="4194363"/>
              </a:xfrm>
              <a:custGeom>
                <a:avLst/>
                <a:gdLst>
                  <a:gd name="connsiteX0" fmla="*/ 89928 w 1054017"/>
                  <a:gd name="connsiteY0" fmla="*/ 203 h 4194877"/>
                  <a:gd name="connsiteX1" fmla="*/ 193601 w 1054017"/>
                  <a:gd name="connsiteY1" fmla="*/ 120486 h 4194877"/>
                  <a:gd name="connsiteX2" fmla="*/ 222176 w 1054017"/>
                  <a:gd name="connsiteY2" fmla="*/ 173826 h 4194877"/>
                  <a:gd name="connsiteX3" fmla="*/ 543169 w 1054017"/>
                  <a:gd name="connsiteY3" fmla="*/ 693891 h 4194877"/>
                  <a:gd name="connsiteX4" fmla="*/ 618416 w 1054017"/>
                  <a:gd name="connsiteY4" fmla="*/ 1007263 h 4194877"/>
                  <a:gd name="connsiteX5" fmla="*/ 392674 w 1054017"/>
                  <a:gd name="connsiteY5" fmla="*/ 1608291 h 4194877"/>
                  <a:gd name="connsiteX6" fmla="*/ 367909 w 1054017"/>
                  <a:gd name="connsiteY6" fmla="*/ 1630198 h 4194877"/>
                  <a:gd name="connsiteX7" fmla="*/ 377434 w 1054017"/>
                  <a:gd name="connsiteY7" fmla="*/ 1714971 h 4194877"/>
                  <a:gd name="connsiteX8" fmla="*/ 386006 w 1054017"/>
                  <a:gd name="connsiteY8" fmla="*/ 1719733 h 4194877"/>
                  <a:gd name="connsiteX9" fmla="*/ 487924 w 1054017"/>
                  <a:gd name="connsiteY9" fmla="*/ 1896898 h 4194877"/>
                  <a:gd name="connsiteX10" fmla="*/ 407914 w 1054017"/>
                  <a:gd name="connsiteY10" fmla="*/ 1988338 h 4194877"/>
                  <a:gd name="connsiteX11" fmla="*/ 318378 w 1054017"/>
                  <a:gd name="connsiteY11" fmla="*/ 2092161 h 4194877"/>
                  <a:gd name="connsiteX12" fmla="*/ 366003 w 1054017"/>
                  <a:gd name="connsiteY12" fmla="*/ 2621751 h 4194877"/>
                  <a:gd name="connsiteX13" fmla="*/ 374576 w 1054017"/>
                  <a:gd name="connsiteY13" fmla="*/ 2657946 h 4194877"/>
                  <a:gd name="connsiteX14" fmla="*/ 398389 w 1054017"/>
                  <a:gd name="connsiteY14" fmla="*/ 2723668 h 4194877"/>
                  <a:gd name="connsiteX15" fmla="*/ 473636 w 1054017"/>
                  <a:gd name="connsiteY15" fmla="*/ 3047518 h 4194877"/>
                  <a:gd name="connsiteX16" fmla="*/ 566981 w 1054017"/>
                  <a:gd name="connsiteY16" fmla="*/ 3119908 h 4194877"/>
                  <a:gd name="connsiteX17" fmla="*/ 630799 w 1054017"/>
                  <a:gd name="connsiteY17" fmla="*/ 3155151 h 4194877"/>
                  <a:gd name="connsiteX18" fmla="*/ 637466 w 1054017"/>
                  <a:gd name="connsiteY18" fmla="*/ 3308503 h 4194877"/>
                  <a:gd name="connsiteX19" fmla="*/ 643181 w 1054017"/>
                  <a:gd name="connsiteY19" fmla="*/ 3361843 h 4194877"/>
                  <a:gd name="connsiteX20" fmla="*/ 728906 w 1054017"/>
                  <a:gd name="connsiteY20" fmla="*/ 3448521 h 4194877"/>
                  <a:gd name="connsiteX21" fmla="*/ 970841 w 1054017"/>
                  <a:gd name="connsiteY21" fmla="*/ 3675216 h 4194877"/>
                  <a:gd name="connsiteX22" fmla="*/ 1001321 w 1054017"/>
                  <a:gd name="connsiteY22" fmla="*/ 3870478 h 4194877"/>
                  <a:gd name="connsiteX23" fmla="*/ 980366 w 1054017"/>
                  <a:gd name="connsiteY23" fmla="*/ 3887623 h 4194877"/>
                  <a:gd name="connsiteX24" fmla="*/ 979598 w 1054017"/>
                  <a:gd name="connsiteY24" fmla="*/ 3887709 h 4194877"/>
                  <a:gd name="connsiteX25" fmla="*/ 979140 w 1054017"/>
                  <a:gd name="connsiteY25" fmla="*/ 3888143 h 4194877"/>
                  <a:gd name="connsiteX26" fmla="*/ 993694 w 1054017"/>
                  <a:gd name="connsiteY26" fmla="*/ 3942615 h 4194877"/>
                  <a:gd name="connsiteX27" fmla="*/ 997649 w 1054017"/>
                  <a:gd name="connsiteY27" fmla="*/ 3948630 h 4194877"/>
                  <a:gd name="connsiteX28" fmla="*/ 1014656 w 1054017"/>
                  <a:gd name="connsiteY28" fmla="*/ 3954298 h 4194877"/>
                  <a:gd name="connsiteX29" fmla="*/ 1034658 w 1054017"/>
                  <a:gd name="connsiteY29" fmla="*/ 4119081 h 4194877"/>
                  <a:gd name="connsiteX30" fmla="*/ 918453 w 1054017"/>
                  <a:gd name="connsiteY30" fmla="*/ 4194328 h 4194877"/>
                  <a:gd name="connsiteX31" fmla="*/ 473636 w 1054017"/>
                  <a:gd name="connsiteY31" fmla="*/ 4192423 h 4194877"/>
                  <a:gd name="connsiteX32" fmla="*/ 24056 w 1054017"/>
                  <a:gd name="connsiteY32" fmla="*/ 4188614 h 4194877"/>
                  <a:gd name="connsiteX33" fmla="*/ 8816 w 1054017"/>
                  <a:gd name="connsiteY33" fmla="*/ 4149561 h 4194877"/>
                  <a:gd name="connsiteX34" fmla="*/ 8415 w 1054017"/>
                  <a:gd name="connsiteY34" fmla="*/ 4005168 h 4194877"/>
                  <a:gd name="connsiteX35" fmla="*/ 20423 w 1054017"/>
                  <a:gd name="connsiteY35" fmla="*/ 3960966 h 4194877"/>
                  <a:gd name="connsiteX36" fmla="*/ 0 w 1054017"/>
                  <a:gd name="connsiteY36" fmla="*/ 3960966 h 4194877"/>
                  <a:gd name="connsiteX37" fmla="*/ 0 w 1054017"/>
                  <a:gd name="connsiteY37" fmla="*/ 3874467 h 4194877"/>
                  <a:gd name="connsiteX38" fmla="*/ 17015 w 1054017"/>
                  <a:gd name="connsiteY38" fmla="*/ 3874336 h 4194877"/>
                  <a:gd name="connsiteX39" fmla="*/ 8623 w 1054017"/>
                  <a:gd name="connsiteY39" fmla="*/ 3856980 h 4194877"/>
                  <a:gd name="connsiteX40" fmla="*/ 5006 w 1054017"/>
                  <a:gd name="connsiteY40" fmla="*/ 3786658 h 4194877"/>
                  <a:gd name="connsiteX41" fmla="*/ 5006 w 1054017"/>
                  <a:gd name="connsiteY41" fmla="*/ 1924521 h 4194877"/>
                  <a:gd name="connsiteX42" fmla="*/ 5006 w 1054017"/>
                  <a:gd name="connsiteY42" fmla="*/ 100483 h 4194877"/>
                  <a:gd name="connsiteX43" fmla="*/ 22151 w 1054017"/>
                  <a:gd name="connsiteY43" fmla="*/ 9043 h 4194877"/>
                  <a:gd name="connsiteX44" fmla="*/ 89928 w 1054017"/>
                  <a:gd name="connsiteY44" fmla="*/ 203 h 4194877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17015 w 1054017"/>
                  <a:gd name="connsiteY38" fmla="*/ 3874336 h 4194363"/>
                  <a:gd name="connsiteX39" fmla="*/ 5006 w 1054017"/>
                  <a:gd name="connsiteY39" fmla="*/ 3786658 h 4194363"/>
                  <a:gd name="connsiteX40" fmla="*/ 5006 w 1054017"/>
                  <a:gd name="connsiteY40" fmla="*/ 1924521 h 4194363"/>
                  <a:gd name="connsiteX41" fmla="*/ 5006 w 1054017"/>
                  <a:gd name="connsiteY41" fmla="*/ 100483 h 4194363"/>
                  <a:gd name="connsiteX42" fmla="*/ 22151 w 1054017"/>
                  <a:gd name="connsiteY42" fmla="*/ 9043 h 4194363"/>
                  <a:gd name="connsiteX43" fmla="*/ 89928 w 1054017"/>
                  <a:gd name="connsiteY43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5006 w 1054017"/>
                  <a:gd name="connsiteY38" fmla="*/ 3786658 h 4194363"/>
                  <a:gd name="connsiteX39" fmla="*/ 5006 w 1054017"/>
                  <a:gd name="connsiteY39" fmla="*/ 1924521 h 4194363"/>
                  <a:gd name="connsiteX40" fmla="*/ 5006 w 1054017"/>
                  <a:gd name="connsiteY40" fmla="*/ 100483 h 4194363"/>
                  <a:gd name="connsiteX41" fmla="*/ 22151 w 1054017"/>
                  <a:gd name="connsiteY41" fmla="*/ 9043 h 4194363"/>
                  <a:gd name="connsiteX42" fmla="*/ 89928 w 1054017"/>
                  <a:gd name="connsiteY42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5006 w 1054017"/>
                  <a:gd name="connsiteY37" fmla="*/ 3786658 h 4194363"/>
                  <a:gd name="connsiteX38" fmla="*/ 5006 w 1054017"/>
                  <a:gd name="connsiteY38" fmla="*/ 1924521 h 4194363"/>
                  <a:gd name="connsiteX39" fmla="*/ 5006 w 1054017"/>
                  <a:gd name="connsiteY39" fmla="*/ 100483 h 4194363"/>
                  <a:gd name="connsiteX40" fmla="*/ 22151 w 1054017"/>
                  <a:gd name="connsiteY40" fmla="*/ 9043 h 4194363"/>
                  <a:gd name="connsiteX41" fmla="*/ 89928 w 1054017"/>
                  <a:gd name="connsiteY41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0 w 1054017"/>
                  <a:gd name="connsiteY35" fmla="*/ 3960966 h 4194363"/>
                  <a:gd name="connsiteX36" fmla="*/ 5006 w 1054017"/>
                  <a:gd name="connsiteY36" fmla="*/ 3786658 h 4194363"/>
                  <a:gd name="connsiteX37" fmla="*/ 5006 w 1054017"/>
                  <a:gd name="connsiteY37" fmla="*/ 1924521 h 4194363"/>
                  <a:gd name="connsiteX38" fmla="*/ 5006 w 1054017"/>
                  <a:gd name="connsiteY38" fmla="*/ 100483 h 4194363"/>
                  <a:gd name="connsiteX39" fmla="*/ 22151 w 1054017"/>
                  <a:gd name="connsiteY39" fmla="*/ 9043 h 4194363"/>
                  <a:gd name="connsiteX40" fmla="*/ 89928 w 1054017"/>
                  <a:gd name="connsiteY40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4269 w 1049871"/>
                  <a:gd name="connsiteY34" fmla="*/ 4005168 h 4194363"/>
                  <a:gd name="connsiteX35" fmla="*/ 860 w 1049871"/>
                  <a:gd name="connsiteY35" fmla="*/ 3786658 h 4194363"/>
                  <a:gd name="connsiteX36" fmla="*/ 860 w 1049871"/>
                  <a:gd name="connsiteY36" fmla="*/ 1924521 h 4194363"/>
                  <a:gd name="connsiteX37" fmla="*/ 860 w 1049871"/>
                  <a:gd name="connsiteY37" fmla="*/ 100483 h 4194363"/>
                  <a:gd name="connsiteX38" fmla="*/ 18005 w 1049871"/>
                  <a:gd name="connsiteY38" fmla="*/ 9043 h 4194363"/>
                  <a:gd name="connsiteX39" fmla="*/ 85782 w 1049871"/>
                  <a:gd name="connsiteY39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3786658 h 4194363"/>
                  <a:gd name="connsiteX35" fmla="*/ 860 w 1049871"/>
                  <a:gd name="connsiteY35" fmla="*/ 1924521 h 4194363"/>
                  <a:gd name="connsiteX36" fmla="*/ 860 w 1049871"/>
                  <a:gd name="connsiteY36" fmla="*/ 100483 h 4194363"/>
                  <a:gd name="connsiteX37" fmla="*/ 18005 w 1049871"/>
                  <a:gd name="connsiteY37" fmla="*/ 9043 h 4194363"/>
                  <a:gd name="connsiteX38" fmla="*/ 85782 w 1049871"/>
                  <a:gd name="connsiteY38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3525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049871" h="4194363">
                    <a:moveTo>
                      <a:pt x="85782" y="203"/>
                    </a:moveTo>
                    <a:cubicBezTo>
                      <a:pt x="144986" y="3328"/>
                      <a:pt x="178740" y="42619"/>
                      <a:pt x="189455" y="120486"/>
                    </a:cubicBezTo>
                    <a:cubicBezTo>
                      <a:pt x="192313" y="142393"/>
                      <a:pt x="203743" y="160491"/>
                      <a:pt x="218030" y="173826"/>
                    </a:cubicBezTo>
                    <a:cubicBezTo>
                      <a:pt x="375193" y="316701"/>
                      <a:pt x="466632" y="498628"/>
                      <a:pt x="539023" y="693891"/>
                    </a:cubicBezTo>
                    <a:cubicBezTo>
                      <a:pt x="567598" y="797713"/>
                      <a:pt x="599030" y="899631"/>
                      <a:pt x="614270" y="1007263"/>
                    </a:cubicBezTo>
                    <a:cubicBezTo>
                      <a:pt x="648560" y="1250151"/>
                      <a:pt x="578075" y="1451128"/>
                      <a:pt x="388528" y="1608291"/>
                    </a:cubicBezTo>
                    <a:cubicBezTo>
                      <a:pt x="379955" y="1614958"/>
                      <a:pt x="371382" y="1622578"/>
                      <a:pt x="363763" y="1630198"/>
                    </a:cubicBezTo>
                    <a:cubicBezTo>
                      <a:pt x="306613" y="1682586"/>
                      <a:pt x="306613" y="1682586"/>
                      <a:pt x="373288" y="1714971"/>
                    </a:cubicBezTo>
                    <a:cubicBezTo>
                      <a:pt x="376145" y="1715923"/>
                      <a:pt x="379955" y="1716876"/>
                      <a:pt x="381860" y="1719733"/>
                    </a:cubicBezTo>
                    <a:cubicBezTo>
                      <a:pt x="413293" y="1780693"/>
                      <a:pt x="467585" y="1830223"/>
                      <a:pt x="483778" y="1896898"/>
                    </a:cubicBezTo>
                    <a:cubicBezTo>
                      <a:pt x="497113" y="1953096"/>
                      <a:pt x="465680" y="1981671"/>
                      <a:pt x="403768" y="1988338"/>
                    </a:cubicBezTo>
                    <a:cubicBezTo>
                      <a:pt x="310423" y="1998816"/>
                      <a:pt x="307565" y="1998816"/>
                      <a:pt x="314232" y="2092161"/>
                    </a:cubicBezTo>
                    <a:cubicBezTo>
                      <a:pt x="325663" y="2269326"/>
                      <a:pt x="332330" y="2446491"/>
                      <a:pt x="361857" y="2621751"/>
                    </a:cubicBezTo>
                    <a:cubicBezTo>
                      <a:pt x="363763" y="2634133"/>
                      <a:pt x="367573" y="2646516"/>
                      <a:pt x="370430" y="2657946"/>
                    </a:cubicBezTo>
                    <a:cubicBezTo>
                      <a:pt x="388528" y="2676043"/>
                      <a:pt x="390432" y="2700808"/>
                      <a:pt x="394243" y="2723668"/>
                    </a:cubicBezTo>
                    <a:cubicBezTo>
                      <a:pt x="415198" y="2832253"/>
                      <a:pt x="434248" y="2941791"/>
                      <a:pt x="469490" y="3047518"/>
                    </a:cubicBezTo>
                    <a:cubicBezTo>
                      <a:pt x="491398" y="3113241"/>
                      <a:pt x="495207" y="3115146"/>
                      <a:pt x="562835" y="3119908"/>
                    </a:cubicBezTo>
                    <a:cubicBezTo>
                      <a:pt x="590457" y="3120861"/>
                      <a:pt x="620938" y="3118003"/>
                      <a:pt x="626653" y="3155151"/>
                    </a:cubicBezTo>
                    <a:cubicBezTo>
                      <a:pt x="644750" y="3205633"/>
                      <a:pt x="639988" y="3257068"/>
                      <a:pt x="633320" y="3308503"/>
                    </a:cubicBezTo>
                    <a:cubicBezTo>
                      <a:pt x="631415" y="3327553"/>
                      <a:pt x="624748" y="3345651"/>
                      <a:pt x="639035" y="3361843"/>
                    </a:cubicBezTo>
                    <a:cubicBezTo>
                      <a:pt x="672373" y="3385656"/>
                      <a:pt x="706663" y="3409468"/>
                      <a:pt x="724760" y="3448521"/>
                    </a:cubicBezTo>
                    <a:cubicBezTo>
                      <a:pt x="805723" y="3523768"/>
                      <a:pt x="887638" y="3598064"/>
                      <a:pt x="966695" y="3675216"/>
                    </a:cubicBezTo>
                    <a:cubicBezTo>
                      <a:pt x="1032418" y="3739033"/>
                      <a:pt x="1039085" y="3786658"/>
                      <a:pt x="997175" y="3870478"/>
                    </a:cubicBezTo>
                    <a:cubicBezTo>
                      <a:pt x="993365" y="3880003"/>
                      <a:pt x="985745" y="3884766"/>
                      <a:pt x="976220" y="3887623"/>
                    </a:cubicBezTo>
                    <a:lnTo>
                      <a:pt x="975452" y="3887709"/>
                    </a:lnTo>
                    <a:lnTo>
                      <a:pt x="974994" y="3888143"/>
                    </a:lnTo>
                    <a:cubicBezTo>
                      <a:pt x="958156" y="3909620"/>
                      <a:pt x="975570" y="3925714"/>
                      <a:pt x="989548" y="3942615"/>
                    </a:cubicBezTo>
                    <a:lnTo>
                      <a:pt x="993503" y="3948630"/>
                    </a:lnTo>
                    <a:lnTo>
                      <a:pt x="1010510" y="3954298"/>
                    </a:lnTo>
                    <a:cubicBezTo>
                      <a:pt x="1065755" y="4002876"/>
                      <a:pt x="1053373" y="4060978"/>
                      <a:pt x="1030512" y="4119081"/>
                    </a:cubicBezTo>
                    <a:cubicBezTo>
                      <a:pt x="1007653" y="4177184"/>
                      <a:pt x="979078" y="4195281"/>
                      <a:pt x="914307" y="4194328"/>
                    </a:cubicBezTo>
                    <a:lnTo>
                      <a:pt x="469490" y="4192423"/>
                    </a:lnTo>
                    <a:lnTo>
                      <a:pt x="19910" y="4188614"/>
                    </a:lnTo>
                    <a:cubicBezTo>
                      <a:pt x="8480" y="4178136"/>
                      <a:pt x="3718" y="4157812"/>
                      <a:pt x="4670" y="4143525"/>
                    </a:cubicBezTo>
                    <a:cubicBezTo>
                      <a:pt x="1495" y="3766176"/>
                      <a:pt x="1495" y="2598361"/>
                      <a:pt x="860" y="1924521"/>
                    </a:cubicBezTo>
                    <a:cubicBezTo>
                      <a:pt x="225" y="1250681"/>
                      <a:pt x="860" y="708496"/>
                      <a:pt x="860" y="100483"/>
                    </a:cubicBezTo>
                    <a:cubicBezTo>
                      <a:pt x="860" y="69051"/>
                      <a:pt x="-5807" y="36666"/>
                      <a:pt x="18005" y="9043"/>
                    </a:cubicBezTo>
                    <a:cubicBezTo>
                      <a:pt x="43485" y="2138"/>
                      <a:pt x="66047" y="-839"/>
                      <a:pt x="85782" y="20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29">
                <a:extLst>
                  <a:ext uri="{FF2B5EF4-FFF2-40B4-BE49-F238E27FC236}">
                    <a16:creationId xmlns:a16="http://schemas.microsoft.com/office/drawing/2014/main" id="{01FE02DC-8D3B-46ED-AB8F-D73E4095BAC0}"/>
                  </a:ext>
                </a:extLst>
              </p:cNvPr>
              <p:cNvSpPr/>
              <p:nvPr/>
            </p:nvSpPr>
            <p:spPr>
              <a:xfrm>
                <a:off x="7274254" y="6334184"/>
                <a:ext cx="1005132" cy="86677"/>
              </a:xfrm>
              <a:custGeom>
                <a:avLst/>
                <a:gdLst>
                  <a:gd name="connsiteX0" fmla="*/ 23104 w 1005132"/>
                  <a:gd name="connsiteY0" fmla="*/ 0 h 86677"/>
                  <a:gd name="connsiteX1" fmla="*/ 992750 w 1005132"/>
                  <a:gd name="connsiteY1" fmla="*/ 952 h 86677"/>
                  <a:gd name="connsiteX2" fmla="*/ 1005132 w 1005132"/>
                  <a:gd name="connsiteY2" fmla="*/ 85725 h 86677"/>
                  <a:gd name="connsiteX3" fmla="*/ 23104 w 1005132"/>
                  <a:gd name="connsiteY3" fmla="*/ 86677 h 86677"/>
                  <a:gd name="connsiteX4" fmla="*/ 0 w 1005132"/>
                  <a:gd name="connsiteY4" fmla="*/ 86677 h 86677"/>
                  <a:gd name="connsiteX5" fmla="*/ 0 w 1005132"/>
                  <a:gd name="connsiteY5" fmla="*/ 178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5132" h="86677">
                    <a:moveTo>
                      <a:pt x="23104" y="0"/>
                    </a:moveTo>
                    <a:cubicBezTo>
                      <a:pt x="346002" y="0"/>
                      <a:pt x="669852" y="952"/>
                      <a:pt x="992750" y="952"/>
                    </a:cubicBezTo>
                    <a:cubicBezTo>
                      <a:pt x="945125" y="37147"/>
                      <a:pt x="993702" y="58102"/>
                      <a:pt x="1005132" y="85725"/>
                    </a:cubicBezTo>
                    <a:cubicBezTo>
                      <a:pt x="677472" y="85725"/>
                      <a:pt x="350764" y="86677"/>
                      <a:pt x="23104" y="86677"/>
                    </a:cubicBezTo>
                    <a:lnTo>
                      <a:pt x="0" y="86677"/>
                    </a:lnTo>
                    <a:lnTo>
                      <a:pt x="0" y="178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oup 131">
              <a:extLst>
                <a:ext uri="{FF2B5EF4-FFF2-40B4-BE49-F238E27FC236}">
                  <a16:creationId xmlns:a16="http://schemas.microsoft.com/office/drawing/2014/main" id="{CC945FE6-6457-4172-9784-FF6DD694A3DE}"/>
                </a:ext>
              </a:extLst>
            </p:cNvPr>
            <p:cNvGrpSpPr/>
            <p:nvPr/>
          </p:nvGrpSpPr>
          <p:grpSpPr>
            <a:xfrm flipH="1">
              <a:off x="4093096" y="166355"/>
              <a:ext cx="1380997" cy="6521178"/>
              <a:chOff x="3110466" y="133287"/>
              <a:chExt cx="1380997" cy="6521178"/>
            </a:xfrm>
          </p:grpSpPr>
          <p:sp>
            <p:nvSpPr>
              <p:cNvPr id="13" name="Freeform: Shape 132">
                <a:extLst>
                  <a:ext uri="{FF2B5EF4-FFF2-40B4-BE49-F238E27FC236}">
                    <a16:creationId xmlns:a16="http://schemas.microsoft.com/office/drawing/2014/main" id="{18D6B112-2182-4E55-8912-36C49DE51721}"/>
                  </a:ext>
                </a:extLst>
              </p:cNvPr>
              <p:cNvSpPr/>
              <p:nvPr/>
            </p:nvSpPr>
            <p:spPr>
              <a:xfrm>
                <a:off x="3110466" y="133287"/>
                <a:ext cx="1380997" cy="6521178"/>
              </a:xfrm>
              <a:custGeom>
                <a:avLst/>
                <a:gdLst>
                  <a:gd name="connsiteX0" fmla="*/ 33094 w 1379929"/>
                  <a:gd name="connsiteY0" fmla="*/ 2268 h 6522842"/>
                  <a:gd name="connsiteX1" fmla="*/ 408379 w 1379929"/>
                  <a:gd name="connsiteY1" fmla="*/ 9888 h 6522842"/>
                  <a:gd name="connsiteX2" fmla="*/ 500771 w 1379929"/>
                  <a:gd name="connsiteY2" fmla="*/ 107043 h 6522842"/>
                  <a:gd name="connsiteX3" fmla="*/ 508392 w 1379929"/>
                  <a:gd name="connsiteY3" fmla="*/ 387078 h 6522842"/>
                  <a:gd name="connsiteX4" fmla="*/ 500771 w 1379929"/>
                  <a:gd name="connsiteY4" fmla="*/ 967150 h 6522842"/>
                  <a:gd name="connsiteX5" fmla="*/ 395044 w 1379929"/>
                  <a:gd name="connsiteY5" fmla="*/ 1118598 h 6522842"/>
                  <a:gd name="connsiteX6" fmla="*/ 366469 w 1379929"/>
                  <a:gd name="connsiteY6" fmla="*/ 1161460 h 6522842"/>
                  <a:gd name="connsiteX7" fmla="*/ 384567 w 1379929"/>
                  <a:gd name="connsiteY7" fmla="*/ 1321480 h 6522842"/>
                  <a:gd name="connsiteX8" fmla="*/ 451242 w 1379929"/>
                  <a:gd name="connsiteY8" fmla="*/ 1371963 h 6522842"/>
                  <a:gd name="connsiteX9" fmla="*/ 708417 w 1379929"/>
                  <a:gd name="connsiteY9" fmla="*/ 1436733 h 6522842"/>
                  <a:gd name="connsiteX10" fmla="*/ 799857 w 1379929"/>
                  <a:gd name="connsiteY10" fmla="*/ 1486263 h 6522842"/>
                  <a:gd name="connsiteX11" fmla="*/ 867484 w 1379929"/>
                  <a:gd name="connsiteY11" fmla="*/ 1693908 h 6522842"/>
                  <a:gd name="connsiteX12" fmla="*/ 747469 w 1379929"/>
                  <a:gd name="connsiteY12" fmla="*/ 1931080 h 6522842"/>
                  <a:gd name="connsiteX13" fmla="*/ 511249 w 1379929"/>
                  <a:gd name="connsiteY13" fmla="*/ 2343513 h 6522842"/>
                  <a:gd name="connsiteX14" fmla="*/ 516964 w 1379929"/>
                  <a:gd name="connsiteY14" fmla="*/ 2436859 h 6522842"/>
                  <a:gd name="connsiteX15" fmla="*/ 500771 w 1379929"/>
                  <a:gd name="connsiteY15" fmla="*/ 2573065 h 6522842"/>
                  <a:gd name="connsiteX16" fmla="*/ 457909 w 1379929"/>
                  <a:gd name="connsiteY16" fmla="*/ 2602593 h 6522842"/>
                  <a:gd name="connsiteX17" fmla="*/ 470292 w 1379929"/>
                  <a:gd name="connsiteY17" fmla="*/ 2741658 h 6522842"/>
                  <a:gd name="connsiteX18" fmla="*/ 551254 w 1379929"/>
                  <a:gd name="connsiteY18" fmla="*/ 2832145 h 6522842"/>
                  <a:gd name="connsiteX19" fmla="*/ 596021 w 1379929"/>
                  <a:gd name="connsiteY19" fmla="*/ 2892153 h 6522842"/>
                  <a:gd name="connsiteX20" fmla="*/ 634121 w 1379929"/>
                  <a:gd name="connsiteY20" fmla="*/ 3030265 h 6522842"/>
                  <a:gd name="connsiteX21" fmla="*/ 532204 w 1379929"/>
                  <a:gd name="connsiteY21" fmla="*/ 3109323 h 6522842"/>
                  <a:gd name="connsiteX22" fmla="*/ 504582 w 1379929"/>
                  <a:gd name="connsiteY22" fmla="*/ 3114085 h 6522842"/>
                  <a:gd name="connsiteX23" fmla="*/ 404569 w 1379929"/>
                  <a:gd name="connsiteY23" fmla="*/ 3214098 h 6522842"/>
                  <a:gd name="connsiteX24" fmla="*/ 415046 w 1379929"/>
                  <a:gd name="connsiteY24" fmla="*/ 3717970 h 6522842"/>
                  <a:gd name="connsiteX25" fmla="*/ 451242 w 1379929"/>
                  <a:gd name="connsiteY25" fmla="*/ 4249465 h 6522842"/>
                  <a:gd name="connsiteX26" fmla="*/ 610309 w 1379929"/>
                  <a:gd name="connsiteY26" fmla="*/ 5068615 h 6522842"/>
                  <a:gd name="connsiteX27" fmla="*/ 676032 w 1379929"/>
                  <a:gd name="connsiteY27" fmla="*/ 5122908 h 6522842"/>
                  <a:gd name="connsiteX28" fmla="*/ 760804 w 1379929"/>
                  <a:gd name="connsiteY28" fmla="*/ 5131480 h 6522842"/>
                  <a:gd name="connsiteX29" fmla="*/ 838909 w 1379929"/>
                  <a:gd name="connsiteY29" fmla="*/ 5221968 h 6522842"/>
                  <a:gd name="connsiteX30" fmla="*/ 835099 w 1379929"/>
                  <a:gd name="connsiteY30" fmla="*/ 5398180 h 6522842"/>
                  <a:gd name="connsiteX31" fmla="*/ 859864 w 1379929"/>
                  <a:gd name="connsiteY31" fmla="*/ 5463903 h 6522842"/>
                  <a:gd name="connsiteX32" fmla="*/ 1063699 w 1379929"/>
                  <a:gd name="connsiteY32" fmla="*/ 5642021 h 6522842"/>
                  <a:gd name="connsiteX33" fmla="*/ 1198954 w 1379929"/>
                  <a:gd name="connsiteY33" fmla="*/ 5750605 h 6522842"/>
                  <a:gd name="connsiteX34" fmla="*/ 1304682 w 1379929"/>
                  <a:gd name="connsiteY34" fmla="*/ 5853475 h 6522842"/>
                  <a:gd name="connsiteX35" fmla="*/ 1336114 w 1379929"/>
                  <a:gd name="connsiteY35" fmla="*/ 6101125 h 6522842"/>
                  <a:gd name="connsiteX36" fmla="*/ 1295529 w 1379929"/>
                  <a:gd name="connsiteY36" fmla="*/ 6172786 h 6522842"/>
                  <a:gd name="connsiteX37" fmla="*/ 1297791 w 1379929"/>
                  <a:gd name="connsiteY37" fmla="*/ 6200330 h 6522842"/>
                  <a:gd name="connsiteX38" fmla="*/ 1306587 w 1379929"/>
                  <a:gd name="connsiteY38" fmla="*/ 6202089 h 6522842"/>
                  <a:gd name="connsiteX39" fmla="*/ 1358826 w 1379929"/>
                  <a:gd name="connsiteY39" fmla="*/ 6256338 h 6522842"/>
                  <a:gd name="connsiteX40" fmla="*/ 1359914 w 1379929"/>
                  <a:gd name="connsiteY40" fmla="*/ 6284611 h 6522842"/>
                  <a:gd name="connsiteX41" fmla="*/ 1366266 w 1379929"/>
                  <a:gd name="connsiteY41" fmla="*/ 6289468 h 6522842"/>
                  <a:gd name="connsiteX42" fmla="*/ 1379929 w 1379929"/>
                  <a:gd name="connsiteY42" fmla="*/ 6342108 h 6522842"/>
                  <a:gd name="connsiteX43" fmla="*/ 1219909 w 1379929"/>
                  <a:gd name="connsiteY43" fmla="*/ 6521178 h 6522842"/>
                  <a:gd name="connsiteX44" fmla="*/ 903679 w 1379929"/>
                  <a:gd name="connsiteY44" fmla="*/ 6514511 h 6522842"/>
                  <a:gd name="connsiteX45" fmla="*/ 87386 w 1379929"/>
                  <a:gd name="connsiteY45" fmla="*/ 6503081 h 6522842"/>
                  <a:gd name="connsiteX46" fmla="*/ 31189 w 1379929"/>
                  <a:gd name="connsiteY46" fmla="*/ 6498318 h 6522842"/>
                  <a:gd name="connsiteX47" fmla="*/ 16723 w 1379929"/>
                  <a:gd name="connsiteY47" fmla="*/ 6337584 h 6522842"/>
                  <a:gd name="connsiteX48" fmla="*/ 28615 w 1379929"/>
                  <a:gd name="connsiteY48" fmla="*/ 6286862 h 6522842"/>
                  <a:gd name="connsiteX49" fmla="*/ 0 w 1379929"/>
                  <a:gd name="connsiteY49" fmla="*/ 6286862 h 6522842"/>
                  <a:gd name="connsiteX50" fmla="*/ 0 w 1379929"/>
                  <a:gd name="connsiteY50" fmla="*/ 6199306 h 6522842"/>
                  <a:gd name="connsiteX51" fmla="*/ 23712 w 1379929"/>
                  <a:gd name="connsiteY51" fmla="*/ 6199252 h 6522842"/>
                  <a:gd name="connsiteX52" fmla="*/ 15949 w 1379929"/>
                  <a:gd name="connsiteY52" fmla="*/ 6183160 h 6522842"/>
                  <a:gd name="connsiteX53" fmla="*/ 13092 w 1379929"/>
                  <a:gd name="connsiteY53" fmla="*/ 6157323 h 6522842"/>
                  <a:gd name="connsiteX54" fmla="*/ 12139 w 1379929"/>
                  <a:gd name="connsiteY54" fmla="*/ 6100173 h 6522842"/>
                  <a:gd name="connsiteX55" fmla="*/ 12139 w 1379929"/>
                  <a:gd name="connsiteY55" fmla="*/ 110853 h 6522842"/>
                  <a:gd name="connsiteX56" fmla="*/ 33094 w 1379929"/>
                  <a:gd name="connsiteY56" fmla="*/ 2268 h 6522842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23712 w 1379929"/>
                  <a:gd name="connsiteY51" fmla="*/ 6199252 h 6521178"/>
                  <a:gd name="connsiteX52" fmla="*/ 13092 w 1379929"/>
                  <a:gd name="connsiteY52" fmla="*/ 6157323 h 6521178"/>
                  <a:gd name="connsiteX53" fmla="*/ 12139 w 1379929"/>
                  <a:gd name="connsiteY53" fmla="*/ 6100173 h 6521178"/>
                  <a:gd name="connsiteX54" fmla="*/ 12139 w 1379929"/>
                  <a:gd name="connsiteY54" fmla="*/ 110853 h 6521178"/>
                  <a:gd name="connsiteX55" fmla="*/ 33094 w 1379929"/>
                  <a:gd name="connsiteY55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3092 w 1379929"/>
                  <a:gd name="connsiteY51" fmla="*/ 6157323 h 6521178"/>
                  <a:gd name="connsiteX52" fmla="*/ 12139 w 1379929"/>
                  <a:gd name="connsiteY52" fmla="*/ 6100173 h 6521178"/>
                  <a:gd name="connsiteX53" fmla="*/ 12139 w 1379929"/>
                  <a:gd name="connsiteY53" fmla="*/ 110853 h 6521178"/>
                  <a:gd name="connsiteX54" fmla="*/ 33094 w 1379929"/>
                  <a:gd name="connsiteY54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2139 w 1379929"/>
                  <a:gd name="connsiteY51" fmla="*/ 6100173 h 6521178"/>
                  <a:gd name="connsiteX52" fmla="*/ 12139 w 1379929"/>
                  <a:gd name="connsiteY52" fmla="*/ 110853 h 6521178"/>
                  <a:gd name="connsiteX53" fmla="*/ 33094 w 1379929"/>
                  <a:gd name="connsiteY53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12139 w 1379929"/>
                  <a:gd name="connsiteY50" fmla="*/ 6100173 h 6521178"/>
                  <a:gd name="connsiteX51" fmla="*/ 12139 w 1379929"/>
                  <a:gd name="connsiteY51" fmla="*/ 110853 h 6521178"/>
                  <a:gd name="connsiteX52" fmla="*/ 33094 w 1379929"/>
                  <a:gd name="connsiteY52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16476 w 1367790"/>
                  <a:gd name="connsiteY48" fmla="*/ 6286862 h 6521178"/>
                  <a:gd name="connsiteX49" fmla="*/ 0 w 1367790"/>
                  <a:gd name="connsiteY49" fmla="*/ 6100173 h 6521178"/>
                  <a:gd name="connsiteX50" fmla="*/ 0 w 1367790"/>
                  <a:gd name="connsiteY50" fmla="*/ 110853 h 6521178"/>
                  <a:gd name="connsiteX51" fmla="*/ 20955 w 1367790"/>
                  <a:gd name="connsiteY51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0 w 1367790"/>
                  <a:gd name="connsiteY48" fmla="*/ 6100173 h 6521178"/>
                  <a:gd name="connsiteX49" fmla="*/ 0 w 1367790"/>
                  <a:gd name="connsiteY49" fmla="*/ 110853 h 6521178"/>
                  <a:gd name="connsiteX50" fmla="*/ 20955 w 1367790"/>
                  <a:gd name="connsiteY50" fmla="*/ 2268 h 6521178"/>
                  <a:gd name="connsiteX0" fmla="*/ 20955 w 1367790"/>
                  <a:gd name="connsiteY0" fmla="*/ 2268 h 6682670"/>
                  <a:gd name="connsiteX1" fmla="*/ 396240 w 1367790"/>
                  <a:gd name="connsiteY1" fmla="*/ 9888 h 6682670"/>
                  <a:gd name="connsiteX2" fmla="*/ 488632 w 1367790"/>
                  <a:gd name="connsiteY2" fmla="*/ 107043 h 6682670"/>
                  <a:gd name="connsiteX3" fmla="*/ 496253 w 1367790"/>
                  <a:gd name="connsiteY3" fmla="*/ 387078 h 6682670"/>
                  <a:gd name="connsiteX4" fmla="*/ 488632 w 1367790"/>
                  <a:gd name="connsiteY4" fmla="*/ 967150 h 6682670"/>
                  <a:gd name="connsiteX5" fmla="*/ 382905 w 1367790"/>
                  <a:gd name="connsiteY5" fmla="*/ 1118598 h 6682670"/>
                  <a:gd name="connsiteX6" fmla="*/ 354330 w 1367790"/>
                  <a:gd name="connsiteY6" fmla="*/ 1161460 h 6682670"/>
                  <a:gd name="connsiteX7" fmla="*/ 372428 w 1367790"/>
                  <a:gd name="connsiteY7" fmla="*/ 1321480 h 6682670"/>
                  <a:gd name="connsiteX8" fmla="*/ 439103 w 1367790"/>
                  <a:gd name="connsiteY8" fmla="*/ 1371963 h 6682670"/>
                  <a:gd name="connsiteX9" fmla="*/ 696278 w 1367790"/>
                  <a:gd name="connsiteY9" fmla="*/ 1436733 h 6682670"/>
                  <a:gd name="connsiteX10" fmla="*/ 787718 w 1367790"/>
                  <a:gd name="connsiteY10" fmla="*/ 1486263 h 6682670"/>
                  <a:gd name="connsiteX11" fmla="*/ 855345 w 1367790"/>
                  <a:gd name="connsiteY11" fmla="*/ 1693908 h 6682670"/>
                  <a:gd name="connsiteX12" fmla="*/ 735330 w 1367790"/>
                  <a:gd name="connsiteY12" fmla="*/ 1931080 h 6682670"/>
                  <a:gd name="connsiteX13" fmla="*/ 499110 w 1367790"/>
                  <a:gd name="connsiteY13" fmla="*/ 2343513 h 6682670"/>
                  <a:gd name="connsiteX14" fmla="*/ 504825 w 1367790"/>
                  <a:gd name="connsiteY14" fmla="*/ 2436859 h 6682670"/>
                  <a:gd name="connsiteX15" fmla="*/ 488632 w 1367790"/>
                  <a:gd name="connsiteY15" fmla="*/ 2573065 h 6682670"/>
                  <a:gd name="connsiteX16" fmla="*/ 445770 w 1367790"/>
                  <a:gd name="connsiteY16" fmla="*/ 2602593 h 6682670"/>
                  <a:gd name="connsiteX17" fmla="*/ 458153 w 1367790"/>
                  <a:gd name="connsiteY17" fmla="*/ 2741658 h 6682670"/>
                  <a:gd name="connsiteX18" fmla="*/ 539115 w 1367790"/>
                  <a:gd name="connsiteY18" fmla="*/ 2832145 h 6682670"/>
                  <a:gd name="connsiteX19" fmla="*/ 583882 w 1367790"/>
                  <a:gd name="connsiteY19" fmla="*/ 2892153 h 6682670"/>
                  <a:gd name="connsiteX20" fmla="*/ 621982 w 1367790"/>
                  <a:gd name="connsiteY20" fmla="*/ 3030265 h 6682670"/>
                  <a:gd name="connsiteX21" fmla="*/ 520065 w 1367790"/>
                  <a:gd name="connsiteY21" fmla="*/ 3109323 h 6682670"/>
                  <a:gd name="connsiteX22" fmla="*/ 492443 w 1367790"/>
                  <a:gd name="connsiteY22" fmla="*/ 3114085 h 6682670"/>
                  <a:gd name="connsiteX23" fmla="*/ 392430 w 1367790"/>
                  <a:gd name="connsiteY23" fmla="*/ 3214098 h 6682670"/>
                  <a:gd name="connsiteX24" fmla="*/ 402907 w 1367790"/>
                  <a:gd name="connsiteY24" fmla="*/ 3717970 h 6682670"/>
                  <a:gd name="connsiteX25" fmla="*/ 439103 w 1367790"/>
                  <a:gd name="connsiteY25" fmla="*/ 4249465 h 6682670"/>
                  <a:gd name="connsiteX26" fmla="*/ 598170 w 1367790"/>
                  <a:gd name="connsiteY26" fmla="*/ 5068615 h 6682670"/>
                  <a:gd name="connsiteX27" fmla="*/ 663893 w 1367790"/>
                  <a:gd name="connsiteY27" fmla="*/ 5122908 h 6682670"/>
                  <a:gd name="connsiteX28" fmla="*/ 748665 w 1367790"/>
                  <a:gd name="connsiteY28" fmla="*/ 5131480 h 6682670"/>
                  <a:gd name="connsiteX29" fmla="*/ 826770 w 1367790"/>
                  <a:gd name="connsiteY29" fmla="*/ 5221968 h 6682670"/>
                  <a:gd name="connsiteX30" fmla="*/ 822960 w 1367790"/>
                  <a:gd name="connsiteY30" fmla="*/ 5398180 h 6682670"/>
                  <a:gd name="connsiteX31" fmla="*/ 847725 w 1367790"/>
                  <a:gd name="connsiteY31" fmla="*/ 5463903 h 6682670"/>
                  <a:gd name="connsiteX32" fmla="*/ 1051560 w 1367790"/>
                  <a:gd name="connsiteY32" fmla="*/ 5642021 h 6682670"/>
                  <a:gd name="connsiteX33" fmla="*/ 1186815 w 1367790"/>
                  <a:gd name="connsiteY33" fmla="*/ 5750605 h 6682670"/>
                  <a:gd name="connsiteX34" fmla="*/ 1292543 w 1367790"/>
                  <a:gd name="connsiteY34" fmla="*/ 5853475 h 6682670"/>
                  <a:gd name="connsiteX35" fmla="*/ 1323975 w 1367790"/>
                  <a:gd name="connsiteY35" fmla="*/ 6101125 h 6682670"/>
                  <a:gd name="connsiteX36" fmla="*/ 1283390 w 1367790"/>
                  <a:gd name="connsiteY36" fmla="*/ 6172786 h 6682670"/>
                  <a:gd name="connsiteX37" fmla="*/ 1285652 w 1367790"/>
                  <a:gd name="connsiteY37" fmla="*/ 6200330 h 6682670"/>
                  <a:gd name="connsiteX38" fmla="*/ 1294448 w 1367790"/>
                  <a:gd name="connsiteY38" fmla="*/ 6202089 h 6682670"/>
                  <a:gd name="connsiteX39" fmla="*/ 1346687 w 1367790"/>
                  <a:gd name="connsiteY39" fmla="*/ 6256338 h 6682670"/>
                  <a:gd name="connsiteX40" fmla="*/ 1347775 w 1367790"/>
                  <a:gd name="connsiteY40" fmla="*/ 6284611 h 6682670"/>
                  <a:gd name="connsiteX41" fmla="*/ 1354127 w 1367790"/>
                  <a:gd name="connsiteY41" fmla="*/ 6289468 h 6682670"/>
                  <a:gd name="connsiteX42" fmla="*/ 1367790 w 1367790"/>
                  <a:gd name="connsiteY42" fmla="*/ 6342108 h 6682670"/>
                  <a:gd name="connsiteX43" fmla="*/ 1207770 w 1367790"/>
                  <a:gd name="connsiteY43" fmla="*/ 6521178 h 6682670"/>
                  <a:gd name="connsiteX44" fmla="*/ 891540 w 1367790"/>
                  <a:gd name="connsiteY44" fmla="*/ 6514511 h 6682670"/>
                  <a:gd name="connsiteX45" fmla="*/ 75247 w 1367790"/>
                  <a:gd name="connsiteY45" fmla="*/ 6503081 h 6682670"/>
                  <a:gd name="connsiteX46" fmla="*/ 19050 w 1367790"/>
                  <a:gd name="connsiteY46" fmla="*/ 6498318 h 6682670"/>
                  <a:gd name="connsiteX47" fmla="*/ 0 w 1367790"/>
                  <a:gd name="connsiteY47" fmla="*/ 6100173 h 6682670"/>
                  <a:gd name="connsiteX48" fmla="*/ 0 w 1367790"/>
                  <a:gd name="connsiteY48" fmla="*/ 110853 h 6682670"/>
                  <a:gd name="connsiteX49" fmla="*/ 20955 w 1367790"/>
                  <a:gd name="connsiteY49" fmla="*/ 2268 h 6682670"/>
                  <a:gd name="connsiteX0" fmla="*/ 20965 w 1367800"/>
                  <a:gd name="connsiteY0" fmla="*/ 2268 h 6521178"/>
                  <a:gd name="connsiteX1" fmla="*/ 396250 w 1367800"/>
                  <a:gd name="connsiteY1" fmla="*/ 9888 h 6521178"/>
                  <a:gd name="connsiteX2" fmla="*/ 488642 w 1367800"/>
                  <a:gd name="connsiteY2" fmla="*/ 107043 h 6521178"/>
                  <a:gd name="connsiteX3" fmla="*/ 496263 w 1367800"/>
                  <a:gd name="connsiteY3" fmla="*/ 387078 h 6521178"/>
                  <a:gd name="connsiteX4" fmla="*/ 488642 w 1367800"/>
                  <a:gd name="connsiteY4" fmla="*/ 967150 h 6521178"/>
                  <a:gd name="connsiteX5" fmla="*/ 382915 w 1367800"/>
                  <a:gd name="connsiteY5" fmla="*/ 1118598 h 6521178"/>
                  <a:gd name="connsiteX6" fmla="*/ 354340 w 1367800"/>
                  <a:gd name="connsiteY6" fmla="*/ 1161460 h 6521178"/>
                  <a:gd name="connsiteX7" fmla="*/ 372438 w 1367800"/>
                  <a:gd name="connsiteY7" fmla="*/ 1321480 h 6521178"/>
                  <a:gd name="connsiteX8" fmla="*/ 439113 w 1367800"/>
                  <a:gd name="connsiteY8" fmla="*/ 1371963 h 6521178"/>
                  <a:gd name="connsiteX9" fmla="*/ 696288 w 1367800"/>
                  <a:gd name="connsiteY9" fmla="*/ 1436733 h 6521178"/>
                  <a:gd name="connsiteX10" fmla="*/ 787728 w 1367800"/>
                  <a:gd name="connsiteY10" fmla="*/ 1486263 h 6521178"/>
                  <a:gd name="connsiteX11" fmla="*/ 855355 w 1367800"/>
                  <a:gd name="connsiteY11" fmla="*/ 1693908 h 6521178"/>
                  <a:gd name="connsiteX12" fmla="*/ 735340 w 1367800"/>
                  <a:gd name="connsiteY12" fmla="*/ 1931080 h 6521178"/>
                  <a:gd name="connsiteX13" fmla="*/ 499120 w 1367800"/>
                  <a:gd name="connsiteY13" fmla="*/ 2343513 h 6521178"/>
                  <a:gd name="connsiteX14" fmla="*/ 504835 w 1367800"/>
                  <a:gd name="connsiteY14" fmla="*/ 2436859 h 6521178"/>
                  <a:gd name="connsiteX15" fmla="*/ 488642 w 1367800"/>
                  <a:gd name="connsiteY15" fmla="*/ 2573065 h 6521178"/>
                  <a:gd name="connsiteX16" fmla="*/ 445780 w 1367800"/>
                  <a:gd name="connsiteY16" fmla="*/ 2602593 h 6521178"/>
                  <a:gd name="connsiteX17" fmla="*/ 458163 w 1367800"/>
                  <a:gd name="connsiteY17" fmla="*/ 2741658 h 6521178"/>
                  <a:gd name="connsiteX18" fmla="*/ 539125 w 1367800"/>
                  <a:gd name="connsiteY18" fmla="*/ 2832145 h 6521178"/>
                  <a:gd name="connsiteX19" fmla="*/ 583892 w 1367800"/>
                  <a:gd name="connsiteY19" fmla="*/ 2892153 h 6521178"/>
                  <a:gd name="connsiteX20" fmla="*/ 621992 w 1367800"/>
                  <a:gd name="connsiteY20" fmla="*/ 3030265 h 6521178"/>
                  <a:gd name="connsiteX21" fmla="*/ 520075 w 1367800"/>
                  <a:gd name="connsiteY21" fmla="*/ 3109323 h 6521178"/>
                  <a:gd name="connsiteX22" fmla="*/ 492453 w 1367800"/>
                  <a:gd name="connsiteY22" fmla="*/ 3114085 h 6521178"/>
                  <a:gd name="connsiteX23" fmla="*/ 392440 w 1367800"/>
                  <a:gd name="connsiteY23" fmla="*/ 3214098 h 6521178"/>
                  <a:gd name="connsiteX24" fmla="*/ 402917 w 1367800"/>
                  <a:gd name="connsiteY24" fmla="*/ 3717970 h 6521178"/>
                  <a:gd name="connsiteX25" fmla="*/ 439113 w 1367800"/>
                  <a:gd name="connsiteY25" fmla="*/ 4249465 h 6521178"/>
                  <a:gd name="connsiteX26" fmla="*/ 598180 w 1367800"/>
                  <a:gd name="connsiteY26" fmla="*/ 5068615 h 6521178"/>
                  <a:gd name="connsiteX27" fmla="*/ 663903 w 1367800"/>
                  <a:gd name="connsiteY27" fmla="*/ 5122908 h 6521178"/>
                  <a:gd name="connsiteX28" fmla="*/ 748675 w 1367800"/>
                  <a:gd name="connsiteY28" fmla="*/ 5131480 h 6521178"/>
                  <a:gd name="connsiteX29" fmla="*/ 826780 w 1367800"/>
                  <a:gd name="connsiteY29" fmla="*/ 5221968 h 6521178"/>
                  <a:gd name="connsiteX30" fmla="*/ 822970 w 1367800"/>
                  <a:gd name="connsiteY30" fmla="*/ 5398180 h 6521178"/>
                  <a:gd name="connsiteX31" fmla="*/ 847735 w 1367800"/>
                  <a:gd name="connsiteY31" fmla="*/ 5463903 h 6521178"/>
                  <a:gd name="connsiteX32" fmla="*/ 1051570 w 1367800"/>
                  <a:gd name="connsiteY32" fmla="*/ 5642021 h 6521178"/>
                  <a:gd name="connsiteX33" fmla="*/ 1186825 w 1367800"/>
                  <a:gd name="connsiteY33" fmla="*/ 5750605 h 6521178"/>
                  <a:gd name="connsiteX34" fmla="*/ 1292553 w 1367800"/>
                  <a:gd name="connsiteY34" fmla="*/ 5853475 h 6521178"/>
                  <a:gd name="connsiteX35" fmla="*/ 1323985 w 1367800"/>
                  <a:gd name="connsiteY35" fmla="*/ 6101125 h 6521178"/>
                  <a:gd name="connsiteX36" fmla="*/ 1283400 w 1367800"/>
                  <a:gd name="connsiteY36" fmla="*/ 6172786 h 6521178"/>
                  <a:gd name="connsiteX37" fmla="*/ 1285662 w 1367800"/>
                  <a:gd name="connsiteY37" fmla="*/ 6200330 h 6521178"/>
                  <a:gd name="connsiteX38" fmla="*/ 1294458 w 1367800"/>
                  <a:gd name="connsiteY38" fmla="*/ 6202089 h 6521178"/>
                  <a:gd name="connsiteX39" fmla="*/ 1346697 w 1367800"/>
                  <a:gd name="connsiteY39" fmla="*/ 6256338 h 6521178"/>
                  <a:gd name="connsiteX40" fmla="*/ 1347785 w 1367800"/>
                  <a:gd name="connsiteY40" fmla="*/ 6284611 h 6521178"/>
                  <a:gd name="connsiteX41" fmla="*/ 1354137 w 1367800"/>
                  <a:gd name="connsiteY41" fmla="*/ 6289468 h 6521178"/>
                  <a:gd name="connsiteX42" fmla="*/ 1367800 w 1367800"/>
                  <a:gd name="connsiteY42" fmla="*/ 6342108 h 6521178"/>
                  <a:gd name="connsiteX43" fmla="*/ 1207780 w 1367800"/>
                  <a:gd name="connsiteY43" fmla="*/ 6521178 h 6521178"/>
                  <a:gd name="connsiteX44" fmla="*/ 891550 w 1367800"/>
                  <a:gd name="connsiteY44" fmla="*/ 6514511 h 6521178"/>
                  <a:gd name="connsiteX45" fmla="*/ 75257 w 1367800"/>
                  <a:gd name="connsiteY45" fmla="*/ 6503081 h 6521178"/>
                  <a:gd name="connsiteX46" fmla="*/ 19060 w 1367800"/>
                  <a:gd name="connsiteY46" fmla="*/ 6498318 h 6521178"/>
                  <a:gd name="connsiteX47" fmla="*/ 10 w 1367800"/>
                  <a:gd name="connsiteY47" fmla="*/ 110853 h 6521178"/>
                  <a:gd name="connsiteX48" fmla="*/ 20965 w 1367800"/>
                  <a:gd name="connsiteY48" fmla="*/ 2268 h 6521178"/>
                  <a:gd name="connsiteX0" fmla="*/ 25863 w 1372698"/>
                  <a:gd name="connsiteY0" fmla="*/ 2268 h 6521178"/>
                  <a:gd name="connsiteX1" fmla="*/ 401148 w 1372698"/>
                  <a:gd name="connsiteY1" fmla="*/ 9888 h 6521178"/>
                  <a:gd name="connsiteX2" fmla="*/ 493540 w 1372698"/>
                  <a:gd name="connsiteY2" fmla="*/ 107043 h 6521178"/>
                  <a:gd name="connsiteX3" fmla="*/ 501161 w 1372698"/>
                  <a:gd name="connsiteY3" fmla="*/ 387078 h 6521178"/>
                  <a:gd name="connsiteX4" fmla="*/ 493540 w 1372698"/>
                  <a:gd name="connsiteY4" fmla="*/ 967150 h 6521178"/>
                  <a:gd name="connsiteX5" fmla="*/ 387813 w 1372698"/>
                  <a:gd name="connsiteY5" fmla="*/ 1118598 h 6521178"/>
                  <a:gd name="connsiteX6" fmla="*/ 359238 w 1372698"/>
                  <a:gd name="connsiteY6" fmla="*/ 1161460 h 6521178"/>
                  <a:gd name="connsiteX7" fmla="*/ 377336 w 1372698"/>
                  <a:gd name="connsiteY7" fmla="*/ 1321480 h 6521178"/>
                  <a:gd name="connsiteX8" fmla="*/ 444011 w 1372698"/>
                  <a:gd name="connsiteY8" fmla="*/ 1371963 h 6521178"/>
                  <a:gd name="connsiteX9" fmla="*/ 701186 w 1372698"/>
                  <a:gd name="connsiteY9" fmla="*/ 1436733 h 6521178"/>
                  <a:gd name="connsiteX10" fmla="*/ 792626 w 1372698"/>
                  <a:gd name="connsiteY10" fmla="*/ 1486263 h 6521178"/>
                  <a:gd name="connsiteX11" fmla="*/ 860253 w 1372698"/>
                  <a:gd name="connsiteY11" fmla="*/ 1693908 h 6521178"/>
                  <a:gd name="connsiteX12" fmla="*/ 740238 w 1372698"/>
                  <a:gd name="connsiteY12" fmla="*/ 1931080 h 6521178"/>
                  <a:gd name="connsiteX13" fmla="*/ 504018 w 1372698"/>
                  <a:gd name="connsiteY13" fmla="*/ 2343513 h 6521178"/>
                  <a:gd name="connsiteX14" fmla="*/ 509733 w 1372698"/>
                  <a:gd name="connsiteY14" fmla="*/ 2436859 h 6521178"/>
                  <a:gd name="connsiteX15" fmla="*/ 493540 w 1372698"/>
                  <a:gd name="connsiteY15" fmla="*/ 2573065 h 6521178"/>
                  <a:gd name="connsiteX16" fmla="*/ 450678 w 1372698"/>
                  <a:gd name="connsiteY16" fmla="*/ 2602593 h 6521178"/>
                  <a:gd name="connsiteX17" fmla="*/ 463061 w 1372698"/>
                  <a:gd name="connsiteY17" fmla="*/ 2741658 h 6521178"/>
                  <a:gd name="connsiteX18" fmla="*/ 544023 w 1372698"/>
                  <a:gd name="connsiteY18" fmla="*/ 2832145 h 6521178"/>
                  <a:gd name="connsiteX19" fmla="*/ 588790 w 1372698"/>
                  <a:gd name="connsiteY19" fmla="*/ 2892153 h 6521178"/>
                  <a:gd name="connsiteX20" fmla="*/ 626890 w 1372698"/>
                  <a:gd name="connsiteY20" fmla="*/ 3030265 h 6521178"/>
                  <a:gd name="connsiteX21" fmla="*/ 524973 w 1372698"/>
                  <a:gd name="connsiteY21" fmla="*/ 3109323 h 6521178"/>
                  <a:gd name="connsiteX22" fmla="*/ 497351 w 1372698"/>
                  <a:gd name="connsiteY22" fmla="*/ 3114085 h 6521178"/>
                  <a:gd name="connsiteX23" fmla="*/ 397338 w 1372698"/>
                  <a:gd name="connsiteY23" fmla="*/ 3214098 h 6521178"/>
                  <a:gd name="connsiteX24" fmla="*/ 407815 w 1372698"/>
                  <a:gd name="connsiteY24" fmla="*/ 3717970 h 6521178"/>
                  <a:gd name="connsiteX25" fmla="*/ 444011 w 1372698"/>
                  <a:gd name="connsiteY25" fmla="*/ 4249465 h 6521178"/>
                  <a:gd name="connsiteX26" fmla="*/ 603078 w 1372698"/>
                  <a:gd name="connsiteY26" fmla="*/ 5068615 h 6521178"/>
                  <a:gd name="connsiteX27" fmla="*/ 668801 w 1372698"/>
                  <a:gd name="connsiteY27" fmla="*/ 5122908 h 6521178"/>
                  <a:gd name="connsiteX28" fmla="*/ 753573 w 1372698"/>
                  <a:gd name="connsiteY28" fmla="*/ 5131480 h 6521178"/>
                  <a:gd name="connsiteX29" fmla="*/ 831678 w 1372698"/>
                  <a:gd name="connsiteY29" fmla="*/ 5221968 h 6521178"/>
                  <a:gd name="connsiteX30" fmla="*/ 827868 w 1372698"/>
                  <a:gd name="connsiteY30" fmla="*/ 5398180 h 6521178"/>
                  <a:gd name="connsiteX31" fmla="*/ 852633 w 1372698"/>
                  <a:gd name="connsiteY31" fmla="*/ 5463903 h 6521178"/>
                  <a:gd name="connsiteX32" fmla="*/ 1056468 w 1372698"/>
                  <a:gd name="connsiteY32" fmla="*/ 5642021 h 6521178"/>
                  <a:gd name="connsiteX33" fmla="*/ 1191723 w 1372698"/>
                  <a:gd name="connsiteY33" fmla="*/ 5750605 h 6521178"/>
                  <a:gd name="connsiteX34" fmla="*/ 1297451 w 1372698"/>
                  <a:gd name="connsiteY34" fmla="*/ 5853475 h 6521178"/>
                  <a:gd name="connsiteX35" fmla="*/ 1328883 w 1372698"/>
                  <a:gd name="connsiteY35" fmla="*/ 6101125 h 6521178"/>
                  <a:gd name="connsiteX36" fmla="*/ 1288298 w 1372698"/>
                  <a:gd name="connsiteY36" fmla="*/ 6172786 h 6521178"/>
                  <a:gd name="connsiteX37" fmla="*/ 1290560 w 1372698"/>
                  <a:gd name="connsiteY37" fmla="*/ 6200330 h 6521178"/>
                  <a:gd name="connsiteX38" fmla="*/ 1299356 w 1372698"/>
                  <a:gd name="connsiteY38" fmla="*/ 6202089 h 6521178"/>
                  <a:gd name="connsiteX39" fmla="*/ 1351595 w 1372698"/>
                  <a:gd name="connsiteY39" fmla="*/ 6256338 h 6521178"/>
                  <a:gd name="connsiteX40" fmla="*/ 1352683 w 1372698"/>
                  <a:gd name="connsiteY40" fmla="*/ 6284611 h 6521178"/>
                  <a:gd name="connsiteX41" fmla="*/ 1359035 w 1372698"/>
                  <a:gd name="connsiteY41" fmla="*/ 6289468 h 6521178"/>
                  <a:gd name="connsiteX42" fmla="*/ 1372698 w 1372698"/>
                  <a:gd name="connsiteY42" fmla="*/ 6342108 h 6521178"/>
                  <a:gd name="connsiteX43" fmla="*/ 1212678 w 1372698"/>
                  <a:gd name="connsiteY43" fmla="*/ 6521178 h 6521178"/>
                  <a:gd name="connsiteX44" fmla="*/ 896448 w 1372698"/>
                  <a:gd name="connsiteY44" fmla="*/ 6514511 h 6521178"/>
                  <a:gd name="connsiteX45" fmla="*/ 80155 w 1372698"/>
                  <a:gd name="connsiteY45" fmla="*/ 6503081 h 6521178"/>
                  <a:gd name="connsiteX46" fmla="*/ 5928 w 1372698"/>
                  <a:gd name="connsiteY46" fmla="*/ 6503470 h 6521178"/>
                  <a:gd name="connsiteX47" fmla="*/ 4908 w 1372698"/>
                  <a:gd name="connsiteY47" fmla="*/ 110853 h 6521178"/>
                  <a:gd name="connsiteX48" fmla="*/ 25863 w 1372698"/>
                  <a:gd name="connsiteY48" fmla="*/ 2268 h 6521178"/>
                  <a:gd name="connsiteX0" fmla="*/ 36429 w 1383264"/>
                  <a:gd name="connsiteY0" fmla="*/ 2268 h 6521178"/>
                  <a:gd name="connsiteX1" fmla="*/ 411714 w 1383264"/>
                  <a:gd name="connsiteY1" fmla="*/ 9888 h 6521178"/>
                  <a:gd name="connsiteX2" fmla="*/ 504106 w 1383264"/>
                  <a:gd name="connsiteY2" fmla="*/ 107043 h 6521178"/>
                  <a:gd name="connsiteX3" fmla="*/ 511727 w 1383264"/>
                  <a:gd name="connsiteY3" fmla="*/ 387078 h 6521178"/>
                  <a:gd name="connsiteX4" fmla="*/ 504106 w 1383264"/>
                  <a:gd name="connsiteY4" fmla="*/ 967150 h 6521178"/>
                  <a:gd name="connsiteX5" fmla="*/ 398379 w 1383264"/>
                  <a:gd name="connsiteY5" fmla="*/ 1118598 h 6521178"/>
                  <a:gd name="connsiteX6" fmla="*/ 369804 w 1383264"/>
                  <a:gd name="connsiteY6" fmla="*/ 1161460 h 6521178"/>
                  <a:gd name="connsiteX7" fmla="*/ 387902 w 1383264"/>
                  <a:gd name="connsiteY7" fmla="*/ 1321480 h 6521178"/>
                  <a:gd name="connsiteX8" fmla="*/ 454577 w 1383264"/>
                  <a:gd name="connsiteY8" fmla="*/ 1371963 h 6521178"/>
                  <a:gd name="connsiteX9" fmla="*/ 711752 w 1383264"/>
                  <a:gd name="connsiteY9" fmla="*/ 1436733 h 6521178"/>
                  <a:gd name="connsiteX10" fmla="*/ 803192 w 1383264"/>
                  <a:gd name="connsiteY10" fmla="*/ 1486263 h 6521178"/>
                  <a:gd name="connsiteX11" fmla="*/ 870819 w 1383264"/>
                  <a:gd name="connsiteY11" fmla="*/ 1693908 h 6521178"/>
                  <a:gd name="connsiteX12" fmla="*/ 750804 w 1383264"/>
                  <a:gd name="connsiteY12" fmla="*/ 1931080 h 6521178"/>
                  <a:gd name="connsiteX13" fmla="*/ 514584 w 1383264"/>
                  <a:gd name="connsiteY13" fmla="*/ 2343513 h 6521178"/>
                  <a:gd name="connsiteX14" fmla="*/ 520299 w 1383264"/>
                  <a:gd name="connsiteY14" fmla="*/ 2436859 h 6521178"/>
                  <a:gd name="connsiteX15" fmla="*/ 504106 w 1383264"/>
                  <a:gd name="connsiteY15" fmla="*/ 2573065 h 6521178"/>
                  <a:gd name="connsiteX16" fmla="*/ 461244 w 1383264"/>
                  <a:gd name="connsiteY16" fmla="*/ 2602593 h 6521178"/>
                  <a:gd name="connsiteX17" fmla="*/ 473627 w 1383264"/>
                  <a:gd name="connsiteY17" fmla="*/ 2741658 h 6521178"/>
                  <a:gd name="connsiteX18" fmla="*/ 554589 w 1383264"/>
                  <a:gd name="connsiteY18" fmla="*/ 2832145 h 6521178"/>
                  <a:gd name="connsiteX19" fmla="*/ 599356 w 1383264"/>
                  <a:gd name="connsiteY19" fmla="*/ 2892153 h 6521178"/>
                  <a:gd name="connsiteX20" fmla="*/ 637456 w 1383264"/>
                  <a:gd name="connsiteY20" fmla="*/ 3030265 h 6521178"/>
                  <a:gd name="connsiteX21" fmla="*/ 535539 w 1383264"/>
                  <a:gd name="connsiteY21" fmla="*/ 3109323 h 6521178"/>
                  <a:gd name="connsiteX22" fmla="*/ 507917 w 1383264"/>
                  <a:gd name="connsiteY22" fmla="*/ 3114085 h 6521178"/>
                  <a:gd name="connsiteX23" fmla="*/ 407904 w 1383264"/>
                  <a:gd name="connsiteY23" fmla="*/ 3214098 h 6521178"/>
                  <a:gd name="connsiteX24" fmla="*/ 418381 w 1383264"/>
                  <a:gd name="connsiteY24" fmla="*/ 3717970 h 6521178"/>
                  <a:gd name="connsiteX25" fmla="*/ 454577 w 1383264"/>
                  <a:gd name="connsiteY25" fmla="*/ 4249465 h 6521178"/>
                  <a:gd name="connsiteX26" fmla="*/ 613644 w 1383264"/>
                  <a:gd name="connsiteY26" fmla="*/ 5068615 h 6521178"/>
                  <a:gd name="connsiteX27" fmla="*/ 679367 w 1383264"/>
                  <a:gd name="connsiteY27" fmla="*/ 5122908 h 6521178"/>
                  <a:gd name="connsiteX28" fmla="*/ 764139 w 1383264"/>
                  <a:gd name="connsiteY28" fmla="*/ 5131480 h 6521178"/>
                  <a:gd name="connsiteX29" fmla="*/ 842244 w 1383264"/>
                  <a:gd name="connsiteY29" fmla="*/ 5221968 h 6521178"/>
                  <a:gd name="connsiteX30" fmla="*/ 838434 w 1383264"/>
                  <a:gd name="connsiteY30" fmla="*/ 5398180 h 6521178"/>
                  <a:gd name="connsiteX31" fmla="*/ 863199 w 1383264"/>
                  <a:gd name="connsiteY31" fmla="*/ 5463903 h 6521178"/>
                  <a:gd name="connsiteX32" fmla="*/ 1067034 w 1383264"/>
                  <a:gd name="connsiteY32" fmla="*/ 5642021 h 6521178"/>
                  <a:gd name="connsiteX33" fmla="*/ 1202289 w 1383264"/>
                  <a:gd name="connsiteY33" fmla="*/ 5750605 h 6521178"/>
                  <a:gd name="connsiteX34" fmla="*/ 1308017 w 1383264"/>
                  <a:gd name="connsiteY34" fmla="*/ 5853475 h 6521178"/>
                  <a:gd name="connsiteX35" fmla="*/ 1339449 w 1383264"/>
                  <a:gd name="connsiteY35" fmla="*/ 6101125 h 6521178"/>
                  <a:gd name="connsiteX36" fmla="*/ 1298864 w 1383264"/>
                  <a:gd name="connsiteY36" fmla="*/ 6172786 h 6521178"/>
                  <a:gd name="connsiteX37" fmla="*/ 1301126 w 1383264"/>
                  <a:gd name="connsiteY37" fmla="*/ 6200330 h 6521178"/>
                  <a:gd name="connsiteX38" fmla="*/ 1309922 w 1383264"/>
                  <a:gd name="connsiteY38" fmla="*/ 6202089 h 6521178"/>
                  <a:gd name="connsiteX39" fmla="*/ 1362161 w 1383264"/>
                  <a:gd name="connsiteY39" fmla="*/ 6256338 h 6521178"/>
                  <a:gd name="connsiteX40" fmla="*/ 1363249 w 1383264"/>
                  <a:gd name="connsiteY40" fmla="*/ 6284611 h 6521178"/>
                  <a:gd name="connsiteX41" fmla="*/ 1369601 w 1383264"/>
                  <a:gd name="connsiteY41" fmla="*/ 6289468 h 6521178"/>
                  <a:gd name="connsiteX42" fmla="*/ 1383264 w 1383264"/>
                  <a:gd name="connsiteY42" fmla="*/ 6342108 h 6521178"/>
                  <a:gd name="connsiteX43" fmla="*/ 1223244 w 1383264"/>
                  <a:gd name="connsiteY43" fmla="*/ 6521178 h 6521178"/>
                  <a:gd name="connsiteX44" fmla="*/ 907014 w 1383264"/>
                  <a:gd name="connsiteY44" fmla="*/ 6514511 h 6521178"/>
                  <a:gd name="connsiteX45" fmla="*/ 90721 w 1383264"/>
                  <a:gd name="connsiteY45" fmla="*/ 6503081 h 6521178"/>
                  <a:gd name="connsiteX46" fmla="*/ 3615 w 1383264"/>
                  <a:gd name="connsiteY46" fmla="*/ 6490591 h 6521178"/>
                  <a:gd name="connsiteX47" fmla="*/ 15474 w 1383264"/>
                  <a:gd name="connsiteY47" fmla="*/ 110853 h 6521178"/>
                  <a:gd name="connsiteX48" fmla="*/ 36429 w 1383264"/>
                  <a:gd name="connsiteY48" fmla="*/ 2268 h 6521178"/>
                  <a:gd name="connsiteX0" fmla="*/ 34162 w 1380997"/>
                  <a:gd name="connsiteY0" fmla="*/ 2268 h 6521178"/>
                  <a:gd name="connsiteX1" fmla="*/ 409447 w 1380997"/>
                  <a:gd name="connsiteY1" fmla="*/ 9888 h 6521178"/>
                  <a:gd name="connsiteX2" fmla="*/ 501839 w 1380997"/>
                  <a:gd name="connsiteY2" fmla="*/ 107043 h 6521178"/>
                  <a:gd name="connsiteX3" fmla="*/ 509460 w 1380997"/>
                  <a:gd name="connsiteY3" fmla="*/ 387078 h 6521178"/>
                  <a:gd name="connsiteX4" fmla="*/ 501839 w 1380997"/>
                  <a:gd name="connsiteY4" fmla="*/ 967150 h 6521178"/>
                  <a:gd name="connsiteX5" fmla="*/ 396112 w 1380997"/>
                  <a:gd name="connsiteY5" fmla="*/ 1118598 h 6521178"/>
                  <a:gd name="connsiteX6" fmla="*/ 367537 w 1380997"/>
                  <a:gd name="connsiteY6" fmla="*/ 1161460 h 6521178"/>
                  <a:gd name="connsiteX7" fmla="*/ 385635 w 1380997"/>
                  <a:gd name="connsiteY7" fmla="*/ 1321480 h 6521178"/>
                  <a:gd name="connsiteX8" fmla="*/ 452310 w 1380997"/>
                  <a:gd name="connsiteY8" fmla="*/ 1371963 h 6521178"/>
                  <a:gd name="connsiteX9" fmla="*/ 709485 w 1380997"/>
                  <a:gd name="connsiteY9" fmla="*/ 1436733 h 6521178"/>
                  <a:gd name="connsiteX10" fmla="*/ 800925 w 1380997"/>
                  <a:gd name="connsiteY10" fmla="*/ 1486263 h 6521178"/>
                  <a:gd name="connsiteX11" fmla="*/ 868552 w 1380997"/>
                  <a:gd name="connsiteY11" fmla="*/ 1693908 h 6521178"/>
                  <a:gd name="connsiteX12" fmla="*/ 748537 w 1380997"/>
                  <a:gd name="connsiteY12" fmla="*/ 1931080 h 6521178"/>
                  <a:gd name="connsiteX13" fmla="*/ 512317 w 1380997"/>
                  <a:gd name="connsiteY13" fmla="*/ 2343513 h 6521178"/>
                  <a:gd name="connsiteX14" fmla="*/ 518032 w 1380997"/>
                  <a:gd name="connsiteY14" fmla="*/ 2436859 h 6521178"/>
                  <a:gd name="connsiteX15" fmla="*/ 501839 w 1380997"/>
                  <a:gd name="connsiteY15" fmla="*/ 2573065 h 6521178"/>
                  <a:gd name="connsiteX16" fmla="*/ 458977 w 1380997"/>
                  <a:gd name="connsiteY16" fmla="*/ 2602593 h 6521178"/>
                  <a:gd name="connsiteX17" fmla="*/ 471360 w 1380997"/>
                  <a:gd name="connsiteY17" fmla="*/ 2741658 h 6521178"/>
                  <a:gd name="connsiteX18" fmla="*/ 552322 w 1380997"/>
                  <a:gd name="connsiteY18" fmla="*/ 2832145 h 6521178"/>
                  <a:gd name="connsiteX19" fmla="*/ 597089 w 1380997"/>
                  <a:gd name="connsiteY19" fmla="*/ 2892153 h 6521178"/>
                  <a:gd name="connsiteX20" fmla="*/ 635189 w 1380997"/>
                  <a:gd name="connsiteY20" fmla="*/ 3030265 h 6521178"/>
                  <a:gd name="connsiteX21" fmla="*/ 533272 w 1380997"/>
                  <a:gd name="connsiteY21" fmla="*/ 3109323 h 6521178"/>
                  <a:gd name="connsiteX22" fmla="*/ 505650 w 1380997"/>
                  <a:gd name="connsiteY22" fmla="*/ 3114085 h 6521178"/>
                  <a:gd name="connsiteX23" fmla="*/ 405637 w 1380997"/>
                  <a:gd name="connsiteY23" fmla="*/ 3214098 h 6521178"/>
                  <a:gd name="connsiteX24" fmla="*/ 416114 w 1380997"/>
                  <a:gd name="connsiteY24" fmla="*/ 3717970 h 6521178"/>
                  <a:gd name="connsiteX25" fmla="*/ 452310 w 1380997"/>
                  <a:gd name="connsiteY25" fmla="*/ 4249465 h 6521178"/>
                  <a:gd name="connsiteX26" fmla="*/ 611377 w 1380997"/>
                  <a:gd name="connsiteY26" fmla="*/ 5068615 h 6521178"/>
                  <a:gd name="connsiteX27" fmla="*/ 677100 w 1380997"/>
                  <a:gd name="connsiteY27" fmla="*/ 5122908 h 6521178"/>
                  <a:gd name="connsiteX28" fmla="*/ 761872 w 1380997"/>
                  <a:gd name="connsiteY28" fmla="*/ 5131480 h 6521178"/>
                  <a:gd name="connsiteX29" fmla="*/ 839977 w 1380997"/>
                  <a:gd name="connsiteY29" fmla="*/ 5221968 h 6521178"/>
                  <a:gd name="connsiteX30" fmla="*/ 836167 w 1380997"/>
                  <a:gd name="connsiteY30" fmla="*/ 5398180 h 6521178"/>
                  <a:gd name="connsiteX31" fmla="*/ 860932 w 1380997"/>
                  <a:gd name="connsiteY31" fmla="*/ 5463903 h 6521178"/>
                  <a:gd name="connsiteX32" fmla="*/ 1064767 w 1380997"/>
                  <a:gd name="connsiteY32" fmla="*/ 5642021 h 6521178"/>
                  <a:gd name="connsiteX33" fmla="*/ 1200022 w 1380997"/>
                  <a:gd name="connsiteY33" fmla="*/ 5750605 h 6521178"/>
                  <a:gd name="connsiteX34" fmla="*/ 1305750 w 1380997"/>
                  <a:gd name="connsiteY34" fmla="*/ 5853475 h 6521178"/>
                  <a:gd name="connsiteX35" fmla="*/ 1337182 w 1380997"/>
                  <a:gd name="connsiteY35" fmla="*/ 6101125 h 6521178"/>
                  <a:gd name="connsiteX36" fmla="*/ 1296597 w 1380997"/>
                  <a:gd name="connsiteY36" fmla="*/ 6172786 h 6521178"/>
                  <a:gd name="connsiteX37" fmla="*/ 1298859 w 1380997"/>
                  <a:gd name="connsiteY37" fmla="*/ 6200330 h 6521178"/>
                  <a:gd name="connsiteX38" fmla="*/ 1307655 w 1380997"/>
                  <a:gd name="connsiteY38" fmla="*/ 6202089 h 6521178"/>
                  <a:gd name="connsiteX39" fmla="*/ 1359894 w 1380997"/>
                  <a:gd name="connsiteY39" fmla="*/ 6256338 h 6521178"/>
                  <a:gd name="connsiteX40" fmla="*/ 1360982 w 1380997"/>
                  <a:gd name="connsiteY40" fmla="*/ 6284611 h 6521178"/>
                  <a:gd name="connsiteX41" fmla="*/ 1367334 w 1380997"/>
                  <a:gd name="connsiteY41" fmla="*/ 6289468 h 6521178"/>
                  <a:gd name="connsiteX42" fmla="*/ 1380997 w 1380997"/>
                  <a:gd name="connsiteY42" fmla="*/ 6342108 h 6521178"/>
                  <a:gd name="connsiteX43" fmla="*/ 1220977 w 1380997"/>
                  <a:gd name="connsiteY43" fmla="*/ 6521178 h 6521178"/>
                  <a:gd name="connsiteX44" fmla="*/ 904747 w 1380997"/>
                  <a:gd name="connsiteY44" fmla="*/ 6514511 h 6521178"/>
                  <a:gd name="connsiteX45" fmla="*/ 88454 w 1380997"/>
                  <a:gd name="connsiteY45" fmla="*/ 6503081 h 6521178"/>
                  <a:gd name="connsiteX46" fmla="*/ 3924 w 1380997"/>
                  <a:gd name="connsiteY46" fmla="*/ 6503470 h 6521178"/>
                  <a:gd name="connsiteX47" fmla="*/ 13207 w 1380997"/>
                  <a:gd name="connsiteY47" fmla="*/ 110853 h 6521178"/>
                  <a:gd name="connsiteX48" fmla="*/ 34162 w 1380997"/>
                  <a:gd name="connsiteY48" fmla="*/ 2268 h 652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380997" h="6521178">
                    <a:moveTo>
                      <a:pt x="34162" y="2268"/>
                    </a:moveTo>
                    <a:cubicBezTo>
                      <a:pt x="158939" y="1315"/>
                      <a:pt x="284670" y="-5352"/>
                      <a:pt x="409447" y="9888"/>
                    </a:cubicBezTo>
                    <a:cubicBezTo>
                      <a:pt x="467550" y="17508"/>
                      <a:pt x="495172" y="47988"/>
                      <a:pt x="501839" y="107043"/>
                    </a:cubicBezTo>
                    <a:cubicBezTo>
                      <a:pt x="513270" y="200388"/>
                      <a:pt x="510412" y="293733"/>
                      <a:pt x="509460" y="387078"/>
                    </a:cubicBezTo>
                    <a:cubicBezTo>
                      <a:pt x="507554" y="580435"/>
                      <a:pt x="517079" y="773793"/>
                      <a:pt x="501839" y="967150"/>
                    </a:cubicBezTo>
                    <a:cubicBezTo>
                      <a:pt x="496125" y="1038588"/>
                      <a:pt x="484695" y="1104310"/>
                      <a:pt x="396112" y="1118598"/>
                    </a:cubicBezTo>
                    <a:cubicBezTo>
                      <a:pt x="374204" y="1122408"/>
                      <a:pt x="366585" y="1139553"/>
                      <a:pt x="367537" y="1161460"/>
                    </a:cubicBezTo>
                    <a:cubicBezTo>
                      <a:pt x="369442" y="1215753"/>
                      <a:pt x="376110" y="1269093"/>
                      <a:pt x="385635" y="1321480"/>
                    </a:cubicBezTo>
                    <a:cubicBezTo>
                      <a:pt x="392302" y="1357675"/>
                      <a:pt x="419925" y="1367200"/>
                      <a:pt x="452310" y="1371963"/>
                    </a:cubicBezTo>
                    <a:cubicBezTo>
                      <a:pt x="540892" y="1383393"/>
                      <a:pt x="626617" y="1401490"/>
                      <a:pt x="709485" y="1436733"/>
                    </a:cubicBezTo>
                    <a:cubicBezTo>
                      <a:pt x="741870" y="1451020"/>
                      <a:pt x="772350" y="1466260"/>
                      <a:pt x="800925" y="1486263"/>
                    </a:cubicBezTo>
                    <a:cubicBezTo>
                      <a:pt x="877125" y="1540555"/>
                      <a:pt x="899032" y="1605325"/>
                      <a:pt x="868552" y="1693908"/>
                    </a:cubicBezTo>
                    <a:cubicBezTo>
                      <a:pt x="839025" y="1777728"/>
                      <a:pt x="792352" y="1853928"/>
                      <a:pt x="748537" y="1931080"/>
                    </a:cubicBezTo>
                    <a:cubicBezTo>
                      <a:pt x="669479" y="2068240"/>
                      <a:pt x="592327" y="2206353"/>
                      <a:pt x="512317" y="2343513"/>
                    </a:cubicBezTo>
                    <a:cubicBezTo>
                      <a:pt x="493267" y="2376850"/>
                      <a:pt x="487552" y="2403520"/>
                      <a:pt x="518032" y="2436859"/>
                    </a:cubicBezTo>
                    <a:cubicBezTo>
                      <a:pt x="558989" y="2482578"/>
                      <a:pt x="550417" y="2534965"/>
                      <a:pt x="501839" y="2573065"/>
                    </a:cubicBezTo>
                    <a:cubicBezTo>
                      <a:pt x="488504" y="2583543"/>
                      <a:pt x="472312" y="2591163"/>
                      <a:pt x="458977" y="2602593"/>
                    </a:cubicBezTo>
                    <a:cubicBezTo>
                      <a:pt x="402779" y="2647360"/>
                      <a:pt x="408495" y="2708320"/>
                      <a:pt x="471360" y="2741658"/>
                    </a:cubicBezTo>
                    <a:cubicBezTo>
                      <a:pt x="510412" y="2761660"/>
                      <a:pt x="544702" y="2782615"/>
                      <a:pt x="552322" y="2832145"/>
                    </a:cubicBezTo>
                    <a:cubicBezTo>
                      <a:pt x="556132" y="2856910"/>
                      <a:pt x="578039" y="2875008"/>
                      <a:pt x="597089" y="2892153"/>
                    </a:cubicBezTo>
                    <a:cubicBezTo>
                      <a:pt x="639952" y="2929300"/>
                      <a:pt x="650429" y="2975973"/>
                      <a:pt x="635189" y="3030265"/>
                    </a:cubicBezTo>
                    <a:cubicBezTo>
                      <a:pt x="619950" y="3081700"/>
                      <a:pt x="582802" y="3103608"/>
                      <a:pt x="533272" y="3109323"/>
                    </a:cubicBezTo>
                    <a:cubicBezTo>
                      <a:pt x="523747" y="3110275"/>
                      <a:pt x="514222" y="3113133"/>
                      <a:pt x="505650" y="3114085"/>
                    </a:cubicBezTo>
                    <a:cubicBezTo>
                      <a:pt x="425639" y="3119800"/>
                      <a:pt x="410400" y="3133135"/>
                      <a:pt x="405637" y="3214098"/>
                    </a:cubicBezTo>
                    <a:cubicBezTo>
                      <a:pt x="395160" y="3382690"/>
                      <a:pt x="408495" y="3550330"/>
                      <a:pt x="416114" y="3717970"/>
                    </a:cubicBezTo>
                    <a:cubicBezTo>
                      <a:pt x="424687" y="3895135"/>
                      <a:pt x="430402" y="4073253"/>
                      <a:pt x="452310" y="4249465"/>
                    </a:cubicBezTo>
                    <a:cubicBezTo>
                      <a:pt x="487552" y="4525690"/>
                      <a:pt x="528510" y="4800963"/>
                      <a:pt x="611377" y="5068615"/>
                    </a:cubicBezTo>
                    <a:cubicBezTo>
                      <a:pt x="622807" y="5103858"/>
                      <a:pt x="639000" y="5121955"/>
                      <a:pt x="677100" y="5122908"/>
                    </a:cubicBezTo>
                    <a:cubicBezTo>
                      <a:pt x="705675" y="5123860"/>
                      <a:pt x="734250" y="5125765"/>
                      <a:pt x="761872" y="5131480"/>
                    </a:cubicBezTo>
                    <a:cubicBezTo>
                      <a:pt x="818070" y="5141958"/>
                      <a:pt x="839025" y="5164818"/>
                      <a:pt x="839977" y="5221968"/>
                    </a:cubicBezTo>
                    <a:cubicBezTo>
                      <a:pt x="841882" y="5280071"/>
                      <a:pt x="839977" y="5339125"/>
                      <a:pt x="836167" y="5398180"/>
                    </a:cubicBezTo>
                    <a:cubicBezTo>
                      <a:pt x="834262" y="5425803"/>
                      <a:pt x="839025" y="5444853"/>
                      <a:pt x="860932" y="5463903"/>
                    </a:cubicBezTo>
                    <a:cubicBezTo>
                      <a:pt x="930464" y="5522005"/>
                      <a:pt x="997139" y="5582013"/>
                      <a:pt x="1064767" y="5642021"/>
                    </a:cubicBezTo>
                    <a:cubicBezTo>
                      <a:pt x="1121917" y="5662975"/>
                      <a:pt x="1154302" y="5714410"/>
                      <a:pt x="1200022" y="5750605"/>
                    </a:cubicBezTo>
                    <a:cubicBezTo>
                      <a:pt x="1238122" y="5781085"/>
                      <a:pt x="1268602" y="5821090"/>
                      <a:pt x="1305750" y="5853475"/>
                    </a:cubicBezTo>
                    <a:cubicBezTo>
                      <a:pt x="1385759" y="5923960"/>
                      <a:pt x="1379092" y="6023021"/>
                      <a:pt x="1337182" y="6101125"/>
                    </a:cubicBezTo>
                    <a:cubicBezTo>
                      <a:pt x="1324323" y="6125414"/>
                      <a:pt x="1301285" y="6145416"/>
                      <a:pt x="1296597" y="6172786"/>
                    </a:cubicBezTo>
                    <a:lnTo>
                      <a:pt x="1298859" y="6200330"/>
                    </a:lnTo>
                    <a:lnTo>
                      <a:pt x="1307655" y="6202089"/>
                    </a:lnTo>
                    <a:cubicBezTo>
                      <a:pt x="1333373" y="6214948"/>
                      <a:pt x="1353732" y="6231022"/>
                      <a:pt x="1359894" y="6256338"/>
                    </a:cubicBezTo>
                    <a:cubicBezTo>
                      <a:pt x="1360257" y="6265762"/>
                      <a:pt x="1360619" y="6275187"/>
                      <a:pt x="1360982" y="6284611"/>
                    </a:cubicBezTo>
                    <a:lnTo>
                      <a:pt x="1367334" y="6289468"/>
                    </a:lnTo>
                    <a:cubicBezTo>
                      <a:pt x="1379390" y="6303532"/>
                      <a:pt x="1380997" y="6322820"/>
                      <a:pt x="1380997" y="6342108"/>
                    </a:cubicBezTo>
                    <a:cubicBezTo>
                      <a:pt x="1380997" y="6426881"/>
                      <a:pt x="1307654" y="6518321"/>
                      <a:pt x="1220977" y="6521178"/>
                    </a:cubicBezTo>
                    <a:lnTo>
                      <a:pt x="904747" y="6514511"/>
                    </a:lnTo>
                    <a:cubicBezTo>
                      <a:pt x="633285" y="6500223"/>
                      <a:pt x="360869" y="6507843"/>
                      <a:pt x="88454" y="6503081"/>
                    </a:cubicBezTo>
                    <a:cubicBezTo>
                      <a:pt x="69404" y="6503081"/>
                      <a:pt x="22021" y="6512043"/>
                      <a:pt x="3924" y="6503470"/>
                    </a:cubicBezTo>
                    <a:cubicBezTo>
                      <a:pt x="-8617" y="5438099"/>
                      <a:pt x="12889" y="1193528"/>
                      <a:pt x="13207" y="110853"/>
                    </a:cubicBezTo>
                    <a:cubicBezTo>
                      <a:pt x="17017" y="71800"/>
                      <a:pt x="6539" y="33700"/>
                      <a:pt x="34162" y="22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3">
                <a:extLst>
                  <a:ext uri="{FF2B5EF4-FFF2-40B4-BE49-F238E27FC236}">
                    <a16:creationId xmlns:a16="http://schemas.microsoft.com/office/drawing/2014/main" id="{0BF4E606-7C15-43D4-BA94-8E674FFB1D55}"/>
                  </a:ext>
                </a:extLst>
              </p:cNvPr>
              <p:cNvSpPr/>
              <p:nvPr/>
            </p:nvSpPr>
            <p:spPr>
              <a:xfrm>
                <a:off x="3111532" y="6332520"/>
                <a:ext cx="1360748" cy="87631"/>
              </a:xfrm>
              <a:custGeom>
                <a:avLst/>
                <a:gdLst>
                  <a:gd name="connsiteX0" fmla="*/ 32142 w 1360748"/>
                  <a:gd name="connsiteY0" fmla="*/ 0 h 87630"/>
                  <a:gd name="connsiteX1" fmla="*/ 1297062 w 1360748"/>
                  <a:gd name="connsiteY1" fmla="*/ 952 h 87630"/>
                  <a:gd name="connsiteX2" fmla="*/ 1306587 w 1360748"/>
                  <a:gd name="connsiteY2" fmla="*/ 2857 h 87630"/>
                  <a:gd name="connsiteX3" fmla="*/ 1359927 w 1360748"/>
                  <a:gd name="connsiteY3" fmla="*/ 85725 h 87630"/>
                  <a:gd name="connsiteX4" fmla="*/ 1357069 w 1360748"/>
                  <a:gd name="connsiteY4" fmla="*/ 87630 h 87630"/>
                  <a:gd name="connsiteX5" fmla="*/ 32142 w 1360748"/>
                  <a:gd name="connsiteY5" fmla="*/ 87630 h 87630"/>
                  <a:gd name="connsiteX6" fmla="*/ 0 w 1360748"/>
                  <a:gd name="connsiteY6" fmla="*/ 87630 h 87630"/>
                  <a:gd name="connsiteX7" fmla="*/ 0 w 1360748"/>
                  <a:gd name="connsiteY7" fmla="*/ 74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60748" h="87630">
                    <a:moveTo>
                      <a:pt x="32142" y="0"/>
                    </a:moveTo>
                    <a:cubicBezTo>
                      <a:pt x="454099" y="0"/>
                      <a:pt x="875104" y="952"/>
                      <a:pt x="1297062" y="952"/>
                    </a:cubicBezTo>
                    <a:cubicBezTo>
                      <a:pt x="1299919" y="952"/>
                      <a:pt x="1302777" y="1905"/>
                      <a:pt x="1306587" y="2857"/>
                    </a:cubicBezTo>
                    <a:cubicBezTo>
                      <a:pt x="1340877" y="20002"/>
                      <a:pt x="1365641" y="42863"/>
                      <a:pt x="1359927" y="85725"/>
                    </a:cubicBezTo>
                    <a:cubicBezTo>
                      <a:pt x="1359927" y="85725"/>
                      <a:pt x="1357069" y="87630"/>
                      <a:pt x="1357069" y="87630"/>
                    </a:cubicBezTo>
                    <a:cubicBezTo>
                      <a:pt x="915109" y="87630"/>
                      <a:pt x="473149" y="87630"/>
                      <a:pt x="32142" y="87630"/>
                    </a:cubicBezTo>
                    <a:lnTo>
                      <a:pt x="0" y="8763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9" name="그룹 3">
            <a:extLst>
              <a:ext uri="{FF2B5EF4-FFF2-40B4-BE49-F238E27FC236}">
                <a16:creationId xmlns:a16="http://schemas.microsoft.com/office/drawing/2014/main" id="{4327589F-8AB5-41C0-A709-9D8E446BB47D}"/>
              </a:ext>
            </a:extLst>
          </p:cNvPr>
          <p:cNvGrpSpPr/>
          <p:nvPr/>
        </p:nvGrpSpPr>
        <p:grpSpPr>
          <a:xfrm>
            <a:off x="7980678" y="1775479"/>
            <a:ext cx="3060863" cy="1116460"/>
            <a:chOff x="467544" y="1934588"/>
            <a:chExt cx="4369376" cy="1116460"/>
          </a:xfrm>
        </p:grpSpPr>
        <p:sp>
          <p:nvSpPr>
            <p:cNvPr id="30" name="Rectangle 137">
              <a:extLst>
                <a:ext uri="{FF2B5EF4-FFF2-40B4-BE49-F238E27FC236}">
                  <a16:creationId xmlns:a16="http://schemas.microsoft.com/office/drawing/2014/main" id="{0A090AB0-DB7D-48F0-9CFF-A329DC45D69D}"/>
                </a:ext>
              </a:extLst>
            </p:cNvPr>
            <p:cNvSpPr/>
            <p:nvPr/>
          </p:nvSpPr>
          <p:spPr>
            <a:xfrm>
              <a:off x="806699" y="2312384"/>
              <a:ext cx="4030221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1" name="Rectangle 138">
              <a:extLst>
                <a:ext uri="{FF2B5EF4-FFF2-40B4-BE49-F238E27FC236}">
                  <a16:creationId xmlns:a16="http://schemas.microsoft.com/office/drawing/2014/main" id="{C7D1A8EA-0E50-4B02-BEB7-3354807E0330}"/>
                </a:ext>
              </a:extLst>
            </p:cNvPr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그룹 3">
            <a:extLst>
              <a:ext uri="{FF2B5EF4-FFF2-40B4-BE49-F238E27FC236}">
                <a16:creationId xmlns:a16="http://schemas.microsoft.com/office/drawing/2014/main" id="{FAD06B74-571C-4EAF-BF39-5347812C35B5}"/>
              </a:ext>
            </a:extLst>
          </p:cNvPr>
          <p:cNvGrpSpPr/>
          <p:nvPr/>
        </p:nvGrpSpPr>
        <p:grpSpPr>
          <a:xfrm>
            <a:off x="1150459" y="1775479"/>
            <a:ext cx="3060863" cy="1116460"/>
            <a:chOff x="467544" y="1934588"/>
            <a:chExt cx="4369376" cy="1116460"/>
          </a:xfrm>
        </p:grpSpPr>
        <p:sp>
          <p:nvSpPr>
            <p:cNvPr id="33" name="Rectangle 143">
              <a:extLst>
                <a:ext uri="{FF2B5EF4-FFF2-40B4-BE49-F238E27FC236}">
                  <a16:creationId xmlns:a16="http://schemas.microsoft.com/office/drawing/2014/main" id="{89629BD3-79DD-40C5-A2DC-6BDE7D505392}"/>
                </a:ext>
              </a:extLst>
            </p:cNvPr>
            <p:cNvSpPr/>
            <p:nvPr/>
          </p:nvSpPr>
          <p:spPr>
            <a:xfrm>
              <a:off x="806699" y="2312384"/>
              <a:ext cx="4030221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4" name="Rectangle 144">
              <a:extLst>
                <a:ext uri="{FF2B5EF4-FFF2-40B4-BE49-F238E27FC236}">
                  <a16:creationId xmlns:a16="http://schemas.microsoft.com/office/drawing/2014/main" id="{FD14D041-3FE1-44DC-A65E-4D7C38219304}"/>
                </a:ext>
              </a:extLst>
            </p:cNvPr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그룹 4">
            <a:extLst>
              <a:ext uri="{FF2B5EF4-FFF2-40B4-BE49-F238E27FC236}">
                <a16:creationId xmlns:a16="http://schemas.microsoft.com/office/drawing/2014/main" id="{A1F5E1FB-CE6D-410C-8FBC-B4937C2CC913}"/>
              </a:ext>
            </a:extLst>
          </p:cNvPr>
          <p:cNvGrpSpPr/>
          <p:nvPr/>
        </p:nvGrpSpPr>
        <p:grpSpPr>
          <a:xfrm>
            <a:off x="8558460" y="4814312"/>
            <a:ext cx="3060863" cy="1116460"/>
            <a:chOff x="467544" y="2816016"/>
            <a:chExt cx="4369376" cy="1116460"/>
          </a:xfrm>
        </p:grpSpPr>
        <p:sp>
          <p:nvSpPr>
            <p:cNvPr id="36" name="Rectangle 140">
              <a:extLst>
                <a:ext uri="{FF2B5EF4-FFF2-40B4-BE49-F238E27FC236}">
                  <a16:creationId xmlns:a16="http://schemas.microsoft.com/office/drawing/2014/main" id="{07F89ECE-A54D-4B34-B172-6D94F937EA55}"/>
                </a:ext>
              </a:extLst>
            </p:cNvPr>
            <p:cNvSpPr/>
            <p:nvPr/>
          </p:nvSpPr>
          <p:spPr>
            <a:xfrm>
              <a:off x="806699" y="3193812"/>
              <a:ext cx="4030221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7" name="Rectangle 141">
              <a:extLst>
                <a:ext uri="{FF2B5EF4-FFF2-40B4-BE49-F238E27FC236}">
                  <a16:creationId xmlns:a16="http://schemas.microsoft.com/office/drawing/2014/main" id="{55A82A5F-F041-468E-97A5-831D8C7A587C}"/>
                </a:ext>
              </a:extLst>
            </p:cNvPr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4. Contents Here D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그룹 4">
            <a:extLst>
              <a:ext uri="{FF2B5EF4-FFF2-40B4-BE49-F238E27FC236}">
                <a16:creationId xmlns:a16="http://schemas.microsoft.com/office/drawing/2014/main" id="{852CA32E-CE24-4BA3-A5A8-4F79B7A7EB85}"/>
              </a:ext>
            </a:extLst>
          </p:cNvPr>
          <p:cNvGrpSpPr/>
          <p:nvPr/>
        </p:nvGrpSpPr>
        <p:grpSpPr>
          <a:xfrm>
            <a:off x="572678" y="4814312"/>
            <a:ext cx="3060863" cy="1116460"/>
            <a:chOff x="467544" y="2816016"/>
            <a:chExt cx="4369376" cy="1116460"/>
          </a:xfrm>
        </p:grpSpPr>
        <p:sp>
          <p:nvSpPr>
            <p:cNvPr id="39" name="Rectangle 146">
              <a:extLst>
                <a:ext uri="{FF2B5EF4-FFF2-40B4-BE49-F238E27FC236}">
                  <a16:creationId xmlns:a16="http://schemas.microsoft.com/office/drawing/2014/main" id="{EF0102DC-8484-4D1B-8C19-E3713D8A2FFD}"/>
                </a:ext>
              </a:extLst>
            </p:cNvPr>
            <p:cNvSpPr/>
            <p:nvPr/>
          </p:nvSpPr>
          <p:spPr>
            <a:xfrm>
              <a:off x="806699" y="3193812"/>
              <a:ext cx="4030221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0" name="Rectangle 147">
              <a:extLst>
                <a:ext uri="{FF2B5EF4-FFF2-40B4-BE49-F238E27FC236}">
                  <a16:creationId xmlns:a16="http://schemas.microsoft.com/office/drawing/2014/main" id="{CF7ED842-560F-4198-A445-42E538D6418C}"/>
                </a:ext>
              </a:extLst>
            </p:cNvPr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30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9900"/>
      </a:accent1>
      <a:accent2>
        <a:srgbClr val="303030"/>
      </a:accent2>
      <a:accent3>
        <a:srgbClr val="FE9900"/>
      </a:accent3>
      <a:accent4>
        <a:srgbClr val="303030"/>
      </a:accent4>
      <a:accent5>
        <a:srgbClr val="FE9900"/>
      </a:accent5>
      <a:accent6>
        <a:srgbClr val="303030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30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9900"/>
      </a:accent1>
      <a:accent2>
        <a:srgbClr val="303030"/>
      </a:accent2>
      <a:accent3>
        <a:srgbClr val="FE9900"/>
      </a:accent3>
      <a:accent4>
        <a:srgbClr val="303030"/>
      </a:accent4>
      <a:accent5>
        <a:srgbClr val="FE9900"/>
      </a:accent5>
      <a:accent6>
        <a:srgbClr val="303030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30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9900"/>
      </a:accent1>
      <a:accent2>
        <a:srgbClr val="303030"/>
      </a:accent2>
      <a:accent3>
        <a:srgbClr val="FE9900"/>
      </a:accent3>
      <a:accent4>
        <a:srgbClr val="303030"/>
      </a:accent4>
      <a:accent5>
        <a:srgbClr val="FE9900"/>
      </a:accent5>
      <a:accent6>
        <a:srgbClr val="303030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2628</TotalTime>
  <Words>4723</Words>
  <Application>Microsoft Office PowerPoint</Application>
  <PresentationFormat>와이드스크린</PresentationFormat>
  <Paragraphs>579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80</cp:revision>
  <dcterms:created xsi:type="dcterms:W3CDTF">2020-01-20T05:08:25Z</dcterms:created>
  <dcterms:modified xsi:type="dcterms:W3CDTF">2025-11-07T19:20:25Z</dcterms:modified>
</cp:coreProperties>
</file>