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97FF"/>
    <a:srgbClr val="D68B1C"/>
    <a:srgbClr val="FF9E1D"/>
    <a:srgbClr val="253600"/>
    <a:srgbClr val="552579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75" y="5108755"/>
            <a:ext cx="7940660" cy="763526"/>
          </a:xfrm>
          <a:effectLst/>
        </p:spPr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4375" y="5872280"/>
            <a:ext cx="7940660" cy="62991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375" y="1443835"/>
            <a:ext cx="792419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375" y="1901950"/>
            <a:ext cx="7924190" cy="3817625"/>
          </a:xfrm>
        </p:spPr>
        <p:txBody>
          <a:bodyPr/>
          <a:lstStyle>
            <a:lvl1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0604" y="527605"/>
            <a:ext cx="7024429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0605" y="1443835"/>
            <a:ext cx="7024429" cy="4275740"/>
          </a:xfrm>
        </p:spPr>
        <p:txBody>
          <a:bodyPr/>
          <a:lstStyle>
            <a:lvl1pPr>
              <a:defRPr sz="28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54654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84517"/>
            <a:ext cx="4040188" cy="3035058"/>
          </a:xfrm>
        </p:spPr>
        <p:txBody>
          <a:bodyPr/>
          <a:lstStyle>
            <a:lvl1pPr>
              <a:defRPr sz="24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40000"/>
                    <a:lumOff val="6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40000"/>
                    <a:lumOff val="6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40000"/>
                    <a:lumOff val="6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40000"/>
                    <a:lumOff val="6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54654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84517"/>
            <a:ext cx="4041775" cy="3035058"/>
          </a:xfrm>
        </p:spPr>
        <p:txBody>
          <a:bodyPr/>
          <a:lstStyle>
            <a:lvl1pPr>
              <a:defRPr sz="24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40000"/>
                    <a:lumOff val="6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40000"/>
                    <a:lumOff val="6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40000"/>
                    <a:lumOff val="6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40000"/>
                    <a:lumOff val="6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58</Words>
  <Application>Microsoft Office PowerPoint</Application>
  <PresentationFormat>On-screen Show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Majo</cp:lastModifiedBy>
  <cp:revision>49</cp:revision>
  <dcterms:created xsi:type="dcterms:W3CDTF">2013-08-21T19:17:07Z</dcterms:created>
  <dcterms:modified xsi:type="dcterms:W3CDTF">2016-07-15T14:43:18Z</dcterms:modified>
</cp:coreProperties>
</file>