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0"/>
            <a:ext cx="7596336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</a:t>
            </a:r>
            <a:r>
              <a:rPr lang="en-US" altLang="ko-KR" dirty="0" smtClean="0"/>
              <a:t>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712" y="1200151"/>
            <a:ext cx="6707088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79083" y="2755255"/>
            <a:ext cx="38164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79082" y="1779662"/>
            <a:ext cx="38164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90067" y="127451"/>
            <a:ext cx="1134372" cy="6861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14" y="339502"/>
            <a:ext cx="962333" cy="23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2014-11-07T21:17:33Z</dcterms:modified>
</cp:coreProperties>
</file>