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4345230"/>
            <a:ext cx="8246070" cy="1374346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719575"/>
            <a:ext cx="8246070" cy="610820"/>
          </a:xfrm>
        </p:spPr>
        <p:txBody>
          <a:bodyPr>
            <a:no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1"/>
            <a:ext cx="8229600" cy="407150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144383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6" y="2207360"/>
            <a:ext cx="6566314" cy="412303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345230"/>
            <a:ext cx="8246070" cy="1374346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719575"/>
            <a:ext cx="8246070" cy="6108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Click to edit Master subtitle style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36</cp:revision>
  <dcterms:created xsi:type="dcterms:W3CDTF">2013-08-21T19:17:07Z</dcterms:created>
  <dcterms:modified xsi:type="dcterms:W3CDTF">2013-11-20T19:20:06Z</dcterms:modified>
</cp:coreProperties>
</file>