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9" r:id="rId4"/>
    <p:sldId id="360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3CD-4929-9E24-F219A80146DD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3CD-4929-9E24-F219A80146D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CD-4929-9E24-F219A80146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992-41B1-84FC-5A2CD3BCB266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5992-41B1-84FC-5A2CD3BCB26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92-41B1-84FC-5A2CD3BCB2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40A-435B-8FEC-40DD748377E0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F40A-435B-8FEC-40DD748377E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0A-435B-8FEC-40DD748377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DD7-40B7-BAF8-8759FCCF4453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9DD7-40B7-BAF8-8759FCCF445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D7-40B7-BAF8-8759FCCF4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250-4638-8659-562B1B611D3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250-4638-8659-562B1B611D3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250-4638-8659-562B1B611D3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C250-4638-8659-562B1B611D3E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42</c:v>
                </c:pt>
                <c:pt idx="2">
                  <c:v>56</c:v>
                </c:pt>
                <c:pt idx="3">
                  <c:v>71</c:v>
                </c:pt>
                <c:pt idx="4">
                  <c:v>36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8-C250-4638-8659-562B1B611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518862847"/>
        <c:axId val="518864511"/>
        <c:axId val="0"/>
      </c:bar3DChart>
      <c:catAx>
        <c:axId val="518862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864511"/>
        <c:crosses val="autoZero"/>
        <c:auto val="1"/>
        <c:lblAlgn val="ctr"/>
        <c:lblOffset val="100"/>
        <c:noMultiLvlLbl val="0"/>
      </c:catAx>
      <c:valAx>
        <c:axId val="518864511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51886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87F238CE-749C-4175-A41A-B09E703BE70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82FE827-9FF1-46BC-A04E-C3488E68B7A3}"/>
              </a:ext>
            </a:extLst>
          </p:cNvPr>
          <p:cNvSpPr/>
          <p:nvPr userDrawn="1"/>
        </p:nvSpPr>
        <p:spPr>
          <a:xfrm>
            <a:off x="0" y="0"/>
            <a:ext cx="12192000" cy="42497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35387570-A0E3-4861-9A55-FFD3F5ACF3CE}"/>
              </a:ext>
            </a:extLst>
          </p:cNvPr>
          <p:cNvGrpSpPr/>
          <p:nvPr userDrawn="1"/>
        </p:nvGrpSpPr>
        <p:grpSpPr>
          <a:xfrm>
            <a:off x="6357379" y="701878"/>
            <a:ext cx="5179940" cy="2846026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AB97186-BDFA-41F7-9A67-9256EAA538B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B97C42-CCF1-4A6C-8B5B-A7675AE2397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81027FE-AB80-49CB-8408-B04622DCD7B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ADE743D-5E99-4C87-976A-A5DB9604C59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07ACA27-68AC-4600-94B1-A3025E9B5AB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065F06-F719-4038-A33A-95F708E961E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C0EE3A6-81D8-4F58-9097-B64E666C499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E6E20AEF-5E2F-4976-A561-A45F58E69E1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EA7BC0F-052F-4211-9494-0E672EFD57C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33113B8-6CBE-4D7D-AEB6-D6DB13F1E35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9FF68E1-63A1-439F-A3B5-0354700BF21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11F4108-B308-4693-89FF-04BEF9EE45E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9FEB1B6B-F741-4FAD-9208-2364C85496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53321" y="861723"/>
            <a:ext cx="3814976" cy="229875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0DDF6FE0-281C-4D2F-A786-8A4549C10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85633" y="1708875"/>
            <a:ext cx="6624970" cy="28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97A4AB4-28AF-4933-8D79-FA2A00E5AF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BD4CE2F6-28E8-4441-BFB4-5627240BB3D9}"/>
              </a:ext>
            </a:extLst>
          </p:cNvPr>
          <p:cNvSpPr/>
          <p:nvPr userDrawn="1"/>
        </p:nvSpPr>
        <p:spPr>
          <a:xfrm>
            <a:off x="0" y="0"/>
            <a:ext cx="388775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DD2349-AC71-4BA4-A8DA-6CAF1F1BE0F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887755" y="0"/>
            <a:ext cx="8304245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15">
            <a:extLst>
              <a:ext uri="{FF2B5EF4-FFF2-40B4-BE49-F238E27FC236}">
                <a16:creationId xmlns:a16="http://schemas.microsoft.com/office/drawing/2014/main" id="{349A6F25-D684-43E9-989A-FC348DCF8785}"/>
              </a:ext>
            </a:extLst>
          </p:cNvPr>
          <p:cNvGrpSpPr/>
          <p:nvPr userDrawn="1"/>
        </p:nvGrpSpPr>
        <p:grpSpPr>
          <a:xfrm>
            <a:off x="8849596" y="1640697"/>
            <a:ext cx="2368653" cy="2327423"/>
            <a:chOff x="854381" y="1786930"/>
            <a:chExt cx="2080490" cy="2044276"/>
          </a:xfrm>
          <a:solidFill>
            <a:schemeClr val="accent4"/>
          </a:solidFill>
        </p:grpSpPr>
        <p:sp>
          <p:nvSpPr>
            <p:cNvPr id="5" name="Chord 16">
              <a:extLst>
                <a:ext uri="{FF2B5EF4-FFF2-40B4-BE49-F238E27FC236}">
                  <a16:creationId xmlns:a16="http://schemas.microsoft.com/office/drawing/2014/main" id="{CB42EC0F-9376-4419-8D61-4ECF695F8A62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hord 17">
              <a:extLst>
                <a:ext uri="{FF2B5EF4-FFF2-40B4-BE49-F238E27FC236}">
                  <a16:creationId xmlns:a16="http://schemas.microsoft.com/office/drawing/2014/main" id="{A2BA0EC1-99A9-48F1-8A30-8E74C37AF9AE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5FF4291B-7A2C-4736-B558-E2BF67FBEF9C}"/>
              </a:ext>
            </a:extLst>
          </p:cNvPr>
          <p:cNvGrpSpPr/>
          <p:nvPr userDrawn="1"/>
        </p:nvGrpSpPr>
        <p:grpSpPr>
          <a:xfrm>
            <a:off x="6123306" y="1640697"/>
            <a:ext cx="2368653" cy="2327423"/>
            <a:chOff x="854381" y="1786930"/>
            <a:chExt cx="2080490" cy="2044276"/>
          </a:xfrm>
          <a:solidFill>
            <a:schemeClr val="accent3"/>
          </a:solidFill>
        </p:grpSpPr>
        <p:sp>
          <p:nvSpPr>
            <p:cNvPr id="8" name="Chord 13">
              <a:extLst>
                <a:ext uri="{FF2B5EF4-FFF2-40B4-BE49-F238E27FC236}">
                  <a16:creationId xmlns:a16="http://schemas.microsoft.com/office/drawing/2014/main" id="{E5185914-0E0D-4C18-8BBF-4CB816B22973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hord 14">
              <a:extLst>
                <a:ext uri="{FF2B5EF4-FFF2-40B4-BE49-F238E27FC236}">
                  <a16:creationId xmlns:a16="http://schemas.microsoft.com/office/drawing/2014/main" id="{C9BAF8FB-A2CE-4A0C-AE5C-46C1E1B00FD4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67A35F-2462-4BDA-943D-E23FFEA8228E}"/>
              </a:ext>
            </a:extLst>
          </p:cNvPr>
          <p:cNvGrpSpPr/>
          <p:nvPr userDrawn="1"/>
        </p:nvGrpSpPr>
        <p:grpSpPr>
          <a:xfrm>
            <a:off x="3397016" y="1640697"/>
            <a:ext cx="2368653" cy="2327423"/>
            <a:chOff x="854381" y="1786930"/>
            <a:chExt cx="2080490" cy="2044276"/>
          </a:xfrm>
          <a:solidFill>
            <a:schemeClr val="accent2"/>
          </a:solidFill>
        </p:grpSpPr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F6C9A1B9-C186-4B87-B5FF-7647AC112CFC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hord 11">
              <a:extLst>
                <a:ext uri="{FF2B5EF4-FFF2-40B4-BE49-F238E27FC236}">
                  <a16:creationId xmlns:a16="http://schemas.microsoft.com/office/drawing/2014/main" id="{116A8905-12A5-4E46-A325-D8AA4BF8FB64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id="{060ED8B7-1780-4283-A506-3304B6EFE3BB}"/>
              </a:ext>
            </a:extLst>
          </p:cNvPr>
          <p:cNvGrpSpPr/>
          <p:nvPr userDrawn="1"/>
        </p:nvGrpSpPr>
        <p:grpSpPr>
          <a:xfrm>
            <a:off x="716373" y="1640698"/>
            <a:ext cx="2368653" cy="2327423"/>
            <a:chOff x="854381" y="1786930"/>
            <a:chExt cx="2080490" cy="2044276"/>
          </a:xfrm>
        </p:grpSpPr>
        <p:sp>
          <p:nvSpPr>
            <p:cNvPr id="14" name="Chord 1">
              <a:extLst>
                <a:ext uri="{FF2B5EF4-FFF2-40B4-BE49-F238E27FC236}">
                  <a16:creationId xmlns:a16="http://schemas.microsoft.com/office/drawing/2014/main" id="{A83A0F11-4E2A-4128-9909-ED0A2C64F750}"/>
                </a:ext>
              </a:extLst>
            </p:cNvPr>
            <p:cNvSpPr/>
            <p:nvPr userDrawn="1"/>
          </p:nvSpPr>
          <p:spPr>
            <a:xfrm rot="2768328">
              <a:off x="1062871" y="1786930"/>
              <a:ext cx="1872000" cy="1872000"/>
            </a:xfrm>
            <a:prstGeom prst="chord">
              <a:avLst>
                <a:gd name="adj1" fmla="val 5420356"/>
                <a:gd name="adj2" fmla="val 1620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hord 7">
              <a:extLst>
                <a:ext uri="{FF2B5EF4-FFF2-40B4-BE49-F238E27FC236}">
                  <a16:creationId xmlns:a16="http://schemas.microsoft.com/office/drawing/2014/main" id="{EA240C15-92D4-4C82-89BD-E3CB9DBE8051}"/>
                </a:ext>
              </a:extLst>
            </p:cNvPr>
            <p:cNvSpPr/>
            <p:nvPr userDrawn="1"/>
          </p:nvSpPr>
          <p:spPr>
            <a:xfrm rot="13500000">
              <a:off x="854381" y="1959206"/>
              <a:ext cx="1872000" cy="1872000"/>
            </a:xfrm>
            <a:prstGeom prst="chord">
              <a:avLst>
                <a:gd name="adj1" fmla="val 5420356"/>
                <a:gd name="adj2" fmla="val 1634294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AAFE9571-C701-4BBC-8DD1-D22B90DC04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9053" y="1868409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72DB8784-D5BB-421F-91A9-920F4721C27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4534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79D04E7-6263-461B-B051-C5546503D0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163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28BFBF40-18B0-4721-8D45-F9474DA7CBF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97922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9BBF72CF-6564-4AA3-8EE2-384EF2B4354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8D48161-AA73-4C2D-A331-749973B82A7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1B29EEB-4B04-4C71-96D0-321D7A85889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7E6AD3C6-0FD1-40BE-B511-E086D1C83B2A}"/>
              </a:ext>
            </a:extLst>
          </p:cNvPr>
          <p:cNvSpPr txBox="1"/>
          <p:nvPr/>
        </p:nvSpPr>
        <p:spPr>
          <a:xfrm>
            <a:off x="-2" y="6513577"/>
            <a:ext cx="1219199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572189-DD33-44D5-9FB2-BF3B3B48A728}"/>
              </a:ext>
            </a:extLst>
          </p:cNvPr>
          <p:cNvSpPr txBox="1"/>
          <p:nvPr/>
        </p:nvSpPr>
        <p:spPr>
          <a:xfrm>
            <a:off x="-3" y="5188301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83CB92-C9A0-4D3E-9138-6723954AA601}"/>
              </a:ext>
            </a:extLst>
          </p:cNvPr>
          <p:cNvSpPr txBox="1"/>
          <p:nvPr/>
        </p:nvSpPr>
        <p:spPr>
          <a:xfrm>
            <a:off x="-3" y="6111631"/>
            <a:ext cx="1219199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E293D7E5-F951-4C01-96E4-15E9E4BB5851}"/>
              </a:ext>
            </a:extLst>
          </p:cNvPr>
          <p:cNvSpPr/>
          <p:nvPr/>
        </p:nvSpPr>
        <p:spPr>
          <a:xfrm>
            <a:off x="5253701" y="4733094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4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aphic 9">
            <a:extLst>
              <a:ext uri="{FF2B5EF4-FFF2-40B4-BE49-F238E27FC236}">
                <a16:creationId xmlns:a16="http://schemas.microsoft.com/office/drawing/2014/main" id="{9EEEE306-4E2D-441C-B421-82E9343BE231}"/>
              </a:ext>
            </a:extLst>
          </p:cNvPr>
          <p:cNvGrpSpPr/>
          <p:nvPr/>
        </p:nvGrpSpPr>
        <p:grpSpPr>
          <a:xfrm>
            <a:off x="4283208" y="2247064"/>
            <a:ext cx="3625584" cy="2028774"/>
            <a:chOff x="-24359" y="3903"/>
            <a:chExt cx="12241926" cy="6850236"/>
          </a:xfrm>
        </p:grpSpPr>
        <p:grpSp>
          <p:nvGrpSpPr>
            <p:cNvPr id="30" name="Graphic 9">
              <a:extLst>
                <a:ext uri="{FF2B5EF4-FFF2-40B4-BE49-F238E27FC236}">
                  <a16:creationId xmlns:a16="http://schemas.microsoft.com/office/drawing/2014/main" id="{74A9C4EE-49CB-41DE-9BBD-7FD8D239C302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38" name="Freeform: Shape 153">
                <a:extLst>
                  <a:ext uri="{FF2B5EF4-FFF2-40B4-BE49-F238E27FC236}">
                    <a16:creationId xmlns:a16="http://schemas.microsoft.com/office/drawing/2014/main" id="{F6595FCE-A97B-4415-874D-CE34CB10FB0F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54">
                <a:extLst>
                  <a:ext uri="{FF2B5EF4-FFF2-40B4-BE49-F238E27FC236}">
                    <a16:creationId xmlns:a16="http://schemas.microsoft.com/office/drawing/2014/main" id="{6A8BBF3F-97CD-4A46-A9FF-3DAB9CC22AD1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55">
                <a:extLst>
                  <a:ext uri="{FF2B5EF4-FFF2-40B4-BE49-F238E27FC236}">
                    <a16:creationId xmlns:a16="http://schemas.microsoft.com/office/drawing/2014/main" id="{516EDAF2-5C4A-4AE8-ADBC-D2F41EC030FE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56">
                <a:extLst>
                  <a:ext uri="{FF2B5EF4-FFF2-40B4-BE49-F238E27FC236}">
                    <a16:creationId xmlns:a16="http://schemas.microsoft.com/office/drawing/2014/main" id="{ED0D77BD-08C8-427E-8808-C8D7C1CFFF42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57">
                <a:extLst>
                  <a:ext uri="{FF2B5EF4-FFF2-40B4-BE49-F238E27FC236}">
                    <a16:creationId xmlns:a16="http://schemas.microsoft.com/office/drawing/2014/main" id="{8B73B697-A8CD-43F4-80AF-CAF397DF4BC8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58">
                <a:extLst>
                  <a:ext uri="{FF2B5EF4-FFF2-40B4-BE49-F238E27FC236}">
                    <a16:creationId xmlns:a16="http://schemas.microsoft.com/office/drawing/2014/main" id="{47276A36-4BE6-45AB-BE2D-99E0C3164990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59">
                <a:extLst>
                  <a:ext uri="{FF2B5EF4-FFF2-40B4-BE49-F238E27FC236}">
                    <a16:creationId xmlns:a16="http://schemas.microsoft.com/office/drawing/2014/main" id="{46905706-3B78-4DEC-9397-23D0E518CA43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60">
                <a:extLst>
                  <a:ext uri="{FF2B5EF4-FFF2-40B4-BE49-F238E27FC236}">
                    <a16:creationId xmlns:a16="http://schemas.microsoft.com/office/drawing/2014/main" id="{6D3B27E6-69D1-4D27-9D64-19E08883054F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146">
              <a:extLst>
                <a:ext uri="{FF2B5EF4-FFF2-40B4-BE49-F238E27FC236}">
                  <a16:creationId xmlns:a16="http://schemas.microsoft.com/office/drawing/2014/main" id="{C93A13D7-0F42-4450-9239-365F586C1359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aphic 9">
              <a:extLst>
                <a:ext uri="{FF2B5EF4-FFF2-40B4-BE49-F238E27FC236}">
                  <a16:creationId xmlns:a16="http://schemas.microsoft.com/office/drawing/2014/main" id="{DA722F49-9D98-4152-8EF6-44E9FB818405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34" name="Freeform: Shape 149">
                <a:extLst>
                  <a:ext uri="{FF2B5EF4-FFF2-40B4-BE49-F238E27FC236}">
                    <a16:creationId xmlns:a16="http://schemas.microsoft.com/office/drawing/2014/main" id="{FAAB227A-9DF0-4330-A54D-834485F31538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50">
                <a:extLst>
                  <a:ext uri="{FF2B5EF4-FFF2-40B4-BE49-F238E27FC236}">
                    <a16:creationId xmlns:a16="http://schemas.microsoft.com/office/drawing/2014/main" id="{02EEE2AB-DF81-4FD1-80CD-A1D905E103B8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51">
                <a:extLst>
                  <a:ext uri="{FF2B5EF4-FFF2-40B4-BE49-F238E27FC236}">
                    <a16:creationId xmlns:a16="http://schemas.microsoft.com/office/drawing/2014/main" id="{2BDCA706-898A-4531-82AA-1F17DFBEFE30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52">
                <a:extLst>
                  <a:ext uri="{FF2B5EF4-FFF2-40B4-BE49-F238E27FC236}">
                    <a16:creationId xmlns:a16="http://schemas.microsoft.com/office/drawing/2014/main" id="{55EBF472-0325-40DA-AC9C-57A770AEB940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: Shape 148">
              <a:extLst>
                <a:ext uri="{FF2B5EF4-FFF2-40B4-BE49-F238E27FC236}">
                  <a16:creationId xmlns:a16="http://schemas.microsoft.com/office/drawing/2014/main" id="{C1249042-16B9-4BF8-AE69-2A6C2B7EAA4E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Oval 279">
            <a:extLst>
              <a:ext uri="{FF2B5EF4-FFF2-40B4-BE49-F238E27FC236}">
                <a16:creationId xmlns:a16="http://schemas.microsoft.com/office/drawing/2014/main" id="{75DC9642-0A17-454D-9DB0-2F11335313E8}"/>
              </a:ext>
            </a:extLst>
          </p:cNvPr>
          <p:cNvSpPr/>
          <p:nvPr/>
        </p:nvSpPr>
        <p:spPr>
          <a:xfrm>
            <a:off x="707404" y="4599954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그룹 4">
            <a:extLst>
              <a:ext uri="{FF2B5EF4-FFF2-40B4-BE49-F238E27FC236}">
                <a16:creationId xmlns:a16="http://schemas.microsoft.com/office/drawing/2014/main" id="{08834B56-E8CC-4EB3-9A88-5AD11FDD80B2}"/>
              </a:ext>
            </a:extLst>
          </p:cNvPr>
          <p:cNvGrpSpPr/>
          <p:nvPr/>
        </p:nvGrpSpPr>
        <p:grpSpPr>
          <a:xfrm>
            <a:off x="1270264" y="4674032"/>
            <a:ext cx="1692000" cy="1480441"/>
            <a:chOff x="1254019" y="5143184"/>
            <a:chExt cx="1692000" cy="1480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E7F68AB-6DA4-435D-9E4E-737D6FE34CA6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A52DDD8-D909-4566-862E-9776D3C5B7F9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50" name="Oval 283">
            <a:extLst>
              <a:ext uri="{FF2B5EF4-FFF2-40B4-BE49-F238E27FC236}">
                <a16:creationId xmlns:a16="http://schemas.microsoft.com/office/drawing/2014/main" id="{4BA61FFA-15E2-4C92-A6BF-E513F5A57AEF}"/>
              </a:ext>
            </a:extLst>
          </p:cNvPr>
          <p:cNvSpPr/>
          <p:nvPr/>
        </p:nvSpPr>
        <p:spPr>
          <a:xfrm>
            <a:off x="3547252" y="4599954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1" name="그룹 6">
            <a:extLst>
              <a:ext uri="{FF2B5EF4-FFF2-40B4-BE49-F238E27FC236}">
                <a16:creationId xmlns:a16="http://schemas.microsoft.com/office/drawing/2014/main" id="{A6371700-D2E2-4A87-ADB7-9262B1510932}"/>
              </a:ext>
            </a:extLst>
          </p:cNvPr>
          <p:cNvGrpSpPr/>
          <p:nvPr/>
        </p:nvGrpSpPr>
        <p:grpSpPr>
          <a:xfrm>
            <a:off x="4110112" y="4661319"/>
            <a:ext cx="1692000" cy="1480441"/>
            <a:chOff x="4530549" y="5130471"/>
            <a:chExt cx="1692000" cy="148044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1494A6E-6244-453C-9053-5F00743D26F7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6072654-4629-4292-B40A-248CC7DD71FD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54" name="Oval 287">
            <a:extLst>
              <a:ext uri="{FF2B5EF4-FFF2-40B4-BE49-F238E27FC236}">
                <a16:creationId xmlns:a16="http://schemas.microsoft.com/office/drawing/2014/main" id="{87D21A31-7FD8-4E60-953E-DB1C85715EF8}"/>
              </a:ext>
            </a:extLst>
          </p:cNvPr>
          <p:cNvSpPr/>
          <p:nvPr/>
        </p:nvSpPr>
        <p:spPr>
          <a:xfrm>
            <a:off x="6387100" y="4599954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5" name="그룹 7">
            <a:extLst>
              <a:ext uri="{FF2B5EF4-FFF2-40B4-BE49-F238E27FC236}">
                <a16:creationId xmlns:a16="http://schemas.microsoft.com/office/drawing/2014/main" id="{E7C1A3BB-160E-4573-BE6C-6738B8B59A5D}"/>
              </a:ext>
            </a:extLst>
          </p:cNvPr>
          <p:cNvGrpSpPr/>
          <p:nvPr/>
        </p:nvGrpSpPr>
        <p:grpSpPr>
          <a:xfrm>
            <a:off x="6949960" y="4658131"/>
            <a:ext cx="1692000" cy="1480441"/>
            <a:chOff x="6690464" y="5127283"/>
            <a:chExt cx="1692000" cy="148044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2B834D0-22D0-4668-A974-ACD731A21657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676BF2B-07BB-41E0-94A6-5B5E1AB8D4AA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58" name="Oval 291">
            <a:extLst>
              <a:ext uri="{FF2B5EF4-FFF2-40B4-BE49-F238E27FC236}">
                <a16:creationId xmlns:a16="http://schemas.microsoft.com/office/drawing/2014/main" id="{3155014A-AD13-41D4-A325-EB0F6D25B226}"/>
              </a:ext>
            </a:extLst>
          </p:cNvPr>
          <p:cNvSpPr/>
          <p:nvPr/>
        </p:nvSpPr>
        <p:spPr>
          <a:xfrm>
            <a:off x="9226948" y="4599954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그룹 8">
            <a:extLst>
              <a:ext uri="{FF2B5EF4-FFF2-40B4-BE49-F238E27FC236}">
                <a16:creationId xmlns:a16="http://schemas.microsoft.com/office/drawing/2014/main" id="{A7C77CAE-E6E1-4F55-8B97-4D6DD23F3D6E}"/>
              </a:ext>
            </a:extLst>
          </p:cNvPr>
          <p:cNvGrpSpPr/>
          <p:nvPr/>
        </p:nvGrpSpPr>
        <p:grpSpPr>
          <a:xfrm>
            <a:off x="9789809" y="4635893"/>
            <a:ext cx="1692000" cy="1480441"/>
            <a:chOff x="8850379" y="5105045"/>
            <a:chExt cx="1692000" cy="1480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F15CAD3-21E2-49AC-91B7-F6E96815B444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16F4A7C-7091-47B9-A870-B42A4783C89A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62" name="Rectangle 30">
            <a:extLst>
              <a:ext uri="{FF2B5EF4-FFF2-40B4-BE49-F238E27FC236}">
                <a16:creationId xmlns:a16="http://schemas.microsoft.com/office/drawing/2014/main" id="{77659F6A-94CD-4DAA-80C0-F94B08236933}"/>
              </a:ext>
            </a:extLst>
          </p:cNvPr>
          <p:cNvSpPr/>
          <p:nvPr/>
        </p:nvSpPr>
        <p:spPr>
          <a:xfrm>
            <a:off x="848108" y="4736091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F7346D7D-5B6B-4CF7-9F27-B4A96DB92664}"/>
              </a:ext>
            </a:extLst>
          </p:cNvPr>
          <p:cNvSpPr/>
          <p:nvPr/>
        </p:nvSpPr>
        <p:spPr>
          <a:xfrm flipH="1">
            <a:off x="3647113" y="4742477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27">
            <a:extLst>
              <a:ext uri="{FF2B5EF4-FFF2-40B4-BE49-F238E27FC236}">
                <a16:creationId xmlns:a16="http://schemas.microsoft.com/office/drawing/2014/main" id="{04A60D46-98D6-48C1-9585-047787F975D2}"/>
              </a:ext>
            </a:extLst>
          </p:cNvPr>
          <p:cNvSpPr/>
          <p:nvPr/>
        </p:nvSpPr>
        <p:spPr>
          <a:xfrm>
            <a:off x="6527545" y="4742477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Oval 21">
            <a:extLst>
              <a:ext uri="{FF2B5EF4-FFF2-40B4-BE49-F238E27FC236}">
                <a16:creationId xmlns:a16="http://schemas.microsoft.com/office/drawing/2014/main" id="{31F408D8-87B2-492A-88A1-D1FE9D118278}"/>
              </a:ext>
            </a:extLst>
          </p:cNvPr>
          <p:cNvSpPr>
            <a:spLocks noChangeAspect="1"/>
          </p:cNvSpPr>
          <p:nvPr/>
        </p:nvSpPr>
        <p:spPr>
          <a:xfrm>
            <a:off x="9343899" y="4706348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ectangle 58">
            <a:extLst>
              <a:ext uri="{FF2B5EF4-FFF2-40B4-BE49-F238E27FC236}">
                <a16:creationId xmlns:a16="http://schemas.microsoft.com/office/drawing/2014/main" id="{54E01CCD-C571-4EB8-B7B5-EBBAA84ECB13}"/>
              </a:ext>
            </a:extLst>
          </p:cNvPr>
          <p:cNvSpPr/>
          <p:nvPr/>
        </p:nvSpPr>
        <p:spPr>
          <a:xfrm>
            <a:off x="4485708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</a:rPr>
              <a:t>Text A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67" name="Rectangle 59">
            <a:extLst>
              <a:ext uri="{FF2B5EF4-FFF2-40B4-BE49-F238E27FC236}">
                <a16:creationId xmlns:a16="http://schemas.microsoft.com/office/drawing/2014/main" id="{4BBE1ADE-4E30-4513-AD54-EFD6411B386E}"/>
              </a:ext>
            </a:extLst>
          </p:cNvPr>
          <p:cNvSpPr/>
          <p:nvPr/>
        </p:nvSpPr>
        <p:spPr>
          <a:xfrm>
            <a:off x="5286274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Text B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68" name="Rectangle 60">
            <a:extLst>
              <a:ext uri="{FF2B5EF4-FFF2-40B4-BE49-F238E27FC236}">
                <a16:creationId xmlns:a16="http://schemas.microsoft.com/office/drawing/2014/main" id="{61492092-8B5F-44CB-8C15-9655F9B3E55F}"/>
              </a:ext>
            </a:extLst>
          </p:cNvPr>
          <p:cNvSpPr/>
          <p:nvPr/>
        </p:nvSpPr>
        <p:spPr>
          <a:xfrm>
            <a:off x="6086840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</a:rPr>
              <a:t>Text C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69" name="Rectangle 61">
            <a:extLst>
              <a:ext uri="{FF2B5EF4-FFF2-40B4-BE49-F238E27FC236}">
                <a16:creationId xmlns:a16="http://schemas.microsoft.com/office/drawing/2014/main" id="{FEA0CD12-7A5F-42AA-B830-ED4AC831002D}"/>
              </a:ext>
            </a:extLst>
          </p:cNvPr>
          <p:cNvSpPr/>
          <p:nvPr/>
        </p:nvSpPr>
        <p:spPr>
          <a:xfrm>
            <a:off x="6887406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Text D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70" name="Group 28">
            <a:extLst>
              <a:ext uri="{FF2B5EF4-FFF2-40B4-BE49-F238E27FC236}">
                <a16:creationId xmlns:a16="http://schemas.microsoft.com/office/drawing/2014/main" id="{8FB03B29-131F-4320-9005-F801A30D347A}"/>
              </a:ext>
            </a:extLst>
          </p:cNvPr>
          <p:cNvGrpSpPr/>
          <p:nvPr/>
        </p:nvGrpSpPr>
        <p:grpSpPr>
          <a:xfrm>
            <a:off x="8594512" y="2222469"/>
            <a:ext cx="2915277" cy="1292662"/>
            <a:chOff x="3017859" y="4283314"/>
            <a:chExt cx="1890849" cy="129266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CB22985-8E8D-48A2-B254-64BD9D98E2E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8C47DB2-DD93-4F06-9341-D1644BB3F7B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38">
            <a:extLst>
              <a:ext uri="{FF2B5EF4-FFF2-40B4-BE49-F238E27FC236}">
                <a16:creationId xmlns:a16="http://schemas.microsoft.com/office/drawing/2014/main" id="{831CFB1D-F20B-4964-A2C3-58DD7402D2DF}"/>
              </a:ext>
            </a:extLst>
          </p:cNvPr>
          <p:cNvGrpSpPr/>
          <p:nvPr/>
        </p:nvGrpSpPr>
        <p:grpSpPr>
          <a:xfrm>
            <a:off x="682212" y="2222469"/>
            <a:ext cx="2737242" cy="1292662"/>
            <a:chOff x="3021856" y="4283314"/>
            <a:chExt cx="1886852" cy="129266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71CA243-4FF4-4E4C-AE1B-AF2DED20A06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4944756-1F42-4502-A677-1477D6F5ED5B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984BFC-98DE-4980-88D9-2DCE24331A3A}"/>
              </a:ext>
            </a:extLst>
          </p:cNvPr>
          <p:cNvSpPr txBox="1"/>
          <p:nvPr/>
        </p:nvSpPr>
        <p:spPr>
          <a:xfrm>
            <a:off x="694464" y="1322748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73A562-E0EF-48BA-BA98-F320048C47B5}"/>
              </a:ext>
            </a:extLst>
          </p:cNvPr>
          <p:cNvSpPr txBox="1"/>
          <p:nvPr/>
        </p:nvSpPr>
        <p:spPr>
          <a:xfrm>
            <a:off x="683833" y="561926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15EB9D-52C2-4803-99AF-E46EA67DB470}"/>
              </a:ext>
            </a:extLst>
          </p:cNvPr>
          <p:cNvSpPr txBox="1"/>
          <p:nvPr/>
        </p:nvSpPr>
        <p:spPr>
          <a:xfrm>
            <a:off x="683835" y="1989205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5D5516-0E67-4A1C-A58A-D51BE633DB5A}"/>
              </a:ext>
            </a:extLst>
          </p:cNvPr>
          <p:cNvSpPr txBox="1"/>
          <p:nvPr/>
        </p:nvSpPr>
        <p:spPr>
          <a:xfrm>
            <a:off x="8225962" y="4838694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234A7B9-22F3-4CF2-93CD-EAD7BAEDD5FD}"/>
              </a:ext>
            </a:extLst>
          </p:cNvPr>
          <p:cNvGrpSpPr/>
          <p:nvPr/>
        </p:nvGrpSpPr>
        <p:grpSpPr>
          <a:xfrm>
            <a:off x="6467192" y="2478709"/>
            <a:ext cx="3125862" cy="3888187"/>
            <a:chOff x="6750133" y="2845273"/>
            <a:chExt cx="1881179" cy="2339955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BE258ADB-6AC0-4944-B9C5-150587B3E622}"/>
                </a:ext>
              </a:extLst>
            </p:cNvPr>
            <p:cNvGrpSpPr/>
            <p:nvPr/>
          </p:nvGrpSpPr>
          <p:grpSpPr>
            <a:xfrm>
              <a:off x="7545529" y="2845273"/>
              <a:ext cx="920762" cy="1786785"/>
              <a:chOff x="7545529" y="2845273"/>
              <a:chExt cx="920762" cy="1786785"/>
            </a:xfrm>
          </p:grpSpPr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id="{1CA5471A-F6CA-4537-8742-9721081C08DE}"/>
                  </a:ext>
                </a:extLst>
              </p:cNvPr>
              <p:cNvGrpSpPr/>
              <p:nvPr/>
            </p:nvGrpSpPr>
            <p:grpSpPr>
              <a:xfrm rot="871370">
                <a:off x="8370345" y="3383915"/>
                <a:ext cx="72000" cy="463741"/>
                <a:chOff x="9050332" y="2852529"/>
                <a:chExt cx="224391" cy="937304"/>
              </a:xfrm>
              <a:solidFill>
                <a:schemeClr val="accent2"/>
              </a:solidFill>
            </p:grpSpPr>
            <p:sp>
              <p:nvSpPr>
                <p:cNvPr id="19" name="직사각형 18">
                  <a:extLst>
                    <a:ext uri="{FF2B5EF4-FFF2-40B4-BE49-F238E27FC236}">
                      <a16:creationId xmlns:a16="http://schemas.microsoft.com/office/drawing/2014/main" id="{575A9E94-ED63-4757-B18F-4709D28E3531}"/>
                    </a:ext>
                  </a:extLst>
                </p:cNvPr>
                <p:cNvSpPr/>
                <p:nvPr/>
              </p:nvSpPr>
              <p:spPr>
                <a:xfrm>
                  <a:off x="9119304" y="2973189"/>
                  <a:ext cx="92406" cy="62127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1" name="이등변 삼각형 20">
                  <a:extLst>
                    <a:ext uri="{FF2B5EF4-FFF2-40B4-BE49-F238E27FC236}">
                      <a16:creationId xmlns:a16="http://schemas.microsoft.com/office/drawing/2014/main" id="{42480C8A-2E63-4C20-9463-1CEED1D8BC97}"/>
                    </a:ext>
                  </a:extLst>
                </p:cNvPr>
                <p:cNvSpPr/>
                <p:nvPr/>
              </p:nvSpPr>
              <p:spPr>
                <a:xfrm>
                  <a:off x="9050332" y="2852529"/>
                  <a:ext cx="224391" cy="182193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화살표: 갈매기형 수장 21">
                  <a:extLst>
                    <a:ext uri="{FF2B5EF4-FFF2-40B4-BE49-F238E27FC236}">
                      <a16:creationId xmlns:a16="http://schemas.microsoft.com/office/drawing/2014/main" id="{5F986FC4-8DB9-47BD-BBC0-29655C38241D}"/>
                    </a:ext>
                  </a:extLst>
                </p:cNvPr>
                <p:cNvSpPr/>
                <p:nvPr/>
              </p:nvSpPr>
              <p:spPr>
                <a:xfrm rot="16200000">
                  <a:off x="9073712" y="3499285"/>
                  <a:ext cx="161307" cy="194869"/>
                </a:xfrm>
                <a:prstGeom prst="chevron">
                  <a:avLst>
                    <a:gd name="adj" fmla="val 5162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화살표: 갈매기형 수장 24">
                  <a:extLst>
                    <a:ext uri="{FF2B5EF4-FFF2-40B4-BE49-F238E27FC236}">
                      <a16:creationId xmlns:a16="http://schemas.microsoft.com/office/drawing/2014/main" id="{F78C3A42-D851-42DC-B2EE-EEC86E8466A5}"/>
                    </a:ext>
                  </a:extLst>
                </p:cNvPr>
                <p:cNvSpPr/>
                <p:nvPr/>
              </p:nvSpPr>
              <p:spPr>
                <a:xfrm rot="16200000">
                  <a:off x="9073712" y="3611745"/>
                  <a:ext cx="161307" cy="194869"/>
                </a:xfrm>
                <a:prstGeom prst="chevron">
                  <a:avLst>
                    <a:gd name="adj" fmla="val 5162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" name="그룹 2">
                <a:extLst>
                  <a:ext uri="{FF2B5EF4-FFF2-40B4-BE49-F238E27FC236}">
                    <a16:creationId xmlns:a16="http://schemas.microsoft.com/office/drawing/2014/main" id="{17527908-C730-4775-BFA4-6FA95590942F}"/>
                  </a:ext>
                </a:extLst>
              </p:cNvPr>
              <p:cNvGrpSpPr/>
              <p:nvPr/>
            </p:nvGrpSpPr>
            <p:grpSpPr>
              <a:xfrm>
                <a:off x="7545529" y="2845273"/>
                <a:ext cx="920762" cy="1786785"/>
                <a:chOff x="8129003" y="4168976"/>
                <a:chExt cx="920762" cy="1786785"/>
              </a:xfrm>
            </p:grpSpPr>
            <p:sp>
              <p:nvSpPr>
                <p:cNvPr id="4" name="Graphic 19">
                  <a:extLst>
                    <a:ext uri="{FF2B5EF4-FFF2-40B4-BE49-F238E27FC236}">
                      <a16:creationId xmlns:a16="http://schemas.microsoft.com/office/drawing/2014/main" id="{9A49A385-4E96-4927-BA32-2569A9EA05CF}"/>
                    </a:ext>
                  </a:extLst>
                </p:cNvPr>
                <p:cNvSpPr/>
                <p:nvPr/>
              </p:nvSpPr>
              <p:spPr>
                <a:xfrm>
                  <a:off x="8274197" y="4390528"/>
                  <a:ext cx="690688" cy="1489436"/>
                </a:xfrm>
                <a:custGeom>
                  <a:avLst/>
                  <a:gdLst>
                    <a:gd name="connsiteX0" fmla="*/ 1793926 w 1873832"/>
                    <a:gd name="connsiteY0" fmla="*/ 2294684 h 4040829"/>
                    <a:gd name="connsiteX1" fmla="*/ 1448124 w 1873832"/>
                    <a:gd name="connsiteY1" fmla="*/ 1896851 h 4040829"/>
                    <a:gd name="connsiteX2" fmla="*/ 1430407 w 1873832"/>
                    <a:gd name="connsiteY2" fmla="*/ 1841668 h 4040829"/>
                    <a:gd name="connsiteX3" fmla="*/ 1529217 w 1873832"/>
                    <a:gd name="connsiteY3" fmla="*/ 1582702 h 4040829"/>
                    <a:gd name="connsiteX4" fmla="*/ 1608070 w 1873832"/>
                    <a:gd name="connsiteY4" fmla="*/ 1596217 h 4040829"/>
                    <a:gd name="connsiteX5" fmla="*/ 1628658 w 1873832"/>
                    <a:gd name="connsiteY5" fmla="*/ 1599789 h 4040829"/>
                    <a:gd name="connsiteX6" fmla="*/ 1717664 w 1873832"/>
                    <a:gd name="connsiteY6" fmla="*/ 1576189 h 4040829"/>
                    <a:gd name="connsiteX7" fmla="*/ 1780830 w 1873832"/>
                    <a:gd name="connsiteY7" fmla="*/ 1437532 h 4040829"/>
                    <a:gd name="connsiteX8" fmla="*/ 1765144 w 1873832"/>
                    <a:gd name="connsiteY8" fmla="*/ 1386341 h 4040829"/>
                    <a:gd name="connsiteX9" fmla="*/ 1594624 w 1873832"/>
                    <a:gd name="connsiteY9" fmla="*/ 1298455 h 4040829"/>
                    <a:gd name="connsiteX10" fmla="*/ 1563671 w 1873832"/>
                    <a:gd name="connsiteY10" fmla="*/ 1247895 h 4040829"/>
                    <a:gd name="connsiteX11" fmla="*/ 1554778 w 1873832"/>
                    <a:gd name="connsiteY11" fmla="*/ 968970 h 4040829"/>
                    <a:gd name="connsiteX12" fmla="*/ 1439580 w 1873832"/>
                    <a:gd name="connsiteY12" fmla="*/ 309860 h 4040829"/>
                    <a:gd name="connsiteX13" fmla="*/ 1188387 w 1873832"/>
                    <a:gd name="connsiteY13" fmla="*/ 8036 h 4040829"/>
                    <a:gd name="connsiteX14" fmla="*/ 996789 w 1873832"/>
                    <a:gd name="connsiteY14" fmla="*/ 135418 h 4040829"/>
                    <a:gd name="connsiteX15" fmla="*/ 784182 w 1873832"/>
                    <a:gd name="connsiteY15" fmla="*/ 370575 h 4040829"/>
                    <a:gd name="connsiteX16" fmla="*/ 492372 w 1873832"/>
                    <a:gd name="connsiteY16" fmla="*/ 972962 h 4040829"/>
                    <a:gd name="connsiteX17" fmla="*/ 405046 w 1873832"/>
                    <a:gd name="connsiteY17" fmla="*/ 1477029 h 4040829"/>
                    <a:gd name="connsiteX18" fmla="*/ 382497 w 1873832"/>
                    <a:gd name="connsiteY18" fmla="*/ 1727451 h 4040829"/>
                    <a:gd name="connsiteX19" fmla="*/ 415550 w 1873832"/>
                    <a:gd name="connsiteY19" fmla="*/ 1767158 h 4040829"/>
                    <a:gd name="connsiteX20" fmla="*/ 661071 w 1873832"/>
                    <a:gd name="connsiteY20" fmla="*/ 1823461 h 4040829"/>
                    <a:gd name="connsiteX21" fmla="*/ 686982 w 1873832"/>
                    <a:gd name="connsiteY21" fmla="*/ 1857215 h 4040829"/>
                    <a:gd name="connsiteX22" fmla="*/ 0 w 1873832"/>
                    <a:gd name="connsiteY22" fmla="*/ 3895331 h 4040829"/>
                    <a:gd name="connsiteX23" fmla="*/ 28712 w 1873832"/>
                    <a:gd name="connsiteY23" fmla="*/ 3922922 h 4040829"/>
                    <a:gd name="connsiteX24" fmla="*/ 328785 w 1873832"/>
                    <a:gd name="connsiteY24" fmla="*/ 4035038 h 4040829"/>
                    <a:gd name="connsiteX25" fmla="*/ 374093 w 1873832"/>
                    <a:gd name="connsiteY25" fmla="*/ 4031256 h 4040829"/>
                    <a:gd name="connsiteX26" fmla="*/ 983273 w 1873832"/>
                    <a:gd name="connsiteY26" fmla="*/ 2178576 h 4040829"/>
                    <a:gd name="connsiteX27" fmla="*/ 1461359 w 1873832"/>
                    <a:gd name="connsiteY27" fmla="*/ 2493986 h 4040829"/>
                    <a:gd name="connsiteX28" fmla="*/ 1475645 w 1873832"/>
                    <a:gd name="connsiteY28" fmla="*/ 2555541 h 4040829"/>
                    <a:gd name="connsiteX29" fmla="*/ 1076131 w 1873832"/>
                    <a:gd name="connsiteY29" fmla="*/ 3212060 h 4040829"/>
                    <a:gd name="connsiteX30" fmla="*/ 1346652 w 1873832"/>
                    <a:gd name="connsiteY30" fmla="*/ 3413043 h 4040829"/>
                    <a:gd name="connsiteX31" fmla="*/ 1621865 w 1873832"/>
                    <a:gd name="connsiteY31" fmla="*/ 2963388 h 4040829"/>
                    <a:gd name="connsiteX32" fmla="*/ 1812833 w 1873832"/>
                    <a:gd name="connsiteY32" fmla="*/ 2654492 h 4040829"/>
                    <a:gd name="connsiteX33" fmla="*/ 1864515 w 1873832"/>
                    <a:gd name="connsiteY33" fmla="*/ 2532712 h 4040829"/>
                    <a:gd name="connsiteX34" fmla="*/ 1793926 w 1873832"/>
                    <a:gd name="connsiteY34" fmla="*/ 2294684 h 4040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873832" h="4040829">
                      <a:moveTo>
                        <a:pt x="1793926" y="2294684"/>
                      </a:moveTo>
                      <a:cubicBezTo>
                        <a:pt x="1666613" y="2172484"/>
                        <a:pt x="1553937" y="2037679"/>
                        <a:pt x="1448124" y="1896851"/>
                      </a:cubicBezTo>
                      <a:cubicBezTo>
                        <a:pt x="1436289" y="1881094"/>
                        <a:pt x="1419832" y="1867999"/>
                        <a:pt x="1430407" y="1841668"/>
                      </a:cubicBezTo>
                      <a:cubicBezTo>
                        <a:pt x="1454637" y="1781233"/>
                        <a:pt x="1510239" y="1596498"/>
                        <a:pt x="1529217" y="1582702"/>
                      </a:cubicBezTo>
                      <a:cubicBezTo>
                        <a:pt x="1549456" y="1567926"/>
                        <a:pt x="1581108" y="1590895"/>
                        <a:pt x="1608070" y="1596217"/>
                      </a:cubicBezTo>
                      <a:cubicBezTo>
                        <a:pt x="1614932" y="1597548"/>
                        <a:pt x="1622215" y="1597478"/>
                        <a:pt x="1628658" y="1599789"/>
                      </a:cubicBezTo>
                      <a:cubicBezTo>
                        <a:pt x="1663952" y="1612604"/>
                        <a:pt x="1696726" y="1617226"/>
                        <a:pt x="1717664" y="1576189"/>
                      </a:cubicBezTo>
                      <a:cubicBezTo>
                        <a:pt x="1742805" y="1531861"/>
                        <a:pt x="1772847" y="1489774"/>
                        <a:pt x="1780830" y="1437532"/>
                      </a:cubicBezTo>
                      <a:cubicBezTo>
                        <a:pt x="1796657" y="1414003"/>
                        <a:pt x="1794556" y="1399857"/>
                        <a:pt x="1765144" y="1386341"/>
                      </a:cubicBezTo>
                      <a:cubicBezTo>
                        <a:pt x="1707090" y="1359660"/>
                        <a:pt x="1652188" y="1326397"/>
                        <a:pt x="1594624" y="1298455"/>
                      </a:cubicBezTo>
                      <a:cubicBezTo>
                        <a:pt x="1571374" y="1287181"/>
                        <a:pt x="1562131" y="1274155"/>
                        <a:pt x="1563671" y="1247895"/>
                      </a:cubicBezTo>
                      <a:cubicBezTo>
                        <a:pt x="1569064" y="1154756"/>
                        <a:pt x="1565282" y="1061408"/>
                        <a:pt x="1554778" y="968970"/>
                      </a:cubicBezTo>
                      <a:cubicBezTo>
                        <a:pt x="1533629" y="783114"/>
                        <a:pt x="1463320" y="341163"/>
                        <a:pt x="1439580" y="309860"/>
                      </a:cubicBezTo>
                      <a:cubicBezTo>
                        <a:pt x="1375084" y="84087"/>
                        <a:pt x="1229354" y="-32791"/>
                        <a:pt x="1188387" y="8036"/>
                      </a:cubicBezTo>
                      <a:cubicBezTo>
                        <a:pt x="1137406" y="72252"/>
                        <a:pt x="1033834" y="115950"/>
                        <a:pt x="996789" y="135418"/>
                      </a:cubicBezTo>
                      <a:cubicBezTo>
                        <a:pt x="908342" y="179957"/>
                        <a:pt x="791254" y="360211"/>
                        <a:pt x="784182" y="370575"/>
                      </a:cubicBezTo>
                      <a:cubicBezTo>
                        <a:pt x="657780" y="557201"/>
                        <a:pt x="554137" y="755103"/>
                        <a:pt x="492372" y="972962"/>
                      </a:cubicBezTo>
                      <a:cubicBezTo>
                        <a:pt x="445593" y="1137809"/>
                        <a:pt x="422343" y="1306999"/>
                        <a:pt x="405046" y="1477029"/>
                      </a:cubicBezTo>
                      <a:cubicBezTo>
                        <a:pt x="396573" y="1560363"/>
                        <a:pt x="390060" y="1643977"/>
                        <a:pt x="382497" y="1727451"/>
                      </a:cubicBezTo>
                      <a:cubicBezTo>
                        <a:pt x="380256" y="1752031"/>
                        <a:pt x="388169" y="1764146"/>
                        <a:pt x="415550" y="1767158"/>
                      </a:cubicBezTo>
                      <a:cubicBezTo>
                        <a:pt x="450985" y="1771079"/>
                        <a:pt x="614082" y="1813096"/>
                        <a:pt x="661071" y="1823461"/>
                      </a:cubicBezTo>
                      <a:cubicBezTo>
                        <a:pt x="683410" y="1828363"/>
                        <a:pt x="691183" y="1835506"/>
                        <a:pt x="686982" y="1857215"/>
                      </a:cubicBezTo>
                      <a:cubicBezTo>
                        <a:pt x="678088" y="1903854"/>
                        <a:pt x="9174" y="3826702"/>
                        <a:pt x="0" y="3895331"/>
                      </a:cubicBezTo>
                      <a:cubicBezTo>
                        <a:pt x="3081" y="3911297"/>
                        <a:pt x="15476" y="3917950"/>
                        <a:pt x="28712" y="3922922"/>
                      </a:cubicBezTo>
                      <a:cubicBezTo>
                        <a:pt x="128643" y="3960527"/>
                        <a:pt x="228434" y="3998623"/>
                        <a:pt x="328785" y="4035038"/>
                      </a:cubicBezTo>
                      <a:cubicBezTo>
                        <a:pt x="343981" y="4040570"/>
                        <a:pt x="360158" y="4046172"/>
                        <a:pt x="374093" y="4031256"/>
                      </a:cubicBezTo>
                      <a:cubicBezTo>
                        <a:pt x="404276" y="3969561"/>
                        <a:pt x="962685" y="2162470"/>
                        <a:pt x="983273" y="2178576"/>
                      </a:cubicBezTo>
                      <a:cubicBezTo>
                        <a:pt x="1039646" y="2222554"/>
                        <a:pt x="1385168" y="2446716"/>
                        <a:pt x="1461359" y="2493986"/>
                      </a:cubicBezTo>
                      <a:cubicBezTo>
                        <a:pt x="1498545" y="2517095"/>
                        <a:pt x="1498755" y="2516955"/>
                        <a:pt x="1475645" y="2555541"/>
                      </a:cubicBezTo>
                      <a:cubicBezTo>
                        <a:pt x="1355266" y="2756313"/>
                        <a:pt x="1085375" y="3191892"/>
                        <a:pt x="1076131" y="3212060"/>
                      </a:cubicBezTo>
                      <a:cubicBezTo>
                        <a:pt x="1069759" y="3225926"/>
                        <a:pt x="1280335" y="3356950"/>
                        <a:pt x="1346652" y="3413043"/>
                      </a:cubicBezTo>
                      <a:cubicBezTo>
                        <a:pt x="1350784" y="3407510"/>
                        <a:pt x="1533419" y="3107227"/>
                        <a:pt x="1621865" y="2963388"/>
                      </a:cubicBezTo>
                      <a:cubicBezTo>
                        <a:pt x="1685311" y="2860306"/>
                        <a:pt x="1756950" y="2762196"/>
                        <a:pt x="1812833" y="2654492"/>
                      </a:cubicBezTo>
                      <a:cubicBezTo>
                        <a:pt x="1833142" y="2615345"/>
                        <a:pt x="1852820" y="2575709"/>
                        <a:pt x="1864515" y="2532712"/>
                      </a:cubicBezTo>
                      <a:cubicBezTo>
                        <a:pt x="1890005" y="2438803"/>
                        <a:pt x="1862134" y="2360161"/>
                        <a:pt x="1793926" y="229468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" name="Graphic 19">
                  <a:extLst>
                    <a:ext uri="{FF2B5EF4-FFF2-40B4-BE49-F238E27FC236}">
                      <a16:creationId xmlns:a16="http://schemas.microsoft.com/office/drawing/2014/main" id="{F76649C3-EBF2-4974-97ED-5570FDF7E98B}"/>
                    </a:ext>
                  </a:extLst>
                </p:cNvPr>
                <p:cNvSpPr/>
                <p:nvPr/>
              </p:nvSpPr>
              <p:spPr>
                <a:xfrm>
                  <a:off x="8737077" y="4202703"/>
                  <a:ext cx="204838" cy="253666"/>
                </a:xfrm>
                <a:custGeom>
                  <a:avLst/>
                  <a:gdLst>
                    <a:gd name="connsiteX0" fmla="*/ 434353 w 555725"/>
                    <a:gd name="connsiteY0" fmla="*/ 41969 h 688193"/>
                    <a:gd name="connsiteX1" fmla="*/ 480642 w 555725"/>
                    <a:gd name="connsiteY1" fmla="*/ 226144 h 688193"/>
                    <a:gd name="connsiteX2" fmla="*/ 539816 w 555725"/>
                    <a:gd name="connsiteY2" fmla="*/ 361440 h 688193"/>
                    <a:gd name="connsiteX3" fmla="*/ 526441 w 555725"/>
                    <a:gd name="connsiteY3" fmla="*/ 408359 h 688193"/>
                    <a:gd name="connsiteX4" fmla="*/ 505992 w 555725"/>
                    <a:gd name="connsiteY4" fmla="*/ 443864 h 688193"/>
                    <a:gd name="connsiteX5" fmla="*/ 494157 w 555725"/>
                    <a:gd name="connsiteY5" fmla="*/ 553949 h 688193"/>
                    <a:gd name="connsiteX6" fmla="*/ 414255 w 555725"/>
                    <a:gd name="connsiteY6" fmla="*/ 605840 h 688193"/>
                    <a:gd name="connsiteX7" fmla="*/ 295556 w 555725"/>
                    <a:gd name="connsiteY7" fmla="*/ 581610 h 688193"/>
                    <a:gd name="connsiteX8" fmla="*/ 224827 w 555725"/>
                    <a:gd name="connsiteY8" fmla="*/ 606961 h 688193"/>
                    <a:gd name="connsiteX9" fmla="*/ 162711 w 555725"/>
                    <a:gd name="connsiteY9" fmla="*/ 688194 h 688193"/>
                    <a:gd name="connsiteX10" fmla="*/ 34138 w 555725"/>
                    <a:gd name="connsiteY10" fmla="*/ 524607 h 688193"/>
                    <a:gd name="connsiteX11" fmla="*/ 29307 w 555725"/>
                    <a:gd name="connsiteY11" fmla="*/ 474186 h 688193"/>
                    <a:gd name="connsiteX12" fmla="*/ 74825 w 555725"/>
                    <a:gd name="connsiteY12" fmla="*/ 401426 h 688193"/>
                    <a:gd name="connsiteX13" fmla="*/ 106408 w 555725"/>
                    <a:gd name="connsiteY13" fmla="*/ 283568 h 688193"/>
                    <a:gd name="connsiteX14" fmla="*/ 353049 w 555725"/>
                    <a:gd name="connsiteY14" fmla="*/ 1562 h 688193"/>
                    <a:gd name="connsiteX15" fmla="*/ 434353 w 555725"/>
                    <a:gd name="connsiteY15" fmla="*/ 41969 h 688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5725" h="688193">
                      <a:moveTo>
                        <a:pt x="434353" y="41969"/>
                      </a:moveTo>
                      <a:cubicBezTo>
                        <a:pt x="465796" y="99252"/>
                        <a:pt x="474899" y="163119"/>
                        <a:pt x="480642" y="226144"/>
                      </a:cubicBezTo>
                      <a:cubicBezTo>
                        <a:pt x="485544" y="279576"/>
                        <a:pt x="515656" y="318372"/>
                        <a:pt x="539816" y="361440"/>
                      </a:cubicBezTo>
                      <a:cubicBezTo>
                        <a:pt x="551021" y="381468"/>
                        <a:pt x="575040" y="403807"/>
                        <a:pt x="526441" y="408359"/>
                      </a:cubicBezTo>
                      <a:cubicBezTo>
                        <a:pt x="508513" y="410040"/>
                        <a:pt x="506482" y="427547"/>
                        <a:pt x="505992" y="443864"/>
                      </a:cubicBezTo>
                      <a:cubicBezTo>
                        <a:pt x="504872" y="480769"/>
                        <a:pt x="509143" y="518094"/>
                        <a:pt x="494157" y="553949"/>
                      </a:cubicBezTo>
                      <a:cubicBezTo>
                        <a:pt x="477560" y="593515"/>
                        <a:pt x="456482" y="608081"/>
                        <a:pt x="414255" y="605840"/>
                      </a:cubicBezTo>
                      <a:cubicBezTo>
                        <a:pt x="373428" y="603669"/>
                        <a:pt x="333161" y="597017"/>
                        <a:pt x="295556" y="581610"/>
                      </a:cubicBezTo>
                      <a:cubicBezTo>
                        <a:pt x="262012" y="567815"/>
                        <a:pt x="242474" y="576358"/>
                        <a:pt x="224827" y="606961"/>
                      </a:cubicBezTo>
                      <a:cubicBezTo>
                        <a:pt x="211241" y="630490"/>
                        <a:pt x="186661" y="671877"/>
                        <a:pt x="162711" y="688194"/>
                      </a:cubicBezTo>
                      <a:cubicBezTo>
                        <a:pt x="158790" y="685533"/>
                        <a:pt x="94363" y="555279"/>
                        <a:pt x="34138" y="524607"/>
                      </a:cubicBezTo>
                      <a:cubicBezTo>
                        <a:pt x="-10540" y="501847"/>
                        <a:pt x="-10540" y="501847"/>
                        <a:pt x="29307" y="474186"/>
                      </a:cubicBezTo>
                      <a:cubicBezTo>
                        <a:pt x="54797" y="456469"/>
                        <a:pt x="63551" y="427967"/>
                        <a:pt x="74825" y="401426"/>
                      </a:cubicBezTo>
                      <a:cubicBezTo>
                        <a:pt x="90862" y="363681"/>
                        <a:pt x="97935" y="323204"/>
                        <a:pt x="106408" y="283568"/>
                      </a:cubicBezTo>
                      <a:cubicBezTo>
                        <a:pt x="127487" y="184547"/>
                        <a:pt x="295696" y="-19867"/>
                        <a:pt x="353049" y="1562"/>
                      </a:cubicBezTo>
                      <a:cubicBezTo>
                        <a:pt x="368736" y="7305"/>
                        <a:pt x="426790" y="26072"/>
                        <a:pt x="434353" y="41969"/>
                      </a:cubicBezTo>
                      <a:close/>
                    </a:path>
                  </a:pathLst>
                </a:custGeom>
                <a:solidFill>
                  <a:srgbClr val="F7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Graphic 19">
                  <a:extLst>
                    <a:ext uri="{FF2B5EF4-FFF2-40B4-BE49-F238E27FC236}">
                      <a16:creationId xmlns:a16="http://schemas.microsoft.com/office/drawing/2014/main" id="{3776C9E8-88D2-4A85-A713-CEE51C8A3C7E}"/>
                    </a:ext>
                  </a:extLst>
                </p:cNvPr>
                <p:cNvSpPr/>
                <p:nvPr/>
              </p:nvSpPr>
              <p:spPr>
                <a:xfrm>
                  <a:off x="8907322" y="4920423"/>
                  <a:ext cx="142443" cy="102810"/>
                </a:xfrm>
                <a:custGeom>
                  <a:avLst/>
                  <a:gdLst>
                    <a:gd name="connsiteX0" fmla="*/ 0 w 386448"/>
                    <a:gd name="connsiteY0" fmla="*/ 138657 h 278923"/>
                    <a:gd name="connsiteX1" fmla="*/ 63166 w 386448"/>
                    <a:gd name="connsiteY1" fmla="*/ 0 h 278923"/>
                    <a:gd name="connsiteX2" fmla="*/ 243210 w 386448"/>
                    <a:gd name="connsiteY2" fmla="*/ 22619 h 278923"/>
                    <a:gd name="connsiteX3" fmla="*/ 347973 w 386448"/>
                    <a:gd name="connsiteY3" fmla="*/ 52732 h 278923"/>
                    <a:gd name="connsiteX4" fmla="*/ 378435 w 386448"/>
                    <a:gd name="connsiteY4" fmla="*/ 192439 h 278923"/>
                    <a:gd name="connsiteX5" fmla="*/ 330816 w 386448"/>
                    <a:gd name="connsiteY5" fmla="*/ 241319 h 278923"/>
                    <a:gd name="connsiteX6" fmla="*/ 113587 w 386448"/>
                    <a:gd name="connsiteY6" fmla="*/ 234596 h 278923"/>
                    <a:gd name="connsiteX7" fmla="*/ 0 w 386448"/>
                    <a:gd name="connsiteY7" fmla="*/ 138657 h 278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86448" h="278923">
                      <a:moveTo>
                        <a:pt x="0" y="138657"/>
                      </a:moveTo>
                      <a:cubicBezTo>
                        <a:pt x="11135" y="87886"/>
                        <a:pt x="41877" y="46149"/>
                        <a:pt x="63166" y="0"/>
                      </a:cubicBezTo>
                      <a:cubicBezTo>
                        <a:pt x="120940" y="25350"/>
                        <a:pt x="180814" y="34874"/>
                        <a:pt x="243210" y="22619"/>
                      </a:cubicBezTo>
                      <a:cubicBezTo>
                        <a:pt x="283546" y="14706"/>
                        <a:pt x="321082" y="19748"/>
                        <a:pt x="347973" y="52732"/>
                      </a:cubicBezTo>
                      <a:cubicBezTo>
                        <a:pt x="381026" y="93348"/>
                        <a:pt x="397343" y="139987"/>
                        <a:pt x="378435" y="192439"/>
                      </a:cubicBezTo>
                      <a:cubicBezTo>
                        <a:pt x="370242" y="215198"/>
                        <a:pt x="350774" y="229204"/>
                        <a:pt x="330816" y="241319"/>
                      </a:cubicBezTo>
                      <a:cubicBezTo>
                        <a:pt x="247131" y="291880"/>
                        <a:pt x="184946" y="293210"/>
                        <a:pt x="113587" y="234596"/>
                      </a:cubicBezTo>
                      <a:cubicBezTo>
                        <a:pt x="75281" y="203013"/>
                        <a:pt x="34804" y="174161"/>
                        <a:pt x="0" y="138657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" name="Graphic 19">
                  <a:extLst>
                    <a:ext uri="{FF2B5EF4-FFF2-40B4-BE49-F238E27FC236}">
                      <a16:creationId xmlns:a16="http://schemas.microsoft.com/office/drawing/2014/main" id="{17E52C93-950D-43C1-8F07-9BF9F4FE561A}"/>
                    </a:ext>
                  </a:extLst>
                </p:cNvPr>
                <p:cNvSpPr/>
                <p:nvPr/>
              </p:nvSpPr>
              <p:spPr>
                <a:xfrm>
                  <a:off x="8245124" y="5826230"/>
                  <a:ext cx="295042" cy="129531"/>
                </a:xfrm>
                <a:custGeom>
                  <a:avLst/>
                  <a:gdLst>
                    <a:gd name="connsiteX0" fmla="*/ 448346 w 800448"/>
                    <a:gd name="connsiteY0" fmla="*/ 133755 h 351418"/>
                    <a:gd name="connsiteX1" fmla="*/ 786795 w 800448"/>
                    <a:gd name="connsiteY1" fmla="*/ 313309 h 351418"/>
                    <a:gd name="connsiteX2" fmla="*/ 544775 w 800448"/>
                    <a:gd name="connsiteY2" fmla="*/ 346082 h 351418"/>
                    <a:gd name="connsiteX3" fmla="*/ 323274 w 800448"/>
                    <a:gd name="connsiteY3" fmla="*/ 348813 h 351418"/>
                    <a:gd name="connsiteX4" fmla="*/ 300445 w 800448"/>
                    <a:gd name="connsiteY4" fmla="*/ 342441 h 351418"/>
                    <a:gd name="connsiteX5" fmla="*/ 242321 w 800448"/>
                    <a:gd name="connsiteY5" fmla="*/ 287188 h 351418"/>
                    <a:gd name="connsiteX6" fmla="*/ 202755 w 800448"/>
                    <a:gd name="connsiteY6" fmla="*/ 284877 h 351418"/>
                    <a:gd name="connsiteX7" fmla="*/ 140079 w 800448"/>
                    <a:gd name="connsiteY7" fmla="*/ 283477 h 351418"/>
                    <a:gd name="connsiteX8" fmla="*/ 16128 w 800448"/>
                    <a:gd name="connsiteY8" fmla="*/ 176193 h 351418"/>
                    <a:gd name="connsiteX9" fmla="*/ 6815 w 800448"/>
                    <a:gd name="connsiteY9" fmla="*/ 132775 h 351418"/>
                    <a:gd name="connsiteX10" fmla="*/ 82236 w 800448"/>
                    <a:gd name="connsiteY10" fmla="*/ 0 h 351418"/>
                    <a:gd name="connsiteX11" fmla="*/ 448346 w 800448"/>
                    <a:gd name="connsiteY11" fmla="*/ 133755 h 351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0448" h="351418">
                      <a:moveTo>
                        <a:pt x="448346" y="133755"/>
                      </a:moveTo>
                      <a:cubicBezTo>
                        <a:pt x="508010" y="197551"/>
                        <a:pt x="716766" y="250283"/>
                        <a:pt x="786795" y="313309"/>
                      </a:cubicBezTo>
                      <a:cubicBezTo>
                        <a:pt x="850871" y="367581"/>
                        <a:pt x="675799" y="348813"/>
                        <a:pt x="544775" y="346082"/>
                      </a:cubicBezTo>
                      <a:cubicBezTo>
                        <a:pt x="471035" y="349723"/>
                        <a:pt x="397085" y="348673"/>
                        <a:pt x="323274" y="348813"/>
                      </a:cubicBezTo>
                      <a:cubicBezTo>
                        <a:pt x="315641" y="348813"/>
                        <a:pt x="308008" y="344682"/>
                        <a:pt x="300445" y="342441"/>
                      </a:cubicBezTo>
                      <a:cubicBezTo>
                        <a:pt x="280907" y="324163"/>
                        <a:pt x="260039" y="307146"/>
                        <a:pt x="242321" y="287188"/>
                      </a:cubicBezTo>
                      <a:cubicBezTo>
                        <a:pt x="228246" y="271292"/>
                        <a:pt x="216621" y="268840"/>
                        <a:pt x="202755" y="284877"/>
                      </a:cubicBezTo>
                      <a:cubicBezTo>
                        <a:pt x="181046" y="310017"/>
                        <a:pt x="162769" y="304905"/>
                        <a:pt x="140079" y="283477"/>
                      </a:cubicBezTo>
                      <a:cubicBezTo>
                        <a:pt x="100443" y="245941"/>
                        <a:pt x="58426" y="210787"/>
                        <a:pt x="16128" y="176193"/>
                      </a:cubicBezTo>
                      <a:cubicBezTo>
                        <a:pt x="-118" y="162887"/>
                        <a:pt x="-5650" y="151962"/>
                        <a:pt x="6815" y="132775"/>
                      </a:cubicBezTo>
                      <a:cubicBezTo>
                        <a:pt x="34616" y="90057"/>
                        <a:pt x="51143" y="40897"/>
                        <a:pt x="82236" y="0"/>
                      </a:cubicBezTo>
                      <a:cubicBezTo>
                        <a:pt x="84547" y="11135"/>
                        <a:pt x="333289" y="101262"/>
                        <a:pt x="448346" y="1337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Graphic 19">
                  <a:extLst>
                    <a:ext uri="{FF2B5EF4-FFF2-40B4-BE49-F238E27FC236}">
                      <a16:creationId xmlns:a16="http://schemas.microsoft.com/office/drawing/2014/main" id="{17F7F083-A17B-48AC-BF35-66CA2429E8DA}"/>
                    </a:ext>
                  </a:extLst>
                </p:cNvPr>
                <p:cNvSpPr/>
                <p:nvPr/>
              </p:nvSpPr>
              <p:spPr>
                <a:xfrm>
                  <a:off x="8607151" y="5577046"/>
                  <a:ext cx="318597" cy="168083"/>
                </a:xfrm>
                <a:custGeom>
                  <a:avLst/>
                  <a:gdLst>
                    <a:gd name="connsiteX0" fmla="*/ 845107 w 864351"/>
                    <a:gd name="connsiteY0" fmla="*/ 376590 h 456007"/>
                    <a:gd name="connsiteX1" fmla="*/ 768355 w 864351"/>
                    <a:gd name="connsiteY1" fmla="*/ 345147 h 456007"/>
                    <a:gd name="connsiteX2" fmla="*/ 601337 w 864351"/>
                    <a:gd name="connsiteY2" fmla="*/ 313914 h 456007"/>
                    <a:gd name="connsiteX3" fmla="*/ 537891 w 864351"/>
                    <a:gd name="connsiteY3" fmla="*/ 277009 h 456007"/>
                    <a:gd name="connsiteX4" fmla="*/ 226753 w 864351"/>
                    <a:gd name="connsiteY4" fmla="*/ 17623 h 456007"/>
                    <a:gd name="connsiteX5" fmla="*/ 178223 w 864351"/>
                    <a:gd name="connsiteY5" fmla="*/ 21404 h 456007"/>
                    <a:gd name="connsiteX6" fmla="*/ 98180 w 864351"/>
                    <a:gd name="connsiteY6" fmla="*/ 118464 h 456007"/>
                    <a:gd name="connsiteX7" fmla="*/ 22759 w 864351"/>
                    <a:gd name="connsiteY7" fmla="*/ 287233 h 456007"/>
                    <a:gd name="connsiteX8" fmla="*/ 0 w 864351"/>
                    <a:gd name="connsiteY8" fmla="*/ 345007 h 456007"/>
                    <a:gd name="connsiteX9" fmla="*/ 221011 w 864351"/>
                    <a:gd name="connsiteY9" fmla="*/ 450050 h 456007"/>
                    <a:gd name="connsiteX10" fmla="*/ 237888 w 864351"/>
                    <a:gd name="connsiteY10" fmla="*/ 426170 h 456007"/>
                    <a:gd name="connsiteX11" fmla="*/ 262608 w 864351"/>
                    <a:gd name="connsiteY11" fmla="*/ 410624 h 456007"/>
                    <a:gd name="connsiteX12" fmla="*/ 406377 w 864351"/>
                    <a:gd name="connsiteY12" fmla="*/ 455302 h 456007"/>
                    <a:gd name="connsiteX13" fmla="*/ 736912 w 864351"/>
                    <a:gd name="connsiteY13" fmla="*/ 455582 h 456007"/>
                    <a:gd name="connsiteX14" fmla="*/ 824168 w 864351"/>
                    <a:gd name="connsiteY14" fmla="*/ 442627 h 456007"/>
                    <a:gd name="connsiteX15" fmla="*/ 845107 w 864351"/>
                    <a:gd name="connsiteY15" fmla="*/ 376590 h 456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4351" h="456007">
                      <a:moveTo>
                        <a:pt x="845107" y="376590"/>
                      </a:moveTo>
                      <a:cubicBezTo>
                        <a:pt x="822627" y="360483"/>
                        <a:pt x="795526" y="352220"/>
                        <a:pt x="768355" y="345147"/>
                      </a:cubicBezTo>
                      <a:cubicBezTo>
                        <a:pt x="713383" y="330791"/>
                        <a:pt x="657570" y="321267"/>
                        <a:pt x="601337" y="313914"/>
                      </a:cubicBezTo>
                      <a:cubicBezTo>
                        <a:pt x="586070" y="311953"/>
                        <a:pt x="549305" y="288423"/>
                        <a:pt x="537891" y="277009"/>
                      </a:cubicBezTo>
                      <a:cubicBezTo>
                        <a:pt x="451755" y="190944"/>
                        <a:pt x="289079" y="71194"/>
                        <a:pt x="226753" y="17623"/>
                      </a:cubicBezTo>
                      <a:cubicBezTo>
                        <a:pt x="198671" y="-6537"/>
                        <a:pt x="210436" y="-6397"/>
                        <a:pt x="178223" y="21404"/>
                      </a:cubicBezTo>
                      <a:cubicBezTo>
                        <a:pt x="150562" y="52987"/>
                        <a:pt x="122690" y="84500"/>
                        <a:pt x="98180" y="118464"/>
                      </a:cubicBezTo>
                      <a:cubicBezTo>
                        <a:pt x="52452" y="181770"/>
                        <a:pt x="14776" y="201798"/>
                        <a:pt x="22759" y="287233"/>
                      </a:cubicBezTo>
                      <a:cubicBezTo>
                        <a:pt x="24090" y="301099"/>
                        <a:pt x="10014" y="324278"/>
                        <a:pt x="0" y="345007"/>
                      </a:cubicBezTo>
                      <a:cubicBezTo>
                        <a:pt x="31863" y="372458"/>
                        <a:pt x="221011" y="450050"/>
                        <a:pt x="221011" y="450050"/>
                      </a:cubicBezTo>
                      <a:cubicBezTo>
                        <a:pt x="221641" y="449069"/>
                        <a:pt x="237607" y="427010"/>
                        <a:pt x="237888" y="426170"/>
                      </a:cubicBezTo>
                      <a:cubicBezTo>
                        <a:pt x="241879" y="414545"/>
                        <a:pt x="254274" y="399629"/>
                        <a:pt x="262608" y="410624"/>
                      </a:cubicBezTo>
                      <a:cubicBezTo>
                        <a:pt x="298532" y="458033"/>
                        <a:pt x="355396" y="456002"/>
                        <a:pt x="406377" y="455302"/>
                      </a:cubicBezTo>
                      <a:cubicBezTo>
                        <a:pt x="516462" y="456562"/>
                        <a:pt x="626687" y="455792"/>
                        <a:pt x="736912" y="455582"/>
                      </a:cubicBezTo>
                      <a:cubicBezTo>
                        <a:pt x="764924" y="455512"/>
                        <a:pt x="797347" y="450190"/>
                        <a:pt x="824168" y="442627"/>
                      </a:cubicBezTo>
                      <a:cubicBezTo>
                        <a:pt x="863104" y="431702"/>
                        <a:pt x="880611" y="402150"/>
                        <a:pt x="845107" y="376590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Graphic 19">
                  <a:extLst>
                    <a:ext uri="{FF2B5EF4-FFF2-40B4-BE49-F238E27FC236}">
                      <a16:creationId xmlns:a16="http://schemas.microsoft.com/office/drawing/2014/main" id="{BA56E442-05DD-4916-BC6C-8CEC93BC2968}"/>
                    </a:ext>
                  </a:extLst>
                </p:cNvPr>
                <p:cNvSpPr/>
                <p:nvPr/>
              </p:nvSpPr>
              <p:spPr>
                <a:xfrm>
                  <a:off x="8704257" y="4386159"/>
                  <a:ext cx="100895" cy="561919"/>
                </a:xfrm>
                <a:custGeom>
                  <a:avLst/>
                  <a:gdLst>
                    <a:gd name="connsiteX0" fmla="*/ 35505 w 273727"/>
                    <a:gd name="connsiteY0" fmla="*/ 12115 h 1524483"/>
                    <a:gd name="connsiteX1" fmla="*/ 209036 w 273727"/>
                    <a:gd name="connsiteY1" fmla="*/ 211557 h 1524483"/>
                    <a:gd name="connsiteX2" fmla="*/ 221991 w 273727"/>
                    <a:gd name="connsiteY2" fmla="*/ 262118 h 1524483"/>
                    <a:gd name="connsiteX3" fmla="*/ 263938 w 273727"/>
                    <a:gd name="connsiteY3" fmla="*/ 568773 h 1524483"/>
                    <a:gd name="connsiteX4" fmla="*/ 248882 w 273727"/>
                    <a:gd name="connsiteY4" fmla="*/ 826899 h 1524483"/>
                    <a:gd name="connsiteX5" fmla="*/ 159245 w 273727"/>
                    <a:gd name="connsiteY5" fmla="*/ 1208486 h 1524483"/>
                    <a:gd name="connsiteX6" fmla="*/ 0 w 273727"/>
                    <a:gd name="connsiteY6" fmla="*/ 1459048 h 1524483"/>
                    <a:gd name="connsiteX7" fmla="*/ 16877 w 273727"/>
                    <a:gd name="connsiteY7" fmla="*/ 1468012 h 1524483"/>
                    <a:gd name="connsiteX8" fmla="*/ 129553 w 273727"/>
                    <a:gd name="connsiteY8" fmla="*/ 1514231 h 1524483"/>
                    <a:gd name="connsiteX9" fmla="*/ 180954 w 273727"/>
                    <a:gd name="connsiteY9" fmla="*/ 1482018 h 1524483"/>
                    <a:gd name="connsiteX10" fmla="*/ 222411 w 273727"/>
                    <a:gd name="connsiteY10" fmla="*/ 1213108 h 1524483"/>
                    <a:gd name="connsiteX11" fmla="*/ 264148 w 273727"/>
                    <a:gd name="connsiteY11" fmla="*/ 916186 h 1524483"/>
                    <a:gd name="connsiteX12" fmla="*/ 273322 w 273727"/>
                    <a:gd name="connsiteY12" fmla="*/ 351964 h 1524483"/>
                    <a:gd name="connsiteX13" fmla="*/ 260927 w 273727"/>
                    <a:gd name="connsiteY13" fmla="*/ 212747 h 1524483"/>
                    <a:gd name="connsiteX14" fmla="*/ 91247 w 273727"/>
                    <a:gd name="connsiteY14" fmla="*/ 0 h 1524483"/>
                    <a:gd name="connsiteX15" fmla="*/ 34804 w 273727"/>
                    <a:gd name="connsiteY15" fmla="*/ 9524 h 1524483"/>
                    <a:gd name="connsiteX16" fmla="*/ 35505 w 273727"/>
                    <a:gd name="connsiteY16" fmla="*/ 12115 h 1524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73727" h="1524483">
                      <a:moveTo>
                        <a:pt x="35505" y="12115"/>
                      </a:moveTo>
                      <a:cubicBezTo>
                        <a:pt x="134875" y="42437"/>
                        <a:pt x="187677" y="113236"/>
                        <a:pt x="209036" y="211557"/>
                      </a:cubicBezTo>
                      <a:cubicBezTo>
                        <a:pt x="212747" y="228574"/>
                        <a:pt x="218770" y="245101"/>
                        <a:pt x="221991" y="262118"/>
                      </a:cubicBezTo>
                      <a:cubicBezTo>
                        <a:pt x="241179" y="363659"/>
                        <a:pt x="267230" y="464501"/>
                        <a:pt x="263938" y="568773"/>
                      </a:cubicBezTo>
                      <a:cubicBezTo>
                        <a:pt x="261277" y="654909"/>
                        <a:pt x="256095" y="741044"/>
                        <a:pt x="248882" y="826899"/>
                      </a:cubicBezTo>
                      <a:cubicBezTo>
                        <a:pt x="237818" y="958343"/>
                        <a:pt x="213798" y="1087196"/>
                        <a:pt x="159245" y="1208486"/>
                      </a:cubicBezTo>
                      <a:cubicBezTo>
                        <a:pt x="118489" y="1299103"/>
                        <a:pt x="63236" y="1380966"/>
                        <a:pt x="0" y="1459048"/>
                      </a:cubicBezTo>
                      <a:cubicBezTo>
                        <a:pt x="6933" y="1462760"/>
                        <a:pt x="11695" y="1465841"/>
                        <a:pt x="16877" y="1468012"/>
                      </a:cubicBezTo>
                      <a:cubicBezTo>
                        <a:pt x="54342" y="1483558"/>
                        <a:pt x="91668" y="1499595"/>
                        <a:pt x="129553" y="1514231"/>
                      </a:cubicBezTo>
                      <a:cubicBezTo>
                        <a:pt x="174231" y="1531458"/>
                        <a:pt x="173671" y="1530828"/>
                        <a:pt x="180954" y="1482018"/>
                      </a:cubicBezTo>
                      <a:cubicBezTo>
                        <a:pt x="194330" y="1392311"/>
                        <a:pt x="209386" y="1302884"/>
                        <a:pt x="222411" y="1213108"/>
                      </a:cubicBezTo>
                      <a:cubicBezTo>
                        <a:pt x="236697" y="1114157"/>
                        <a:pt x="261557" y="1016327"/>
                        <a:pt x="264148" y="916186"/>
                      </a:cubicBezTo>
                      <a:cubicBezTo>
                        <a:pt x="269261" y="718074"/>
                        <a:pt x="270661" y="550146"/>
                        <a:pt x="273322" y="351964"/>
                      </a:cubicBezTo>
                      <a:cubicBezTo>
                        <a:pt x="275913" y="302944"/>
                        <a:pt x="265409" y="261487"/>
                        <a:pt x="260927" y="212747"/>
                      </a:cubicBezTo>
                      <a:cubicBezTo>
                        <a:pt x="251823" y="109105"/>
                        <a:pt x="158475" y="26261"/>
                        <a:pt x="91247" y="0"/>
                      </a:cubicBezTo>
                      <a:lnTo>
                        <a:pt x="34804" y="9524"/>
                      </a:lnTo>
                      <a:cubicBezTo>
                        <a:pt x="35014" y="10504"/>
                        <a:pt x="35295" y="11275"/>
                        <a:pt x="35505" y="12115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Graphic 19">
                  <a:extLst>
                    <a:ext uri="{FF2B5EF4-FFF2-40B4-BE49-F238E27FC236}">
                      <a16:creationId xmlns:a16="http://schemas.microsoft.com/office/drawing/2014/main" id="{C49D5666-32A6-4316-9BAA-45E24B06A0BF}"/>
                    </a:ext>
                  </a:extLst>
                </p:cNvPr>
                <p:cNvSpPr/>
                <p:nvPr/>
              </p:nvSpPr>
              <p:spPr>
                <a:xfrm>
                  <a:off x="8681938" y="4168976"/>
                  <a:ext cx="219135" cy="220719"/>
                </a:xfrm>
                <a:custGeom>
                  <a:avLst/>
                  <a:gdLst>
                    <a:gd name="connsiteX0" fmla="*/ 589686 w 594511"/>
                    <a:gd name="connsiteY0" fmla="*/ 53146 h 598810"/>
                    <a:gd name="connsiteX1" fmla="*/ 585205 w 594511"/>
                    <a:gd name="connsiteY1" fmla="*/ 42222 h 598810"/>
                    <a:gd name="connsiteX2" fmla="*/ 554462 w 594511"/>
                    <a:gd name="connsiteY2" fmla="*/ 30667 h 598810"/>
                    <a:gd name="connsiteX3" fmla="*/ 488635 w 594511"/>
                    <a:gd name="connsiteY3" fmla="*/ 43692 h 598810"/>
                    <a:gd name="connsiteX4" fmla="*/ 488635 w 594511"/>
                    <a:gd name="connsiteY4" fmla="*/ 43692 h 598810"/>
                    <a:gd name="connsiteX5" fmla="*/ 405161 w 594511"/>
                    <a:gd name="connsiteY5" fmla="*/ 6857 h 598810"/>
                    <a:gd name="connsiteX6" fmla="*/ 404951 w 594511"/>
                    <a:gd name="connsiteY6" fmla="*/ 6787 h 598810"/>
                    <a:gd name="connsiteX7" fmla="*/ 404741 w 594511"/>
                    <a:gd name="connsiteY7" fmla="*/ 6787 h 598810"/>
                    <a:gd name="connsiteX8" fmla="*/ 326658 w 594511"/>
                    <a:gd name="connsiteY8" fmla="*/ 64 h 598810"/>
                    <a:gd name="connsiteX9" fmla="*/ 326658 w 594511"/>
                    <a:gd name="connsiteY9" fmla="*/ 64 h 598810"/>
                    <a:gd name="connsiteX10" fmla="*/ 326658 w 594511"/>
                    <a:gd name="connsiteY10" fmla="*/ 64 h 598810"/>
                    <a:gd name="connsiteX11" fmla="*/ 226517 w 594511"/>
                    <a:gd name="connsiteY11" fmla="*/ 20023 h 598810"/>
                    <a:gd name="connsiteX12" fmla="*/ 225467 w 594511"/>
                    <a:gd name="connsiteY12" fmla="*/ 20233 h 598810"/>
                    <a:gd name="connsiteX13" fmla="*/ 224907 w 594511"/>
                    <a:gd name="connsiteY13" fmla="*/ 20583 h 598810"/>
                    <a:gd name="connsiteX14" fmla="*/ 47104 w 594511"/>
                    <a:gd name="connsiteY14" fmla="*/ 142853 h 598810"/>
                    <a:gd name="connsiteX15" fmla="*/ 19442 w 594511"/>
                    <a:gd name="connsiteY15" fmla="*/ 194884 h 598810"/>
                    <a:gd name="connsiteX16" fmla="*/ 19373 w 594511"/>
                    <a:gd name="connsiteY16" fmla="*/ 194954 h 598810"/>
                    <a:gd name="connsiteX17" fmla="*/ 19373 w 594511"/>
                    <a:gd name="connsiteY17" fmla="*/ 195094 h 598810"/>
                    <a:gd name="connsiteX18" fmla="*/ 95494 w 594511"/>
                    <a:gd name="connsiteY18" fmla="*/ 598810 h 598810"/>
                    <a:gd name="connsiteX19" fmla="*/ 151937 w 594511"/>
                    <a:gd name="connsiteY19" fmla="*/ 589286 h 598810"/>
                    <a:gd name="connsiteX20" fmla="*/ 151587 w 594511"/>
                    <a:gd name="connsiteY20" fmla="*/ 589076 h 598810"/>
                    <a:gd name="connsiteX21" fmla="*/ 232750 w 594511"/>
                    <a:gd name="connsiteY21" fmla="*/ 496708 h 598810"/>
                    <a:gd name="connsiteX22" fmla="*/ 269515 w 594511"/>
                    <a:gd name="connsiteY22" fmla="*/ 362183 h 598810"/>
                    <a:gd name="connsiteX23" fmla="*/ 340034 w 594511"/>
                    <a:gd name="connsiteY23" fmla="*/ 339774 h 598810"/>
                    <a:gd name="connsiteX24" fmla="*/ 370216 w 594511"/>
                    <a:gd name="connsiteY24" fmla="*/ 411973 h 598810"/>
                    <a:gd name="connsiteX25" fmla="*/ 414895 w 594511"/>
                    <a:gd name="connsiteY25" fmla="*/ 158189 h 598810"/>
                    <a:gd name="connsiteX26" fmla="*/ 450749 w 594511"/>
                    <a:gd name="connsiteY26" fmla="*/ 127657 h 598810"/>
                    <a:gd name="connsiteX27" fmla="*/ 584154 w 594511"/>
                    <a:gd name="connsiteY27" fmla="*/ 133399 h 598810"/>
                    <a:gd name="connsiteX28" fmla="*/ 589686 w 594511"/>
                    <a:gd name="connsiteY28" fmla="*/ 53146 h 598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594511" h="598810">
                      <a:moveTo>
                        <a:pt x="589686" y="53146"/>
                      </a:moveTo>
                      <a:cubicBezTo>
                        <a:pt x="588426" y="49505"/>
                        <a:pt x="586955" y="45863"/>
                        <a:pt x="585205" y="42222"/>
                      </a:cubicBezTo>
                      <a:cubicBezTo>
                        <a:pt x="578062" y="27516"/>
                        <a:pt x="571619" y="18272"/>
                        <a:pt x="554462" y="30667"/>
                      </a:cubicBezTo>
                      <a:cubicBezTo>
                        <a:pt x="532473" y="46634"/>
                        <a:pt x="510694" y="49575"/>
                        <a:pt x="488635" y="43692"/>
                      </a:cubicBezTo>
                      <a:lnTo>
                        <a:pt x="488635" y="43692"/>
                      </a:lnTo>
                      <a:cubicBezTo>
                        <a:pt x="488635" y="43692"/>
                        <a:pt x="423298" y="12109"/>
                        <a:pt x="405161" y="6857"/>
                      </a:cubicBezTo>
                      <a:lnTo>
                        <a:pt x="404951" y="6787"/>
                      </a:lnTo>
                      <a:lnTo>
                        <a:pt x="404741" y="6787"/>
                      </a:lnTo>
                      <a:cubicBezTo>
                        <a:pt x="387864" y="1885"/>
                        <a:pt x="334782" y="-426"/>
                        <a:pt x="326658" y="64"/>
                      </a:cubicBezTo>
                      <a:lnTo>
                        <a:pt x="326658" y="64"/>
                      </a:lnTo>
                      <a:lnTo>
                        <a:pt x="326658" y="64"/>
                      </a:lnTo>
                      <a:cubicBezTo>
                        <a:pt x="290874" y="2305"/>
                        <a:pt x="257610" y="9168"/>
                        <a:pt x="226517" y="20023"/>
                      </a:cubicBezTo>
                      <a:lnTo>
                        <a:pt x="225467" y="20233"/>
                      </a:lnTo>
                      <a:lnTo>
                        <a:pt x="224907" y="20583"/>
                      </a:lnTo>
                      <a:cubicBezTo>
                        <a:pt x="150396" y="46984"/>
                        <a:pt x="98015" y="73595"/>
                        <a:pt x="47104" y="142853"/>
                      </a:cubicBezTo>
                      <a:cubicBezTo>
                        <a:pt x="40241" y="152167"/>
                        <a:pt x="24835" y="185220"/>
                        <a:pt x="19442" y="194884"/>
                      </a:cubicBezTo>
                      <a:lnTo>
                        <a:pt x="19373" y="194954"/>
                      </a:lnTo>
                      <a:lnTo>
                        <a:pt x="19373" y="195094"/>
                      </a:lnTo>
                      <a:cubicBezTo>
                        <a:pt x="-44774" y="406791"/>
                        <a:pt x="68673" y="552171"/>
                        <a:pt x="95494" y="598810"/>
                      </a:cubicBezTo>
                      <a:lnTo>
                        <a:pt x="151937" y="589286"/>
                      </a:lnTo>
                      <a:cubicBezTo>
                        <a:pt x="151797" y="589216"/>
                        <a:pt x="151727" y="589146"/>
                        <a:pt x="151587" y="589076"/>
                      </a:cubicBezTo>
                      <a:cubicBezTo>
                        <a:pt x="203338" y="576261"/>
                        <a:pt x="219445" y="536344"/>
                        <a:pt x="232750" y="496708"/>
                      </a:cubicBezTo>
                      <a:cubicBezTo>
                        <a:pt x="247526" y="452730"/>
                        <a:pt x="256630" y="406861"/>
                        <a:pt x="269515" y="362183"/>
                      </a:cubicBezTo>
                      <a:cubicBezTo>
                        <a:pt x="286462" y="303289"/>
                        <a:pt x="315454" y="283751"/>
                        <a:pt x="340034" y="339774"/>
                      </a:cubicBezTo>
                      <a:cubicBezTo>
                        <a:pt x="349488" y="361273"/>
                        <a:pt x="353620" y="386623"/>
                        <a:pt x="370216" y="411973"/>
                      </a:cubicBezTo>
                      <a:cubicBezTo>
                        <a:pt x="367625" y="331020"/>
                        <a:pt x="357121" y="223806"/>
                        <a:pt x="414895" y="158189"/>
                      </a:cubicBezTo>
                      <a:lnTo>
                        <a:pt x="450749" y="127657"/>
                      </a:lnTo>
                      <a:cubicBezTo>
                        <a:pt x="493537" y="99925"/>
                        <a:pt x="539476" y="97755"/>
                        <a:pt x="584154" y="133399"/>
                      </a:cubicBezTo>
                      <a:cubicBezTo>
                        <a:pt x="593678" y="106788"/>
                        <a:pt x="598930" y="80247"/>
                        <a:pt x="589686" y="531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Graphic 19">
                  <a:extLst>
                    <a:ext uri="{FF2B5EF4-FFF2-40B4-BE49-F238E27FC236}">
                      <a16:creationId xmlns:a16="http://schemas.microsoft.com/office/drawing/2014/main" id="{35471F4C-EE0C-4881-888E-C337BB257310}"/>
                    </a:ext>
                  </a:extLst>
                </p:cNvPr>
                <p:cNvSpPr/>
                <p:nvPr/>
              </p:nvSpPr>
              <p:spPr>
                <a:xfrm>
                  <a:off x="8129003" y="5096384"/>
                  <a:ext cx="591206" cy="493818"/>
                </a:xfrm>
                <a:custGeom>
                  <a:avLst/>
                  <a:gdLst>
                    <a:gd name="connsiteX0" fmla="*/ 1091748 w 1603937"/>
                    <a:gd name="connsiteY0" fmla="*/ 231100 h 1339724"/>
                    <a:gd name="connsiteX1" fmla="*/ 1111006 w 1603937"/>
                    <a:gd name="connsiteY1" fmla="*/ 155469 h 1339724"/>
                    <a:gd name="connsiteX2" fmla="*/ 1050921 w 1603937"/>
                    <a:gd name="connsiteY2" fmla="*/ 54347 h 1339724"/>
                    <a:gd name="connsiteX3" fmla="*/ 847628 w 1603937"/>
                    <a:gd name="connsiteY3" fmla="*/ 2596 h 1339724"/>
                    <a:gd name="connsiteX4" fmla="*/ 746506 w 1603937"/>
                    <a:gd name="connsiteY4" fmla="*/ 62681 h 1339724"/>
                    <a:gd name="connsiteX5" fmla="*/ 727248 w 1603937"/>
                    <a:gd name="connsiteY5" fmla="*/ 138312 h 1339724"/>
                    <a:gd name="connsiteX6" fmla="*/ 249022 w 1603937"/>
                    <a:gd name="connsiteY6" fmla="*/ 16602 h 1339724"/>
                    <a:gd name="connsiteX7" fmla="*/ 0 w 1603937"/>
                    <a:gd name="connsiteY7" fmla="*/ 994833 h 1339724"/>
                    <a:gd name="connsiteX8" fmla="*/ 1354986 w 1603937"/>
                    <a:gd name="connsiteY8" fmla="*/ 1339724 h 1339724"/>
                    <a:gd name="connsiteX9" fmla="*/ 1603938 w 1603937"/>
                    <a:gd name="connsiteY9" fmla="*/ 361423 h 1339724"/>
                    <a:gd name="connsiteX10" fmla="*/ 1091748 w 1603937"/>
                    <a:gd name="connsiteY10" fmla="*/ 231100 h 1339724"/>
                    <a:gd name="connsiteX11" fmla="*/ 781170 w 1603937"/>
                    <a:gd name="connsiteY11" fmla="*/ 98185 h 1339724"/>
                    <a:gd name="connsiteX12" fmla="*/ 864154 w 1603937"/>
                    <a:gd name="connsiteY12" fmla="*/ 48885 h 1339724"/>
                    <a:gd name="connsiteX13" fmla="*/ 1015136 w 1603937"/>
                    <a:gd name="connsiteY13" fmla="*/ 87331 h 1339724"/>
                    <a:gd name="connsiteX14" fmla="*/ 1064437 w 1603937"/>
                    <a:gd name="connsiteY14" fmla="*/ 170315 h 1339724"/>
                    <a:gd name="connsiteX15" fmla="*/ 1051551 w 1603937"/>
                    <a:gd name="connsiteY15" fmla="*/ 220875 h 1339724"/>
                    <a:gd name="connsiteX16" fmla="*/ 768285 w 1603937"/>
                    <a:gd name="connsiteY16" fmla="*/ 148746 h 1339724"/>
                    <a:gd name="connsiteX17" fmla="*/ 781170 w 1603937"/>
                    <a:gd name="connsiteY17" fmla="*/ 98185 h 1339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603937" h="1339724">
                      <a:moveTo>
                        <a:pt x="1091748" y="231100"/>
                      </a:moveTo>
                      <a:lnTo>
                        <a:pt x="1111006" y="155469"/>
                      </a:lnTo>
                      <a:cubicBezTo>
                        <a:pt x="1122350" y="110931"/>
                        <a:pt x="1095459" y="65692"/>
                        <a:pt x="1050921" y="54347"/>
                      </a:cubicBezTo>
                      <a:lnTo>
                        <a:pt x="847628" y="2596"/>
                      </a:lnTo>
                      <a:cubicBezTo>
                        <a:pt x="803089" y="-8749"/>
                        <a:pt x="757851" y="18142"/>
                        <a:pt x="746506" y="62681"/>
                      </a:cubicBezTo>
                      <a:lnTo>
                        <a:pt x="727248" y="138312"/>
                      </a:lnTo>
                      <a:lnTo>
                        <a:pt x="249022" y="16602"/>
                      </a:lnTo>
                      <a:lnTo>
                        <a:pt x="0" y="994833"/>
                      </a:lnTo>
                      <a:lnTo>
                        <a:pt x="1354986" y="1339724"/>
                      </a:lnTo>
                      <a:lnTo>
                        <a:pt x="1603938" y="361423"/>
                      </a:lnTo>
                      <a:lnTo>
                        <a:pt x="1091748" y="231100"/>
                      </a:lnTo>
                      <a:close/>
                      <a:moveTo>
                        <a:pt x="781170" y="98185"/>
                      </a:moveTo>
                      <a:cubicBezTo>
                        <a:pt x="790484" y="61630"/>
                        <a:pt x="827669" y="39571"/>
                        <a:pt x="864154" y="48885"/>
                      </a:cubicBezTo>
                      <a:lnTo>
                        <a:pt x="1015136" y="87331"/>
                      </a:lnTo>
                      <a:cubicBezTo>
                        <a:pt x="1051691" y="96645"/>
                        <a:pt x="1073750" y="133830"/>
                        <a:pt x="1064437" y="170315"/>
                      </a:cubicBezTo>
                      <a:lnTo>
                        <a:pt x="1051551" y="220875"/>
                      </a:lnTo>
                      <a:lnTo>
                        <a:pt x="768285" y="148746"/>
                      </a:lnTo>
                      <a:lnTo>
                        <a:pt x="781170" y="9818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Graphic 19">
                  <a:extLst>
                    <a:ext uri="{FF2B5EF4-FFF2-40B4-BE49-F238E27FC236}">
                      <a16:creationId xmlns:a16="http://schemas.microsoft.com/office/drawing/2014/main" id="{DD5F661F-2287-4585-AFD6-203C0D15303D}"/>
                    </a:ext>
                  </a:extLst>
                </p:cNvPr>
                <p:cNvSpPr/>
                <p:nvPr/>
              </p:nvSpPr>
              <p:spPr>
                <a:xfrm>
                  <a:off x="8436070" y="5049924"/>
                  <a:ext cx="96586" cy="113631"/>
                </a:xfrm>
                <a:custGeom>
                  <a:avLst/>
                  <a:gdLst>
                    <a:gd name="connsiteX0" fmla="*/ 81573 w 262037"/>
                    <a:gd name="connsiteY0" fmla="*/ 0 h 308280"/>
                    <a:gd name="connsiteX1" fmla="*/ 249011 w 262037"/>
                    <a:gd name="connsiteY1" fmla="*/ 26961 h 308280"/>
                    <a:gd name="connsiteX2" fmla="*/ 260776 w 262037"/>
                    <a:gd name="connsiteY2" fmla="*/ 48880 h 308280"/>
                    <a:gd name="connsiteX3" fmla="*/ 222471 w 262037"/>
                    <a:gd name="connsiteY3" fmla="*/ 224932 h 308280"/>
                    <a:gd name="connsiteX4" fmla="*/ 198591 w 262037"/>
                    <a:gd name="connsiteY4" fmla="*/ 276613 h 308280"/>
                    <a:gd name="connsiteX5" fmla="*/ 106993 w 262037"/>
                    <a:gd name="connsiteY5" fmla="*/ 296922 h 308280"/>
                    <a:gd name="connsiteX6" fmla="*/ 4821 w 262037"/>
                    <a:gd name="connsiteY6" fmla="*/ 163937 h 308280"/>
                    <a:gd name="connsiteX7" fmla="*/ 30522 w 262037"/>
                    <a:gd name="connsiteY7" fmla="*/ 84314 h 308280"/>
                    <a:gd name="connsiteX8" fmla="*/ 81573 w 262037"/>
                    <a:gd name="connsiteY8" fmla="*/ 0 h 308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2037" h="308280">
                      <a:moveTo>
                        <a:pt x="81573" y="0"/>
                      </a:moveTo>
                      <a:cubicBezTo>
                        <a:pt x="138716" y="770"/>
                        <a:pt x="191938" y="25490"/>
                        <a:pt x="249011" y="26961"/>
                      </a:cubicBezTo>
                      <a:cubicBezTo>
                        <a:pt x="264908" y="27381"/>
                        <a:pt x="262527" y="37115"/>
                        <a:pt x="260776" y="48880"/>
                      </a:cubicBezTo>
                      <a:cubicBezTo>
                        <a:pt x="251953" y="108474"/>
                        <a:pt x="241869" y="167719"/>
                        <a:pt x="222471" y="224932"/>
                      </a:cubicBezTo>
                      <a:cubicBezTo>
                        <a:pt x="219879" y="232635"/>
                        <a:pt x="205804" y="266739"/>
                        <a:pt x="198591" y="276613"/>
                      </a:cubicBezTo>
                      <a:cubicBezTo>
                        <a:pt x="175201" y="308897"/>
                        <a:pt x="140537" y="318000"/>
                        <a:pt x="106993" y="296922"/>
                      </a:cubicBezTo>
                      <a:cubicBezTo>
                        <a:pt x="56923" y="265409"/>
                        <a:pt x="23729" y="219890"/>
                        <a:pt x="4821" y="163937"/>
                      </a:cubicBezTo>
                      <a:cubicBezTo>
                        <a:pt x="-6313" y="131024"/>
                        <a:pt x="1670" y="101472"/>
                        <a:pt x="30522" y="84314"/>
                      </a:cubicBezTo>
                      <a:cubicBezTo>
                        <a:pt x="64066" y="64286"/>
                        <a:pt x="77861" y="36135"/>
                        <a:pt x="81573" y="0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그룹 49">
              <a:extLst>
                <a:ext uri="{FF2B5EF4-FFF2-40B4-BE49-F238E27FC236}">
                  <a16:creationId xmlns:a16="http://schemas.microsoft.com/office/drawing/2014/main" id="{DB6988D7-B5B3-4715-88F8-294732BD267D}"/>
                </a:ext>
              </a:extLst>
            </p:cNvPr>
            <p:cNvGrpSpPr/>
            <p:nvPr/>
          </p:nvGrpSpPr>
          <p:grpSpPr>
            <a:xfrm rot="10800000" flipH="1" flipV="1">
              <a:off x="6750133" y="4391136"/>
              <a:ext cx="1881179" cy="794092"/>
              <a:chOff x="1682410" y="2217892"/>
              <a:chExt cx="2019261" cy="852379"/>
            </a:xfrm>
          </p:grpSpPr>
          <p:grpSp>
            <p:nvGrpSpPr>
              <p:cNvPr id="14" name="그룹 50">
                <a:extLst>
                  <a:ext uri="{FF2B5EF4-FFF2-40B4-BE49-F238E27FC236}">
                    <a16:creationId xmlns:a16="http://schemas.microsoft.com/office/drawing/2014/main" id="{0CEE29D7-6B76-4A50-A940-5A0C4043C0A3}"/>
                  </a:ext>
                </a:extLst>
              </p:cNvPr>
              <p:cNvGrpSpPr/>
              <p:nvPr/>
            </p:nvGrpSpPr>
            <p:grpSpPr>
              <a:xfrm>
                <a:off x="1774163" y="2217892"/>
                <a:ext cx="1927508" cy="852379"/>
                <a:chOff x="1774162" y="2217893"/>
                <a:chExt cx="1927509" cy="852378"/>
              </a:xfrm>
              <a:solidFill>
                <a:schemeClr val="bg1"/>
              </a:solidFill>
            </p:grpSpPr>
            <p:sp>
              <p:nvSpPr>
                <p:cNvPr id="16" name="Freeform 18">
                  <a:extLst>
                    <a:ext uri="{FF2B5EF4-FFF2-40B4-BE49-F238E27FC236}">
                      <a16:creationId xmlns:a16="http://schemas.microsoft.com/office/drawing/2014/main" id="{4EE5495D-E45A-4F33-A448-07B46124EFC2}"/>
                    </a:ext>
                  </a:extLst>
                </p:cNvPr>
                <p:cNvSpPr/>
                <p:nvPr/>
              </p:nvSpPr>
              <p:spPr>
                <a:xfrm flipH="1">
                  <a:off x="1774162" y="2350716"/>
                  <a:ext cx="1600826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Freeform 19">
                  <a:extLst>
                    <a:ext uri="{FF2B5EF4-FFF2-40B4-BE49-F238E27FC236}">
                      <a16:creationId xmlns:a16="http://schemas.microsoft.com/office/drawing/2014/main" id="{8B6837A3-FA56-4725-85AC-B1D181C36F94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5" name="직사각형 51">
                <a:extLst>
                  <a:ext uri="{FF2B5EF4-FFF2-40B4-BE49-F238E27FC236}">
                    <a16:creationId xmlns:a16="http://schemas.microsoft.com/office/drawing/2014/main" id="{BD9C12B5-2264-4363-8D73-39B1179A5F18}"/>
                  </a:ext>
                </a:extLst>
              </p:cNvPr>
              <p:cNvSpPr/>
              <p:nvPr/>
            </p:nvSpPr>
            <p:spPr>
              <a:xfrm rot="18740140">
                <a:off x="1894195" y="2506511"/>
                <a:ext cx="285737" cy="70930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" name="Group 89">
            <a:extLst>
              <a:ext uri="{FF2B5EF4-FFF2-40B4-BE49-F238E27FC236}">
                <a16:creationId xmlns:a16="http://schemas.microsoft.com/office/drawing/2014/main" id="{CACDB89C-0DCE-4E73-AE7E-73587C48F653}"/>
              </a:ext>
            </a:extLst>
          </p:cNvPr>
          <p:cNvGrpSpPr/>
          <p:nvPr/>
        </p:nvGrpSpPr>
        <p:grpSpPr>
          <a:xfrm>
            <a:off x="9528059" y="1801888"/>
            <a:ext cx="2431448" cy="2431448"/>
            <a:chOff x="9358112" y="2792785"/>
            <a:chExt cx="2371378" cy="2371378"/>
          </a:xfrm>
        </p:grpSpPr>
        <p:grpSp>
          <p:nvGrpSpPr>
            <p:cNvPr id="28" name="Group 45">
              <a:extLst>
                <a:ext uri="{FF2B5EF4-FFF2-40B4-BE49-F238E27FC236}">
                  <a16:creationId xmlns:a16="http://schemas.microsoft.com/office/drawing/2014/main" id="{CEFA28D1-520D-4247-A2EC-4A8897311ADA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30" name="Oval 46">
                <a:extLst>
                  <a:ext uri="{FF2B5EF4-FFF2-40B4-BE49-F238E27FC236}">
                    <a16:creationId xmlns:a16="http://schemas.microsoft.com/office/drawing/2014/main" id="{8B97DCAC-A339-44D9-9C56-DDB98D4CDA95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2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Oval 47">
                <a:extLst>
                  <a:ext uri="{FF2B5EF4-FFF2-40B4-BE49-F238E27FC236}">
                    <a16:creationId xmlns:a16="http://schemas.microsoft.com/office/drawing/2014/main" id="{6EAE535A-1D6F-421C-B755-BBCC7024FFC6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2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48">
                <a:extLst>
                  <a:ext uri="{FF2B5EF4-FFF2-40B4-BE49-F238E27FC236}">
                    <a16:creationId xmlns:a16="http://schemas.microsoft.com/office/drawing/2014/main" id="{4F81332D-4F7D-4557-AE77-84F2F38F5ADF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2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Oval 88">
              <a:extLst>
                <a:ext uri="{FF2B5EF4-FFF2-40B4-BE49-F238E27FC236}">
                  <a16:creationId xmlns:a16="http://schemas.microsoft.com/office/drawing/2014/main" id="{D9E8E82A-2199-4E84-A531-BFD971801D03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CC77D9B-75C4-4E51-A86A-2A94128267A0}"/>
              </a:ext>
            </a:extLst>
          </p:cNvPr>
          <p:cNvSpPr txBox="1"/>
          <p:nvPr/>
        </p:nvSpPr>
        <p:spPr>
          <a:xfrm>
            <a:off x="888388" y="2398824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D9F5C5-CE79-44E9-A7E0-706968EAE787}"/>
              </a:ext>
            </a:extLst>
          </p:cNvPr>
          <p:cNvSpPr txBox="1"/>
          <p:nvPr/>
        </p:nvSpPr>
        <p:spPr>
          <a:xfrm>
            <a:off x="888389" y="3047883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Group 17">
            <a:extLst>
              <a:ext uri="{FF2B5EF4-FFF2-40B4-BE49-F238E27FC236}">
                <a16:creationId xmlns:a16="http://schemas.microsoft.com/office/drawing/2014/main" id="{96875D19-57C3-4C6D-A471-1A5D62199BA9}"/>
              </a:ext>
            </a:extLst>
          </p:cNvPr>
          <p:cNvGrpSpPr/>
          <p:nvPr/>
        </p:nvGrpSpPr>
        <p:grpSpPr>
          <a:xfrm>
            <a:off x="888388" y="4422803"/>
            <a:ext cx="1541930" cy="1750270"/>
            <a:chOff x="7577191" y="234924"/>
            <a:chExt cx="1956955" cy="175027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B55033-D4BA-4380-A3E8-90CF0516C606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40" name="Group 19">
              <a:extLst>
                <a:ext uri="{FF2B5EF4-FFF2-40B4-BE49-F238E27FC236}">
                  <a16:creationId xmlns:a16="http://schemas.microsoft.com/office/drawing/2014/main" id="{3606D9E7-14D9-44FA-81E6-4711A8D56FAF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A6565B3-28BE-421B-B072-61DFF250E919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463938E-7535-4382-8746-93B569ED4D5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3" name="Group 22">
            <a:extLst>
              <a:ext uri="{FF2B5EF4-FFF2-40B4-BE49-F238E27FC236}">
                <a16:creationId xmlns:a16="http://schemas.microsoft.com/office/drawing/2014/main" id="{67991B10-4CA4-4AB3-8653-CE437A88E314}"/>
              </a:ext>
            </a:extLst>
          </p:cNvPr>
          <p:cNvGrpSpPr/>
          <p:nvPr/>
        </p:nvGrpSpPr>
        <p:grpSpPr>
          <a:xfrm>
            <a:off x="2864187" y="4422803"/>
            <a:ext cx="1541930" cy="1750270"/>
            <a:chOff x="7577191" y="1784099"/>
            <a:chExt cx="1956955" cy="175027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3F115CE-18DB-445B-9275-B7F853B9671E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45" name="Group 24">
              <a:extLst>
                <a:ext uri="{FF2B5EF4-FFF2-40B4-BE49-F238E27FC236}">
                  <a16:creationId xmlns:a16="http://schemas.microsoft.com/office/drawing/2014/main" id="{D0A1FB5E-F855-45DD-BD92-A87C158DA1FF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2483F0-9415-4130-A1EE-95360D6A87F6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33D756F-342B-4584-9D5D-808711C027C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27">
            <a:extLst>
              <a:ext uri="{FF2B5EF4-FFF2-40B4-BE49-F238E27FC236}">
                <a16:creationId xmlns:a16="http://schemas.microsoft.com/office/drawing/2014/main" id="{71741662-CF57-4954-B99C-03F534182262}"/>
              </a:ext>
            </a:extLst>
          </p:cNvPr>
          <p:cNvGrpSpPr/>
          <p:nvPr/>
        </p:nvGrpSpPr>
        <p:grpSpPr>
          <a:xfrm>
            <a:off x="4839987" y="4422803"/>
            <a:ext cx="1541930" cy="1750270"/>
            <a:chOff x="7577191" y="1784099"/>
            <a:chExt cx="1956955" cy="175027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0AA1127-1CBC-427F-A2A7-64410C24EFC4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50" name="Group 29">
              <a:extLst>
                <a:ext uri="{FF2B5EF4-FFF2-40B4-BE49-F238E27FC236}">
                  <a16:creationId xmlns:a16="http://schemas.microsoft.com/office/drawing/2014/main" id="{072EF166-FF60-42E2-8D78-48984D0D1B46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F57292A-9024-4310-A61A-731A2C2BF268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807F3CB-A2A7-4C59-BD18-50887E2FBAFB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2F57DFF-A184-4295-A72E-00467B9DF7B1}"/>
              </a:ext>
            </a:extLst>
          </p:cNvPr>
          <p:cNvSpPr txBox="1"/>
          <p:nvPr/>
        </p:nvSpPr>
        <p:spPr>
          <a:xfrm>
            <a:off x="888388" y="1914596"/>
            <a:ext cx="5493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자유형 25">
            <a:extLst>
              <a:ext uri="{FF2B5EF4-FFF2-40B4-BE49-F238E27FC236}">
                <a16:creationId xmlns:a16="http://schemas.microsoft.com/office/drawing/2014/main" id="{EAD3CDC1-FF02-4314-9506-6123FF340C41}"/>
              </a:ext>
            </a:extLst>
          </p:cNvPr>
          <p:cNvSpPr/>
          <p:nvPr/>
        </p:nvSpPr>
        <p:spPr>
          <a:xfrm flipV="1">
            <a:off x="949193" y="252159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자유형 27">
            <a:extLst>
              <a:ext uri="{FF2B5EF4-FFF2-40B4-BE49-F238E27FC236}">
                <a16:creationId xmlns:a16="http://schemas.microsoft.com/office/drawing/2014/main" id="{AC6AB83E-5293-4D61-8464-D7A413421610}"/>
              </a:ext>
            </a:extLst>
          </p:cNvPr>
          <p:cNvSpPr/>
          <p:nvPr/>
        </p:nvSpPr>
        <p:spPr>
          <a:xfrm flipV="1">
            <a:off x="949193" y="343226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자유형 29">
            <a:extLst>
              <a:ext uri="{FF2B5EF4-FFF2-40B4-BE49-F238E27FC236}">
                <a16:creationId xmlns:a16="http://schemas.microsoft.com/office/drawing/2014/main" id="{E21C15CA-B648-4E4F-889D-86FD9214FA35}"/>
              </a:ext>
            </a:extLst>
          </p:cNvPr>
          <p:cNvSpPr/>
          <p:nvPr/>
        </p:nvSpPr>
        <p:spPr>
          <a:xfrm flipV="1">
            <a:off x="949193" y="434293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자유형 30">
            <a:extLst>
              <a:ext uri="{FF2B5EF4-FFF2-40B4-BE49-F238E27FC236}">
                <a16:creationId xmlns:a16="http://schemas.microsoft.com/office/drawing/2014/main" id="{8B4C9A48-A935-437E-B3D2-DE128599C142}"/>
              </a:ext>
            </a:extLst>
          </p:cNvPr>
          <p:cNvSpPr/>
          <p:nvPr/>
        </p:nvSpPr>
        <p:spPr>
          <a:xfrm flipV="1">
            <a:off x="949193" y="525360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10">
            <a:extLst>
              <a:ext uri="{FF2B5EF4-FFF2-40B4-BE49-F238E27FC236}">
                <a16:creationId xmlns:a16="http://schemas.microsoft.com/office/drawing/2014/main" id="{EA9A5017-D384-4911-905A-9961CB37226E}"/>
              </a:ext>
            </a:extLst>
          </p:cNvPr>
          <p:cNvSpPr/>
          <p:nvPr/>
        </p:nvSpPr>
        <p:spPr>
          <a:xfrm>
            <a:off x="911134" y="2713143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8" name="Oval 10">
            <a:extLst>
              <a:ext uri="{FF2B5EF4-FFF2-40B4-BE49-F238E27FC236}">
                <a16:creationId xmlns:a16="http://schemas.microsoft.com/office/drawing/2014/main" id="{78051DE3-7AF3-4CE0-8255-BE02862579B8}"/>
              </a:ext>
            </a:extLst>
          </p:cNvPr>
          <p:cNvSpPr/>
          <p:nvPr/>
        </p:nvSpPr>
        <p:spPr>
          <a:xfrm>
            <a:off x="911133" y="3623814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9" name="Oval 10">
            <a:extLst>
              <a:ext uri="{FF2B5EF4-FFF2-40B4-BE49-F238E27FC236}">
                <a16:creationId xmlns:a16="http://schemas.microsoft.com/office/drawing/2014/main" id="{E2E425D0-B583-41A5-9DD2-CB1E949251A8}"/>
              </a:ext>
            </a:extLst>
          </p:cNvPr>
          <p:cNvSpPr/>
          <p:nvPr/>
        </p:nvSpPr>
        <p:spPr>
          <a:xfrm>
            <a:off x="911132" y="4534485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0" name="Oval 10">
            <a:extLst>
              <a:ext uri="{FF2B5EF4-FFF2-40B4-BE49-F238E27FC236}">
                <a16:creationId xmlns:a16="http://schemas.microsoft.com/office/drawing/2014/main" id="{593D6C5E-70E6-4B52-8BF7-6D65D2877084}"/>
              </a:ext>
            </a:extLst>
          </p:cNvPr>
          <p:cNvSpPr/>
          <p:nvPr/>
        </p:nvSpPr>
        <p:spPr>
          <a:xfrm>
            <a:off x="911131" y="5445155"/>
            <a:ext cx="573285" cy="573285"/>
          </a:xfrm>
          <a:prstGeom prst="ellipse">
            <a:avLst/>
          </a:prstGeom>
          <a:solidFill>
            <a:schemeClr val="accent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1" name="Oval 10">
            <a:extLst>
              <a:ext uri="{FF2B5EF4-FFF2-40B4-BE49-F238E27FC236}">
                <a16:creationId xmlns:a16="http://schemas.microsoft.com/office/drawing/2014/main" id="{4117B1CB-C968-4E80-BD2C-AB51C53C26A7}"/>
              </a:ext>
            </a:extLst>
          </p:cNvPr>
          <p:cNvSpPr/>
          <p:nvPr/>
        </p:nvSpPr>
        <p:spPr>
          <a:xfrm>
            <a:off x="903317" y="1802472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73E482-FF01-4E41-998F-1843EA316406}"/>
              </a:ext>
            </a:extLst>
          </p:cNvPr>
          <p:cNvSpPr txBox="1"/>
          <p:nvPr/>
        </p:nvSpPr>
        <p:spPr>
          <a:xfrm>
            <a:off x="1703220" y="550096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3B17FE-3AE5-42BE-BBB2-CAC456A67639}"/>
              </a:ext>
            </a:extLst>
          </p:cNvPr>
          <p:cNvSpPr txBox="1"/>
          <p:nvPr/>
        </p:nvSpPr>
        <p:spPr>
          <a:xfrm>
            <a:off x="1703219" y="459029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478D4EB-4960-42FD-B6E9-FA3997ACCC77}"/>
              </a:ext>
            </a:extLst>
          </p:cNvPr>
          <p:cNvSpPr txBox="1"/>
          <p:nvPr/>
        </p:nvSpPr>
        <p:spPr>
          <a:xfrm>
            <a:off x="1703218" y="367962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5C5BBA-3904-43C4-BFD3-08FAAB984645}"/>
              </a:ext>
            </a:extLst>
          </p:cNvPr>
          <p:cNvSpPr txBox="1"/>
          <p:nvPr/>
        </p:nvSpPr>
        <p:spPr>
          <a:xfrm>
            <a:off x="1703217" y="276895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BBED1B-95C7-4304-A93B-0992006AE6C7}"/>
              </a:ext>
            </a:extLst>
          </p:cNvPr>
          <p:cNvSpPr txBox="1"/>
          <p:nvPr/>
        </p:nvSpPr>
        <p:spPr>
          <a:xfrm>
            <a:off x="1703216" y="185828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5A6AEA7-A903-495C-981E-1FED7F7F1E72}"/>
              </a:ext>
            </a:extLst>
          </p:cNvPr>
          <p:cNvSpPr txBox="1"/>
          <p:nvPr/>
        </p:nvSpPr>
        <p:spPr>
          <a:xfrm>
            <a:off x="9632715" y="173517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A29A40C-1410-4C10-93D9-040931CEBE18}"/>
              </a:ext>
            </a:extLst>
          </p:cNvPr>
          <p:cNvSpPr txBox="1"/>
          <p:nvPr/>
        </p:nvSpPr>
        <p:spPr>
          <a:xfrm>
            <a:off x="9632715" y="2645841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1B43B9E-0616-48A2-ACF8-EF3BDFF90FF6}"/>
              </a:ext>
            </a:extLst>
          </p:cNvPr>
          <p:cNvSpPr txBox="1"/>
          <p:nvPr/>
        </p:nvSpPr>
        <p:spPr>
          <a:xfrm>
            <a:off x="9632715" y="35565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0410C3-D0CD-49F0-9808-1BE6C74C322C}"/>
              </a:ext>
            </a:extLst>
          </p:cNvPr>
          <p:cNvSpPr txBox="1"/>
          <p:nvPr/>
        </p:nvSpPr>
        <p:spPr>
          <a:xfrm>
            <a:off x="9632715" y="446718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DF4B7E-B597-403A-9028-642E1E33B209}"/>
              </a:ext>
            </a:extLst>
          </p:cNvPr>
          <p:cNvSpPr txBox="1"/>
          <p:nvPr/>
        </p:nvSpPr>
        <p:spPr>
          <a:xfrm>
            <a:off x="9632715" y="537785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6"/>
                </a:solidFill>
              </a:rPr>
              <a:t>E </a:t>
            </a:r>
            <a:r>
              <a:rPr lang="en-US" altLang="ko-KR" sz="2000" dirty="0">
                <a:solidFill>
                  <a:schemeClr val="accent6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5A933C3-5F22-46E7-835B-11823EFD1A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DAE265BD-DAD5-4C7F-A15A-81D9E301F340}"/>
              </a:ext>
            </a:extLst>
          </p:cNvPr>
          <p:cNvSpPr/>
          <p:nvPr/>
        </p:nvSpPr>
        <p:spPr>
          <a:xfrm>
            <a:off x="6103676" y="928689"/>
            <a:ext cx="5276849" cy="500062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18">
            <a:extLst>
              <a:ext uri="{FF2B5EF4-FFF2-40B4-BE49-F238E27FC236}">
                <a16:creationId xmlns:a16="http://schemas.microsoft.com/office/drawing/2014/main" id="{386F030E-8587-4E8E-9859-113107CCB282}"/>
              </a:ext>
            </a:extLst>
          </p:cNvPr>
          <p:cNvGrpSpPr/>
          <p:nvPr/>
        </p:nvGrpSpPr>
        <p:grpSpPr>
          <a:xfrm>
            <a:off x="7052336" y="1440643"/>
            <a:ext cx="4025238" cy="1743181"/>
            <a:chOff x="7157111" y="1431118"/>
            <a:chExt cx="4025238" cy="1743181"/>
          </a:xfrm>
        </p:grpSpPr>
        <p:grpSp>
          <p:nvGrpSpPr>
            <p:cNvPr id="24" name="Group 1">
              <a:extLst>
                <a:ext uri="{FF2B5EF4-FFF2-40B4-BE49-F238E27FC236}">
                  <a16:creationId xmlns:a16="http://schemas.microsoft.com/office/drawing/2014/main" id="{6C7B0BD1-7384-4F65-B21C-80D5ABFCEAB8}"/>
                </a:ext>
              </a:extLst>
            </p:cNvPr>
            <p:cNvGrpSpPr/>
            <p:nvPr/>
          </p:nvGrpSpPr>
          <p:grpSpPr>
            <a:xfrm flipH="1">
              <a:off x="7157111" y="2363258"/>
              <a:ext cx="4025238" cy="344970"/>
              <a:chOff x="7871488" y="3127092"/>
              <a:chExt cx="4025238" cy="344970"/>
            </a:xfrm>
            <a:noFill/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030B406-EFFC-470C-931A-16753AF8D29A}"/>
                  </a:ext>
                </a:extLst>
              </p:cNvPr>
              <p:cNvSpPr txBox="1"/>
              <p:nvPr/>
            </p:nvSpPr>
            <p:spPr>
              <a:xfrm>
                <a:off x="10400078" y="3164285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F4D414-1E4C-4C55-8793-1506621BACB7}"/>
                  </a:ext>
                </a:extLst>
              </p:cNvPr>
              <p:cNvSpPr txBox="1"/>
              <p:nvPr/>
            </p:nvSpPr>
            <p:spPr>
              <a:xfrm>
                <a:off x="7871488" y="312709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02EB5728-F41F-4CC7-8EF2-8652CE03B3E0}"/>
                </a:ext>
              </a:extLst>
            </p:cNvPr>
            <p:cNvGrpSpPr/>
            <p:nvPr/>
          </p:nvGrpSpPr>
          <p:grpSpPr>
            <a:xfrm flipH="1">
              <a:off x="7157111" y="2866522"/>
              <a:ext cx="4025238" cy="307777"/>
              <a:chOff x="7871488" y="3706253"/>
              <a:chExt cx="4025238" cy="307777"/>
            </a:xfrm>
            <a:noFill/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AE6342D-C808-454E-BB3D-CCE226C24DC3}"/>
                  </a:ext>
                </a:extLst>
              </p:cNvPr>
              <p:cNvSpPr txBox="1"/>
              <p:nvPr/>
            </p:nvSpPr>
            <p:spPr>
              <a:xfrm>
                <a:off x="10400078" y="3706253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Rectangle 18">
                <a:extLst>
                  <a:ext uri="{FF2B5EF4-FFF2-40B4-BE49-F238E27FC236}">
                    <a16:creationId xmlns:a16="http://schemas.microsoft.com/office/drawing/2014/main" id="{BA63DAE9-D039-4A3B-A13F-9CCA218EAD6E}"/>
                  </a:ext>
                </a:extLst>
              </p:cNvPr>
              <p:cNvSpPr/>
              <p:nvPr/>
            </p:nvSpPr>
            <p:spPr>
              <a:xfrm>
                <a:off x="7871488" y="372164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26" name="Group 7">
              <a:extLst>
                <a:ext uri="{FF2B5EF4-FFF2-40B4-BE49-F238E27FC236}">
                  <a16:creationId xmlns:a16="http://schemas.microsoft.com/office/drawing/2014/main" id="{8B997C3A-24C5-42AF-8771-1B9E397DDF4D}"/>
                </a:ext>
              </a:extLst>
            </p:cNvPr>
            <p:cNvGrpSpPr/>
            <p:nvPr/>
          </p:nvGrpSpPr>
          <p:grpSpPr>
            <a:xfrm flipH="1">
              <a:off x="7157111" y="1897188"/>
              <a:ext cx="4025238" cy="307777"/>
              <a:chOff x="7871488" y="2622317"/>
              <a:chExt cx="4025238" cy="307777"/>
            </a:xfrm>
            <a:noFill/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551BD1A-E004-498C-9B6D-CBAED515ADB3}"/>
                  </a:ext>
                </a:extLst>
              </p:cNvPr>
              <p:cNvSpPr txBox="1"/>
              <p:nvPr/>
            </p:nvSpPr>
            <p:spPr>
              <a:xfrm>
                <a:off x="10400078" y="2622317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5F05C14-D2B1-4731-9B87-50C05F25DCD9}"/>
                  </a:ext>
                </a:extLst>
              </p:cNvPr>
              <p:cNvSpPr txBox="1"/>
              <p:nvPr/>
            </p:nvSpPr>
            <p:spPr>
              <a:xfrm>
                <a:off x="7871488" y="2628440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27" name="Group 10">
              <a:extLst>
                <a:ext uri="{FF2B5EF4-FFF2-40B4-BE49-F238E27FC236}">
                  <a16:creationId xmlns:a16="http://schemas.microsoft.com/office/drawing/2014/main" id="{9CF1E52E-7A46-4E24-A93C-3B8C064691C8}"/>
                </a:ext>
              </a:extLst>
            </p:cNvPr>
            <p:cNvGrpSpPr/>
            <p:nvPr/>
          </p:nvGrpSpPr>
          <p:grpSpPr>
            <a:xfrm flipH="1">
              <a:off x="7157111" y="1431118"/>
              <a:ext cx="4025238" cy="307777"/>
              <a:chOff x="7871488" y="2080349"/>
              <a:chExt cx="4025238" cy="307777"/>
            </a:xfrm>
            <a:noFill/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6B98E7E-FB14-4F6C-8E5F-7A91EE2FD4C9}"/>
                  </a:ext>
                </a:extLst>
              </p:cNvPr>
              <p:cNvSpPr txBox="1"/>
              <p:nvPr/>
            </p:nvSpPr>
            <p:spPr>
              <a:xfrm>
                <a:off x="10400078" y="2080349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7ECD7-E855-4C0A-9257-0049567A9203}"/>
                  </a:ext>
                </a:extLst>
              </p:cNvPr>
              <p:cNvSpPr txBox="1"/>
              <p:nvPr/>
            </p:nvSpPr>
            <p:spPr>
              <a:xfrm>
                <a:off x="7871488" y="2095738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F54D7AB-C408-4C65-9CCE-7F30F97C2CCA}"/>
              </a:ext>
            </a:extLst>
          </p:cNvPr>
          <p:cNvSpPr txBox="1"/>
          <p:nvPr/>
        </p:nvSpPr>
        <p:spPr>
          <a:xfrm>
            <a:off x="6608501" y="3509323"/>
            <a:ext cx="44690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652AEC-916E-465F-B5CE-DE9137DDA6A6}"/>
              </a:ext>
            </a:extLst>
          </p:cNvPr>
          <p:cNvSpPr txBox="1"/>
          <p:nvPr/>
        </p:nvSpPr>
        <p:spPr>
          <a:xfrm>
            <a:off x="6608501" y="4234186"/>
            <a:ext cx="4469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5573F3-ECE0-492D-A481-B0CE520F98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F8AF16-5C17-4BF9-9E0D-9FD667910A4C}"/>
              </a:ext>
            </a:extLst>
          </p:cNvPr>
          <p:cNvGrpSpPr/>
          <p:nvPr/>
        </p:nvGrpSpPr>
        <p:grpSpPr>
          <a:xfrm>
            <a:off x="3771184" y="3047792"/>
            <a:ext cx="8420816" cy="3368971"/>
            <a:chOff x="3927721" y="3552654"/>
            <a:chExt cx="6649598" cy="2660348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634EC89B-9C7E-43AA-9656-4E48EF4FDFD0}"/>
                </a:ext>
              </a:extLst>
            </p:cNvPr>
            <p:cNvSpPr/>
            <p:nvPr/>
          </p:nvSpPr>
          <p:spPr>
            <a:xfrm rot="5400000">
              <a:off x="5317613" y="4824758"/>
              <a:ext cx="714954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5D95A98E-7153-444D-8ED6-B6963101AE11}"/>
                </a:ext>
              </a:extLst>
            </p:cNvPr>
            <p:cNvSpPr/>
            <p:nvPr/>
          </p:nvSpPr>
          <p:spPr>
            <a:xfrm rot="5400000">
              <a:off x="6483378" y="4314927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2BF43CAE-A954-4462-80A7-2B3C1E3AA9E7}"/>
                </a:ext>
              </a:extLst>
            </p:cNvPr>
            <p:cNvSpPr/>
            <p:nvPr/>
          </p:nvSpPr>
          <p:spPr>
            <a:xfrm rot="5400000">
              <a:off x="7648283" y="3825836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2B495BF1-61B9-447D-8071-D4B287A80E44}"/>
                </a:ext>
              </a:extLst>
            </p:cNvPr>
            <p:cNvSpPr/>
            <p:nvPr/>
          </p:nvSpPr>
          <p:spPr>
            <a:xfrm rot="5400000">
              <a:off x="9220789" y="2909356"/>
              <a:ext cx="713232" cy="19998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DF9F6AAD-C9A9-4F5C-8776-00631E047267}"/>
                </a:ext>
              </a:extLst>
            </p:cNvPr>
            <p:cNvSpPr/>
            <p:nvPr/>
          </p:nvSpPr>
          <p:spPr>
            <a:xfrm rot="5400000">
              <a:off x="4192979" y="5313333"/>
              <a:ext cx="634411" cy="1164928"/>
            </a:xfrm>
            <a:prstGeom prst="corner">
              <a:avLst>
                <a:gd name="adj1" fmla="val 7692"/>
                <a:gd name="adj2" fmla="val 296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3E5E076-3D45-4F5E-884E-027B03CF04DB}"/>
              </a:ext>
            </a:extLst>
          </p:cNvPr>
          <p:cNvSpPr txBox="1"/>
          <p:nvPr/>
        </p:nvSpPr>
        <p:spPr>
          <a:xfrm>
            <a:off x="3903795" y="5908565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A1A9B-D572-491D-9417-1651AFC45EE8}"/>
              </a:ext>
            </a:extLst>
          </p:cNvPr>
          <p:cNvSpPr txBox="1"/>
          <p:nvPr/>
        </p:nvSpPr>
        <p:spPr>
          <a:xfrm>
            <a:off x="5377008" y="5275573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37F6F6-D2FD-4E5B-A445-23D782D05140}"/>
              </a:ext>
            </a:extLst>
          </p:cNvPr>
          <p:cNvSpPr txBox="1"/>
          <p:nvPr/>
        </p:nvSpPr>
        <p:spPr>
          <a:xfrm>
            <a:off x="6850221" y="4642580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B90E58-2CDB-439C-A8F6-C2A887E0D168}"/>
              </a:ext>
            </a:extLst>
          </p:cNvPr>
          <p:cNvSpPr txBox="1"/>
          <p:nvPr/>
        </p:nvSpPr>
        <p:spPr>
          <a:xfrm>
            <a:off x="8323434" y="4009587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041256-0053-49EF-BEBC-5CB974AF0828}"/>
              </a:ext>
            </a:extLst>
          </p:cNvPr>
          <p:cNvSpPr txBox="1"/>
          <p:nvPr/>
        </p:nvSpPr>
        <p:spPr>
          <a:xfrm>
            <a:off x="9796646" y="3376594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2D050EE-01CB-44E5-8A04-17743B4D1980}"/>
              </a:ext>
            </a:extLst>
          </p:cNvPr>
          <p:cNvGrpSpPr/>
          <p:nvPr/>
        </p:nvGrpSpPr>
        <p:grpSpPr>
          <a:xfrm>
            <a:off x="10047364" y="1561251"/>
            <a:ext cx="862164" cy="1487220"/>
            <a:chOff x="10432357" y="212669"/>
            <a:chExt cx="612578" cy="105668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D64BF3-87AC-424B-A81A-D6F8D8667EBF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08AB72-9004-4F12-8B46-E19E73C2ABC8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9BD3D2-9CEB-410F-AA32-17BFB145D7E0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49D068-A040-4E6D-A188-A0B1C42A4EA0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5C8FAE2-4565-47FE-83CA-233DB373EE2C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8A0C232-D1D2-4AEF-87D1-8B1F93EB0143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D1B92CA-F1C1-4A93-88F7-03A8E36FFC14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5EE1B6-DBBC-4764-8C09-C73F04647B44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9AE22FF-BB89-4DA9-98C7-CF5132BFCD93}"/>
              </a:ext>
            </a:extLst>
          </p:cNvPr>
          <p:cNvSpPr/>
          <p:nvPr/>
        </p:nvSpPr>
        <p:spPr>
          <a:xfrm>
            <a:off x="0" y="6172796"/>
            <a:ext cx="3771183" cy="2439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BF8F6A-E2D1-46AF-9CF4-53ED6DB27030}"/>
              </a:ext>
            </a:extLst>
          </p:cNvPr>
          <p:cNvSpPr txBox="1"/>
          <p:nvPr/>
        </p:nvSpPr>
        <p:spPr>
          <a:xfrm>
            <a:off x="4639921" y="4220748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700E11-1B2E-4E9D-A49B-369B7D551418}"/>
              </a:ext>
            </a:extLst>
          </p:cNvPr>
          <p:cNvSpPr txBox="1"/>
          <p:nvPr/>
        </p:nvSpPr>
        <p:spPr>
          <a:xfrm>
            <a:off x="6123058" y="3614495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65219D-ED72-4339-9434-9973D0F55736}"/>
              </a:ext>
            </a:extLst>
          </p:cNvPr>
          <p:cNvSpPr txBox="1"/>
          <p:nvPr/>
        </p:nvSpPr>
        <p:spPr>
          <a:xfrm>
            <a:off x="7586263" y="2976527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8F1284-7B7B-407B-9216-DC972BDA06F3}"/>
              </a:ext>
            </a:extLst>
          </p:cNvPr>
          <p:cNvSpPr txBox="1"/>
          <p:nvPr/>
        </p:nvSpPr>
        <p:spPr>
          <a:xfrm>
            <a:off x="3189314" y="4906696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29B0C3-3D98-4BBE-809C-2F82F63C7A8C}"/>
              </a:ext>
            </a:extLst>
          </p:cNvPr>
          <p:cNvSpPr txBox="1"/>
          <p:nvPr/>
        </p:nvSpPr>
        <p:spPr>
          <a:xfrm>
            <a:off x="558375" y="1676864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F4AFF3-19DC-4BA0-84F7-A31C00183FB1}"/>
              </a:ext>
            </a:extLst>
          </p:cNvPr>
          <p:cNvSpPr txBox="1"/>
          <p:nvPr/>
        </p:nvSpPr>
        <p:spPr>
          <a:xfrm>
            <a:off x="558375" y="2325923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C41817-E325-41AF-B52B-061096D90CCC}"/>
              </a:ext>
            </a:extLst>
          </p:cNvPr>
          <p:cNvSpPr txBox="1"/>
          <p:nvPr/>
        </p:nvSpPr>
        <p:spPr>
          <a:xfrm>
            <a:off x="8273318" y="5096127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Graphic 9">
            <a:extLst>
              <a:ext uri="{FF2B5EF4-FFF2-40B4-BE49-F238E27FC236}">
                <a16:creationId xmlns:a16="http://schemas.microsoft.com/office/drawing/2014/main" id="{D2BE63F2-3AFA-4837-88B7-91915DDFC26E}"/>
              </a:ext>
            </a:extLst>
          </p:cNvPr>
          <p:cNvSpPr/>
          <p:nvPr/>
        </p:nvSpPr>
        <p:spPr>
          <a:xfrm>
            <a:off x="1557094" y="3145037"/>
            <a:ext cx="1740543" cy="3081735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6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원호 2">
            <a:extLst>
              <a:ext uri="{FF2B5EF4-FFF2-40B4-BE49-F238E27FC236}">
                <a16:creationId xmlns:a16="http://schemas.microsoft.com/office/drawing/2014/main" id="{6A8AE468-B21F-4A90-BD87-D0719C4F49F0}"/>
              </a:ext>
            </a:extLst>
          </p:cNvPr>
          <p:cNvSpPr>
            <a:spLocks noChangeAspect="1"/>
          </p:cNvSpPr>
          <p:nvPr/>
        </p:nvSpPr>
        <p:spPr>
          <a:xfrm rot="10800000">
            <a:off x="989316" y="3206576"/>
            <a:ext cx="1620000" cy="1620000"/>
          </a:xfrm>
          <a:prstGeom prst="arc">
            <a:avLst>
              <a:gd name="adj1" fmla="val 11736209"/>
              <a:gd name="adj2" fmla="val 20810079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원호 3">
            <a:extLst>
              <a:ext uri="{FF2B5EF4-FFF2-40B4-BE49-F238E27FC236}">
                <a16:creationId xmlns:a16="http://schemas.microsoft.com/office/drawing/2014/main" id="{88D360B8-1F75-481E-B978-E68A2CF02190}"/>
              </a:ext>
            </a:extLst>
          </p:cNvPr>
          <p:cNvSpPr>
            <a:spLocks noChangeAspect="1"/>
          </p:cNvSpPr>
          <p:nvPr/>
        </p:nvSpPr>
        <p:spPr>
          <a:xfrm rot="10800000">
            <a:off x="2777658" y="3026576"/>
            <a:ext cx="1980000" cy="1980000"/>
          </a:xfrm>
          <a:prstGeom prst="arc">
            <a:avLst>
              <a:gd name="adj1" fmla="val 590461"/>
              <a:gd name="adj2" fmla="val 10058746"/>
            </a:avLst>
          </a:prstGeom>
          <a:ln w="19050">
            <a:solidFill>
              <a:schemeClr val="bg1">
                <a:lumMod val="6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원호 4">
            <a:extLst>
              <a:ext uri="{FF2B5EF4-FFF2-40B4-BE49-F238E27FC236}">
                <a16:creationId xmlns:a16="http://schemas.microsoft.com/office/drawing/2014/main" id="{C0D955D2-4601-43C6-B0F4-20227947FDC6}"/>
              </a:ext>
            </a:extLst>
          </p:cNvPr>
          <p:cNvSpPr>
            <a:spLocks noChangeAspect="1"/>
          </p:cNvSpPr>
          <p:nvPr/>
        </p:nvSpPr>
        <p:spPr>
          <a:xfrm rot="10800000">
            <a:off x="9582684" y="3206576"/>
            <a:ext cx="1620000" cy="1620000"/>
          </a:xfrm>
          <a:prstGeom prst="arc">
            <a:avLst>
              <a:gd name="adj1" fmla="val 11729278"/>
              <a:gd name="adj2" fmla="val 20774429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원호 5">
            <a:extLst>
              <a:ext uri="{FF2B5EF4-FFF2-40B4-BE49-F238E27FC236}">
                <a16:creationId xmlns:a16="http://schemas.microsoft.com/office/drawing/2014/main" id="{A151408E-DBEE-48F9-9A0C-3537718753FE}"/>
              </a:ext>
            </a:extLst>
          </p:cNvPr>
          <p:cNvSpPr>
            <a:spLocks noChangeAspect="1"/>
          </p:cNvSpPr>
          <p:nvPr/>
        </p:nvSpPr>
        <p:spPr>
          <a:xfrm rot="10800000">
            <a:off x="7434342" y="3026576"/>
            <a:ext cx="1980000" cy="1980000"/>
          </a:xfrm>
          <a:prstGeom prst="arc">
            <a:avLst>
              <a:gd name="adj1" fmla="val 636328"/>
              <a:gd name="adj2" fmla="val 10139064"/>
            </a:avLst>
          </a:prstGeom>
          <a:ln w="19050">
            <a:solidFill>
              <a:schemeClr val="bg1">
                <a:lumMod val="6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원호 6">
            <a:extLst>
              <a:ext uri="{FF2B5EF4-FFF2-40B4-BE49-F238E27FC236}">
                <a16:creationId xmlns:a16="http://schemas.microsoft.com/office/drawing/2014/main" id="{FB745764-B2D2-4365-BF41-2070B772E7F7}"/>
              </a:ext>
            </a:extLst>
          </p:cNvPr>
          <p:cNvSpPr>
            <a:spLocks noChangeAspect="1"/>
          </p:cNvSpPr>
          <p:nvPr/>
        </p:nvSpPr>
        <p:spPr>
          <a:xfrm rot="10800000">
            <a:off x="4926000" y="2846576"/>
            <a:ext cx="2340000" cy="2340000"/>
          </a:xfrm>
          <a:prstGeom prst="arc">
            <a:avLst>
              <a:gd name="adj1" fmla="val 11452794"/>
              <a:gd name="adj2" fmla="val 20925701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842DB89-EBEB-466D-B04B-C651F6A55AC7}"/>
              </a:ext>
            </a:extLst>
          </p:cNvPr>
          <p:cNvSpPr/>
          <p:nvPr/>
        </p:nvSpPr>
        <p:spPr>
          <a:xfrm>
            <a:off x="0" y="3806887"/>
            <a:ext cx="12192000" cy="4193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F8DCE96-3719-4063-B063-7A5F74468781}"/>
              </a:ext>
            </a:extLst>
          </p:cNvPr>
          <p:cNvSpPr>
            <a:spLocks noChangeAspect="1"/>
          </p:cNvSpPr>
          <p:nvPr/>
        </p:nvSpPr>
        <p:spPr>
          <a:xfrm>
            <a:off x="1165603" y="3386576"/>
            <a:ext cx="1260000" cy="12600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531F5E6-D274-42D2-852F-F87C5D46D87E}"/>
              </a:ext>
            </a:extLst>
          </p:cNvPr>
          <p:cNvSpPr>
            <a:spLocks noChangeAspect="1"/>
          </p:cNvSpPr>
          <p:nvPr/>
        </p:nvSpPr>
        <p:spPr>
          <a:xfrm>
            <a:off x="2957625" y="3206576"/>
            <a:ext cx="1620000" cy="1620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8414A02D-BFC7-4B10-AEE6-C04B70540A31}"/>
              </a:ext>
            </a:extLst>
          </p:cNvPr>
          <p:cNvSpPr>
            <a:spLocks noChangeAspect="1"/>
          </p:cNvSpPr>
          <p:nvPr/>
        </p:nvSpPr>
        <p:spPr>
          <a:xfrm>
            <a:off x="5109647" y="3026576"/>
            <a:ext cx="1980000" cy="198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1630DCF-571C-4CD6-9FB3-BC1C76F89E0C}"/>
              </a:ext>
            </a:extLst>
          </p:cNvPr>
          <p:cNvSpPr>
            <a:spLocks noChangeAspect="1"/>
          </p:cNvSpPr>
          <p:nvPr/>
        </p:nvSpPr>
        <p:spPr>
          <a:xfrm>
            <a:off x="7621669" y="3206576"/>
            <a:ext cx="1620000" cy="16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110BBCFB-3528-4478-84B8-6AE40DDA0FAA}"/>
              </a:ext>
            </a:extLst>
          </p:cNvPr>
          <p:cNvSpPr>
            <a:spLocks noChangeAspect="1"/>
          </p:cNvSpPr>
          <p:nvPr/>
        </p:nvSpPr>
        <p:spPr>
          <a:xfrm>
            <a:off x="9773691" y="3386576"/>
            <a:ext cx="1260000" cy="1260000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원호 13">
            <a:extLst>
              <a:ext uri="{FF2B5EF4-FFF2-40B4-BE49-F238E27FC236}">
                <a16:creationId xmlns:a16="http://schemas.microsoft.com/office/drawing/2014/main" id="{81A3BDA8-D099-4E6D-BB98-64313EF9B5AB}"/>
              </a:ext>
            </a:extLst>
          </p:cNvPr>
          <p:cNvSpPr>
            <a:spLocks noChangeAspect="1"/>
          </p:cNvSpPr>
          <p:nvPr/>
        </p:nvSpPr>
        <p:spPr>
          <a:xfrm>
            <a:off x="989316" y="3207822"/>
            <a:ext cx="1620000" cy="1620000"/>
          </a:xfrm>
          <a:prstGeom prst="arc">
            <a:avLst>
              <a:gd name="adj1" fmla="val 12235672"/>
              <a:gd name="adj2" fmla="val 20059339"/>
            </a:avLst>
          </a:prstGeom>
          <a:ln w="19050">
            <a:solidFill>
              <a:schemeClr val="accent5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원호 14">
            <a:extLst>
              <a:ext uri="{FF2B5EF4-FFF2-40B4-BE49-F238E27FC236}">
                <a16:creationId xmlns:a16="http://schemas.microsoft.com/office/drawing/2014/main" id="{7A3A77C2-672D-4FCE-916A-6807E2E297E3}"/>
              </a:ext>
            </a:extLst>
          </p:cNvPr>
          <p:cNvSpPr>
            <a:spLocks noChangeAspect="1"/>
          </p:cNvSpPr>
          <p:nvPr/>
        </p:nvSpPr>
        <p:spPr>
          <a:xfrm>
            <a:off x="2777658" y="3027822"/>
            <a:ext cx="1980000" cy="1980000"/>
          </a:xfrm>
          <a:prstGeom prst="arc">
            <a:avLst>
              <a:gd name="adj1" fmla="val 1372831"/>
              <a:gd name="adj2" fmla="val 9373507"/>
            </a:avLst>
          </a:prstGeom>
          <a:ln w="19050">
            <a:solidFill>
              <a:schemeClr val="accent4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원호 15">
            <a:extLst>
              <a:ext uri="{FF2B5EF4-FFF2-40B4-BE49-F238E27FC236}">
                <a16:creationId xmlns:a16="http://schemas.microsoft.com/office/drawing/2014/main" id="{238A2E6C-98BF-4C1A-8838-BB6E28DB6418}"/>
              </a:ext>
            </a:extLst>
          </p:cNvPr>
          <p:cNvSpPr>
            <a:spLocks noChangeAspect="1"/>
          </p:cNvSpPr>
          <p:nvPr/>
        </p:nvSpPr>
        <p:spPr>
          <a:xfrm>
            <a:off x="9582684" y="3207822"/>
            <a:ext cx="1620000" cy="1620000"/>
          </a:xfrm>
          <a:prstGeom prst="arc">
            <a:avLst>
              <a:gd name="adj1" fmla="val 12235672"/>
              <a:gd name="adj2" fmla="val 20214018"/>
            </a:avLst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원호 16">
            <a:extLst>
              <a:ext uri="{FF2B5EF4-FFF2-40B4-BE49-F238E27FC236}">
                <a16:creationId xmlns:a16="http://schemas.microsoft.com/office/drawing/2014/main" id="{0A6B13D2-14F8-4010-8BAD-5B5DC2DB7193}"/>
              </a:ext>
            </a:extLst>
          </p:cNvPr>
          <p:cNvSpPr>
            <a:spLocks noChangeAspect="1"/>
          </p:cNvSpPr>
          <p:nvPr/>
        </p:nvSpPr>
        <p:spPr>
          <a:xfrm>
            <a:off x="7434342" y="3027822"/>
            <a:ext cx="1980000" cy="1980000"/>
          </a:xfrm>
          <a:prstGeom prst="arc">
            <a:avLst>
              <a:gd name="adj1" fmla="val 1372831"/>
              <a:gd name="adj2" fmla="val 9373507"/>
            </a:avLst>
          </a:prstGeom>
          <a:ln w="19050">
            <a:solidFill>
              <a:schemeClr val="accent2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원호 17">
            <a:extLst>
              <a:ext uri="{FF2B5EF4-FFF2-40B4-BE49-F238E27FC236}">
                <a16:creationId xmlns:a16="http://schemas.microsoft.com/office/drawing/2014/main" id="{33C85E51-6BD3-4915-91DB-32EF2D5D9A80}"/>
              </a:ext>
            </a:extLst>
          </p:cNvPr>
          <p:cNvSpPr>
            <a:spLocks noChangeAspect="1"/>
          </p:cNvSpPr>
          <p:nvPr/>
        </p:nvSpPr>
        <p:spPr>
          <a:xfrm>
            <a:off x="4926000" y="2847822"/>
            <a:ext cx="2340000" cy="2340000"/>
          </a:xfrm>
          <a:prstGeom prst="arc">
            <a:avLst>
              <a:gd name="adj1" fmla="val 12235672"/>
              <a:gd name="adj2" fmla="val 20196667"/>
            </a:avLst>
          </a:prstGeom>
          <a:ln w="19050">
            <a:solidFill>
              <a:schemeClr val="accent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B4DD72F7-E0F7-4C7D-9DF4-112C3DED75BB}"/>
              </a:ext>
            </a:extLst>
          </p:cNvPr>
          <p:cNvSpPr/>
          <p:nvPr/>
        </p:nvSpPr>
        <p:spPr>
          <a:xfrm>
            <a:off x="10234550" y="3842401"/>
            <a:ext cx="347961" cy="32572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Block Arc 10">
            <a:extLst>
              <a:ext uri="{FF2B5EF4-FFF2-40B4-BE49-F238E27FC236}">
                <a16:creationId xmlns:a16="http://schemas.microsoft.com/office/drawing/2014/main" id="{C10A6357-7A0B-4715-9C22-385D9595A25E}"/>
              </a:ext>
            </a:extLst>
          </p:cNvPr>
          <p:cNvSpPr/>
          <p:nvPr/>
        </p:nvSpPr>
        <p:spPr>
          <a:xfrm>
            <a:off x="8194202" y="3842401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F1FD943B-03AC-4C34-A8E3-A69D92286E65}"/>
              </a:ext>
            </a:extLst>
          </p:cNvPr>
          <p:cNvSpPr/>
          <p:nvPr/>
        </p:nvSpPr>
        <p:spPr>
          <a:xfrm rot="2700000">
            <a:off x="1685863" y="3749322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9A49011C-37D4-4B01-8F36-FC4FC94823C5}"/>
              </a:ext>
            </a:extLst>
          </p:cNvPr>
          <p:cNvSpPr/>
          <p:nvPr/>
        </p:nvSpPr>
        <p:spPr>
          <a:xfrm flipH="1">
            <a:off x="3501865" y="3806887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2D9FA331-FDB0-42BA-9C21-B30AD4AD3015}"/>
              </a:ext>
            </a:extLst>
          </p:cNvPr>
          <p:cNvSpPr>
            <a:spLocks noChangeAspect="1"/>
          </p:cNvSpPr>
          <p:nvPr/>
        </p:nvSpPr>
        <p:spPr>
          <a:xfrm>
            <a:off x="5760544" y="3667005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67">
            <a:extLst>
              <a:ext uri="{FF2B5EF4-FFF2-40B4-BE49-F238E27FC236}">
                <a16:creationId xmlns:a16="http://schemas.microsoft.com/office/drawing/2014/main" id="{7E9474F1-E06A-49A8-BA14-B377CC5B061D}"/>
              </a:ext>
            </a:extLst>
          </p:cNvPr>
          <p:cNvGrpSpPr/>
          <p:nvPr/>
        </p:nvGrpSpPr>
        <p:grpSpPr>
          <a:xfrm>
            <a:off x="804567" y="2092900"/>
            <a:ext cx="2043441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A32C23-F9F8-49CF-B135-4669CE8651E7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409A63-AD1F-45BD-B490-11892B20BA00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id="{A1977941-837A-4708-940B-681E869504B7}"/>
              </a:ext>
            </a:extLst>
          </p:cNvPr>
          <p:cNvGrpSpPr/>
          <p:nvPr/>
        </p:nvGrpSpPr>
        <p:grpSpPr>
          <a:xfrm flipH="1">
            <a:off x="2745904" y="5185330"/>
            <a:ext cx="2043441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672E1C2-AA62-41B9-9F17-27671E0A415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AAFF03-B597-4880-A907-47AE764175A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77E5B44C-3008-4B7E-8FCE-C29A36AF8C82}"/>
              </a:ext>
            </a:extLst>
          </p:cNvPr>
          <p:cNvGrpSpPr/>
          <p:nvPr/>
        </p:nvGrpSpPr>
        <p:grpSpPr>
          <a:xfrm flipH="1">
            <a:off x="7445194" y="5185330"/>
            <a:ext cx="2043441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CAC6E67-A881-4A4B-A65A-90D8120A3FDE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4FAC75-AA81-42ED-B996-22EA9AFDAC2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7">
            <a:extLst>
              <a:ext uri="{FF2B5EF4-FFF2-40B4-BE49-F238E27FC236}">
                <a16:creationId xmlns:a16="http://schemas.microsoft.com/office/drawing/2014/main" id="{14B4A65C-927B-466B-9A6A-FECF5A49C300}"/>
              </a:ext>
            </a:extLst>
          </p:cNvPr>
          <p:cNvGrpSpPr/>
          <p:nvPr/>
        </p:nvGrpSpPr>
        <p:grpSpPr>
          <a:xfrm flipH="1">
            <a:off x="9372245" y="2092900"/>
            <a:ext cx="2043441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C3EA30-3F1D-4137-9530-19FFD9E58E69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6371FC0-1BE7-471D-9868-13AAE49E2B08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B62BE57-277B-48E6-9C23-DDDE3B2793C7}"/>
              </a:ext>
            </a:extLst>
          </p:cNvPr>
          <p:cNvSpPr/>
          <p:nvPr/>
        </p:nvSpPr>
        <p:spPr>
          <a:xfrm>
            <a:off x="6296025" y="203479"/>
            <a:ext cx="5672609" cy="6451042"/>
          </a:xfrm>
          <a:prstGeom prst="roundRect">
            <a:avLst>
              <a:gd name="adj" fmla="val 3738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">
            <a:extLst>
              <a:ext uri="{FF2B5EF4-FFF2-40B4-BE49-F238E27FC236}">
                <a16:creationId xmlns:a16="http://schemas.microsoft.com/office/drawing/2014/main" id="{2E39745B-EAE8-4E83-A828-9731A43F7AB6}"/>
              </a:ext>
            </a:extLst>
          </p:cNvPr>
          <p:cNvSpPr/>
          <p:nvPr/>
        </p:nvSpPr>
        <p:spPr>
          <a:xfrm>
            <a:off x="6679642" y="3332285"/>
            <a:ext cx="4905375" cy="2954215"/>
          </a:xfrm>
          <a:prstGeom prst="roundRect">
            <a:avLst>
              <a:gd name="adj" fmla="val 7143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3E09FE43-4EA8-46AE-B14B-AA1D9627647A}"/>
              </a:ext>
            </a:extLst>
          </p:cNvPr>
          <p:cNvSpPr>
            <a:spLocks noChangeAspect="1"/>
          </p:cNvSpPr>
          <p:nvPr/>
        </p:nvSpPr>
        <p:spPr>
          <a:xfrm>
            <a:off x="9206539" y="5130209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774C3B9C-F145-45AD-A97D-46D161F83E3E}"/>
              </a:ext>
            </a:extLst>
          </p:cNvPr>
          <p:cNvSpPr>
            <a:spLocks noChangeAspect="1"/>
          </p:cNvSpPr>
          <p:nvPr/>
        </p:nvSpPr>
        <p:spPr>
          <a:xfrm>
            <a:off x="7210772" y="5130209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A5016C-C926-4E63-A830-5A7E03F41334}"/>
              </a:ext>
            </a:extLst>
          </p:cNvPr>
          <p:cNvSpPr txBox="1"/>
          <p:nvPr/>
        </p:nvSpPr>
        <p:spPr>
          <a:xfrm>
            <a:off x="7816449" y="4890045"/>
            <a:ext cx="1185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598624-21A9-419F-9B0B-1CF9743FEAAB}"/>
              </a:ext>
            </a:extLst>
          </p:cNvPr>
          <p:cNvSpPr txBox="1"/>
          <p:nvPr/>
        </p:nvSpPr>
        <p:spPr>
          <a:xfrm>
            <a:off x="9978327" y="4890045"/>
            <a:ext cx="1185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91CF38-58AB-4A70-ADC1-A04BBE6675F1}"/>
              </a:ext>
            </a:extLst>
          </p:cNvPr>
          <p:cNvSpPr txBox="1"/>
          <p:nvPr/>
        </p:nvSpPr>
        <p:spPr>
          <a:xfrm>
            <a:off x="8368813" y="3608369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6AAE0D-995D-4C7B-A3FB-AD965B73D26F}"/>
              </a:ext>
            </a:extLst>
          </p:cNvPr>
          <p:cNvSpPr txBox="1"/>
          <p:nvPr/>
        </p:nvSpPr>
        <p:spPr>
          <a:xfrm>
            <a:off x="6562725" y="792950"/>
            <a:ext cx="5134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2CB113-D19F-4DF6-93ED-004E06702E0C}"/>
              </a:ext>
            </a:extLst>
          </p:cNvPr>
          <p:cNvSpPr txBox="1"/>
          <p:nvPr/>
        </p:nvSpPr>
        <p:spPr>
          <a:xfrm>
            <a:off x="6562725" y="1480163"/>
            <a:ext cx="51346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E847FE-DD14-472D-864E-A4CE2E1EE862}"/>
              </a:ext>
            </a:extLst>
          </p:cNvPr>
          <p:cNvSpPr txBox="1"/>
          <p:nvPr/>
        </p:nvSpPr>
        <p:spPr>
          <a:xfrm>
            <a:off x="6562725" y="536624"/>
            <a:ext cx="5134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Donut 24">
            <a:extLst>
              <a:ext uri="{FF2B5EF4-FFF2-40B4-BE49-F238E27FC236}">
                <a16:creationId xmlns:a16="http://schemas.microsoft.com/office/drawing/2014/main" id="{D66B35D7-5A65-4561-B1BC-6BEAE4C6DE12}"/>
              </a:ext>
            </a:extLst>
          </p:cNvPr>
          <p:cNvSpPr/>
          <p:nvPr/>
        </p:nvSpPr>
        <p:spPr>
          <a:xfrm>
            <a:off x="7119728" y="3653243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462F1CF6-8A4B-4712-9528-3631A5E445C3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18">
              <a:extLst>
                <a:ext uri="{FF2B5EF4-FFF2-40B4-BE49-F238E27FC236}">
                  <a16:creationId xmlns:a16="http://schemas.microsoft.com/office/drawing/2014/main" id="{B9AD352C-8122-4B03-8F66-E87DEE8EF928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E5140579-2622-40F4-AF4F-082FAC424DE3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D06FFD5A-0561-47FC-8536-32E7C26F98B5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21">
              <a:extLst>
                <a:ext uri="{FF2B5EF4-FFF2-40B4-BE49-F238E27FC236}">
                  <a16:creationId xmlns:a16="http://schemas.microsoft.com/office/drawing/2014/main" id="{1869AA57-0F66-4A6B-B339-9B08E4A4FD4E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8680D78E-BCA3-4D4A-8AA3-7CC1C293124D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2A487652-B5EA-4B29-9B0D-DD5B58B2C2AA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24">
              <a:extLst>
                <a:ext uri="{FF2B5EF4-FFF2-40B4-BE49-F238E27FC236}">
                  <a16:creationId xmlns:a16="http://schemas.microsoft.com/office/drawing/2014/main" id="{A2A278F5-692F-4E33-BE7C-B683D0E3E795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1B409A5F-5A5F-402F-9372-B68E40D1E9A9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34AEB745-63B9-4923-B1A0-B7B9C0F33234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27">
              <a:extLst>
                <a:ext uri="{FF2B5EF4-FFF2-40B4-BE49-F238E27FC236}">
                  <a16:creationId xmlns:a16="http://schemas.microsoft.com/office/drawing/2014/main" id="{1A798D06-D50C-4E58-BEF9-24863D65BE9F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28">
              <a:extLst>
                <a:ext uri="{FF2B5EF4-FFF2-40B4-BE49-F238E27FC236}">
                  <a16:creationId xmlns:a16="http://schemas.microsoft.com/office/drawing/2014/main" id="{2F5B6D62-6570-4C8A-9D7E-313254AFF677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6386B0A9-51CB-4B90-9440-B8A51475E11B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6F3E7615-76D5-49CB-84E3-DC7BAD2122D2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F5D47512-5A0E-4468-8B12-C5CD5814C054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5F9927DD-877E-48B9-9B1E-4914096B516E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13C87C30-C319-4845-94E7-FE3D9FAEDCBC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B0B350-1AB2-43EF-9039-C66232844144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0FFE50-652A-4455-8030-9B3C2D12990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FD7AC358-CA05-445E-B8B4-C7517E1BA7CF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E28183-2F13-41E8-9437-301A2E665755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5DCC89-9E4F-4CB4-AF0D-27C53DFC7A7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489EE337-68A8-41D0-8B3E-62FECC24559D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FADDBD-3308-42B3-A46A-3E422DC3A4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D45045-7FFE-4DC0-AE5F-F522018AF33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565898E6-0B6F-4721-8A2E-138DF22D3DB6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B25522-DCB7-49BA-8872-321DD746D82D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48430B-9FC2-4C6B-89BE-F90E801AF8A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3E90C24-DF80-4B93-88F7-40E5F9286F71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AF1344-84BB-41C0-A934-D339E1D9F7F7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C7C180-36B8-4E95-B68C-19DF3ECE66E5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F749172-5D7F-4983-AF37-688E644C31F4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A53D200F-3CA1-4815-A373-D7D31DBDA232}"/>
              </a:ext>
            </a:extLst>
          </p:cNvPr>
          <p:cNvGrpSpPr/>
          <p:nvPr/>
        </p:nvGrpSpPr>
        <p:grpSpPr>
          <a:xfrm>
            <a:off x="936049" y="2583406"/>
            <a:ext cx="5326166" cy="3125761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1397C59-D2DD-4877-B6EC-45095EDC562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58476A9-35BE-4BE5-AA3D-B30CBA17503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EB0FD6E-BE1F-49BC-9ADF-ADE7388FC94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E64173D-1EBB-4CB7-AB66-3657D2F9BCA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B034139-3169-467A-8085-45A848B2019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6054167-94BD-45E5-97AB-A2C967CF293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B94249-9F66-4BC2-B038-76819F65175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35886E4-9D73-4BEA-AB3F-617E66FB7F4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BDD95B8-0E41-4B68-A448-5B6987F1D0D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B6FF1C8-12A9-4AC6-A87A-9CB8F513DBB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4807E81-1D74-4408-AE40-F7F2AABF454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ABA664A-5AC6-4B21-A7F0-1F17186ECBD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D27A49-E842-441C-A601-0C4C810C8235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F4B0DE2-E3C6-4D09-AEF7-6226051531A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975C3AC-9158-423F-99A2-50A23A83ABC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BA1810B-ED54-490D-A27D-EAB82A7D58C2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EC607E9-91BD-4ED1-BFB2-6BBC45F0563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6467BA-CD6B-449C-BF45-59E3C9350A7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C728036-F00C-44C4-961D-67B5A987498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592205-BBD0-4BF8-A450-FFC78B069F8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4003F05-972C-402A-80EC-E083F00F322B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B5CBC35-03D3-4391-8822-A59A65A4A22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BA82B33-F1C0-4CD5-AB69-53FB995A725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1AA700-3D71-4E3F-9BC5-1A4EC60B7099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A989FCA-3A96-46FB-ABFE-99A43BABD9B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6E030E3-96C5-477D-A5E7-8D23B5F7AFD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1AB7603-6276-423E-85F9-20A88848963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42DE967-486D-474C-9633-1939E28305B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E707A81-ACF7-4A5A-AB0F-7B0D392D85F2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CF435E2-062E-4BA4-8678-BF239B724DB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471FA3-F648-4BD1-912E-7A00EA43DABE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435E7A0-112F-4CB8-904B-1F1F95BC88D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1D70F5A-22EA-4544-83ED-BD6499688C9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98541B-D2EA-4F12-80D3-F1AE88D0484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524CEA7-B7A9-4602-A849-1B231D404E8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25A1DA9-7192-430F-9145-3A5473A358C7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B21AC8-7CFF-4659-A2A0-D2E31613666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D5784E-77CA-47AC-980C-6F0CE314527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36B48DE-9AA3-4F4D-9C74-8005BCE0244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D225B88-058B-4D39-A18E-6BB5C31147E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F99687D-C49F-481B-BE74-C92E0E8FCF8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8D50FB8-0A8C-4FC4-A9CA-1DBF38F3097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BF45DA-F392-4A9C-B788-AA2F2665571C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873CDE-DC37-4808-BA02-0A0B2C21548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942118D-5D8A-42FA-B732-9DDDF02E4468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244C542-26DF-4679-A95C-860E8B99CA8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EFA8385-2BF7-4F33-9766-9AE7D2C0BBD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8F43F5C-2A64-4FAF-BB94-0BE04B6B0B5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74C5D8E-510A-4B03-A7BF-BE94A98DFC3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1DBE1BE-3D60-429D-83ED-13DC05BEFC3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F017608-863A-4253-9186-27C8B35D344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9D615C3-7ED8-4B2D-AF14-79BA13E81708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1BAD18C-94E4-4D82-B8A9-DCB01A81D47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A2BA0B-CFDD-41B6-8698-B1E88F596D8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FF0F53D-0C00-47F6-895E-7A3017C4543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07F5948-1C2A-4C08-87A5-EE2E2A3AE8E1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F954D71-99C2-49AD-9463-5EC3D4D76CA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BDB1176-0D22-4F88-9E03-0B64E2A0A02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145836B-A5D2-4F3E-A8B5-4EA1D643E756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873F3A8-D9B2-48E1-8A6B-8D1B487E3AE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46C902A-B59F-48B1-9EB7-FE1E34942F5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810007F-22B4-4106-B105-912BDB9C3F8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8736577-2EED-4F80-9717-545E123EBB6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A01A795-8355-4E7C-B321-84F5513E23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6CE68EA-EBBF-406D-9CB7-FC8933FDBF2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FAC63CE-4287-4C6C-9061-1E8911C3F1B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0E0B473-C9CE-4DED-BBF6-A0356A02E84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0355480-3845-495D-BF82-1910A1C8967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20B7DD7-AE6C-465A-ABA9-3D5129325055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35A84B3-2E48-4C4E-86D7-AD8D920EFA7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C42A793-3330-4257-A9D2-61D4AAF7818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6439693-23B5-4AA7-9C8B-342CB68F73C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4A20976-FF21-4EE1-B415-9967CAF4B8B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1675D03-E588-4081-932D-328E4B769FB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46E8CC-6B80-47C3-8AF6-124F30BE4FF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2268A6-9F51-4B8B-917D-9F5F74F2960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3C32819-3539-47E1-9585-0216F6346EB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18AD6B5-C5E9-456B-914F-0EF9016E435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0696A26-B3BB-428C-8117-7F28738E15D3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B610EBC-1A4A-4DA4-B3FB-963685D49A67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D35641E-0F8A-4E4E-9957-BE3832D39A62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8AF2952-FBCA-4D15-9640-A5AF6C29FF0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8706F14-7041-48EA-8FBD-6F865122C73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609903-7469-46CB-AE04-EFC57920D93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8A4A0E3-3EEA-41FB-A075-BC96222F502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E0B263D-4D52-4F0F-BE52-C8F4D910F1E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6ECEFBB-DB94-4B5C-8145-57BD32D7192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E1CC5DF-1C59-4601-9961-46CB4908D105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09D1A70-3572-41B6-88B1-5026CF2D411C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475261B-ED13-4A62-B923-B7CE55EF77AC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F72B240-E7C4-4D5E-9B3E-0051B552A93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1BF2F44-9ABD-4296-8368-25EEFB75531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F47B72-1020-4DD3-818D-85CD1A05974A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5F9E5E-652C-4721-AFD9-D34BDE81792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92B6F49-8D77-4587-A9D0-19C3B6F5C22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CA11F4C-5627-41BD-8356-9462BF0EC3B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4236E6B-B975-420F-9D8D-E1B40112875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5A382FD-E095-4343-90C4-D50A5146355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94F8BD8-4786-4A32-BFC8-4B9F112D721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AB71343-675F-41A8-899F-A62ADD022FA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0D2EEB2-14F2-4367-B102-ABF0FF76CB8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7846163-20B6-4766-A36C-6655B60DC46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60AE3FA-5F11-46AD-A640-A2EDF92A3F7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B6848D-6D65-4AFF-90E9-20234106607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16382D2-E6F7-4497-8429-36F286DE856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44CE9E9-CF56-4462-BE0C-91E0545D7E9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866EE55-7B41-4CB5-A89D-EEA28DF93EE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AF615F7-1A09-4EE3-B8E7-A181B1A634D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FD0D00D-A68F-42B0-8624-77E11901C3E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26C339D-5E8A-463E-97FB-698EDEE5239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39FC723-D184-4920-B5B9-60A55C5BD58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FCAB618-61A4-47AE-AEF6-0BB650F562B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115">
            <a:extLst>
              <a:ext uri="{FF2B5EF4-FFF2-40B4-BE49-F238E27FC236}">
                <a16:creationId xmlns:a16="http://schemas.microsoft.com/office/drawing/2014/main" id="{BDB07A22-AE9F-4453-89B6-3E6E4E584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325009"/>
              </p:ext>
            </p:extLst>
          </p:nvPr>
        </p:nvGraphicFramePr>
        <p:xfrm>
          <a:off x="7948407" y="2639468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Chart 55">
            <a:extLst>
              <a:ext uri="{FF2B5EF4-FFF2-40B4-BE49-F238E27FC236}">
                <a16:creationId xmlns:a16="http://schemas.microsoft.com/office/drawing/2014/main" id="{EA8F6CD7-50A7-43FE-9D7D-0F82E456C0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9756545"/>
              </p:ext>
            </p:extLst>
          </p:nvPr>
        </p:nvGraphicFramePr>
        <p:xfrm>
          <a:off x="9730427" y="2639468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" name="TextBox 117">
            <a:extLst>
              <a:ext uri="{FF2B5EF4-FFF2-40B4-BE49-F238E27FC236}">
                <a16:creationId xmlns:a16="http://schemas.microsoft.com/office/drawing/2014/main" id="{01A469B8-1431-46D1-8BEE-3696E0EBE626}"/>
              </a:ext>
            </a:extLst>
          </p:cNvPr>
          <p:cNvSpPr txBox="1"/>
          <p:nvPr/>
        </p:nvSpPr>
        <p:spPr>
          <a:xfrm>
            <a:off x="7948407" y="3677449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DA39FA6-793E-4D08-ABFB-884385DC524A}"/>
              </a:ext>
            </a:extLst>
          </p:cNvPr>
          <p:cNvSpPr txBox="1"/>
          <p:nvPr/>
        </p:nvSpPr>
        <p:spPr>
          <a:xfrm>
            <a:off x="9730427" y="3677449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0" name="그룹 11">
            <a:extLst>
              <a:ext uri="{FF2B5EF4-FFF2-40B4-BE49-F238E27FC236}">
                <a16:creationId xmlns:a16="http://schemas.microsoft.com/office/drawing/2014/main" id="{2C33C115-6511-4043-A75F-2C610805F6B3}"/>
              </a:ext>
            </a:extLst>
          </p:cNvPr>
          <p:cNvGrpSpPr/>
          <p:nvPr/>
        </p:nvGrpSpPr>
        <p:grpSpPr>
          <a:xfrm>
            <a:off x="7190261" y="3953725"/>
            <a:ext cx="4372584" cy="758761"/>
            <a:chOff x="7536159" y="3936307"/>
            <a:chExt cx="4026685" cy="758761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7D801ED-D7F3-418F-94CC-1A25FA34E027}"/>
                </a:ext>
              </a:extLst>
            </p:cNvPr>
            <p:cNvSpPr txBox="1"/>
            <p:nvPr/>
          </p:nvSpPr>
          <p:spPr>
            <a:xfrm>
              <a:off x="7536159" y="3936307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5F88154-299F-4A9B-B339-F6796A38BC60}"/>
                </a:ext>
              </a:extLst>
            </p:cNvPr>
            <p:cNvSpPr txBox="1"/>
            <p:nvPr/>
          </p:nvSpPr>
          <p:spPr>
            <a:xfrm>
              <a:off x="7536159" y="423340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DE297E7F-D6E1-4A13-8A9B-4D04CCA7EB97}"/>
              </a:ext>
            </a:extLst>
          </p:cNvPr>
          <p:cNvSpPr txBox="1"/>
          <p:nvPr/>
        </p:nvSpPr>
        <p:spPr>
          <a:xfrm>
            <a:off x="7948407" y="5862253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3C58168-4F19-4496-B7FD-D8743161AA28}"/>
              </a:ext>
            </a:extLst>
          </p:cNvPr>
          <p:cNvSpPr txBox="1"/>
          <p:nvPr/>
        </p:nvSpPr>
        <p:spPr>
          <a:xfrm>
            <a:off x="9730427" y="5862253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5" name="Group 127">
            <a:extLst>
              <a:ext uri="{FF2B5EF4-FFF2-40B4-BE49-F238E27FC236}">
                <a16:creationId xmlns:a16="http://schemas.microsoft.com/office/drawing/2014/main" id="{086FAB8D-70EB-48D3-8780-22133EAD730B}"/>
              </a:ext>
            </a:extLst>
          </p:cNvPr>
          <p:cNvGrpSpPr/>
          <p:nvPr/>
        </p:nvGrpSpPr>
        <p:grpSpPr>
          <a:xfrm>
            <a:off x="1359588" y="1798204"/>
            <a:ext cx="1065560" cy="1065560"/>
            <a:chOff x="1087359" y="1299812"/>
            <a:chExt cx="1261246" cy="1261246"/>
          </a:xfrm>
          <a:solidFill>
            <a:schemeClr val="accent4"/>
          </a:solidFill>
        </p:grpSpPr>
        <p:sp>
          <p:nvSpPr>
            <p:cNvPr id="126" name="Oval 128">
              <a:extLst>
                <a:ext uri="{FF2B5EF4-FFF2-40B4-BE49-F238E27FC236}">
                  <a16:creationId xmlns:a16="http://schemas.microsoft.com/office/drawing/2014/main" id="{9016089D-3DCD-4AA2-83B9-BE4D080D888A}"/>
                </a:ext>
              </a:extLst>
            </p:cNvPr>
            <p:cNvSpPr/>
            <p:nvPr/>
          </p:nvSpPr>
          <p:spPr>
            <a:xfrm>
              <a:off x="1087359" y="1299812"/>
              <a:ext cx="1261246" cy="1261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E85C624-9BBA-4277-B2DB-0BD1BCDE9848}"/>
                </a:ext>
              </a:extLst>
            </p:cNvPr>
            <p:cNvSpPr txBox="1"/>
            <p:nvPr/>
          </p:nvSpPr>
          <p:spPr>
            <a:xfrm>
              <a:off x="1187624" y="1776547"/>
              <a:ext cx="1046618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30">
            <a:extLst>
              <a:ext uri="{FF2B5EF4-FFF2-40B4-BE49-F238E27FC236}">
                <a16:creationId xmlns:a16="http://schemas.microsoft.com/office/drawing/2014/main" id="{EF41C243-F393-4672-9156-0853E46784A9}"/>
              </a:ext>
            </a:extLst>
          </p:cNvPr>
          <p:cNvGrpSpPr/>
          <p:nvPr/>
        </p:nvGrpSpPr>
        <p:grpSpPr>
          <a:xfrm>
            <a:off x="5479294" y="1841311"/>
            <a:ext cx="1395475" cy="1395475"/>
            <a:chOff x="3153739" y="1690981"/>
            <a:chExt cx="963969" cy="963969"/>
          </a:xfrm>
        </p:grpSpPr>
        <p:sp>
          <p:nvSpPr>
            <p:cNvPr id="129" name="Oval 131">
              <a:extLst>
                <a:ext uri="{FF2B5EF4-FFF2-40B4-BE49-F238E27FC236}">
                  <a16:creationId xmlns:a16="http://schemas.microsoft.com/office/drawing/2014/main" id="{A683382C-A9E4-4597-9BE0-D7FC3A853C19}"/>
                </a:ext>
              </a:extLst>
            </p:cNvPr>
            <p:cNvSpPr/>
            <p:nvPr/>
          </p:nvSpPr>
          <p:spPr>
            <a:xfrm>
              <a:off x="3153739" y="1690981"/>
              <a:ext cx="963969" cy="963969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EB636A2-C6FC-4A74-8DCC-F40F3BF713BB}"/>
                </a:ext>
              </a:extLst>
            </p:cNvPr>
            <p:cNvSpPr txBox="1"/>
            <p:nvPr/>
          </p:nvSpPr>
          <p:spPr>
            <a:xfrm>
              <a:off x="3217703" y="2019077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3">
            <a:extLst>
              <a:ext uri="{FF2B5EF4-FFF2-40B4-BE49-F238E27FC236}">
                <a16:creationId xmlns:a16="http://schemas.microsoft.com/office/drawing/2014/main" id="{5A159C10-C612-46AB-9DD3-D4AF5392FAD4}"/>
              </a:ext>
            </a:extLst>
          </p:cNvPr>
          <p:cNvGrpSpPr/>
          <p:nvPr/>
        </p:nvGrpSpPr>
        <p:grpSpPr>
          <a:xfrm>
            <a:off x="3914929" y="5128394"/>
            <a:ext cx="921067" cy="921067"/>
            <a:chOff x="3321167" y="4501301"/>
            <a:chExt cx="1178825" cy="1178825"/>
          </a:xfrm>
        </p:grpSpPr>
        <p:sp>
          <p:nvSpPr>
            <p:cNvPr id="132" name="Oval 134">
              <a:extLst>
                <a:ext uri="{FF2B5EF4-FFF2-40B4-BE49-F238E27FC236}">
                  <a16:creationId xmlns:a16="http://schemas.microsoft.com/office/drawing/2014/main" id="{3D6CB210-89F4-4C9E-86E6-0F05FDCCC337}"/>
                </a:ext>
              </a:extLst>
            </p:cNvPr>
            <p:cNvSpPr/>
            <p:nvPr/>
          </p:nvSpPr>
          <p:spPr>
            <a:xfrm>
              <a:off x="3321167" y="4501301"/>
              <a:ext cx="1178825" cy="1178825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0007D96-2345-4FC9-B264-71A53C045D50}"/>
                </a:ext>
              </a:extLst>
            </p:cNvPr>
            <p:cNvSpPr txBox="1"/>
            <p:nvPr/>
          </p:nvSpPr>
          <p:spPr>
            <a:xfrm>
              <a:off x="3492559" y="4936825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6">
            <a:extLst>
              <a:ext uri="{FF2B5EF4-FFF2-40B4-BE49-F238E27FC236}">
                <a16:creationId xmlns:a16="http://schemas.microsoft.com/office/drawing/2014/main" id="{94425BCC-67C9-4C56-90E1-9E58116E15DB}"/>
              </a:ext>
            </a:extLst>
          </p:cNvPr>
          <p:cNvGrpSpPr/>
          <p:nvPr/>
        </p:nvGrpSpPr>
        <p:grpSpPr>
          <a:xfrm>
            <a:off x="744233" y="4803637"/>
            <a:ext cx="1278600" cy="1278600"/>
            <a:chOff x="2036756" y="4583989"/>
            <a:chExt cx="948475" cy="948475"/>
          </a:xfrm>
        </p:grpSpPr>
        <p:sp>
          <p:nvSpPr>
            <p:cNvPr id="135" name="Oval 137">
              <a:extLst>
                <a:ext uri="{FF2B5EF4-FFF2-40B4-BE49-F238E27FC236}">
                  <a16:creationId xmlns:a16="http://schemas.microsoft.com/office/drawing/2014/main" id="{C0064BA7-F6BE-4178-97F6-31ACC85904DD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D2AAE97-6BFF-4E87-AFD8-48CCDFE96BF1}"/>
                </a:ext>
              </a:extLst>
            </p:cNvPr>
            <p:cNvSpPr txBox="1"/>
            <p:nvPr/>
          </p:nvSpPr>
          <p:spPr>
            <a:xfrm>
              <a:off x="2092973" y="4904338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37" name="Straight Connector 139">
            <a:extLst>
              <a:ext uri="{FF2B5EF4-FFF2-40B4-BE49-F238E27FC236}">
                <a16:creationId xmlns:a16="http://schemas.microsoft.com/office/drawing/2014/main" id="{152448D4-82DE-4EFE-B1CB-F5F6768F8F80}"/>
              </a:ext>
            </a:extLst>
          </p:cNvPr>
          <p:cNvCxnSpPr>
            <a:cxnSpLocks/>
            <a:stCxn id="126" idx="4"/>
          </p:cNvCxnSpPr>
          <p:nvPr/>
        </p:nvCxnSpPr>
        <p:spPr>
          <a:xfrm>
            <a:off x="1892368" y="2863764"/>
            <a:ext cx="78595" cy="885711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40">
            <a:extLst>
              <a:ext uri="{FF2B5EF4-FFF2-40B4-BE49-F238E27FC236}">
                <a16:creationId xmlns:a16="http://schemas.microsoft.com/office/drawing/2014/main" id="{42FDB5E9-D009-47BD-B2B7-91273EB44473}"/>
              </a:ext>
            </a:extLst>
          </p:cNvPr>
          <p:cNvCxnSpPr>
            <a:cxnSpLocks/>
            <a:stCxn id="129" idx="3"/>
          </p:cNvCxnSpPr>
          <p:nvPr/>
        </p:nvCxnSpPr>
        <p:spPr>
          <a:xfrm flipH="1">
            <a:off x="4628604" y="3032423"/>
            <a:ext cx="1055053" cy="64475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41">
            <a:extLst>
              <a:ext uri="{FF2B5EF4-FFF2-40B4-BE49-F238E27FC236}">
                <a16:creationId xmlns:a16="http://schemas.microsoft.com/office/drawing/2014/main" id="{C2812FA6-EA42-42A6-A6C3-45890FA97237}"/>
              </a:ext>
            </a:extLst>
          </p:cNvPr>
          <p:cNvCxnSpPr>
            <a:cxnSpLocks/>
            <a:stCxn id="135" idx="7"/>
          </p:cNvCxnSpPr>
          <p:nvPr/>
        </p:nvCxnSpPr>
        <p:spPr>
          <a:xfrm flipV="1">
            <a:off x="1835586" y="4846340"/>
            <a:ext cx="713003" cy="144544"/>
          </a:xfrm>
          <a:prstGeom prst="line">
            <a:avLst/>
          </a:prstGeom>
          <a:ln w="190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42">
            <a:extLst>
              <a:ext uri="{FF2B5EF4-FFF2-40B4-BE49-F238E27FC236}">
                <a16:creationId xmlns:a16="http://schemas.microsoft.com/office/drawing/2014/main" id="{B52B5C2C-A8A9-421C-88C2-66C33EE0B5E5}"/>
              </a:ext>
            </a:extLst>
          </p:cNvPr>
          <p:cNvCxnSpPr>
            <a:cxnSpLocks/>
          </p:cNvCxnSpPr>
          <p:nvPr/>
        </p:nvCxnSpPr>
        <p:spPr>
          <a:xfrm flipV="1">
            <a:off x="4792652" y="5171358"/>
            <a:ext cx="420835" cy="202084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1" name="Chart 55">
            <a:extLst>
              <a:ext uri="{FF2B5EF4-FFF2-40B4-BE49-F238E27FC236}">
                <a16:creationId xmlns:a16="http://schemas.microsoft.com/office/drawing/2014/main" id="{DAFFBD9D-E26B-40B8-A156-0FBAD506A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378028"/>
              </p:ext>
            </p:extLst>
          </p:nvPr>
        </p:nvGraphicFramePr>
        <p:xfrm>
          <a:off x="9730427" y="482274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2" name="Chart 55">
            <a:extLst>
              <a:ext uri="{FF2B5EF4-FFF2-40B4-BE49-F238E27FC236}">
                <a16:creationId xmlns:a16="http://schemas.microsoft.com/office/drawing/2014/main" id="{DB0D6D5E-D457-4F73-9A14-5BC5FAAE3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204977"/>
              </p:ext>
            </p:extLst>
          </p:nvPr>
        </p:nvGraphicFramePr>
        <p:xfrm>
          <a:off x="7948407" y="482274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3" name="TextBox 142">
            <a:extLst>
              <a:ext uri="{FF2B5EF4-FFF2-40B4-BE49-F238E27FC236}">
                <a16:creationId xmlns:a16="http://schemas.microsoft.com/office/drawing/2014/main" id="{4F832841-EC8D-4C1A-8CD4-5C2E572EE167}"/>
              </a:ext>
            </a:extLst>
          </p:cNvPr>
          <p:cNvSpPr txBox="1"/>
          <p:nvPr/>
        </p:nvSpPr>
        <p:spPr>
          <a:xfrm>
            <a:off x="8074185" y="2989636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99F1173-FBF2-424F-B2D5-3F73EACB12CB}"/>
              </a:ext>
            </a:extLst>
          </p:cNvPr>
          <p:cNvSpPr txBox="1"/>
          <p:nvPr/>
        </p:nvSpPr>
        <p:spPr>
          <a:xfrm>
            <a:off x="9856205" y="2989636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6075BC4-7B32-40C1-B0D7-CD206978A34B}"/>
              </a:ext>
            </a:extLst>
          </p:cNvPr>
          <p:cNvSpPr txBox="1"/>
          <p:nvPr/>
        </p:nvSpPr>
        <p:spPr>
          <a:xfrm>
            <a:off x="8074185" y="517291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CCF8D2A-3BA8-4074-B0F9-CF86D46A9C18}"/>
              </a:ext>
            </a:extLst>
          </p:cNvPr>
          <p:cNvSpPr txBox="1"/>
          <p:nvPr/>
        </p:nvSpPr>
        <p:spPr>
          <a:xfrm>
            <a:off x="9856205" y="517291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7" name="그룹 10">
            <a:extLst>
              <a:ext uri="{FF2B5EF4-FFF2-40B4-BE49-F238E27FC236}">
                <a16:creationId xmlns:a16="http://schemas.microsoft.com/office/drawing/2014/main" id="{F5BC37BA-3812-4128-A0B7-FED87609D8D3}"/>
              </a:ext>
            </a:extLst>
          </p:cNvPr>
          <p:cNvGrpSpPr/>
          <p:nvPr/>
        </p:nvGrpSpPr>
        <p:grpSpPr>
          <a:xfrm>
            <a:off x="7190261" y="1770978"/>
            <a:ext cx="4372584" cy="748668"/>
            <a:chOff x="7536159" y="1753560"/>
            <a:chExt cx="4026685" cy="748668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54F3F4D-4B62-4B97-80D7-578C960ECF49}"/>
                </a:ext>
              </a:extLst>
            </p:cNvPr>
            <p:cNvSpPr txBox="1"/>
            <p:nvPr/>
          </p:nvSpPr>
          <p:spPr>
            <a:xfrm>
              <a:off x="7536159" y="1753560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8CE475B-ED67-47D7-91AA-70E430669B86}"/>
                </a:ext>
              </a:extLst>
            </p:cNvPr>
            <p:cNvSpPr txBox="1"/>
            <p:nvPr/>
          </p:nvSpPr>
          <p:spPr>
            <a:xfrm>
              <a:off x="7536159" y="204056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165670" y="2959232"/>
            <a:ext cx="5006372" cy="1210653"/>
            <a:chOff x="6665543" y="2749602"/>
            <a:chExt cx="2747269" cy="12106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580599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1027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3A8DFF7-1FF2-4F77-812C-7A4F5EEBB7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4EDD02-0907-44CE-BAD8-DE31F130FAD2}"/>
              </a:ext>
            </a:extLst>
          </p:cNvPr>
          <p:cNvSpPr txBox="1">
            <a:spLocks/>
          </p:cNvSpPr>
          <p:nvPr/>
        </p:nvSpPr>
        <p:spPr>
          <a:xfrm>
            <a:off x="6981598" y="1203446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544B48A-BF17-4158-BD88-6DF80F3688E1}"/>
              </a:ext>
            </a:extLst>
          </p:cNvPr>
          <p:cNvSpPr txBox="1">
            <a:spLocks/>
          </p:cNvSpPr>
          <p:nvPr/>
        </p:nvSpPr>
        <p:spPr>
          <a:xfrm>
            <a:off x="6981598" y="1620434"/>
            <a:ext cx="4343400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0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C302EDB-21E7-49BC-937D-E51EA2F9A0A4}"/>
              </a:ext>
            </a:extLst>
          </p:cNvPr>
          <p:cNvSpPr/>
          <p:nvPr/>
        </p:nvSpPr>
        <p:spPr>
          <a:xfrm>
            <a:off x="6981598" y="3743599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D2BC2899-3893-474E-BFEA-520DD0EA94E8}"/>
              </a:ext>
            </a:extLst>
          </p:cNvPr>
          <p:cNvSpPr txBox="1">
            <a:spLocks/>
          </p:cNvSpPr>
          <p:nvPr/>
        </p:nvSpPr>
        <p:spPr>
          <a:xfrm>
            <a:off x="7106262" y="533788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12" name="사각형: 둥근 위쪽 모서리 11">
            <a:extLst>
              <a:ext uri="{FF2B5EF4-FFF2-40B4-BE49-F238E27FC236}">
                <a16:creationId xmlns:a16="http://schemas.microsoft.com/office/drawing/2014/main" id="{A86DEF99-DEB0-416D-A414-C51A4DB115D0}"/>
              </a:ext>
            </a:extLst>
          </p:cNvPr>
          <p:cNvSpPr/>
          <p:nvPr/>
        </p:nvSpPr>
        <p:spPr>
          <a:xfrm>
            <a:off x="1683699" y="1706578"/>
            <a:ext cx="684000" cy="5151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사각형: 둥근 위쪽 모서리 12">
            <a:extLst>
              <a:ext uri="{FF2B5EF4-FFF2-40B4-BE49-F238E27FC236}">
                <a16:creationId xmlns:a16="http://schemas.microsoft.com/office/drawing/2014/main" id="{1D63F3D7-3E4D-4454-A9FA-73C7F64D56F3}"/>
              </a:ext>
            </a:extLst>
          </p:cNvPr>
          <p:cNvSpPr/>
          <p:nvPr/>
        </p:nvSpPr>
        <p:spPr>
          <a:xfrm>
            <a:off x="4054199" y="1081889"/>
            <a:ext cx="684000" cy="57761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사각형: 둥근 위쪽 모서리 13">
            <a:extLst>
              <a:ext uri="{FF2B5EF4-FFF2-40B4-BE49-F238E27FC236}">
                <a16:creationId xmlns:a16="http://schemas.microsoft.com/office/drawing/2014/main" id="{C75B0421-743C-4C6F-98E9-F6BCEDEE75C7}"/>
              </a:ext>
            </a:extLst>
          </p:cNvPr>
          <p:cNvSpPr/>
          <p:nvPr/>
        </p:nvSpPr>
        <p:spPr>
          <a:xfrm>
            <a:off x="5639998" y="2332777"/>
            <a:ext cx="684000" cy="452522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9FF526-5AD2-4C3B-B98B-96CFD1851DCC}"/>
              </a:ext>
            </a:extLst>
          </p:cNvPr>
          <p:cNvGrpSpPr/>
          <p:nvPr/>
        </p:nvGrpSpPr>
        <p:grpSpPr>
          <a:xfrm>
            <a:off x="4324540" y="2131834"/>
            <a:ext cx="3542922" cy="3542920"/>
            <a:chOff x="5908432" y="2538327"/>
            <a:chExt cx="2942763" cy="294276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ECBB4B4-B8E4-4D8C-A428-15AAE4461D05}"/>
                </a:ext>
              </a:extLst>
            </p:cNvPr>
            <p:cNvGrpSpPr/>
            <p:nvPr/>
          </p:nvGrpSpPr>
          <p:grpSpPr>
            <a:xfrm>
              <a:off x="5908432" y="2681654"/>
              <a:ext cx="1731806" cy="1652953"/>
              <a:chOff x="4563208" y="3552093"/>
              <a:chExt cx="1731806" cy="1652953"/>
            </a:xfrm>
          </p:grpSpPr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42868F20-D515-4F18-AEE5-4B7F66181FD4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12798"/>
                  <a:gd name="adj2" fmla="val 61390"/>
                  <a:gd name="adj3" fmla="val 2020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DFE3A54D-D49C-40FD-B7D5-DC2644315130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933C709-8707-40BE-95D7-9925F7E0E347}"/>
                </a:ext>
              </a:extLst>
            </p:cNvPr>
            <p:cNvGrpSpPr/>
            <p:nvPr/>
          </p:nvGrpSpPr>
          <p:grpSpPr>
            <a:xfrm rot="5400000">
              <a:off x="6981864" y="2577753"/>
              <a:ext cx="1731805" cy="1652953"/>
              <a:chOff x="4563209" y="3552093"/>
              <a:chExt cx="1731805" cy="1652953"/>
            </a:xfrm>
            <a:solidFill>
              <a:schemeClr val="accent2"/>
            </a:solidFill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73BFB871-152E-44A7-9E89-41824DE141ED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252576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B6018ED7-A889-460F-ABE1-59B3503C0DE6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2C90D39-2A57-4026-9AA2-AA4CE832A386}"/>
                </a:ext>
              </a:extLst>
            </p:cNvPr>
            <p:cNvGrpSpPr/>
            <p:nvPr/>
          </p:nvGrpSpPr>
          <p:grpSpPr>
            <a:xfrm rot="10800000">
              <a:off x="7119389" y="3665557"/>
              <a:ext cx="1731806" cy="1652953"/>
              <a:chOff x="4563208" y="3552093"/>
              <a:chExt cx="1731806" cy="1652953"/>
            </a:xfrm>
            <a:solidFill>
              <a:schemeClr val="accent3"/>
            </a:solidFill>
          </p:grpSpPr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C2A3010F-3055-4D6F-8352-3D3E04EEC898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3989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13498120-89CF-48F8-BF65-CF987E3E555A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ED90485-425F-4CE9-9A95-53F05504BE84}"/>
                </a:ext>
              </a:extLst>
            </p:cNvPr>
            <p:cNvGrpSpPr/>
            <p:nvPr/>
          </p:nvGrpSpPr>
          <p:grpSpPr>
            <a:xfrm rot="16200000">
              <a:off x="6042935" y="3788709"/>
              <a:ext cx="1731806" cy="1652953"/>
              <a:chOff x="4563208" y="3552094"/>
              <a:chExt cx="1731806" cy="1652953"/>
            </a:xfrm>
            <a:solidFill>
              <a:schemeClr val="accent4"/>
            </a:solidFill>
          </p:grpSpPr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AAFF677A-3096-4B51-8160-0452FB798573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6534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85E9719E-DCBB-4E10-85A3-F97E1F8643D8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BEC51F0E-1731-44C7-9D8F-18E228E1550B}"/>
              </a:ext>
            </a:extLst>
          </p:cNvPr>
          <p:cNvSpPr/>
          <p:nvPr/>
        </p:nvSpPr>
        <p:spPr>
          <a:xfrm flipH="1">
            <a:off x="6586652" y="291068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 Same Side Corner Rectangle 36">
            <a:extLst>
              <a:ext uri="{FF2B5EF4-FFF2-40B4-BE49-F238E27FC236}">
                <a16:creationId xmlns:a16="http://schemas.microsoft.com/office/drawing/2014/main" id="{241F6490-3462-42E7-A001-AA1A704051E7}"/>
              </a:ext>
            </a:extLst>
          </p:cNvPr>
          <p:cNvSpPr>
            <a:spLocks noChangeAspect="1"/>
          </p:cNvSpPr>
          <p:nvPr/>
        </p:nvSpPr>
        <p:spPr>
          <a:xfrm>
            <a:off x="6748194" y="4382470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5BBBC49C-10C1-4772-BCC6-04F1CB53BEEF}"/>
              </a:ext>
            </a:extLst>
          </p:cNvPr>
          <p:cNvSpPr>
            <a:spLocks noChangeAspect="1"/>
          </p:cNvSpPr>
          <p:nvPr/>
        </p:nvSpPr>
        <p:spPr>
          <a:xfrm>
            <a:off x="5311586" y="451791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D78EAC8-909E-4603-96EE-971D0F4A2636}"/>
              </a:ext>
            </a:extLst>
          </p:cNvPr>
          <p:cNvSpPr/>
          <p:nvPr/>
        </p:nvSpPr>
        <p:spPr>
          <a:xfrm>
            <a:off x="5162173" y="305741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7170BF9-5B33-4AD3-B44D-6A90C854D5E1}"/>
              </a:ext>
            </a:extLst>
          </p:cNvPr>
          <p:cNvGrpSpPr/>
          <p:nvPr/>
        </p:nvGrpSpPr>
        <p:grpSpPr>
          <a:xfrm>
            <a:off x="8297284" y="1684590"/>
            <a:ext cx="2980057" cy="1315889"/>
            <a:chOff x="539552" y="2708920"/>
            <a:chExt cx="1872208" cy="1315889"/>
          </a:xfrm>
        </p:grpSpPr>
        <p:sp>
          <p:nvSpPr>
            <p:cNvPr id="21" name="Rounded Rectangle 41">
              <a:extLst>
                <a:ext uri="{FF2B5EF4-FFF2-40B4-BE49-F238E27FC236}">
                  <a16:creationId xmlns:a16="http://schemas.microsoft.com/office/drawing/2014/main" id="{32AFF2D0-2707-4847-AB75-50F121B386A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92A44B-0559-4AE5-87DF-FAAE70FDE9F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ABC7F6-4CEF-48DE-B61A-276F16E4602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906197C-EC87-44E7-BA96-2F355AF2CCD1}"/>
              </a:ext>
            </a:extLst>
          </p:cNvPr>
          <p:cNvGrpSpPr/>
          <p:nvPr/>
        </p:nvGrpSpPr>
        <p:grpSpPr>
          <a:xfrm>
            <a:off x="8297284" y="4809216"/>
            <a:ext cx="2980057" cy="1315889"/>
            <a:chOff x="539552" y="2708920"/>
            <a:chExt cx="1872208" cy="1315889"/>
          </a:xfrm>
        </p:grpSpPr>
        <p:sp>
          <p:nvSpPr>
            <p:cNvPr id="25" name="Rounded Rectangle 45">
              <a:extLst>
                <a:ext uri="{FF2B5EF4-FFF2-40B4-BE49-F238E27FC236}">
                  <a16:creationId xmlns:a16="http://schemas.microsoft.com/office/drawing/2014/main" id="{23AC07D4-0D6E-404F-90CA-F485C8BE8F9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A18035-0D41-41AD-8B11-15D71187399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8B736C-47E3-49EF-B19B-781569893AA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AFDDFCA-909F-4094-A1A1-7AB6DAAB0F8A}"/>
              </a:ext>
            </a:extLst>
          </p:cNvPr>
          <p:cNvGrpSpPr/>
          <p:nvPr/>
        </p:nvGrpSpPr>
        <p:grpSpPr>
          <a:xfrm>
            <a:off x="891551" y="1681483"/>
            <a:ext cx="2980057" cy="1315889"/>
            <a:chOff x="539552" y="2708920"/>
            <a:chExt cx="1872208" cy="1315889"/>
          </a:xfrm>
        </p:grpSpPr>
        <p:sp>
          <p:nvSpPr>
            <p:cNvPr id="29" name="Rounded Rectangle 51">
              <a:extLst>
                <a:ext uri="{FF2B5EF4-FFF2-40B4-BE49-F238E27FC236}">
                  <a16:creationId xmlns:a16="http://schemas.microsoft.com/office/drawing/2014/main" id="{BEB7BD90-55F4-4407-B0BF-8483915669A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97A20D-377D-4CC7-863B-33A017F31FA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6C54B2-0F3B-45CB-8E74-DCC9BE0D517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DBEAE56-002B-4FFF-9B7C-B0984E4A2D97}"/>
              </a:ext>
            </a:extLst>
          </p:cNvPr>
          <p:cNvGrpSpPr/>
          <p:nvPr/>
        </p:nvGrpSpPr>
        <p:grpSpPr>
          <a:xfrm>
            <a:off x="891551" y="4809216"/>
            <a:ext cx="2980057" cy="1315889"/>
            <a:chOff x="539552" y="2708920"/>
            <a:chExt cx="1872208" cy="1315889"/>
          </a:xfrm>
        </p:grpSpPr>
        <p:sp>
          <p:nvSpPr>
            <p:cNvPr id="33" name="Rounded Rectangle 56">
              <a:extLst>
                <a:ext uri="{FF2B5EF4-FFF2-40B4-BE49-F238E27FC236}">
                  <a16:creationId xmlns:a16="http://schemas.microsoft.com/office/drawing/2014/main" id="{B017B6B5-8DA8-4025-B9E5-AA0EC0809C8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9C776B6-C2EF-4B95-9E48-6EAEB2A3D88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1D31E1-50D8-4B35-9FD6-3ABE27A138B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:a16="http://schemas.microsoft.com/office/drawing/2014/main" id="{70E1DD1C-57F0-42CD-B6B8-1854325B9118}"/>
              </a:ext>
            </a:extLst>
          </p:cNvPr>
          <p:cNvSpPr/>
          <p:nvPr/>
        </p:nvSpPr>
        <p:spPr>
          <a:xfrm rot="15012631">
            <a:off x="5630246" y="-1653872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FBA3DD78-C6D0-4A00-91A6-6E5375DA5AA1}"/>
              </a:ext>
            </a:extLst>
          </p:cNvPr>
          <p:cNvSpPr/>
          <p:nvPr/>
        </p:nvSpPr>
        <p:spPr>
          <a:xfrm>
            <a:off x="1436481" y="4396759"/>
            <a:ext cx="1642045" cy="16420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B2D5C-84AE-4D2E-9D22-C6DCDB0F1D91}"/>
              </a:ext>
            </a:extLst>
          </p:cNvPr>
          <p:cNvSpPr txBox="1"/>
          <p:nvPr/>
        </p:nvSpPr>
        <p:spPr>
          <a:xfrm>
            <a:off x="1436481" y="4802283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26C54B4-BA86-4885-AE7C-B4A05B468AA6}"/>
              </a:ext>
            </a:extLst>
          </p:cNvPr>
          <p:cNvSpPr/>
          <p:nvPr/>
        </p:nvSpPr>
        <p:spPr>
          <a:xfrm>
            <a:off x="1436481" y="3892704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B7F0492-86C4-43BE-8774-8774D8752F4B}"/>
              </a:ext>
            </a:extLst>
          </p:cNvPr>
          <p:cNvGrpSpPr/>
          <p:nvPr/>
        </p:nvGrpSpPr>
        <p:grpSpPr>
          <a:xfrm>
            <a:off x="1391920" y="2762375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C1B4B0-C46C-4C23-9A4C-0A1947724212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377A71-7313-49DE-B11E-BF4A632634C1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4">
            <a:extLst>
              <a:ext uri="{FF2B5EF4-FFF2-40B4-BE49-F238E27FC236}">
                <a16:creationId xmlns:a16="http://schemas.microsoft.com/office/drawing/2014/main" id="{D5450C73-EC52-4B0F-AC98-DAAF4748CD5E}"/>
              </a:ext>
            </a:extLst>
          </p:cNvPr>
          <p:cNvSpPr/>
          <p:nvPr/>
        </p:nvSpPr>
        <p:spPr>
          <a:xfrm>
            <a:off x="8873114" y="1834973"/>
            <a:ext cx="1642045" cy="16420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5B425-3977-42C4-A27E-95CD9AC3DF38}"/>
              </a:ext>
            </a:extLst>
          </p:cNvPr>
          <p:cNvSpPr txBox="1"/>
          <p:nvPr/>
        </p:nvSpPr>
        <p:spPr>
          <a:xfrm>
            <a:off x="8873114" y="2240497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7819A8-F9D3-428B-A206-605D2ED6EAA2}"/>
              </a:ext>
            </a:extLst>
          </p:cNvPr>
          <p:cNvSpPr/>
          <p:nvPr/>
        </p:nvSpPr>
        <p:spPr>
          <a:xfrm>
            <a:off x="8873114" y="3721986"/>
            <a:ext cx="1642045" cy="195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62FADF4-E583-4B52-BC54-0E432C17CB66}"/>
              </a:ext>
            </a:extLst>
          </p:cNvPr>
          <p:cNvGrpSpPr/>
          <p:nvPr/>
        </p:nvGrpSpPr>
        <p:grpSpPr>
          <a:xfrm>
            <a:off x="8828552" y="4017266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57967E-F38D-47D8-973A-9B5938158A70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17F041-AB88-4DAD-A297-C88D7DF6B118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3">
            <a:extLst>
              <a:ext uri="{FF2B5EF4-FFF2-40B4-BE49-F238E27FC236}">
                <a16:creationId xmlns:a16="http://schemas.microsoft.com/office/drawing/2014/main" id="{2A466E17-55D9-42E8-8E01-65CF5726C32D}"/>
              </a:ext>
            </a:extLst>
          </p:cNvPr>
          <p:cNvSpPr/>
          <p:nvPr/>
        </p:nvSpPr>
        <p:spPr>
          <a:xfrm>
            <a:off x="5154797" y="2858565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2DDDD4-230B-482A-8FBF-9F6AD22EDDA1}"/>
              </a:ext>
            </a:extLst>
          </p:cNvPr>
          <p:cNvSpPr txBox="1"/>
          <p:nvPr/>
        </p:nvSpPr>
        <p:spPr>
          <a:xfrm>
            <a:off x="5154797" y="3264089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C2575BF-A529-4191-9F70-B57421B4CCA0}"/>
              </a:ext>
            </a:extLst>
          </p:cNvPr>
          <p:cNvSpPr/>
          <p:nvPr/>
        </p:nvSpPr>
        <p:spPr>
          <a:xfrm>
            <a:off x="5154797" y="4731440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F067F0C9-90F8-43C8-A131-38FDE7ABEA41}"/>
              </a:ext>
            </a:extLst>
          </p:cNvPr>
          <p:cNvSpPr/>
          <p:nvPr/>
        </p:nvSpPr>
        <p:spPr>
          <a:xfrm>
            <a:off x="5154797" y="2417748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D3FB04-55A1-4AE0-8BC6-8986DF5C727E}"/>
              </a:ext>
            </a:extLst>
          </p:cNvPr>
          <p:cNvSpPr txBox="1"/>
          <p:nvPr/>
        </p:nvSpPr>
        <p:spPr>
          <a:xfrm>
            <a:off x="5111724" y="1980169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A7329C-B015-4CE6-A69E-5AEF43B38667}"/>
              </a:ext>
            </a:extLst>
          </p:cNvPr>
          <p:cNvSpPr txBox="1"/>
          <p:nvPr/>
        </p:nvSpPr>
        <p:spPr>
          <a:xfrm>
            <a:off x="5111724" y="5011403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6B6653FA-D90E-44B7-B3B4-B4CB4255CEBE}"/>
              </a:ext>
            </a:extLst>
          </p:cNvPr>
          <p:cNvSpPr/>
          <p:nvPr/>
        </p:nvSpPr>
        <p:spPr>
          <a:xfrm>
            <a:off x="0" y="5957399"/>
            <a:ext cx="12191999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FA9DAA-BFC9-4D93-BCAA-EA1A033ABA09}"/>
              </a:ext>
            </a:extLst>
          </p:cNvPr>
          <p:cNvSpPr txBox="1"/>
          <p:nvPr/>
        </p:nvSpPr>
        <p:spPr>
          <a:xfrm>
            <a:off x="4589821" y="1288433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F1F35E-447A-43B4-9625-B33B9D0C716C}"/>
              </a:ext>
            </a:extLst>
          </p:cNvPr>
          <p:cNvSpPr txBox="1"/>
          <p:nvPr/>
        </p:nvSpPr>
        <p:spPr>
          <a:xfrm>
            <a:off x="4589820" y="470461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직사각형 31">
            <a:extLst>
              <a:ext uri="{FF2B5EF4-FFF2-40B4-BE49-F238E27FC236}">
                <a16:creationId xmlns:a16="http://schemas.microsoft.com/office/drawing/2014/main" id="{2188E269-DE36-41A4-A9CC-CD4A9FF27310}"/>
              </a:ext>
            </a:extLst>
          </p:cNvPr>
          <p:cNvSpPr/>
          <p:nvPr/>
        </p:nvSpPr>
        <p:spPr>
          <a:xfrm flipH="1">
            <a:off x="707108" y="1210952"/>
            <a:ext cx="179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31">
            <a:extLst>
              <a:ext uri="{FF2B5EF4-FFF2-40B4-BE49-F238E27FC236}">
                <a16:creationId xmlns:a16="http://schemas.microsoft.com/office/drawing/2014/main" id="{38D630CE-6F37-47E6-BF85-73423D70CFE9}"/>
              </a:ext>
            </a:extLst>
          </p:cNvPr>
          <p:cNvSpPr/>
          <p:nvPr/>
        </p:nvSpPr>
        <p:spPr>
          <a:xfrm flipH="1">
            <a:off x="2648464" y="1210954"/>
            <a:ext cx="179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직사각형 31">
            <a:extLst>
              <a:ext uri="{FF2B5EF4-FFF2-40B4-BE49-F238E27FC236}">
                <a16:creationId xmlns:a16="http://schemas.microsoft.com/office/drawing/2014/main" id="{745DD911-BD0C-4870-9F1D-2DAEF0F2D7A2}"/>
              </a:ext>
            </a:extLst>
          </p:cNvPr>
          <p:cNvSpPr/>
          <p:nvPr/>
        </p:nvSpPr>
        <p:spPr>
          <a:xfrm flipH="1">
            <a:off x="7797967" y="1210953"/>
            <a:ext cx="179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31">
            <a:extLst>
              <a:ext uri="{FF2B5EF4-FFF2-40B4-BE49-F238E27FC236}">
                <a16:creationId xmlns:a16="http://schemas.microsoft.com/office/drawing/2014/main" id="{052BF0C0-15B3-4320-BF2E-06B081809F03}"/>
              </a:ext>
            </a:extLst>
          </p:cNvPr>
          <p:cNvSpPr/>
          <p:nvPr/>
        </p:nvSpPr>
        <p:spPr>
          <a:xfrm flipH="1">
            <a:off x="9739323" y="1307516"/>
            <a:ext cx="179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88ADBE2-26BD-4DF3-BAB2-6731E4869C28}"/>
              </a:ext>
            </a:extLst>
          </p:cNvPr>
          <p:cNvGrpSpPr/>
          <p:nvPr/>
        </p:nvGrpSpPr>
        <p:grpSpPr>
          <a:xfrm>
            <a:off x="884404" y="2016809"/>
            <a:ext cx="2234238" cy="1935622"/>
            <a:chOff x="799577" y="1647202"/>
            <a:chExt cx="2969120" cy="2572284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C28DE0C0-15DC-4391-8785-AB4113BA7866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그래픽 7">
              <a:extLst>
                <a:ext uri="{FF2B5EF4-FFF2-40B4-BE49-F238E27FC236}">
                  <a16:creationId xmlns:a16="http://schemas.microsoft.com/office/drawing/2014/main" id="{448F32D8-1F7A-4971-A440-94EC9FB491B9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6776E6D-8B93-460A-9258-BC4262654ACF}"/>
              </a:ext>
            </a:extLst>
          </p:cNvPr>
          <p:cNvSpPr txBox="1"/>
          <p:nvPr/>
        </p:nvSpPr>
        <p:spPr>
          <a:xfrm>
            <a:off x="852658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528E9FD-B687-424D-9895-6737B8A4490D}"/>
              </a:ext>
            </a:extLst>
          </p:cNvPr>
          <p:cNvSpPr/>
          <p:nvPr/>
        </p:nvSpPr>
        <p:spPr>
          <a:xfrm>
            <a:off x="2486334" y="2784565"/>
            <a:ext cx="450291" cy="42151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D1C52B2-74C1-4518-B763-1E5425E0E13F}"/>
              </a:ext>
            </a:extLst>
          </p:cNvPr>
          <p:cNvGrpSpPr/>
          <p:nvPr/>
        </p:nvGrpSpPr>
        <p:grpSpPr>
          <a:xfrm>
            <a:off x="6363034" y="2016809"/>
            <a:ext cx="2234238" cy="1935622"/>
            <a:chOff x="799577" y="1647202"/>
            <a:chExt cx="2969120" cy="2572284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DBDE9179-0130-428A-BDD6-99ABE0262AEF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그래픽 7">
              <a:extLst>
                <a:ext uri="{FF2B5EF4-FFF2-40B4-BE49-F238E27FC236}">
                  <a16:creationId xmlns:a16="http://schemas.microsoft.com/office/drawing/2014/main" id="{66FBCD6E-180E-4570-821E-F5BC1E36C920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36895A7-DE41-4A89-A9A3-40CBA90EB0F6}"/>
              </a:ext>
            </a:extLst>
          </p:cNvPr>
          <p:cNvSpPr txBox="1"/>
          <p:nvPr/>
        </p:nvSpPr>
        <p:spPr>
          <a:xfrm>
            <a:off x="6305054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F9F34B80-DD36-4A17-8548-1DCA345A894B}"/>
              </a:ext>
            </a:extLst>
          </p:cNvPr>
          <p:cNvSpPr/>
          <p:nvPr/>
        </p:nvSpPr>
        <p:spPr>
          <a:xfrm>
            <a:off x="7938730" y="2728645"/>
            <a:ext cx="518718" cy="518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366226D-F341-4B5C-A9DF-A9A47C460487}"/>
              </a:ext>
            </a:extLst>
          </p:cNvPr>
          <p:cNvGrpSpPr/>
          <p:nvPr/>
        </p:nvGrpSpPr>
        <p:grpSpPr>
          <a:xfrm>
            <a:off x="9102348" y="2016809"/>
            <a:ext cx="2234238" cy="1935622"/>
            <a:chOff x="799577" y="1647202"/>
            <a:chExt cx="2969120" cy="2572284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0698E9DF-0432-4780-B448-942A5E9665DF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그래픽 7">
              <a:extLst>
                <a:ext uri="{FF2B5EF4-FFF2-40B4-BE49-F238E27FC236}">
                  <a16:creationId xmlns:a16="http://schemas.microsoft.com/office/drawing/2014/main" id="{CF4FDB94-8464-426F-9006-56D99FBEB586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5AACA44-6F4F-4AA0-9A46-F53C0B919FA5}"/>
              </a:ext>
            </a:extLst>
          </p:cNvPr>
          <p:cNvSpPr txBox="1"/>
          <p:nvPr/>
        </p:nvSpPr>
        <p:spPr>
          <a:xfrm>
            <a:off x="9044368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D0C6DC-1EDE-44DD-8A7E-1D95B26F4DAF}"/>
              </a:ext>
            </a:extLst>
          </p:cNvPr>
          <p:cNvSpPr/>
          <p:nvPr/>
        </p:nvSpPr>
        <p:spPr>
          <a:xfrm>
            <a:off x="10628330" y="2785559"/>
            <a:ext cx="595226" cy="3911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4BCECF5-418C-4465-AAD2-5DA78D830483}"/>
              </a:ext>
            </a:extLst>
          </p:cNvPr>
          <p:cNvGrpSpPr/>
          <p:nvPr/>
        </p:nvGrpSpPr>
        <p:grpSpPr>
          <a:xfrm>
            <a:off x="3623719" y="2016809"/>
            <a:ext cx="2234238" cy="1935622"/>
            <a:chOff x="799577" y="1647202"/>
            <a:chExt cx="2969120" cy="2572284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BCDD816-52E1-4EE7-9960-F6F9F39E12F5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그래픽 7">
              <a:extLst>
                <a:ext uri="{FF2B5EF4-FFF2-40B4-BE49-F238E27FC236}">
                  <a16:creationId xmlns:a16="http://schemas.microsoft.com/office/drawing/2014/main" id="{9050AE75-99BF-4DF8-BC25-2D8486D7B9BC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FC65F68-CB8B-43B4-B786-386FB643C657}"/>
              </a:ext>
            </a:extLst>
          </p:cNvPr>
          <p:cNvSpPr txBox="1"/>
          <p:nvPr/>
        </p:nvSpPr>
        <p:spPr>
          <a:xfrm>
            <a:off x="3565739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Round Same Side Corner Rectangle 11">
            <a:extLst>
              <a:ext uri="{FF2B5EF4-FFF2-40B4-BE49-F238E27FC236}">
                <a16:creationId xmlns:a16="http://schemas.microsoft.com/office/drawing/2014/main" id="{A130D703-6B4E-4437-B6A8-563FB4F68DCF}"/>
              </a:ext>
            </a:extLst>
          </p:cNvPr>
          <p:cNvSpPr>
            <a:spLocks noChangeAspect="1"/>
          </p:cNvSpPr>
          <p:nvPr/>
        </p:nvSpPr>
        <p:spPr>
          <a:xfrm rot="9900000">
            <a:off x="5214975" y="2747222"/>
            <a:ext cx="518684" cy="4405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31">
            <a:extLst>
              <a:ext uri="{FF2B5EF4-FFF2-40B4-BE49-F238E27FC236}">
                <a16:creationId xmlns:a16="http://schemas.microsoft.com/office/drawing/2014/main" id="{DC1393F3-CABE-430F-BE05-2582AC216B16}"/>
              </a:ext>
            </a:extLst>
          </p:cNvPr>
          <p:cNvGrpSpPr/>
          <p:nvPr/>
        </p:nvGrpSpPr>
        <p:grpSpPr>
          <a:xfrm>
            <a:off x="753784" y="4200048"/>
            <a:ext cx="2495479" cy="1682037"/>
            <a:chOff x="735886" y="4182956"/>
            <a:chExt cx="2495479" cy="1682037"/>
          </a:xfrm>
        </p:grpSpPr>
        <p:grpSp>
          <p:nvGrpSpPr>
            <p:cNvPr id="24" name="Group 25">
              <a:extLst>
                <a:ext uri="{FF2B5EF4-FFF2-40B4-BE49-F238E27FC236}">
                  <a16:creationId xmlns:a16="http://schemas.microsoft.com/office/drawing/2014/main" id="{04BB3760-5C4C-4F89-94DD-7D618036A511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85BC504-4556-4CF8-948A-E4673953F208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7BC700D-A7F7-4756-BE6C-336A2E3EE28E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5268EFD-9C26-4D72-93DB-40305E57829F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FAB903F-DA60-4BA3-8493-514E8099D7B4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D258C1-0E84-475F-8588-D8527F0ECD89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0" name="Group 37">
            <a:extLst>
              <a:ext uri="{FF2B5EF4-FFF2-40B4-BE49-F238E27FC236}">
                <a16:creationId xmlns:a16="http://schemas.microsoft.com/office/drawing/2014/main" id="{62E45D9F-3DE2-4955-A908-4949ABDE5BB2}"/>
              </a:ext>
            </a:extLst>
          </p:cNvPr>
          <p:cNvGrpSpPr/>
          <p:nvPr/>
        </p:nvGrpSpPr>
        <p:grpSpPr>
          <a:xfrm>
            <a:off x="8942738" y="4200048"/>
            <a:ext cx="2495479" cy="1682037"/>
            <a:chOff x="735886" y="4182956"/>
            <a:chExt cx="2495479" cy="1682037"/>
          </a:xfrm>
        </p:grpSpPr>
        <p:grpSp>
          <p:nvGrpSpPr>
            <p:cNvPr id="31" name="Group 38">
              <a:extLst>
                <a:ext uri="{FF2B5EF4-FFF2-40B4-BE49-F238E27FC236}">
                  <a16:creationId xmlns:a16="http://schemas.microsoft.com/office/drawing/2014/main" id="{83BF1CA7-AF9D-435D-9761-14BB05EAE8F6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86D4703-1640-44A6-9728-FD3D7CA2AE45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32522A5-91E1-43EF-A58F-328D6588A679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68966A-5793-4626-9155-77A61BD81D97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4AD3286-8CFA-463A-86A2-ADC942861EF4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2C94EA-23B0-45C2-AE74-939F4D00F03B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7" name="Group 44">
            <a:extLst>
              <a:ext uri="{FF2B5EF4-FFF2-40B4-BE49-F238E27FC236}">
                <a16:creationId xmlns:a16="http://schemas.microsoft.com/office/drawing/2014/main" id="{60828AB4-A1D3-4B18-8E95-B5572C4F78C8}"/>
              </a:ext>
            </a:extLst>
          </p:cNvPr>
          <p:cNvGrpSpPr/>
          <p:nvPr/>
        </p:nvGrpSpPr>
        <p:grpSpPr>
          <a:xfrm>
            <a:off x="3483435" y="4200048"/>
            <a:ext cx="2495479" cy="1682037"/>
            <a:chOff x="735886" y="4182956"/>
            <a:chExt cx="2495479" cy="1682037"/>
          </a:xfrm>
        </p:grpSpPr>
        <p:grpSp>
          <p:nvGrpSpPr>
            <p:cNvPr id="38" name="Group 45">
              <a:extLst>
                <a:ext uri="{FF2B5EF4-FFF2-40B4-BE49-F238E27FC236}">
                  <a16:creationId xmlns:a16="http://schemas.microsoft.com/office/drawing/2014/main" id="{4944604E-C8C2-46A4-94FE-F0C1E91EC021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ED8E74A-E3A7-42EF-BF69-2105CAEC69B6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811269E-3F5A-4A57-A3A7-B94C20961374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86DB106-22AA-4C60-9417-70378B688F62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4F90116-0BF7-4A6D-A023-5F21D9BDE714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7468DDA-E6A7-45CB-9A2D-E6AEC4EA1965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4" name="Group 51">
            <a:extLst>
              <a:ext uri="{FF2B5EF4-FFF2-40B4-BE49-F238E27FC236}">
                <a16:creationId xmlns:a16="http://schemas.microsoft.com/office/drawing/2014/main" id="{56561E3D-4769-471B-B676-9183E922BFD8}"/>
              </a:ext>
            </a:extLst>
          </p:cNvPr>
          <p:cNvGrpSpPr/>
          <p:nvPr/>
        </p:nvGrpSpPr>
        <p:grpSpPr>
          <a:xfrm>
            <a:off x="6213086" y="4200048"/>
            <a:ext cx="2495479" cy="1682037"/>
            <a:chOff x="735886" y="4182956"/>
            <a:chExt cx="2495479" cy="1682037"/>
          </a:xfrm>
        </p:grpSpPr>
        <p:grpSp>
          <p:nvGrpSpPr>
            <p:cNvPr id="45" name="Group 52">
              <a:extLst>
                <a:ext uri="{FF2B5EF4-FFF2-40B4-BE49-F238E27FC236}">
                  <a16:creationId xmlns:a16="http://schemas.microsoft.com/office/drawing/2014/main" id="{A80E6648-E393-4C64-BEAD-0200D44D42A9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A550EF-4973-4FAD-A492-A4A3238B5838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2CF29DF-9622-4C06-9164-594DE06FE4A7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4C338E-7AFE-4278-B7C4-8E8577BFAC2B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B1D00B3-E1B7-442B-8633-F1095AB451EF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97204A8-4A0D-4BFB-810A-75BDAE2C8DFC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79CF206-2C47-4878-86E5-487193BE3F99}"/>
              </a:ext>
            </a:extLst>
          </p:cNvPr>
          <p:cNvSpPr/>
          <p:nvPr/>
        </p:nvSpPr>
        <p:spPr>
          <a:xfrm>
            <a:off x="897004" y="5198076"/>
            <a:ext cx="6830423" cy="791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7400000" lon="0" rev="2159400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48">
            <a:extLst>
              <a:ext uri="{FF2B5EF4-FFF2-40B4-BE49-F238E27FC236}">
                <a16:creationId xmlns:a16="http://schemas.microsoft.com/office/drawing/2014/main" id="{92CC61E1-2DBC-4ED7-9E97-B76FB4F989D7}"/>
              </a:ext>
            </a:extLst>
          </p:cNvPr>
          <p:cNvSpPr/>
          <p:nvPr/>
        </p:nvSpPr>
        <p:spPr>
          <a:xfrm>
            <a:off x="1234480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8">
            <a:extLst>
              <a:ext uri="{FF2B5EF4-FFF2-40B4-BE49-F238E27FC236}">
                <a16:creationId xmlns:a16="http://schemas.microsoft.com/office/drawing/2014/main" id="{30D5DE10-CEE8-40B7-8989-6E2D91F63ED5}"/>
              </a:ext>
            </a:extLst>
          </p:cNvPr>
          <p:cNvSpPr/>
          <p:nvPr/>
        </p:nvSpPr>
        <p:spPr>
          <a:xfrm>
            <a:off x="2535639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48">
            <a:extLst>
              <a:ext uri="{FF2B5EF4-FFF2-40B4-BE49-F238E27FC236}">
                <a16:creationId xmlns:a16="http://schemas.microsoft.com/office/drawing/2014/main" id="{5DD4A5AA-DF21-4B13-AF33-CB9358247B41}"/>
              </a:ext>
            </a:extLst>
          </p:cNvPr>
          <p:cNvSpPr/>
          <p:nvPr/>
        </p:nvSpPr>
        <p:spPr>
          <a:xfrm>
            <a:off x="3836798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48">
            <a:extLst>
              <a:ext uri="{FF2B5EF4-FFF2-40B4-BE49-F238E27FC236}">
                <a16:creationId xmlns:a16="http://schemas.microsoft.com/office/drawing/2014/main" id="{7DB06176-9817-4ACF-BA62-1C852F2F3B5C}"/>
              </a:ext>
            </a:extLst>
          </p:cNvPr>
          <p:cNvSpPr/>
          <p:nvPr/>
        </p:nvSpPr>
        <p:spPr>
          <a:xfrm>
            <a:off x="5137957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48">
            <a:extLst>
              <a:ext uri="{FF2B5EF4-FFF2-40B4-BE49-F238E27FC236}">
                <a16:creationId xmlns:a16="http://schemas.microsoft.com/office/drawing/2014/main" id="{4BAF900E-0A82-451A-957A-6A121FEDB302}"/>
              </a:ext>
            </a:extLst>
          </p:cNvPr>
          <p:cNvSpPr/>
          <p:nvPr/>
        </p:nvSpPr>
        <p:spPr>
          <a:xfrm>
            <a:off x="6439116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F17CB2-A0EF-4D64-AC35-ECE3ED3DA913}"/>
              </a:ext>
            </a:extLst>
          </p:cNvPr>
          <p:cNvSpPr txBox="1"/>
          <p:nvPr/>
        </p:nvSpPr>
        <p:spPr>
          <a:xfrm>
            <a:off x="1046648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14AD75-0144-4D6F-A402-D1F6F03E97E3}"/>
              </a:ext>
            </a:extLst>
          </p:cNvPr>
          <p:cNvSpPr txBox="1"/>
          <p:nvPr/>
        </p:nvSpPr>
        <p:spPr>
          <a:xfrm>
            <a:off x="2347807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7A14C4-2441-4590-BD7D-AFAA8C332F04}"/>
              </a:ext>
            </a:extLst>
          </p:cNvPr>
          <p:cNvSpPr txBox="1"/>
          <p:nvPr/>
        </p:nvSpPr>
        <p:spPr>
          <a:xfrm>
            <a:off x="3648966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C4E9A5-4D10-4B6E-8E1A-01119B787C31}"/>
              </a:ext>
            </a:extLst>
          </p:cNvPr>
          <p:cNvSpPr txBox="1"/>
          <p:nvPr/>
        </p:nvSpPr>
        <p:spPr>
          <a:xfrm>
            <a:off x="4950125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1A0AF8-B733-4CBE-9E66-574BBB40C9F8}"/>
              </a:ext>
            </a:extLst>
          </p:cNvPr>
          <p:cNvSpPr txBox="1"/>
          <p:nvPr/>
        </p:nvSpPr>
        <p:spPr>
          <a:xfrm>
            <a:off x="6251284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562A188-1082-4B9F-9EE1-264D342CC0DE}"/>
              </a:ext>
            </a:extLst>
          </p:cNvPr>
          <p:cNvGrpSpPr/>
          <p:nvPr/>
        </p:nvGrpSpPr>
        <p:grpSpPr>
          <a:xfrm>
            <a:off x="1226916" y="2578748"/>
            <a:ext cx="962302" cy="688001"/>
            <a:chOff x="1234480" y="2474788"/>
            <a:chExt cx="962302" cy="68800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464E7B-6B5A-474B-930B-37F7B92C10DD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2E0D0EFB-952B-4B3D-8E42-CF2742F4713D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FFC8733-04FA-4FF7-804A-3067B594BB99}"/>
              </a:ext>
            </a:extLst>
          </p:cNvPr>
          <p:cNvGrpSpPr/>
          <p:nvPr/>
        </p:nvGrpSpPr>
        <p:grpSpPr>
          <a:xfrm>
            <a:off x="2535639" y="2902956"/>
            <a:ext cx="962302" cy="688001"/>
            <a:chOff x="1234480" y="2474788"/>
            <a:chExt cx="962302" cy="68800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BEE0B6-1270-476D-847C-E504F1389709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이등변 삼각형 18">
              <a:extLst>
                <a:ext uri="{FF2B5EF4-FFF2-40B4-BE49-F238E27FC236}">
                  <a16:creationId xmlns:a16="http://schemas.microsoft.com/office/drawing/2014/main" id="{13A9AEDA-BABF-42B3-9971-ECADAB1BEFB3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2C6AD39-76D2-46F6-B09E-0568E139DE2B}"/>
              </a:ext>
            </a:extLst>
          </p:cNvPr>
          <p:cNvGrpSpPr/>
          <p:nvPr/>
        </p:nvGrpSpPr>
        <p:grpSpPr>
          <a:xfrm>
            <a:off x="3828563" y="2339972"/>
            <a:ext cx="962302" cy="688001"/>
            <a:chOff x="1234480" y="2474788"/>
            <a:chExt cx="962302" cy="68800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929C45-611D-4FC8-985C-C24727411EB8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56%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이등변 삼각형 21">
              <a:extLst>
                <a:ext uri="{FF2B5EF4-FFF2-40B4-BE49-F238E27FC236}">
                  <a16:creationId xmlns:a16="http://schemas.microsoft.com/office/drawing/2014/main" id="{735B2D25-2478-46A4-915A-F89FA36B34B9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0C5AA7D-6301-485F-BF9A-7047E16C0DDB}"/>
              </a:ext>
            </a:extLst>
          </p:cNvPr>
          <p:cNvGrpSpPr/>
          <p:nvPr/>
        </p:nvGrpSpPr>
        <p:grpSpPr>
          <a:xfrm>
            <a:off x="5105348" y="1768599"/>
            <a:ext cx="962302" cy="688001"/>
            <a:chOff x="1234480" y="2474788"/>
            <a:chExt cx="962302" cy="68800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BFE30F-D9F5-4EC9-B541-092B1AB97643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71%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이등변 삼각형 24">
              <a:extLst>
                <a:ext uri="{FF2B5EF4-FFF2-40B4-BE49-F238E27FC236}">
                  <a16:creationId xmlns:a16="http://schemas.microsoft.com/office/drawing/2014/main" id="{C2962EF1-A544-4FB0-8635-D5C07B8599A0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B61D57D-A3A3-4613-80A5-E4167C6DDFD9}"/>
              </a:ext>
            </a:extLst>
          </p:cNvPr>
          <p:cNvGrpSpPr/>
          <p:nvPr/>
        </p:nvGrpSpPr>
        <p:grpSpPr>
          <a:xfrm>
            <a:off x="6388401" y="3129292"/>
            <a:ext cx="962302" cy="688001"/>
            <a:chOff x="1234480" y="2474788"/>
            <a:chExt cx="962302" cy="68800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A5B822-15CC-4F22-AB0F-36074873436A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36%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8" name="이등변 삼각형 27">
              <a:extLst>
                <a:ext uri="{FF2B5EF4-FFF2-40B4-BE49-F238E27FC236}">
                  <a16:creationId xmlns:a16="http://schemas.microsoft.com/office/drawing/2014/main" id="{8FD0FBD5-AAC9-44D1-9130-F0AD1F364E3D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29" name="Group 116">
            <a:extLst>
              <a:ext uri="{FF2B5EF4-FFF2-40B4-BE49-F238E27FC236}">
                <a16:creationId xmlns:a16="http://schemas.microsoft.com/office/drawing/2014/main" id="{74E7A5A5-B62B-4528-A4CD-0CA15B856464}"/>
              </a:ext>
            </a:extLst>
          </p:cNvPr>
          <p:cNvGrpSpPr/>
          <p:nvPr/>
        </p:nvGrpSpPr>
        <p:grpSpPr>
          <a:xfrm>
            <a:off x="8098893" y="1818458"/>
            <a:ext cx="3422405" cy="713214"/>
            <a:chOff x="4855498" y="2125421"/>
            <a:chExt cx="3422405" cy="71321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84FED5-8BB8-4571-BEFE-D7963512A396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1" name="Group 113">
              <a:extLst>
                <a:ext uri="{FF2B5EF4-FFF2-40B4-BE49-F238E27FC236}">
                  <a16:creationId xmlns:a16="http://schemas.microsoft.com/office/drawing/2014/main" id="{55610C6A-1BD4-4629-891A-93445A5B622A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76B89F3-D72A-47C9-B49F-C61CC40B2406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FCB9E53-B63D-4EAA-BE9A-399BCF3D3B14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117">
            <a:extLst>
              <a:ext uri="{FF2B5EF4-FFF2-40B4-BE49-F238E27FC236}">
                <a16:creationId xmlns:a16="http://schemas.microsoft.com/office/drawing/2014/main" id="{F72641A0-1906-482E-B956-A1D572BE6D32}"/>
              </a:ext>
            </a:extLst>
          </p:cNvPr>
          <p:cNvGrpSpPr/>
          <p:nvPr/>
        </p:nvGrpSpPr>
        <p:grpSpPr>
          <a:xfrm>
            <a:off x="8098893" y="2728022"/>
            <a:ext cx="3422405" cy="713214"/>
            <a:chOff x="4855498" y="2125421"/>
            <a:chExt cx="3422405" cy="7132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BE80002-4389-4A7F-B94C-40AC3580B4CB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6" name="Group 119">
              <a:extLst>
                <a:ext uri="{FF2B5EF4-FFF2-40B4-BE49-F238E27FC236}">
                  <a16:creationId xmlns:a16="http://schemas.microsoft.com/office/drawing/2014/main" id="{74CF6C46-E3F3-4775-ACC4-423B95A29979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79DBA4B-E292-40B3-A4D0-BE00E9BA5A62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D72E5C9-B2DA-46E3-BA66-10581637B905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Group 122">
            <a:extLst>
              <a:ext uri="{FF2B5EF4-FFF2-40B4-BE49-F238E27FC236}">
                <a16:creationId xmlns:a16="http://schemas.microsoft.com/office/drawing/2014/main" id="{009BF3FE-AA37-4E40-8E54-064B4163BF6A}"/>
              </a:ext>
            </a:extLst>
          </p:cNvPr>
          <p:cNvGrpSpPr/>
          <p:nvPr/>
        </p:nvGrpSpPr>
        <p:grpSpPr>
          <a:xfrm>
            <a:off x="8098893" y="3637586"/>
            <a:ext cx="3422405" cy="713214"/>
            <a:chOff x="4855498" y="2125421"/>
            <a:chExt cx="3422405" cy="71321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3BD13C-ABA2-40D4-90F1-385467A26D07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56%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41" name="Group 124">
              <a:extLst>
                <a:ext uri="{FF2B5EF4-FFF2-40B4-BE49-F238E27FC236}">
                  <a16:creationId xmlns:a16="http://schemas.microsoft.com/office/drawing/2014/main" id="{C248101E-BEDC-425C-BA5A-6DD5C00579C9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5F42270-F499-44AE-A73B-6EE50B15EF92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3D3E3A8-1C95-413C-BA18-1AD1FF628331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4" name="Group 127">
            <a:extLst>
              <a:ext uri="{FF2B5EF4-FFF2-40B4-BE49-F238E27FC236}">
                <a16:creationId xmlns:a16="http://schemas.microsoft.com/office/drawing/2014/main" id="{29443665-B48B-4971-AEA0-D68564442BBD}"/>
              </a:ext>
            </a:extLst>
          </p:cNvPr>
          <p:cNvGrpSpPr/>
          <p:nvPr/>
        </p:nvGrpSpPr>
        <p:grpSpPr>
          <a:xfrm>
            <a:off x="8098893" y="4547150"/>
            <a:ext cx="3422405" cy="713214"/>
            <a:chOff x="4855498" y="2125421"/>
            <a:chExt cx="3422405" cy="71321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B609E32-3096-4EDD-810D-FF441DD95FC2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71%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6" name="Group 129">
              <a:extLst>
                <a:ext uri="{FF2B5EF4-FFF2-40B4-BE49-F238E27FC236}">
                  <a16:creationId xmlns:a16="http://schemas.microsoft.com/office/drawing/2014/main" id="{099C5D00-8F4B-4B41-B42A-73AC3B6BB69A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BF26450-EA3C-4453-BCF4-D83D5028B6EC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CDAA23F-A183-4AC0-9C2A-3DF30D50499D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127">
            <a:extLst>
              <a:ext uri="{FF2B5EF4-FFF2-40B4-BE49-F238E27FC236}">
                <a16:creationId xmlns:a16="http://schemas.microsoft.com/office/drawing/2014/main" id="{36C1BAB9-CF72-4035-8321-6B63A464FDF0}"/>
              </a:ext>
            </a:extLst>
          </p:cNvPr>
          <p:cNvGrpSpPr/>
          <p:nvPr/>
        </p:nvGrpSpPr>
        <p:grpSpPr>
          <a:xfrm>
            <a:off x="8098893" y="5456714"/>
            <a:ext cx="3422405" cy="713214"/>
            <a:chOff x="4855498" y="2125421"/>
            <a:chExt cx="3422405" cy="71321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B43B62B-D92E-45B7-BE63-6C4F6DB53213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36%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51" name="Group 129">
              <a:extLst>
                <a:ext uri="{FF2B5EF4-FFF2-40B4-BE49-F238E27FC236}">
                  <a16:creationId xmlns:a16="http://schemas.microsoft.com/office/drawing/2014/main" id="{5E884357-7F69-4AED-B631-1C8A5A4AF1F2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33AC0C-505D-4BA4-93A9-B1896D903394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F0D96C0-6EC7-4C2B-867D-DCFB055856F4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aphicFrame>
        <p:nvGraphicFramePr>
          <p:cNvPr id="54" name="차트 53">
            <a:extLst>
              <a:ext uri="{FF2B5EF4-FFF2-40B4-BE49-F238E27FC236}">
                <a16:creationId xmlns:a16="http://schemas.microsoft.com/office/drawing/2014/main" id="{80246B5C-FB82-4D49-BF10-4D637D416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1457762"/>
              </p:ext>
            </p:extLst>
          </p:nvPr>
        </p:nvGraphicFramePr>
        <p:xfrm>
          <a:off x="737354" y="1330858"/>
          <a:ext cx="7112000" cy="4454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FF0739D-11CC-4F18-8593-74D97A6C89C8}"/>
              </a:ext>
            </a:extLst>
          </p:cNvPr>
          <p:cNvSpPr txBox="1"/>
          <p:nvPr/>
        </p:nvSpPr>
        <p:spPr>
          <a:xfrm>
            <a:off x="648882" y="2579366"/>
            <a:ext cx="540684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315ACF-1521-4620-8634-403EE8F47C51}"/>
              </a:ext>
            </a:extLst>
          </p:cNvPr>
          <p:cNvSpPr txBox="1"/>
          <p:nvPr/>
        </p:nvSpPr>
        <p:spPr>
          <a:xfrm>
            <a:off x="648882" y="401459"/>
            <a:ext cx="540684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6505C9-841A-4DD3-814B-BAD2A6975CE1}"/>
              </a:ext>
            </a:extLst>
          </p:cNvPr>
          <p:cNvSpPr txBox="1"/>
          <p:nvPr/>
        </p:nvSpPr>
        <p:spPr>
          <a:xfrm>
            <a:off x="648881" y="3239738"/>
            <a:ext cx="540684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7118F011-ECF9-4D2D-A009-A604CBF3EC95}"/>
              </a:ext>
            </a:extLst>
          </p:cNvPr>
          <p:cNvGrpSpPr/>
          <p:nvPr/>
        </p:nvGrpSpPr>
        <p:grpSpPr>
          <a:xfrm>
            <a:off x="648881" y="4431197"/>
            <a:ext cx="3344096" cy="2038544"/>
            <a:chOff x="43539" y="4396365"/>
            <a:chExt cx="3344096" cy="2038544"/>
          </a:xfrm>
        </p:grpSpPr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96F5C06E-5610-4373-8863-FF7F93FB7F6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16" name="직사각형 11">
              <a:extLst>
                <a:ext uri="{FF2B5EF4-FFF2-40B4-BE49-F238E27FC236}">
                  <a16:creationId xmlns:a16="http://schemas.microsoft.com/office/drawing/2014/main" id="{E94D7304-A355-4304-9FA9-5C5314DB1EE1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7" name="직사각형 13">
              <a:extLst>
                <a:ext uri="{FF2B5EF4-FFF2-40B4-BE49-F238E27FC236}">
                  <a16:creationId xmlns:a16="http://schemas.microsoft.com/office/drawing/2014/main" id="{C7E272C5-A6FF-41C1-845E-36AE6FF5E43F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9">
            <a:extLst>
              <a:ext uri="{FF2B5EF4-FFF2-40B4-BE49-F238E27FC236}">
                <a16:creationId xmlns:a16="http://schemas.microsoft.com/office/drawing/2014/main" id="{DF8F5A54-B36C-4CE7-B986-23E2FF6158DD}"/>
              </a:ext>
            </a:extLst>
          </p:cNvPr>
          <p:cNvGrpSpPr/>
          <p:nvPr/>
        </p:nvGrpSpPr>
        <p:grpSpPr>
          <a:xfrm>
            <a:off x="4358228" y="4431197"/>
            <a:ext cx="3344096" cy="2038544"/>
            <a:chOff x="43539" y="4396365"/>
            <a:chExt cx="3344096" cy="2038544"/>
          </a:xfrm>
        </p:grpSpPr>
        <p:sp>
          <p:nvSpPr>
            <p:cNvPr id="19" name="Text Placeholder 12">
              <a:extLst>
                <a:ext uri="{FF2B5EF4-FFF2-40B4-BE49-F238E27FC236}">
                  <a16:creationId xmlns:a16="http://schemas.microsoft.com/office/drawing/2014/main" id="{8EF7059F-5544-4133-9339-148117A08F6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683727A4-FF25-4E1E-AA5D-D252AFDEB8DC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21" name="직사각형 13">
              <a:extLst>
                <a:ext uri="{FF2B5EF4-FFF2-40B4-BE49-F238E27FC236}">
                  <a16:creationId xmlns:a16="http://schemas.microsoft.com/office/drawing/2014/main" id="{0DC90505-0C0E-4D6C-83F2-A63AF3BC5E48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42F73AB4-5BDE-4DA0-A1FD-EF2A8E506B70}"/>
              </a:ext>
            </a:extLst>
          </p:cNvPr>
          <p:cNvGrpSpPr/>
          <p:nvPr/>
        </p:nvGrpSpPr>
        <p:grpSpPr>
          <a:xfrm>
            <a:off x="8067574" y="4431197"/>
            <a:ext cx="3344096" cy="2038544"/>
            <a:chOff x="43539" y="4396365"/>
            <a:chExt cx="3344096" cy="2038544"/>
          </a:xfrm>
        </p:grpSpPr>
        <p:sp>
          <p:nvSpPr>
            <p:cNvPr id="23" name="Text Placeholder 12">
              <a:extLst>
                <a:ext uri="{FF2B5EF4-FFF2-40B4-BE49-F238E27FC236}">
                  <a16:creationId xmlns:a16="http://schemas.microsoft.com/office/drawing/2014/main" id="{2C158C4E-D319-4166-9594-768EDC2DA32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24" name="직사각형 11">
              <a:extLst>
                <a:ext uri="{FF2B5EF4-FFF2-40B4-BE49-F238E27FC236}">
                  <a16:creationId xmlns:a16="http://schemas.microsoft.com/office/drawing/2014/main" id="{A5DF3A87-CDE5-49FA-8CAF-D47AB07563D5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25" name="직사각형 13">
              <a:extLst>
                <a:ext uri="{FF2B5EF4-FFF2-40B4-BE49-F238E27FC236}">
                  <a16:creationId xmlns:a16="http://schemas.microsoft.com/office/drawing/2014/main" id="{983A1E32-E0E0-4650-B990-4F6343FD8AAB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BE06B8-3070-4EFF-9FDB-97B505E5AB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oup 12">
            <a:extLst>
              <a:ext uri="{FF2B5EF4-FFF2-40B4-BE49-F238E27FC236}">
                <a16:creationId xmlns:a16="http://schemas.microsoft.com/office/drawing/2014/main" id="{0985A4CB-D9EC-4208-AA61-B832FDC14D6E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7B17E62-B78E-4DF8-A959-F50607DECCC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474C737-90CB-4533-BFA1-0DC793AF28B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15">
            <a:extLst>
              <a:ext uri="{FF2B5EF4-FFF2-40B4-BE49-F238E27FC236}">
                <a16:creationId xmlns:a16="http://schemas.microsoft.com/office/drawing/2014/main" id="{23EFC76B-EAA8-4708-84B9-34BDAD52918B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18C264-26FF-401C-AC49-704B64D0DBD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56D5AD8-C17C-4F02-817D-395E8D67294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18">
            <a:extLst>
              <a:ext uri="{FF2B5EF4-FFF2-40B4-BE49-F238E27FC236}">
                <a16:creationId xmlns:a16="http://schemas.microsoft.com/office/drawing/2014/main" id="{53387237-F2CF-4563-82C3-17CC625B9538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7967ACD-322A-4558-97C4-985830DF723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FA539C3-9D13-43D1-9995-0A8F0EEB98E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21">
            <a:extLst>
              <a:ext uri="{FF2B5EF4-FFF2-40B4-BE49-F238E27FC236}">
                <a16:creationId xmlns:a16="http://schemas.microsoft.com/office/drawing/2014/main" id="{DC972ABC-58B6-4C9F-B37C-D7AE0C07764F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BEECA17-58EC-4F2E-A66C-5063271B5B2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1FBBFAE-8432-4BD9-8D0B-D236B002CF0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E2A9E5B7-1F9A-4A80-B1B3-1EBA4C2FBFBF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EB7032-6D46-495E-8E47-67118CBBFFE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BC81BD5-85A3-469A-A616-7F7B6A74C6F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27">
            <a:extLst>
              <a:ext uri="{FF2B5EF4-FFF2-40B4-BE49-F238E27FC236}">
                <a16:creationId xmlns:a16="http://schemas.microsoft.com/office/drawing/2014/main" id="{88F78298-6336-42B4-BB67-B6FCB4FBC791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D7A38F2-0E15-4DED-9E6A-40F67189CE3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B4452D2-367D-493C-95BD-67B1786FAF9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4FC6E4AB-B728-4E88-B251-1C699B9441D1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69" name="Oval 30">
              <a:extLst>
                <a:ext uri="{FF2B5EF4-FFF2-40B4-BE49-F238E27FC236}">
                  <a16:creationId xmlns:a16="http://schemas.microsoft.com/office/drawing/2014/main" id="{5345FEDF-7212-443A-9E46-9483EAEA199B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70" name="Oval 31">
              <a:extLst>
                <a:ext uri="{FF2B5EF4-FFF2-40B4-BE49-F238E27FC236}">
                  <a16:creationId xmlns:a16="http://schemas.microsoft.com/office/drawing/2014/main" id="{026E5872-5E68-45B2-9E63-2FBA5878C700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71" name="Oval 32">
              <a:extLst>
                <a:ext uri="{FF2B5EF4-FFF2-40B4-BE49-F238E27FC236}">
                  <a16:creationId xmlns:a16="http://schemas.microsoft.com/office/drawing/2014/main" id="{AE021FF8-0B5F-465C-AAAF-AD67E6F28A52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72" name="Oval 33">
              <a:extLst>
                <a:ext uri="{FF2B5EF4-FFF2-40B4-BE49-F238E27FC236}">
                  <a16:creationId xmlns:a16="http://schemas.microsoft.com/office/drawing/2014/main" id="{228256B7-3214-41EA-ACF3-DDE9C16CA2A1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73" name="Oval 34">
              <a:extLst>
                <a:ext uri="{FF2B5EF4-FFF2-40B4-BE49-F238E27FC236}">
                  <a16:creationId xmlns:a16="http://schemas.microsoft.com/office/drawing/2014/main" id="{ED730F51-F944-44D1-A355-DDD4B3C4AA1F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74" name="Oval 35">
              <a:extLst>
                <a:ext uri="{FF2B5EF4-FFF2-40B4-BE49-F238E27FC236}">
                  <a16:creationId xmlns:a16="http://schemas.microsoft.com/office/drawing/2014/main" id="{C7A27347-F859-4121-8DC1-46C925CD1D41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75" name="Oval 36">
              <a:extLst>
                <a:ext uri="{FF2B5EF4-FFF2-40B4-BE49-F238E27FC236}">
                  <a16:creationId xmlns:a16="http://schemas.microsoft.com/office/drawing/2014/main" id="{2F897428-29C0-467D-B5A6-B9B5B493C8A0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sp>
        <p:nvSpPr>
          <p:cNvPr id="167" name="자유형: 도형 166">
            <a:extLst>
              <a:ext uri="{FF2B5EF4-FFF2-40B4-BE49-F238E27FC236}">
                <a16:creationId xmlns:a16="http://schemas.microsoft.com/office/drawing/2014/main" id="{48B64121-2D80-416A-81A1-9130A19A79D1}"/>
              </a:ext>
            </a:extLst>
          </p:cNvPr>
          <p:cNvSpPr/>
          <p:nvPr/>
        </p:nvSpPr>
        <p:spPr>
          <a:xfrm rot="21505076" flipH="1">
            <a:off x="5227461" y="3009499"/>
            <a:ext cx="1747053" cy="1966406"/>
          </a:xfrm>
          <a:custGeom>
            <a:avLst/>
            <a:gdLst>
              <a:gd name="connsiteX0" fmla="*/ 673235 w 1747053"/>
              <a:gd name="connsiteY0" fmla="*/ 1838142 h 1966406"/>
              <a:gd name="connsiteX1" fmla="*/ 897129 w 1747053"/>
              <a:gd name="connsiteY1" fmla="*/ 1966404 h 1966406"/>
              <a:gd name="connsiteX2" fmla="*/ 1119966 w 1747053"/>
              <a:gd name="connsiteY2" fmla="*/ 1836313 h 1966406"/>
              <a:gd name="connsiteX3" fmla="*/ 657600 w 1747053"/>
              <a:gd name="connsiteY3" fmla="*/ 1698763 h 1966406"/>
              <a:gd name="connsiteX4" fmla="*/ 617775 w 1747053"/>
              <a:gd name="connsiteY4" fmla="*/ 1738588 h 1966406"/>
              <a:gd name="connsiteX5" fmla="*/ 617775 w 1747053"/>
              <a:gd name="connsiteY5" fmla="*/ 1756166 h 1966406"/>
              <a:gd name="connsiteX6" fmla="*/ 657600 w 1747053"/>
              <a:gd name="connsiteY6" fmla="*/ 1795991 h 1966406"/>
              <a:gd name="connsiteX7" fmla="*/ 1122368 w 1747053"/>
              <a:gd name="connsiteY7" fmla="*/ 1795991 h 1966406"/>
              <a:gd name="connsiteX8" fmla="*/ 1162194 w 1747053"/>
              <a:gd name="connsiteY8" fmla="*/ 1756165 h 1966406"/>
              <a:gd name="connsiteX9" fmla="*/ 1162194 w 1747053"/>
              <a:gd name="connsiteY9" fmla="*/ 1738588 h 1966406"/>
              <a:gd name="connsiteX10" fmla="*/ 1122369 w 1747053"/>
              <a:gd name="connsiteY10" fmla="*/ 1698763 h 1966406"/>
              <a:gd name="connsiteX11" fmla="*/ 638157 w 1747053"/>
              <a:gd name="connsiteY11" fmla="*/ 1567171 h 1966406"/>
              <a:gd name="connsiteX12" fmla="*/ 598332 w 1747053"/>
              <a:gd name="connsiteY12" fmla="*/ 1606996 h 1966406"/>
              <a:gd name="connsiteX13" fmla="*/ 598332 w 1747053"/>
              <a:gd name="connsiteY13" fmla="*/ 1624575 h 1966406"/>
              <a:gd name="connsiteX14" fmla="*/ 638157 w 1747053"/>
              <a:gd name="connsiteY14" fmla="*/ 1664400 h 1966406"/>
              <a:gd name="connsiteX15" fmla="*/ 1141813 w 1747053"/>
              <a:gd name="connsiteY15" fmla="*/ 1664400 h 1966406"/>
              <a:gd name="connsiteX16" fmla="*/ 1181636 w 1747053"/>
              <a:gd name="connsiteY16" fmla="*/ 1624575 h 1966406"/>
              <a:gd name="connsiteX17" fmla="*/ 1181637 w 1747053"/>
              <a:gd name="connsiteY17" fmla="*/ 1606996 h 1966406"/>
              <a:gd name="connsiteX18" fmla="*/ 1141813 w 1747053"/>
              <a:gd name="connsiteY18" fmla="*/ 1567171 h 1966406"/>
              <a:gd name="connsiteX19" fmla="*/ 1747053 w 1747053"/>
              <a:gd name="connsiteY19" fmla="*/ 641172 h 1966406"/>
              <a:gd name="connsiteX20" fmla="*/ 1553796 w 1747053"/>
              <a:gd name="connsiteY20" fmla="*/ 668228 h 1966406"/>
              <a:gd name="connsiteX21" fmla="*/ 1553796 w 1747053"/>
              <a:gd name="connsiteY21" fmla="*/ 749396 h 1966406"/>
              <a:gd name="connsiteX22" fmla="*/ 1747053 w 1747053"/>
              <a:gd name="connsiteY22" fmla="*/ 776452 h 1966406"/>
              <a:gd name="connsiteX23" fmla="*/ 0 w 1747053"/>
              <a:gd name="connsiteY23" fmla="*/ 641172 h 1966406"/>
              <a:gd name="connsiteX24" fmla="*/ 0 w 1747053"/>
              <a:gd name="connsiteY24" fmla="*/ 776452 h 1966406"/>
              <a:gd name="connsiteX25" fmla="*/ 193258 w 1747053"/>
              <a:gd name="connsiteY25" fmla="*/ 749396 h 1966406"/>
              <a:gd name="connsiteX26" fmla="*/ 193258 w 1747053"/>
              <a:gd name="connsiteY26" fmla="*/ 668228 h 1966406"/>
              <a:gd name="connsiteX27" fmla="*/ 886255 w 1747053"/>
              <a:gd name="connsiteY27" fmla="*/ 368721 h 1966406"/>
              <a:gd name="connsiteX28" fmla="*/ 886255 w 1747053"/>
              <a:gd name="connsiteY28" fmla="*/ 368838 h 1966406"/>
              <a:gd name="connsiteX29" fmla="*/ 887534 w 1747053"/>
              <a:gd name="connsiteY29" fmla="*/ 368740 h 1966406"/>
              <a:gd name="connsiteX30" fmla="*/ 888812 w 1747053"/>
              <a:gd name="connsiteY30" fmla="*/ 368838 h 1966406"/>
              <a:gd name="connsiteX31" fmla="*/ 888812 w 1747053"/>
              <a:gd name="connsiteY31" fmla="*/ 368720 h 1966406"/>
              <a:gd name="connsiteX32" fmla="*/ 1361503 w 1747053"/>
              <a:gd name="connsiteY32" fmla="*/ 842005 h 1966406"/>
              <a:gd name="connsiteX33" fmla="*/ 1135945 w 1747053"/>
              <a:gd name="connsiteY33" fmla="*/ 1273065 h 1966406"/>
              <a:gd name="connsiteX34" fmla="*/ 1075821 w 1747053"/>
              <a:gd name="connsiteY34" fmla="*/ 1393641 h 1966406"/>
              <a:gd name="connsiteX35" fmla="*/ 1063257 w 1747053"/>
              <a:gd name="connsiteY35" fmla="*/ 1444957 h 1966406"/>
              <a:gd name="connsiteX36" fmla="*/ 1061391 w 1747053"/>
              <a:gd name="connsiteY36" fmla="*/ 1454767 h 1966406"/>
              <a:gd name="connsiteX37" fmla="*/ 722229 w 1747053"/>
              <a:gd name="connsiteY37" fmla="*/ 1454766 h 1966406"/>
              <a:gd name="connsiteX38" fmla="*/ 720580 w 1747053"/>
              <a:gd name="connsiteY38" fmla="*/ 1446098 h 1966406"/>
              <a:gd name="connsiteX39" fmla="*/ 699246 w 1747053"/>
              <a:gd name="connsiteY39" fmla="*/ 1393641 h 1966406"/>
              <a:gd name="connsiteX40" fmla="*/ 639123 w 1747053"/>
              <a:gd name="connsiteY40" fmla="*/ 1273065 h 1966406"/>
              <a:gd name="connsiteX41" fmla="*/ 413565 w 1747053"/>
              <a:gd name="connsiteY41" fmla="*/ 842006 h 1966406"/>
              <a:gd name="connsiteX42" fmla="*/ 886255 w 1747053"/>
              <a:gd name="connsiteY42" fmla="*/ 368721 h 1966406"/>
              <a:gd name="connsiteX43" fmla="*/ 886446 w 1747053"/>
              <a:gd name="connsiteY43" fmla="*/ 251235 h 1966406"/>
              <a:gd name="connsiteX44" fmla="*/ 306862 w 1747053"/>
              <a:gd name="connsiteY44" fmla="*/ 830818 h 1966406"/>
              <a:gd name="connsiteX45" fmla="*/ 583207 w 1747053"/>
              <a:gd name="connsiteY45" fmla="*/ 1358789 h 1966406"/>
              <a:gd name="connsiteX46" fmla="*/ 611251 w 1747053"/>
              <a:gd name="connsiteY46" fmla="*/ 1476949 h 1966406"/>
              <a:gd name="connsiteX47" fmla="*/ 685420 w 1747053"/>
              <a:gd name="connsiteY47" fmla="*/ 1532421 h 1966406"/>
              <a:gd name="connsiteX48" fmla="*/ 887534 w 1747053"/>
              <a:gd name="connsiteY48" fmla="*/ 1531698 h 1966406"/>
              <a:gd name="connsiteX49" fmla="*/ 1089649 w 1747053"/>
              <a:gd name="connsiteY49" fmla="*/ 1532421 h 1966406"/>
              <a:gd name="connsiteX50" fmla="*/ 1163816 w 1747053"/>
              <a:gd name="connsiteY50" fmla="*/ 1476949 h 1966406"/>
              <a:gd name="connsiteX51" fmla="*/ 1191859 w 1747053"/>
              <a:gd name="connsiteY51" fmla="*/ 1358789 h 1966406"/>
              <a:gd name="connsiteX52" fmla="*/ 1468205 w 1747053"/>
              <a:gd name="connsiteY52" fmla="*/ 830818 h 1966406"/>
              <a:gd name="connsiteX53" fmla="*/ 888622 w 1747053"/>
              <a:gd name="connsiteY53" fmla="*/ 251235 h 1966406"/>
              <a:gd name="connsiteX54" fmla="*/ 887534 w 1747053"/>
              <a:gd name="connsiteY54" fmla="*/ 251319 h 1966406"/>
              <a:gd name="connsiteX55" fmla="*/ 1381013 w 1747053"/>
              <a:gd name="connsiteY55" fmla="*/ 133735 h 1966406"/>
              <a:gd name="connsiteX56" fmla="*/ 1277515 w 1747053"/>
              <a:gd name="connsiteY56" fmla="*/ 299169 h 1966406"/>
              <a:gd name="connsiteX57" fmla="*/ 1339693 w 1747053"/>
              <a:gd name="connsiteY57" fmla="*/ 351345 h 1966406"/>
              <a:gd name="connsiteX58" fmla="*/ 1484643 w 1747053"/>
              <a:gd name="connsiteY58" fmla="*/ 220691 h 1966406"/>
              <a:gd name="connsiteX59" fmla="*/ 356446 w 1747053"/>
              <a:gd name="connsiteY59" fmla="*/ 133735 h 1966406"/>
              <a:gd name="connsiteX60" fmla="*/ 252814 w 1747053"/>
              <a:gd name="connsiteY60" fmla="*/ 220691 h 1966406"/>
              <a:gd name="connsiteX61" fmla="*/ 397764 w 1747053"/>
              <a:gd name="connsiteY61" fmla="*/ 351345 h 1966406"/>
              <a:gd name="connsiteX62" fmla="*/ 459943 w 1747053"/>
              <a:gd name="connsiteY62" fmla="*/ 299170 h 1966406"/>
              <a:gd name="connsiteX63" fmla="*/ 819894 w 1747053"/>
              <a:gd name="connsiteY63" fmla="*/ 0 h 1966406"/>
              <a:gd name="connsiteX64" fmla="*/ 846949 w 1747053"/>
              <a:gd name="connsiteY64" fmla="*/ 193258 h 1966406"/>
              <a:gd name="connsiteX65" fmla="*/ 928117 w 1747053"/>
              <a:gd name="connsiteY65" fmla="*/ 193258 h 1966406"/>
              <a:gd name="connsiteX66" fmla="*/ 955174 w 1747053"/>
              <a:gd name="connsiteY66" fmla="*/ 0 h 196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747053" h="1966406">
                <a:moveTo>
                  <a:pt x="673235" y="1838142"/>
                </a:moveTo>
                <a:cubicBezTo>
                  <a:pt x="719548" y="1917871"/>
                  <a:pt x="804927" y="1966781"/>
                  <a:pt x="897129" y="1966404"/>
                </a:cubicBezTo>
                <a:cubicBezTo>
                  <a:pt x="989332" y="1966026"/>
                  <a:pt x="1074308" y="1916417"/>
                  <a:pt x="1119966" y="1836313"/>
                </a:cubicBezTo>
                <a:close/>
                <a:moveTo>
                  <a:pt x="657600" y="1698763"/>
                </a:moveTo>
                <a:cubicBezTo>
                  <a:pt x="635605" y="1698762"/>
                  <a:pt x="617775" y="1716593"/>
                  <a:pt x="617775" y="1738588"/>
                </a:cubicBezTo>
                <a:lnTo>
                  <a:pt x="617775" y="1756166"/>
                </a:lnTo>
                <a:cubicBezTo>
                  <a:pt x="617775" y="1778161"/>
                  <a:pt x="635605" y="1795991"/>
                  <a:pt x="657600" y="1795991"/>
                </a:cubicBezTo>
                <a:lnTo>
                  <a:pt x="1122368" y="1795991"/>
                </a:lnTo>
                <a:cubicBezTo>
                  <a:pt x="1144363" y="1795991"/>
                  <a:pt x="1162194" y="1778160"/>
                  <a:pt x="1162194" y="1756165"/>
                </a:cubicBezTo>
                <a:lnTo>
                  <a:pt x="1162194" y="1738588"/>
                </a:lnTo>
                <a:cubicBezTo>
                  <a:pt x="1162194" y="1716593"/>
                  <a:pt x="1144363" y="1698762"/>
                  <a:pt x="1122369" y="1698763"/>
                </a:cubicBezTo>
                <a:close/>
                <a:moveTo>
                  <a:pt x="638157" y="1567171"/>
                </a:moveTo>
                <a:cubicBezTo>
                  <a:pt x="616160" y="1567171"/>
                  <a:pt x="598331" y="1585001"/>
                  <a:pt x="598332" y="1606996"/>
                </a:cubicBezTo>
                <a:lnTo>
                  <a:pt x="598332" y="1624575"/>
                </a:lnTo>
                <a:cubicBezTo>
                  <a:pt x="598332" y="1646569"/>
                  <a:pt x="616161" y="1664400"/>
                  <a:pt x="638157" y="1664400"/>
                </a:cubicBezTo>
                <a:lnTo>
                  <a:pt x="1141813" y="1664400"/>
                </a:lnTo>
                <a:cubicBezTo>
                  <a:pt x="1163807" y="1664400"/>
                  <a:pt x="1181637" y="1646569"/>
                  <a:pt x="1181636" y="1624575"/>
                </a:cubicBezTo>
                <a:lnTo>
                  <a:pt x="1181637" y="1606996"/>
                </a:lnTo>
                <a:cubicBezTo>
                  <a:pt x="1181637" y="1585001"/>
                  <a:pt x="1163807" y="1567171"/>
                  <a:pt x="1141813" y="1567171"/>
                </a:cubicBezTo>
                <a:close/>
                <a:moveTo>
                  <a:pt x="1747053" y="641172"/>
                </a:moveTo>
                <a:lnTo>
                  <a:pt x="1553796" y="668228"/>
                </a:lnTo>
                <a:lnTo>
                  <a:pt x="1553796" y="749396"/>
                </a:lnTo>
                <a:lnTo>
                  <a:pt x="1747053" y="776452"/>
                </a:lnTo>
                <a:close/>
                <a:moveTo>
                  <a:pt x="0" y="641172"/>
                </a:moveTo>
                <a:lnTo>
                  <a:pt x="0" y="776452"/>
                </a:lnTo>
                <a:lnTo>
                  <a:pt x="193258" y="749396"/>
                </a:lnTo>
                <a:lnTo>
                  <a:pt x="193258" y="668228"/>
                </a:lnTo>
                <a:close/>
                <a:moveTo>
                  <a:pt x="886255" y="368721"/>
                </a:moveTo>
                <a:lnTo>
                  <a:pt x="886255" y="368838"/>
                </a:lnTo>
                <a:lnTo>
                  <a:pt x="887534" y="368740"/>
                </a:lnTo>
                <a:lnTo>
                  <a:pt x="888812" y="368838"/>
                </a:lnTo>
                <a:lnTo>
                  <a:pt x="888812" y="368720"/>
                </a:lnTo>
                <a:cubicBezTo>
                  <a:pt x="1149930" y="369027"/>
                  <a:pt x="1361503" y="580809"/>
                  <a:pt x="1361503" y="842005"/>
                </a:cubicBezTo>
                <a:cubicBezTo>
                  <a:pt x="1361503" y="1018826"/>
                  <a:pt x="1235306" y="1193338"/>
                  <a:pt x="1135945" y="1273065"/>
                </a:cubicBezTo>
                <a:cubicBezTo>
                  <a:pt x="1090640" y="1325481"/>
                  <a:pt x="1094232" y="1326554"/>
                  <a:pt x="1075821" y="1393641"/>
                </a:cubicBezTo>
                <a:cubicBezTo>
                  <a:pt x="1070308" y="1429000"/>
                  <a:pt x="1077335" y="1440437"/>
                  <a:pt x="1063257" y="1444957"/>
                </a:cubicBezTo>
                <a:lnTo>
                  <a:pt x="1061391" y="1454767"/>
                </a:lnTo>
                <a:lnTo>
                  <a:pt x="722229" y="1454766"/>
                </a:lnTo>
                <a:lnTo>
                  <a:pt x="720580" y="1446098"/>
                </a:lnTo>
                <a:cubicBezTo>
                  <a:pt x="695111" y="1443526"/>
                  <a:pt x="705657" y="1434757"/>
                  <a:pt x="699246" y="1393641"/>
                </a:cubicBezTo>
                <a:cubicBezTo>
                  <a:pt x="680835" y="1326555"/>
                  <a:pt x="684427" y="1325481"/>
                  <a:pt x="639123" y="1273065"/>
                </a:cubicBezTo>
                <a:cubicBezTo>
                  <a:pt x="539760" y="1193338"/>
                  <a:pt x="413565" y="1018826"/>
                  <a:pt x="413565" y="842006"/>
                </a:cubicBezTo>
                <a:cubicBezTo>
                  <a:pt x="413565" y="580809"/>
                  <a:pt x="625138" y="369027"/>
                  <a:pt x="886255" y="368721"/>
                </a:cubicBezTo>
                <a:close/>
                <a:moveTo>
                  <a:pt x="886446" y="251235"/>
                </a:moveTo>
                <a:cubicBezTo>
                  <a:pt x="566351" y="251235"/>
                  <a:pt x="306862" y="510723"/>
                  <a:pt x="306862" y="830818"/>
                </a:cubicBezTo>
                <a:cubicBezTo>
                  <a:pt x="306863" y="1047428"/>
                  <a:pt x="461521" y="1261208"/>
                  <a:pt x="583207" y="1358789"/>
                </a:cubicBezTo>
                <a:cubicBezTo>
                  <a:pt x="619460" y="1400555"/>
                  <a:pt x="603461" y="1422502"/>
                  <a:pt x="611251" y="1476949"/>
                </a:cubicBezTo>
                <a:cubicBezTo>
                  <a:pt x="631505" y="1518981"/>
                  <a:pt x="649621" y="1532421"/>
                  <a:pt x="685420" y="1532421"/>
                </a:cubicBezTo>
                <a:lnTo>
                  <a:pt x="887534" y="1531698"/>
                </a:lnTo>
                <a:lnTo>
                  <a:pt x="1089649" y="1532421"/>
                </a:lnTo>
                <a:cubicBezTo>
                  <a:pt x="1125447" y="1532421"/>
                  <a:pt x="1143563" y="1518981"/>
                  <a:pt x="1163816" y="1476949"/>
                </a:cubicBezTo>
                <a:cubicBezTo>
                  <a:pt x="1171606" y="1422502"/>
                  <a:pt x="1155607" y="1400555"/>
                  <a:pt x="1191859" y="1358789"/>
                </a:cubicBezTo>
                <a:cubicBezTo>
                  <a:pt x="1313546" y="1261208"/>
                  <a:pt x="1468205" y="1047428"/>
                  <a:pt x="1468205" y="830818"/>
                </a:cubicBezTo>
                <a:cubicBezTo>
                  <a:pt x="1468205" y="510723"/>
                  <a:pt x="1208716" y="251235"/>
                  <a:pt x="888622" y="251235"/>
                </a:cubicBezTo>
                <a:lnTo>
                  <a:pt x="887534" y="251319"/>
                </a:lnTo>
                <a:close/>
                <a:moveTo>
                  <a:pt x="1381013" y="133735"/>
                </a:moveTo>
                <a:lnTo>
                  <a:pt x="1277515" y="299169"/>
                </a:lnTo>
                <a:lnTo>
                  <a:pt x="1339693" y="351345"/>
                </a:lnTo>
                <a:lnTo>
                  <a:pt x="1484643" y="220691"/>
                </a:lnTo>
                <a:close/>
                <a:moveTo>
                  <a:pt x="356446" y="133735"/>
                </a:moveTo>
                <a:lnTo>
                  <a:pt x="252814" y="220691"/>
                </a:lnTo>
                <a:lnTo>
                  <a:pt x="397764" y="351345"/>
                </a:lnTo>
                <a:lnTo>
                  <a:pt x="459943" y="299170"/>
                </a:lnTo>
                <a:close/>
                <a:moveTo>
                  <a:pt x="819894" y="0"/>
                </a:moveTo>
                <a:lnTo>
                  <a:pt x="846949" y="193258"/>
                </a:lnTo>
                <a:lnTo>
                  <a:pt x="928117" y="193258"/>
                </a:lnTo>
                <a:lnTo>
                  <a:pt x="955174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145" name="그룹 8">
            <a:extLst>
              <a:ext uri="{FF2B5EF4-FFF2-40B4-BE49-F238E27FC236}">
                <a16:creationId xmlns:a16="http://schemas.microsoft.com/office/drawing/2014/main" id="{6A11DD72-7A7B-45BE-A01C-E180BB81FA0B}"/>
              </a:ext>
            </a:extLst>
          </p:cNvPr>
          <p:cNvGrpSpPr/>
          <p:nvPr/>
        </p:nvGrpSpPr>
        <p:grpSpPr>
          <a:xfrm rot="18948086" flipH="1">
            <a:off x="5759975" y="3459193"/>
            <a:ext cx="818298" cy="906467"/>
            <a:chOff x="1561176" y="2495176"/>
            <a:chExt cx="1063915" cy="1178548"/>
          </a:xfrm>
        </p:grpSpPr>
        <p:sp>
          <p:nvSpPr>
            <p:cNvPr id="146" name="Freeform 23">
              <a:extLst>
                <a:ext uri="{FF2B5EF4-FFF2-40B4-BE49-F238E27FC236}">
                  <a16:creationId xmlns:a16="http://schemas.microsoft.com/office/drawing/2014/main" id="{9A4B8DFF-F63C-496F-824A-07BB19E515A1}"/>
                </a:ext>
              </a:extLst>
            </p:cNvPr>
            <p:cNvSpPr/>
            <p:nvPr/>
          </p:nvSpPr>
          <p:spPr>
            <a:xfrm rot="19043010">
              <a:off x="2359636" y="3192185"/>
              <a:ext cx="105125" cy="481539"/>
            </a:xfrm>
            <a:custGeom>
              <a:avLst/>
              <a:gdLst>
                <a:gd name="connsiteX0" fmla="*/ 0 w 118110"/>
                <a:gd name="connsiteY0" fmla="*/ 0 h 541020"/>
                <a:gd name="connsiteX1" fmla="*/ 118110 w 118110"/>
                <a:gd name="connsiteY1" fmla="*/ 541020 h 541020"/>
                <a:gd name="connsiteX2" fmla="*/ 118110 w 118110"/>
                <a:gd name="connsiteY2" fmla="*/ 541020 h 541020"/>
                <a:gd name="connsiteX3" fmla="*/ 118110 w 118110"/>
                <a:gd name="connsiteY3" fmla="*/ 541020 h 541020"/>
                <a:gd name="connsiteX0" fmla="*/ 0 w 118110"/>
                <a:gd name="connsiteY0" fmla="*/ 0 h 541020"/>
                <a:gd name="connsiteX1" fmla="*/ 118110 w 118110"/>
                <a:gd name="connsiteY1" fmla="*/ 541020 h 541020"/>
                <a:gd name="connsiteX2" fmla="*/ 118110 w 118110"/>
                <a:gd name="connsiteY2" fmla="*/ 541020 h 541020"/>
                <a:gd name="connsiteX3" fmla="*/ 118110 w 118110"/>
                <a:gd name="connsiteY3" fmla="*/ 541020 h 541020"/>
                <a:gd name="connsiteX0" fmla="*/ 0 w 118110"/>
                <a:gd name="connsiteY0" fmla="*/ 0 h 541020"/>
                <a:gd name="connsiteX1" fmla="*/ 118110 w 118110"/>
                <a:gd name="connsiteY1" fmla="*/ 541020 h 541020"/>
                <a:gd name="connsiteX2" fmla="*/ 118110 w 118110"/>
                <a:gd name="connsiteY2" fmla="*/ 541020 h 541020"/>
                <a:gd name="connsiteX3" fmla="*/ 118110 w 118110"/>
                <a:gd name="connsiteY3" fmla="*/ 541020 h 54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10" h="541020">
                  <a:moveTo>
                    <a:pt x="0" y="0"/>
                  </a:moveTo>
                  <a:cubicBezTo>
                    <a:pt x="123190" y="153670"/>
                    <a:pt x="116840" y="356870"/>
                    <a:pt x="118110" y="541020"/>
                  </a:cubicBezTo>
                  <a:lnTo>
                    <a:pt x="118110" y="541020"/>
                  </a:lnTo>
                  <a:lnTo>
                    <a:pt x="118110" y="541020"/>
                  </a:lnTo>
                </a:path>
              </a:pathLst>
            </a:cu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7" name="Freeform 24">
              <a:extLst>
                <a:ext uri="{FF2B5EF4-FFF2-40B4-BE49-F238E27FC236}">
                  <a16:creationId xmlns:a16="http://schemas.microsoft.com/office/drawing/2014/main" id="{4B044F6A-EA1D-4CDC-813B-8A8CB48C9B0B}"/>
                </a:ext>
              </a:extLst>
            </p:cNvPr>
            <p:cNvSpPr/>
            <p:nvPr/>
          </p:nvSpPr>
          <p:spPr>
            <a:xfrm rot="19043010" flipH="1">
              <a:off x="2519966" y="3044667"/>
              <a:ext cx="105125" cy="481539"/>
            </a:xfrm>
            <a:custGeom>
              <a:avLst/>
              <a:gdLst>
                <a:gd name="connsiteX0" fmla="*/ 0 w 118110"/>
                <a:gd name="connsiteY0" fmla="*/ 0 h 541020"/>
                <a:gd name="connsiteX1" fmla="*/ 118110 w 118110"/>
                <a:gd name="connsiteY1" fmla="*/ 541020 h 541020"/>
                <a:gd name="connsiteX2" fmla="*/ 118110 w 118110"/>
                <a:gd name="connsiteY2" fmla="*/ 541020 h 541020"/>
                <a:gd name="connsiteX3" fmla="*/ 118110 w 118110"/>
                <a:gd name="connsiteY3" fmla="*/ 541020 h 541020"/>
                <a:gd name="connsiteX0" fmla="*/ 0 w 118110"/>
                <a:gd name="connsiteY0" fmla="*/ 0 h 541020"/>
                <a:gd name="connsiteX1" fmla="*/ 118110 w 118110"/>
                <a:gd name="connsiteY1" fmla="*/ 541020 h 541020"/>
                <a:gd name="connsiteX2" fmla="*/ 118110 w 118110"/>
                <a:gd name="connsiteY2" fmla="*/ 541020 h 541020"/>
                <a:gd name="connsiteX3" fmla="*/ 118110 w 118110"/>
                <a:gd name="connsiteY3" fmla="*/ 541020 h 541020"/>
                <a:gd name="connsiteX0" fmla="*/ 0 w 118110"/>
                <a:gd name="connsiteY0" fmla="*/ 0 h 541020"/>
                <a:gd name="connsiteX1" fmla="*/ 118110 w 118110"/>
                <a:gd name="connsiteY1" fmla="*/ 541020 h 541020"/>
                <a:gd name="connsiteX2" fmla="*/ 118110 w 118110"/>
                <a:gd name="connsiteY2" fmla="*/ 541020 h 541020"/>
                <a:gd name="connsiteX3" fmla="*/ 118110 w 118110"/>
                <a:gd name="connsiteY3" fmla="*/ 541020 h 54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10" h="541020">
                  <a:moveTo>
                    <a:pt x="0" y="0"/>
                  </a:moveTo>
                  <a:cubicBezTo>
                    <a:pt x="123190" y="153670"/>
                    <a:pt x="116840" y="356870"/>
                    <a:pt x="118110" y="541020"/>
                  </a:cubicBezTo>
                  <a:lnTo>
                    <a:pt x="118110" y="541020"/>
                  </a:lnTo>
                  <a:lnTo>
                    <a:pt x="118110" y="541020"/>
                  </a:lnTo>
                </a:path>
              </a:pathLst>
            </a:custGeom>
            <a:noFill/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48" name="그룹 7">
              <a:extLst>
                <a:ext uri="{FF2B5EF4-FFF2-40B4-BE49-F238E27FC236}">
                  <a16:creationId xmlns:a16="http://schemas.microsoft.com/office/drawing/2014/main" id="{0A1ABEBC-C167-44DA-879E-D6C20F8489C2}"/>
                </a:ext>
              </a:extLst>
            </p:cNvPr>
            <p:cNvGrpSpPr/>
            <p:nvPr/>
          </p:nvGrpSpPr>
          <p:grpSpPr>
            <a:xfrm rot="19020000">
              <a:off x="1561176" y="2495176"/>
              <a:ext cx="1058138" cy="791152"/>
              <a:chOff x="3323392" y="61421"/>
              <a:chExt cx="4436326" cy="3316965"/>
            </a:xfrm>
          </p:grpSpPr>
          <p:sp>
            <p:nvSpPr>
              <p:cNvPr id="149" name="자유형: 도형 3">
                <a:extLst>
                  <a:ext uri="{FF2B5EF4-FFF2-40B4-BE49-F238E27FC236}">
                    <a16:creationId xmlns:a16="http://schemas.microsoft.com/office/drawing/2014/main" id="{E9355CF2-0A23-4B5B-BB5E-BAEF65E8772C}"/>
                  </a:ext>
                </a:extLst>
              </p:cNvPr>
              <p:cNvSpPr/>
              <p:nvPr/>
            </p:nvSpPr>
            <p:spPr>
              <a:xfrm>
                <a:off x="5565729" y="61421"/>
                <a:ext cx="2193989" cy="3316965"/>
              </a:xfrm>
              <a:custGeom>
                <a:avLst/>
                <a:gdLst>
                  <a:gd name="connsiteX0" fmla="*/ 467139 w 2385391"/>
                  <a:gd name="connsiteY0" fmla="*/ 0 h 3518453"/>
                  <a:gd name="connsiteX1" fmla="*/ 1023731 w 2385391"/>
                  <a:gd name="connsiteY1" fmla="*/ 357809 h 3518453"/>
                  <a:gd name="connsiteX2" fmla="*/ 1630018 w 2385391"/>
                  <a:gd name="connsiteY2" fmla="*/ 268357 h 3518453"/>
                  <a:gd name="connsiteX3" fmla="*/ 1789044 w 2385391"/>
                  <a:gd name="connsiteY3" fmla="*/ 715618 h 3518453"/>
                  <a:gd name="connsiteX4" fmla="*/ 2216426 w 2385391"/>
                  <a:gd name="connsiteY4" fmla="*/ 1063487 h 3518453"/>
                  <a:gd name="connsiteX5" fmla="*/ 2037522 w 2385391"/>
                  <a:gd name="connsiteY5" fmla="*/ 1639957 h 3518453"/>
                  <a:gd name="connsiteX6" fmla="*/ 2385391 w 2385391"/>
                  <a:gd name="connsiteY6" fmla="*/ 2057400 h 3518453"/>
                  <a:gd name="connsiteX7" fmla="*/ 1938131 w 2385391"/>
                  <a:gd name="connsiteY7" fmla="*/ 2643809 h 3518453"/>
                  <a:gd name="connsiteX8" fmla="*/ 1719470 w 2385391"/>
                  <a:gd name="connsiteY8" fmla="*/ 3299792 h 3518453"/>
                  <a:gd name="connsiteX9" fmla="*/ 1033670 w 2385391"/>
                  <a:gd name="connsiteY9" fmla="*/ 3349487 h 3518453"/>
                  <a:gd name="connsiteX10" fmla="*/ 357809 w 2385391"/>
                  <a:gd name="connsiteY10" fmla="*/ 3518453 h 3518453"/>
                  <a:gd name="connsiteX11" fmla="*/ 0 w 2385391"/>
                  <a:gd name="connsiteY11" fmla="*/ 2733261 h 3518453"/>
                  <a:gd name="connsiteX12" fmla="*/ 9939 w 2385391"/>
                  <a:gd name="connsiteY12" fmla="*/ 536713 h 3518453"/>
                  <a:gd name="connsiteX13" fmla="*/ 467139 w 2385391"/>
                  <a:gd name="connsiteY13" fmla="*/ 0 h 3518453"/>
                  <a:gd name="connsiteX0" fmla="*/ 467139 w 2385391"/>
                  <a:gd name="connsiteY0" fmla="*/ 0 h 3518453"/>
                  <a:gd name="connsiteX1" fmla="*/ 1023731 w 2385391"/>
                  <a:gd name="connsiteY1" fmla="*/ 357809 h 3518453"/>
                  <a:gd name="connsiteX2" fmla="*/ 1630018 w 2385391"/>
                  <a:gd name="connsiteY2" fmla="*/ 268357 h 3518453"/>
                  <a:gd name="connsiteX3" fmla="*/ 1789044 w 2385391"/>
                  <a:gd name="connsiteY3" fmla="*/ 715618 h 3518453"/>
                  <a:gd name="connsiteX4" fmla="*/ 2216426 w 2385391"/>
                  <a:gd name="connsiteY4" fmla="*/ 1063487 h 3518453"/>
                  <a:gd name="connsiteX5" fmla="*/ 2037522 w 2385391"/>
                  <a:gd name="connsiteY5" fmla="*/ 1639957 h 3518453"/>
                  <a:gd name="connsiteX6" fmla="*/ 2385391 w 2385391"/>
                  <a:gd name="connsiteY6" fmla="*/ 2057400 h 3518453"/>
                  <a:gd name="connsiteX7" fmla="*/ 1938131 w 2385391"/>
                  <a:gd name="connsiteY7" fmla="*/ 2643809 h 3518453"/>
                  <a:gd name="connsiteX8" fmla="*/ 1719470 w 2385391"/>
                  <a:gd name="connsiteY8" fmla="*/ 3299792 h 3518453"/>
                  <a:gd name="connsiteX9" fmla="*/ 1033670 w 2385391"/>
                  <a:gd name="connsiteY9" fmla="*/ 3349487 h 3518453"/>
                  <a:gd name="connsiteX10" fmla="*/ 357809 w 2385391"/>
                  <a:gd name="connsiteY10" fmla="*/ 3518453 h 3518453"/>
                  <a:gd name="connsiteX11" fmla="*/ 0 w 2385391"/>
                  <a:gd name="connsiteY11" fmla="*/ 2733261 h 3518453"/>
                  <a:gd name="connsiteX12" fmla="*/ 9939 w 2385391"/>
                  <a:gd name="connsiteY12" fmla="*/ 536713 h 3518453"/>
                  <a:gd name="connsiteX13" fmla="*/ 467139 w 2385391"/>
                  <a:gd name="connsiteY13" fmla="*/ 0 h 3518453"/>
                  <a:gd name="connsiteX0" fmla="*/ 467139 w 2385391"/>
                  <a:gd name="connsiteY0" fmla="*/ 2004 h 3520457"/>
                  <a:gd name="connsiteX1" fmla="*/ 1023731 w 2385391"/>
                  <a:gd name="connsiteY1" fmla="*/ 359813 h 3520457"/>
                  <a:gd name="connsiteX2" fmla="*/ 1630018 w 2385391"/>
                  <a:gd name="connsiteY2" fmla="*/ 270361 h 3520457"/>
                  <a:gd name="connsiteX3" fmla="*/ 1789044 w 2385391"/>
                  <a:gd name="connsiteY3" fmla="*/ 717622 h 3520457"/>
                  <a:gd name="connsiteX4" fmla="*/ 2216426 w 2385391"/>
                  <a:gd name="connsiteY4" fmla="*/ 1065491 h 3520457"/>
                  <a:gd name="connsiteX5" fmla="*/ 2037522 w 2385391"/>
                  <a:gd name="connsiteY5" fmla="*/ 1641961 h 3520457"/>
                  <a:gd name="connsiteX6" fmla="*/ 2385391 w 2385391"/>
                  <a:gd name="connsiteY6" fmla="*/ 2059404 h 3520457"/>
                  <a:gd name="connsiteX7" fmla="*/ 1938131 w 2385391"/>
                  <a:gd name="connsiteY7" fmla="*/ 2645813 h 3520457"/>
                  <a:gd name="connsiteX8" fmla="*/ 1719470 w 2385391"/>
                  <a:gd name="connsiteY8" fmla="*/ 3301796 h 3520457"/>
                  <a:gd name="connsiteX9" fmla="*/ 1033670 w 2385391"/>
                  <a:gd name="connsiteY9" fmla="*/ 3351491 h 3520457"/>
                  <a:gd name="connsiteX10" fmla="*/ 357809 w 2385391"/>
                  <a:gd name="connsiteY10" fmla="*/ 3520457 h 3520457"/>
                  <a:gd name="connsiteX11" fmla="*/ 0 w 2385391"/>
                  <a:gd name="connsiteY11" fmla="*/ 2735265 h 3520457"/>
                  <a:gd name="connsiteX12" fmla="*/ 9939 w 2385391"/>
                  <a:gd name="connsiteY12" fmla="*/ 538717 h 3520457"/>
                  <a:gd name="connsiteX13" fmla="*/ 467139 w 2385391"/>
                  <a:gd name="connsiteY13" fmla="*/ 2004 h 3520457"/>
                  <a:gd name="connsiteX0" fmla="*/ 467139 w 2385391"/>
                  <a:gd name="connsiteY0" fmla="*/ 2004 h 3520457"/>
                  <a:gd name="connsiteX1" fmla="*/ 1023731 w 2385391"/>
                  <a:gd name="connsiteY1" fmla="*/ 359813 h 3520457"/>
                  <a:gd name="connsiteX2" fmla="*/ 1630018 w 2385391"/>
                  <a:gd name="connsiteY2" fmla="*/ 270361 h 3520457"/>
                  <a:gd name="connsiteX3" fmla="*/ 1789044 w 2385391"/>
                  <a:gd name="connsiteY3" fmla="*/ 717622 h 3520457"/>
                  <a:gd name="connsiteX4" fmla="*/ 2216426 w 2385391"/>
                  <a:gd name="connsiteY4" fmla="*/ 1065491 h 3520457"/>
                  <a:gd name="connsiteX5" fmla="*/ 2037522 w 2385391"/>
                  <a:gd name="connsiteY5" fmla="*/ 1641961 h 3520457"/>
                  <a:gd name="connsiteX6" fmla="*/ 2385391 w 2385391"/>
                  <a:gd name="connsiteY6" fmla="*/ 2059404 h 3520457"/>
                  <a:gd name="connsiteX7" fmla="*/ 1938131 w 2385391"/>
                  <a:gd name="connsiteY7" fmla="*/ 2645813 h 3520457"/>
                  <a:gd name="connsiteX8" fmla="*/ 1719470 w 2385391"/>
                  <a:gd name="connsiteY8" fmla="*/ 3301796 h 3520457"/>
                  <a:gd name="connsiteX9" fmla="*/ 1033670 w 2385391"/>
                  <a:gd name="connsiteY9" fmla="*/ 3351491 h 3520457"/>
                  <a:gd name="connsiteX10" fmla="*/ 357809 w 2385391"/>
                  <a:gd name="connsiteY10" fmla="*/ 3520457 h 3520457"/>
                  <a:gd name="connsiteX11" fmla="*/ 0 w 2385391"/>
                  <a:gd name="connsiteY11" fmla="*/ 2735265 h 3520457"/>
                  <a:gd name="connsiteX12" fmla="*/ 9939 w 2385391"/>
                  <a:gd name="connsiteY12" fmla="*/ 538717 h 3520457"/>
                  <a:gd name="connsiteX13" fmla="*/ 467139 w 2385391"/>
                  <a:gd name="connsiteY13" fmla="*/ 2004 h 3520457"/>
                  <a:gd name="connsiteX0" fmla="*/ 467139 w 2385391"/>
                  <a:gd name="connsiteY0" fmla="*/ 1983 h 3520436"/>
                  <a:gd name="connsiteX1" fmla="*/ 991074 w 2385391"/>
                  <a:gd name="connsiteY1" fmla="*/ 363058 h 3520436"/>
                  <a:gd name="connsiteX2" fmla="*/ 1630018 w 2385391"/>
                  <a:gd name="connsiteY2" fmla="*/ 270340 h 3520436"/>
                  <a:gd name="connsiteX3" fmla="*/ 1789044 w 2385391"/>
                  <a:gd name="connsiteY3" fmla="*/ 717601 h 3520436"/>
                  <a:gd name="connsiteX4" fmla="*/ 2216426 w 2385391"/>
                  <a:gd name="connsiteY4" fmla="*/ 1065470 h 3520436"/>
                  <a:gd name="connsiteX5" fmla="*/ 2037522 w 2385391"/>
                  <a:gd name="connsiteY5" fmla="*/ 1641940 h 3520436"/>
                  <a:gd name="connsiteX6" fmla="*/ 2385391 w 2385391"/>
                  <a:gd name="connsiteY6" fmla="*/ 2059383 h 3520436"/>
                  <a:gd name="connsiteX7" fmla="*/ 1938131 w 2385391"/>
                  <a:gd name="connsiteY7" fmla="*/ 2645792 h 3520436"/>
                  <a:gd name="connsiteX8" fmla="*/ 1719470 w 2385391"/>
                  <a:gd name="connsiteY8" fmla="*/ 3301775 h 3520436"/>
                  <a:gd name="connsiteX9" fmla="*/ 1033670 w 2385391"/>
                  <a:gd name="connsiteY9" fmla="*/ 3351470 h 3520436"/>
                  <a:gd name="connsiteX10" fmla="*/ 357809 w 2385391"/>
                  <a:gd name="connsiteY10" fmla="*/ 3520436 h 3520436"/>
                  <a:gd name="connsiteX11" fmla="*/ 0 w 2385391"/>
                  <a:gd name="connsiteY11" fmla="*/ 2735244 h 3520436"/>
                  <a:gd name="connsiteX12" fmla="*/ 9939 w 2385391"/>
                  <a:gd name="connsiteY12" fmla="*/ 538696 h 3520436"/>
                  <a:gd name="connsiteX13" fmla="*/ 467139 w 2385391"/>
                  <a:gd name="connsiteY13" fmla="*/ 1983 h 3520436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30018 w 2385391"/>
                  <a:gd name="connsiteY2" fmla="*/ 271778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30018 w 2385391"/>
                  <a:gd name="connsiteY2" fmla="*/ 271778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30018 w 2385391"/>
                  <a:gd name="connsiteY2" fmla="*/ 271778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20221 w 2385391"/>
                  <a:gd name="connsiteY2" fmla="*/ 291372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20221 w 2385391"/>
                  <a:gd name="connsiteY2" fmla="*/ 291372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20221 w 2385391"/>
                  <a:gd name="connsiteY2" fmla="*/ 291372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28836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28836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28836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21194 w 2385391"/>
                  <a:gd name="connsiteY5" fmla="*/ 1656441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21194 w 2385391"/>
                  <a:gd name="connsiteY5" fmla="*/ 1656441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95068 w 2385391"/>
                  <a:gd name="connsiteY5" fmla="*/ 1640113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82005 w 2385391"/>
                  <a:gd name="connsiteY5" fmla="*/ 1627050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82005 w 2385391"/>
                  <a:gd name="connsiteY5" fmla="*/ 1627050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82005 w 2385391"/>
                  <a:gd name="connsiteY5" fmla="*/ 1627050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52734"/>
                  <a:gd name="connsiteY0" fmla="*/ 3421 h 3521874"/>
                  <a:gd name="connsiteX1" fmla="*/ 991074 w 2352734"/>
                  <a:gd name="connsiteY1" fmla="*/ 364496 h 3521874"/>
                  <a:gd name="connsiteX2" fmla="*/ 1597361 w 2352734"/>
                  <a:gd name="connsiteY2" fmla="*/ 304435 h 3521874"/>
                  <a:gd name="connsiteX3" fmla="*/ 1762919 w 2352734"/>
                  <a:gd name="connsiteY3" fmla="*/ 741899 h 3521874"/>
                  <a:gd name="connsiteX4" fmla="*/ 2190300 w 2352734"/>
                  <a:gd name="connsiteY4" fmla="*/ 1096300 h 3521874"/>
                  <a:gd name="connsiteX5" fmla="*/ 1982005 w 2352734"/>
                  <a:gd name="connsiteY5" fmla="*/ 1627050 h 3521874"/>
                  <a:gd name="connsiteX6" fmla="*/ 2352734 w 2352734"/>
                  <a:gd name="connsiteY6" fmla="*/ 2080415 h 3521874"/>
                  <a:gd name="connsiteX7" fmla="*/ 1938131 w 2352734"/>
                  <a:gd name="connsiteY7" fmla="*/ 2647230 h 3521874"/>
                  <a:gd name="connsiteX8" fmla="*/ 1719470 w 2352734"/>
                  <a:gd name="connsiteY8" fmla="*/ 3303213 h 3521874"/>
                  <a:gd name="connsiteX9" fmla="*/ 1033670 w 2352734"/>
                  <a:gd name="connsiteY9" fmla="*/ 3352908 h 3521874"/>
                  <a:gd name="connsiteX10" fmla="*/ 357809 w 2352734"/>
                  <a:gd name="connsiteY10" fmla="*/ 3521874 h 3521874"/>
                  <a:gd name="connsiteX11" fmla="*/ 0 w 2352734"/>
                  <a:gd name="connsiteY11" fmla="*/ 2736682 h 3521874"/>
                  <a:gd name="connsiteX12" fmla="*/ 9939 w 2352734"/>
                  <a:gd name="connsiteY12" fmla="*/ 540134 h 3521874"/>
                  <a:gd name="connsiteX13" fmla="*/ 467139 w 2352734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27050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15271 w 2352860"/>
                  <a:gd name="connsiteY7" fmla="*/ 2614573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15271 w 2352860"/>
                  <a:gd name="connsiteY7" fmla="*/ 2614573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882614 w 2352860"/>
                  <a:gd name="connsiteY7" fmla="*/ 2621104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882614 w 2352860"/>
                  <a:gd name="connsiteY7" fmla="*/ 2608041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882614 w 2352860"/>
                  <a:gd name="connsiteY7" fmla="*/ 2608041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734"/>
                  <a:gd name="connsiteY0" fmla="*/ 3421 h 3521874"/>
                  <a:gd name="connsiteX1" fmla="*/ 991074 w 2352734"/>
                  <a:gd name="connsiteY1" fmla="*/ 364496 h 3521874"/>
                  <a:gd name="connsiteX2" fmla="*/ 1597361 w 2352734"/>
                  <a:gd name="connsiteY2" fmla="*/ 304435 h 3521874"/>
                  <a:gd name="connsiteX3" fmla="*/ 1762919 w 2352734"/>
                  <a:gd name="connsiteY3" fmla="*/ 741899 h 3521874"/>
                  <a:gd name="connsiteX4" fmla="*/ 2190300 w 2352734"/>
                  <a:gd name="connsiteY4" fmla="*/ 1096300 h 3521874"/>
                  <a:gd name="connsiteX5" fmla="*/ 1982005 w 2352734"/>
                  <a:gd name="connsiteY5" fmla="*/ 1640112 h 3521874"/>
                  <a:gd name="connsiteX6" fmla="*/ 2352734 w 2352734"/>
                  <a:gd name="connsiteY6" fmla="*/ 2080415 h 3521874"/>
                  <a:gd name="connsiteX7" fmla="*/ 1882614 w 2352734"/>
                  <a:gd name="connsiteY7" fmla="*/ 2608041 h 3521874"/>
                  <a:gd name="connsiteX8" fmla="*/ 1719470 w 2352734"/>
                  <a:gd name="connsiteY8" fmla="*/ 3303213 h 3521874"/>
                  <a:gd name="connsiteX9" fmla="*/ 1033670 w 2352734"/>
                  <a:gd name="connsiteY9" fmla="*/ 3352908 h 3521874"/>
                  <a:gd name="connsiteX10" fmla="*/ 357809 w 2352734"/>
                  <a:gd name="connsiteY10" fmla="*/ 3521874 h 3521874"/>
                  <a:gd name="connsiteX11" fmla="*/ 0 w 2352734"/>
                  <a:gd name="connsiteY11" fmla="*/ 2736682 h 3521874"/>
                  <a:gd name="connsiteX12" fmla="*/ 9939 w 2352734"/>
                  <a:gd name="connsiteY12" fmla="*/ 540134 h 3521874"/>
                  <a:gd name="connsiteX13" fmla="*/ 467139 w 2352734"/>
                  <a:gd name="connsiteY13" fmla="*/ 3421 h 3521874"/>
                  <a:gd name="connsiteX0" fmla="*/ 467139 w 2352760"/>
                  <a:gd name="connsiteY0" fmla="*/ 3421 h 3521874"/>
                  <a:gd name="connsiteX1" fmla="*/ 991074 w 2352760"/>
                  <a:gd name="connsiteY1" fmla="*/ 364496 h 3521874"/>
                  <a:gd name="connsiteX2" fmla="*/ 1597361 w 2352760"/>
                  <a:gd name="connsiteY2" fmla="*/ 304435 h 3521874"/>
                  <a:gd name="connsiteX3" fmla="*/ 1762919 w 2352760"/>
                  <a:gd name="connsiteY3" fmla="*/ 741899 h 3521874"/>
                  <a:gd name="connsiteX4" fmla="*/ 2190300 w 2352760"/>
                  <a:gd name="connsiteY4" fmla="*/ 1096300 h 3521874"/>
                  <a:gd name="connsiteX5" fmla="*/ 1982005 w 2352760"/>
                  <a:gd name="connsiteY5" fmla="*/ 1640112 h 3521874"/>
                  <a:gd name="connsiteX6" fmla="*/ 2352734 w 2352760"/>
                  <a:gd name="connsiteY6" fmla="*/ 2080415 h 3521874"/>
                  <a:gd name="connsiteX7" fmla="*/ 1882614 w 2352760"/>
                  <a:gd name="connsiteY7" fmla="*/ 2608041 h 3521874"/>
                  <a:gd name="connsiteX8" fmla="*/ 1719470 w 2352760"/>
                  <a:gd name="connsiteY8" fmla="*/ 3303213 h 3521874"/>
                  <a:gd name="connsiteX9" fmla="*/ 1033670 w 2352760"/>
                  <a:gd name="connsiteY9" fmla="*/ 3352908 h 3521874"/>
                  <a:gd name="connsiteX10" fmla="*/ 357809 w 2352760"/>
                  <a:gd name="connsiteY10" fmla="*/ 3521874 h 3521874"/>
                  <a:gd name="connsiteX11" fmla="*/ 0 w 2352760"/>
                  <a:gd name="connsiteY11" fmla="*/ 2736682 h 3521874"/>
                  <a:gd name="connsiteX12" fmla="*/ 9939 w 2352760"/>
                  <a:gd name="connsiteY12" fmla="*/ 540134 h 3521874"/>
                  <a:gd name="connsiteX13" fmla="*/ 467139 w 2352760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82614 w 2349495"/>
                  <a:gd name="connsiteY7" fmla="*/ 2608041 h 3521874"/>
                  <a:gd name="connsiteX8" fmla="*/ 1719470 w 2349495"/>
                  <a:gd name="connsiteY8" fmla="*/ 3303213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719470 w 2349495"/>
                  <a:gd name="connsiteY8" fmla="*/ 3303213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719470 w 2349495"/>
                  <a:gd name="connsiteY8" fmla="*/ 3303213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90079 w 2349495"/>
                  <a:gd name="connsiteY8" fmla="*/ 3264025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90079 w 2349495"/>
                  <a:gd name="connsiteY8" fmla="*/ 3264025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108782 w 2349495"/>
                  <a:gd name="connsiteY9" fmla="*/ 3333313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108782 w 2349495"/>
                  <a:gd name="connsiteY9" fmla="*/ 3333313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108782 w 2349495"/>
                  <a:gd name="connsiteY9" fmla="*/ 3333313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484067"/>
                  <a:gd name="connsiteX1" fmla="*/ 991074 w 2349495"/>
                  <a:gd name="connsiteY1" fmla="*/ 364496 h 3484067"/>
                  <a:gd name="connsiteX2" fmla="*/ 1597361 w 2349495"/>
                  <a:gd name="connsiteY2" fmla="*/ 304435 h 3484067"/>
                  <a:gd name="connsiteX3" fmla="*/ 1762919 w 2349495"/>
                  <a:gd name="connsiteY3" fmla="*/ 741899 h 3484067"/>
                  <a:gd name="connsiteX4" fmla="*/ 2190300 w 2349495"/>
                  <a:gd name="connsiteY4" fmla="*/ 1096300 h 3484067"/>
                  <a:gd name="connsiteX5" fmla="*/ 1982005 w 2349495"/>
                  <a:gd name="connsiteY5" fmla="*/ 1640112 h 3484067"/>
                  <a:gd name="connsiteX6" fmla="*/ 2349468 w 2349495"/>
                  <a:gd name="connsiteY6" fmla="*/ 2100010 h 3484067"/>
                  <a:gd name="connsiteX7" fmla="*/ 1869551 w 2349495"/>
                  <a:gd name="connsiteY7" fmla="*/ 2608041 h 3484067"/>
                  <a:gd name="connsiteX8" fmla="*/ 1686813 w 2349495"/>
                  <a:gd name="connsiteY8" fmla="*/ 3254228 h 3484067"/>
                  <a:gd name="connsiteX9" fmla="*/ 1108782 w 2349495"/>
                  <a:gd name="connsiteY9" fmla="*/ 3333313 h 3484067"/>
                  <a:gd name="connsiteX10" fmla="*/ 364340 w 2349495"/>
                  <a:gd name="connsiteY10" fmla="*/ 3469622 h 3484067"/>
                  <a:gd name="connsiteX11" fmla="*/ 0 w 2349495"/>
                  <a:gd name="connsiteY11" fmla="*/ 2736682 h 3484067"/>
                  <a:gd name="connsiteX12" fmla="*/ 9939 w 2349495"/>
                  <a:gd name="connsiteY12" fmla="*/ 540134 h 3484067"/>
                  <a:gd name="connsiteX13" fmla="*/ 467139 w 2349495"/>
                  <a:gd name="connsiteY13" fmla="*/ 3421 h 3484067"/>
                  <a:gd name="connsiteX0" fmla="*/ 467139 w 2349495"/>
                  <a:gd name="connsiteY0" fmla="*/ 3421 h 3480224"/>
                  <a:gd name="connsiteX1" fmla="*/ 991074 w 2349495"/>
                  <a:gd name="connsiteY1" fmla="*/ 364496 h 3480224"/>
                  <a:gd name="connsiteX2" fmla="*/ 1597361 w 2349495"/>
                  <a:gd name="connsiteY2" fmla="*/ 304435 h 3480224"/>
                  <a:gd name="connsiteX3" fmla="*/ 1762919 w 2349495"/>
                  <a:gd name="connsiteY3" fmla="*/ 741899 h 3480224"/>
                  <a:gd name="connsiteX4" fmla="*/ 2190300 w 2349495"/>
                  <a:gd name="connsiteY4" fmla="*/ 1096300 h 3480224"/>
                  <a:gd name="connsiteX5" fmla="*/ 1982005 w 2349495"/>
                  <a:gd name="connsiteY5" fmla="*/ 1640112 h 3480224"/>
                  <a:gd name="connsiteX6" fmla="*/ 2349468 w 2349495"/>
                  <a:gd name="connsiteY6" fmla="*/ 2100010 h 3480224"/>
                  <a:gd name="connsiteX7" fmla="*/ 1869551 w 2349495"/>
                  <a:gd name="connsiteY7" fmla="*/ 2608041 h 3480224"/>
                  <a:gd name="connsiteX8" fmla="*/ 1686813 w 2349495"/>
                  <a:gd name="connsiteY8" fmla="*/ 3254228 h 3480224"/>
                  <a:gd name="connsiteX9" fmla="*/ 1108782 w 2349495"/>
                  <a:gd name="connsiteY9" fmla="*/ 3333313 h 3480224"/>
                  <a:gd name="connsiteX10" fmla="*/ 370871 w 2349495"/>
                  <a:gd name="connsiteY10" fmla="*/ 3459825 h 3480224"/>
                  <a:gd name="connsiteX11" fmla="*/ 0 w 2349495"/>
                  <a:gd name="connsiteY11" fmla="*/ 2736682 h 3480224"/>
                  <a:gd name="connsiteX12" fmla="*/ 9939 w 2349495"/>
                  <a:gd name="connsiteY12" fmla="*/ 540134 h 3480224"/>
                  <a:gd name="connsiteX13" fmla="*/ 467139 w 2349495"/>
                  <a:gd name="connsiteY13" fmla="*/ 3421 h 3480224"/>
                  <a:gd name="connsiteX0" fmla="*/ 467139 w 2349495"/>
                  <a:gd name="connsiteY0" fmla="*/ 3421 h 3552207"/>
                  <a:gd name="connsiteX1" fmla="*/ 991074 w 2349495"/>
                  <a:gd name="connsiteY1" fmla="*/ 364496 h 3552207"/>
                  <a:gd name="connsiteX2" fmla="*/ 1597361 w 2349495"/>
                  <a:gd name="connsiteY2" fmla="*/ 304435 h 3552207"/>
                  <a:gd name="connsiteX3" fmla="*/ 1762919 w 2349495"/>
                  <a:gd name="connsiteY3" fmla="*/ 741899 h 3552207"/>
                  <a:gd name="connsiteX4" fmla="*/ 2190300 w 2349495"/>
                  <a:gd name="connsiteY4" fmla="*/ 1096300 h 3552207"/>
                  <a:gd name="connsiteX5" fmla="*/ 1982005 w 2349495"/>
                  <a:gd name="connsiteY5" fmla="*/ 1640112 h 3552207"/>
                  <a:gd name="connsiteX6" fmla="*/ 2349468 w 2349495"/>
                  <a:gd name="connsiteY6" fmla="*/ 2100010 h 3552207"/>
                  <a:gd name="connsiteX7" fmla="*/ 1869551 w 2349495"/>
                  <a:gd name="connsiteY7" fmla="*/ 2608041 h 3552207"/>
                  <a:gd name="connsiteX8" fmla="*/ 1686813 w 2349495"/>
                  <a:gd name="connsiteY8" fmla="*/ 3254228 h 3552207"/>
                  <a:gd name="connsiteX9" fmla="*/ 1108782 w 2349495"/>
                  <a:gd name="connsiteY9" fmla="*/ 3333313 h 3552207"/>
                  <a:gd name="connsiteX10" fmla="*/ 370871 w 2349495"/>
                  <a:gd name="connsiteY10" fmla="*/ 3459825 h 3552207"/>
                  <a:gd name="connsiteX11" fmla="*/ 0 w 2349495"/>
                  <a:gd name="connsiteY11" fmla="*/ 2736682 h 3552207"/>
                  <a:gd name="connsiteX12" fmla="*/ 9939 w 2349495"/>
                  <a:gd name="connsiteY12" fmla="*/ 540134 h 3552207"/>
                  <a:gd name="connsiteX13" fmla="*/ 467139 w 2349495"/>
                  <a:gd name="connsiteY13" fmla="*/ 3421 h 3552207"/>
                  <a:gd name="connsiteX0" fmla="*/ 467139 w 2349495"/>
                  <a:gd name="connsiteY0" fmla="*/ 3421 h 3552207"/>
                  <a:gd name="connsiteX1" fmla="*/ 991074 w 2349495"/>
                  <a:gd name="connsiteY1" fmla="*/ 364496 h 3552207"/>
                  <a:gd name="connsiteX2" fmla="*/ 1597361 w 2349495"/>
                  <a:gd name="connsiteY2" fmla="*/ 304435 h 3552207"/>
                  <a:gd name="connsiteX3" fmla="*/ 1762919 w 2349495"/>
                  <a:gd name="connsiteY3" fmla="*/ 741899 h 3552207"/>
                  <a:gd name="connsiteX4" fmla="*/ 2190300 w 2349495"/>
                  <a:gd name="connsiteY4" fmla="*/ 1096300 h 3552207"/>
                  <a:gd name="connsiteX5" fmla="*/ 1982005 w 2349495"/>
                  <a:gd name="connsiteY5" fmla="*/ 1640112 h 3552207"/>
                  <a:gd name="connsiteX6" fmla="*/ 2349468 w 2349495"/>
                  <a:gd name="connsiteY6" fmla="*/ 2100010 h 3552207"/>
                  <a:gd name="connsiteX7" fmla="*/ 1869551 w 2349495"/>
                  <a:gd name="connsiteY7" fmla="*/ 2608041 h 3552207"/>
                  <a:gd name="connsiteX8" fmla="*/ 1686813 w 2349495"/>
                  <a:gd name="connsiteY8" fmla="*/ 3254228 h 3552207"/>
                  <a:gd name="connsiteX9" fmla="*/ 1108782 w 2349495"/>
                  <a:gd name="connsiteY9" fmla="*/ 3333313 h 3552207"/>
                  <a:gd name="connsiteX10" fmla="*/ 370871 w 2349495"/>
                  <a:gd name="connsiteY10" fmla="*/ 3459825 h 3552207"/>
                  <a:gd name="connsiteX11" fmla="*/ 0 w 2349495"/>
                  <a:gd name="connsiteY11" fmla="*/ 2736682 h 3552207"/>
                  <a:gd name="connsiteX12" fmla="*/ 9939 w 2349495"/>
                  <a:gd name="connsiteY12" fmla="*/ 540134 h 3552207"/>
                  <a:gd name="connsiteX13" fmla="*/ 467139 w 2349495"/>
                  <a:gd name="connsiteY13" fmla="*/ 3421 h 3552207"/>
                  <a:gd name="connsiteX0" fmla="*/ 467233 w 2349589"/>
                  <a:gd name="connsiteY0" fmla="*/ 3421 h 3552207"/>
                  <a:gd name="connsiteX1" fmla="*/ 991168 w 2349589"/>
                  <a:gd name="connsiteY1" fmla="*/ 364496 h 3552207"/>
                  <a:gd name="connsiteX2" fmla="*/ 1597455 w 2349589"/>
                  <a:gd name="connsiteY2" fmla="*/ 304435 h 3552207"/>
                  <a:gd name="connsiteX3" fmla="*/ 1763013 w 2349589"/>
                  <a:gd name="connsiteY3" fmla="*/ 741899 h 3552207"/>
                  <a:gd name="connsiteX4" fmla="*/ 2190394 w 2349589"/>
                  <a:gd name="connsiteY4" fmla="*/ 1096300 h 3552207"/>
                  <a:gd name="connsiteX5" fmla="*/ 1982099 w 2349589"/>
                  <a:gd name="connsiteY5" fmla="*/ 1640112 h 3552207"/>
                  <a:gd name="connsiteX6" fmla="*/ 2349562 w 2349589"/>
                  <a:gd name="connsiteY6" fmla="*/ 2100010 h 3552207"/>
                  <a:gd name="connsiteX7" fmla="*/ 1869645 w 2349589"/>
                  <a:gd name="connsiteY7" fmla="*/ 2608041 h 3552207"/>
                  <a:gd name="connsiteX8" fmla="*/ 1686907 w 2349589"/>
                  <a:gd name="connsiteY8" fmla="*/ 3254228 h 3552207"/>
                  <a:gd name="connsiteX9" fmla="*/ 1108876 w 2349589"/>
                  <a:gd name="connsiteY9" fmla="*/ 3333313 h 3552207"/>
                  <a:gd name="connsiteX10" fmla="*/ 370965 w 2349589"/>
                  <a:gd name="connsiteY10" fmla="*/ 3459825 h 3552207"/>
                  <a:gd name="connsiteX11" fmla="*/ 94 w 2349589"/>
                  <a:gd name="connsiteY11" fmla="*/ 2736682 h 3552207"/>
                  <a:gd name="connsiteX12" fmla="*/ 10033 w 2349589"/>
                  <a:gd name="connsiteY12" fmla="*/ 540134 h 3552207"/>
                  <a:gd name="connsiteX13" fmla="*/ 467233 w 2349589"/>
                  <a:gd name="connsiteY13" fmla="*/ 3421 h 3552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49589" h="3552207">
                    <a:moveTo>
                      <a:pt x="467233" y="3421"/>
                    </a:moveTo>
                    <a:cubicBezTo>
                      <a:pt x="734407" y="-24266"/>
                      <a:pt x="981985" y="117864"/>
                      <a:pt x="991168" y="364496"/>
                    </a:cubicBezTo>
                    <a:cubicBezTo>
                      <a:pt x="1194352" y="121319"/>
                      <a:pt x="1498773" y="227572"/>
                      <a:pt x="1597455" y="304435"/>
                    </a:cubicBezTo>
                    <a:cubicBezTo>
                      <a:pt x="1689652" y="352285"/>
                      <a:pt x="1788382" y="579749"/>
                      <a:pt x="1763013" y="741899"/>
                    </a:cubicBezTo>
                    <a:cubicBezTo>
                      <a:pt x="1943573" y="782744"/>
                      <a:pt x="2133931" y="882371"/>
                      <a:pt x="2190394" y="1096300"/>
                    </a:cubicBezTo>
                    <a:cubicBezTo>
                      <a:pt x="2247236" y="1330910"/>
                      <a:pt x="2127731" y="1529599"/>
                      <a:pt x="1982099" y="1640112"/>
                    </a:cubicBezTo>
                    <a:cubicBezTo>
                      <a:pt x="2152484" y="1693262"/>
                      <a:pt x="2352260" y="1890106"/>
                      <a:pt x="2349562" y="2100010"/>
                    </a:cubicBezTo>
                    <a:cubicBezTo>
                      <a:pt x="2319129" y="2527345"/>
                      <a:pt x="2047035" y="2618311"/>
                      <a:pt x="1869645" y="2608041"/>
                    </a:cubicBezTo>
                    <a:cubicBezTo>
                      <a:pt x="1950246" y="2898548"/>
                      <a:pt x="1812046" y="3097616"/>
                      <a:pt x="1686907" y="3254228"/>
                    </a:cubicBezTo>
                    <a:cubicBezTo>
                      <a:pt x="1508381" y="3391624"/>
                      <a:pt x="1336387" y="3401657"/>
                      <a:pt x="1108876" y="3333313"/>
                    </a:cubicBezTo>
                    <a:cubicBezTo>
                      <a:pt x="969586" y="3611704"/>
                      <a:pt x="680072" y="3589648"/>
                      <a:pt x="370965" y="3459825"/>
                    </a:cubicBezTo>
                    <a:cubicBezTo>
                      <a:pt x="103649" y="3346140"/>
                      <a:pt x="-3644" y="3069170"/>
                      <a:pt x="94" y="2736682"/>
                    </a:cubicBezTo>
                    <a:lnTo>
                      <a:pt x="10033" y="540134"/>
                    </a:lnTo>
                    <a:cubicBezTo>
                      <a:pt x="2413" y="246930"/>
                      <a:pt x="200533" y="45165"/>
                      <a:pt x="467233" y="34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50" name="그룹 42">
                <a:extLst>
                  <a:ext uri="{FF2B5EF4-FFF2-40B4-BE49-F238E27FC236}">
                    <a16:creationId xmlns:a16="http://schemas.microsoft.com/office/drawing/2014/main" id="{4C57EFF1-90CB-4367-B775-123BF70D53BA}"/>
                  </a:ext>
                </a:extLst>
              </p:cNvPr>
              <p:cNvGrpSpPr/>
              <p:nvPr/>
            </p:nvGrpSpPr>
            <p:grpSpPr>
              <a:xfrm>
                <a:off x="5560358" y="66818"/>
                <a:ext cx="2194998" cy="3306170"/>
                <a:chOff x="6150565" y="3254095"/>
                <a:chExt cx="979312" cy="1475068"/>
              </a:xfrm>
            </p:grpSpPr>
            <p:sp>
              <p:nvSpPr>
                <p:cNvPr id="158" name="자유형: 도형 43">
                  <a:extLst>
                    <a:ext uri="{FF2B5EF4-FFF2-40B4-BE49-F238E27FC236}">
                      <a16:creationId xmlns:a16="http://schemas.microsoft.com/office/drawing/2014/main" id="{D3CF5B9A-7023-4F72-94D7-1E0B57D0C269}"/>
                    </a:ext>
                  </a:extLst>
                </p:cNvPr>
                <p:cNvSpPr/>
                <p:nvPr/>
              </p:nvSpPr>
              <p:spPr>
                <a:xfrm>
                  <a:off x="6154072" y="3254095"/>
                  <a:ext cx="734589" cy="517434"/>
                </a:xfrm>
                <a:custGeom>
                  <a:avLst/>
                  <a:gdLst>
                    <a:gd name="connsiteX0" fmla="*/ 182319 w 931229"/>
                    <a:gd name="connsiteY0" fmla="*/ 476834 h 617079"/>
                    <a:gd name="connsiteX1" fmla="*/ 423541 w 931229"/>
                    <a:gd name="connsiteY1" fmla="*/ 339394 h 617079"/>
                    <a:gd name="connsiteX2" fmla="*/ 516103 w 931229"/>
                    <a:gd name="connsiteY2" fmla="*/ 617079 h 617079"/>
                    <a:gd name="connsiteX3" fmla="*/ 0 w 931229"/>
                    <a:gd name="connsiteY3" fmla="*/ 448785 h 617079"/>
                    <a:gd name="connsiteX4" fmla="*/ 274881 w 931229"/>
                    <a:gd name="connsiteY4" fmla="*/ 0 h 617079"/>
                    <a:gd name="connsiteX5" fmla="*/ 504883 w 931229"/>
                    <a:gd name="connsiteY5" fmla="*/ 235612 h 617079"/>
                    <a:gd name="connsiteX6" fmla="*/ 765740 w 931229"/>
                    <a:gd name="connsiteY6" fmla="*/ 159879 h 617079"/>
                    <a:gd name="connsiteX7" fmla="*/ 931229 w 931229"/>
                    <a:gd name="connsiteY7" fmla="*/ 403906 h 617079"/>
                    <a:gd name="connsiteX0" fmla="*/ 182319 w 931922"/>
                    <a:gd name="connsiteY0" fmla="*/ 476834 h 617079"/>
                    <a:gd name="connsiteX1" fmla="*/ 423541 w 931922"/>
                    <a:gd name="connsiteY1" fmla="*/ 339394 h 617079"/>
                    <a:gd name="connsiteX2" fmla="*/ 516103 w 931922"/>
                    <a:gd name="connsiteY2" fmla="*/ 617079 h 617079"/>
                    <a:gd name="connsiteX3" fmla="*/ 0 w 931922"/>
                    <a:gd name="connsiteY3" fmla="*/ 448785 h 617079"/>
                    <a:gd name="connsiteX4" fmla="*/ 274881 w 931922"/>
                    <a:gd name="connsiteY4" fmla="*/ 0 h 617079"/>
                    <a:gd name="connsiteX5" fmla="*/ 504883 w 931922"/>
                    <a:gd name="connsiteY5" fmla="*/ 235612 h 617079"/>
                    <a:gd name="connsiteX6" fmla="*/ 765740 w 931922"/>
                    <a:gd name="connsiteY6" fmla="*/ 159879 h 617079"/>
                    <a:gd name="connsiteX7" fmla="*/ 931229 w 931922"/>
                    <a:gd name="connsiteY7" fmla="*/ 403906 h 617079"/>
                    <a:gd name="connsiteX0" fmla="*/ 182319 w 931922"/>
                    <a:gd name="connsiteY0" fmla="*/ 476834 h 617079"/>
                    <a:gd name="connsiteX1" fmla="*/ 423541 w 931922"/>
                    <a:gd name="connsiteY1" fmla="*/ 339394 h 617079"/>
                    <a:gd name="connsiteX2" fmla="*/ 516103 w 931922"/>
                    <a:gd name="connsiteY2" fmla="*/ 617079 h 617079"/>
                    <a:gd name="connsiteX3" fmla="*/ 0 w 931922"/>
                    <a:gd name="connsiteY3" fmla="*/ 448785 h 617079"/>
                    <a:gd name="connsiteX4" fmla="*/ 274881 w 931922"/>
                    <a:gd name="connsiteY4" fmla="*/ 0 h 617079"/>
                    <a:gd name="connsiteX5" fmla="*/ 504883 w 931922"/>
                    <a:gd name="connsiteY5" fmla="*/ 235612 h 617079"/>
                    <a:gd name="connsiteX6" fmla="*/ 765740 w 931922"/>
                    <a:gd name="connsiteY6" fmla="*/ 159879 h 617079"/>
                    <a:gd name="connsiteX7" fmla="*/ 931229 w 931922"/>
                    <a:gd name="connsiteY7" fmla="*/ 403906 h 617079"/>
                    <a:gd name="connsiteX0" fmla="*/ 182319 w 931968"/>
                    <a:gd name="connsiteY0" fmla="*/ 476834 h 617079"/>
                    <a:gd name="connsiteX1" fmla="*/ 423541 w 931968"/>
                    <a:gd name="connsiteY1" fmla="*/ 339394 h 617079"/>
                    <a:gd name="connsiteX2" fmla="*/ 516103 w 931968"/>
                    <a:gd name="connsiteY2" fmla="*/ 617079 h 617079"/>
                    <a:gd name="connsiteX3" fmla="*/ 0 w 931968"/>
                    <a:gd name="connsiteY3" fmla="*/ 448785 h 617079"/>
                    <a:gd name="connsiteX4" fmla="*/ 274881 w 931968"/>
                    <a:gd name="connsiteY4" fmla="*/ 0 h 617079"/>
                    <a:gd name="connsiteX5" fmla="*/ 504883 w 931968"/>
                    <a:gd name="connsiteY5" fmla="*/ 235612 h 617079"/>
                    <a:gd name="connsiteX6" fmla="*/ 765740 w 931968"/>
                    <a:gd name="connsiteY6" fmla="*/ 159879 h 617079"/>
                    <a:gd name="connsiteX7" fmla="*/ 931229 w 93196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504883 w 932698"/>
                    <a:gd name="connsiteY5" fmla="*/ 235612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504883 w 932698"/>
                    <a:gd name="connsiteY5" fmla="*/ 235612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477341 w 932698"/>
                    <a:gd name="connsiteY5" fmla="*/ 243874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477341 w 932698"/>
                    <a:gd name="connsiteY5" fmla="*/ 243874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477341 w 932698"/>
                    <a:gd name="connsiteY5" fmla="*/ 243874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3062"/>
                    <a:gd name="connsiteY0" fmla="*/ 476834 h 617079"/>
                    <a:gd name="connsiteX1" fmla="*/ 423541 w 933062"/>
                    <a:gd name="connsiteY1" fmla="*/ 339394 h 617079"/>
                    <a:gd name="connsiteX2" fmla="*/ 516103 w 933062"/>
                    <a:gd name="connsiteY2" fmla="*/ 617079 h 617079"/>
                    <a:gd name="connsiteX3" fmla="*/ 0 w 933062"/>
                    <a:gd name="connsiteY3" fmla="*/ 448785 h 617079"/>
                    <a:gd name="connsiteX4" fmla="*/ 274881 w 933062"/>
                    <a:gd name="connsiteY4" fmla="*/ 0 h 617079"/>
                    <a:gd name="connsiteX5" fmla="*/ 477341 w 933062"/>
                    <a:gd name="connsiteY5" fmla="*/ 243874 h 617079"/>
                    <a:gd name="connsiteX6" fmla="*/ 765740 w 933062"/>
                    <a:gd name="connsiteY6" fmla="*/ 159879 h 617079"/>
                    <a:gd name="connsiteX7" fmla="*/ 931229 w 933062"/>
                    <a:gd name="connsiteY7" fmla="*/ 403906 h 617079"/>
                    <a:gd name="connsiteX0" fmla="*/ 182319 w 933062"/>
                    <a:gd name="connsiteY0" fmla="*/ 476834 h 617079"/>
                    <a:gd name="connsiteX1" fmla="*/ 423541 w 933062"/>
                    <a:gd name="connsiteY1" fmla="*/ 339394 h 617079"/>
                    <a:gd name="connsiteX2" fmla="*/ 516103 w 933062"/>
                    <a:gd name="connsiteY2" fmla="*/ 617079 h 617079"/>
                    <a:gd name="connsiteX3" fmla="*/ 0 w 933062"/>
                    <a:gd name="connsiteY3" fmla="*/ 448785 h 617079"/>
                    <a:gd name="connsiteX4" fmla="*/ 274881 w 933062"/>
                    <a:gd name="connsiteY4" fmla="*/ 0 h 617079"/>
                    <a:gd name="connsiteX5" fmla="*/ 477341 w 933062"/>
                    <a:gd name="connsiteY5" fmla="*/ 243874 h 617079"/>
                    <a:gd name="connsiteX6" fmla="*/ 765740 w 933062"/>
                    <a:gd name="connsiteY6" fmla="*/ 159879 h 617079"/>
                    <a:gd name="connsiteX7" fmla="*/ 931229 w 933062"/>
                    <a:gd name="connsiteY7" fmla="*/ 403906 h 617079"/>
                    <a:gd name="connsiteX0" fmla="*/ 182319 w 934161"/>
                    <a:gd name="connsiteY0" fmla="*/ 476834 h 617079"/>
                    <a:gd name="connsiteX1" fmla="*/ 423541 w 934161"/>
                    <a:gd name="connsiteY1" fmla="*/ 339394 h 617079"/>
                    <a:gd name="connsiteX2" fmla="*/ 516103 w 934161"/>
                    <a:gd name="connsiteY2" fmla="*/ 617079 h 617079"/>
                    <a:gd name="connsiteX3" fmla="*/ 0 w 934161"/>
                    <a:gd name="connsiteY3" fmla="*/ 448785 h 617079"/>
                    <a:gd name="connsiteX4" fmla="*/ 274881 w 934161"/>
                    <a:gd name="connsiteY4" fmla="*/ 0 h 617079"/>
                    <a:gd name="connsiteX5" fmla="*/ 477341 w 934161"/>
                    <a:gd name="connsiteY5" fmla="*/ 243874 h 617079"/>
                    <a:gd name="connsiteX6" fmla="*/ 787773 w 934161"/>
                    <a:gd name="connsiteY6" fmla="*/ 162633 h 617079"/>
                    <a:gd name="connsiteX7" fmla="*/ 931229 w 934161"/>
                    <a:gd name="connsiteY7" fmla="*/ 403906 h 617079"/>
                    <a:gd name="connsiteX0" fmla="*/ 182319 w 933800"/>
                    <a:gd name="connsiteY0" fmla="*/ 476834 h 617079"/>
                    <a:gd name="connsiteX1" fmla="*/ 423541 w 933800"/>
                    <a:gd name="connsiteY1" fmla="*/ 339394 h 617079"/>
                    <a:gd name="connsiteX2" fmla="*/ 516103 w 933800"/>
                    <a:gd name="connsiteY2" fmla="*/ 617079 h 617079"/>
                    <a:gd name="connsiteX3" fmla="*/ 0 w 933800"/>
                    <a:gd name="connsiteY3" fmla="*/ 448785 h 617079"/>
                    <a:gd name="connsiteX4" fmla="*/ 274881 w 933800"/>
                    <a:gd name="connsiteY4" fmla="*/ 0 h 617079"/>
                    <a:gd name="connsiteX5" fmla="*/ 477341 w 933800"/>
                    <a:gd name="connsiteY5" fmla="*/ 243874 h 617079"/>
                    <a:gd name="connsiteX6" fmla="*/ 782265 w 933800"/>
                    <a:gd name="connsiteY6" fmla="*/ 143353 h 617079"/>
                    <a:gd name="connsiteX7" fmla="*/ 931229 w 933800"/>
                    <a:gd name="connsiteY7" fmla="*/ 403906 h 617079"/>
                    <a:gd name="connsiteX0" fmla="*/ 182319 w 933800"/>
                    <a:gd name="connsiteY0" fmla="*/ 476834 h 617079"/>
                    <a:gd name="connsiteX1" fmla="*/ 423541 w 933800"/>
                    <a:gd name="connsiteY1" fmla="*/ 339394 h 617079"/>
                    <a:gd name="connsiteX2" fmla="*/ 516103 w 933800"/>
                    <a:gd name="connsiteY2" fmla="*/ 617079 h 617079"/>
                    <a:gd name="connsiteX3" fmla="*/ 0 w 933800"/>
                    <a:gd name="connsiteY3" fmla="*/ 448785 h 617079"/>
                    <a:gd name="connsiteX4" fmla="*/ 274881 w 933800"/>
                    <a:gd name="connsiteY4" fmla="*/ 0 h 617079"/>
                    <a:gd name="connsiteX5" fmla="*/ 477341 w 933800"/>
                    <a:gd name="connsiteY5" fmla="*/ 243874 h 617079"/>
                    <a:gd name="connsiteX6" fmla="*/ 782265 w 933800"/>
                    <a:gd name="connsiteY6" fmla="*/ 143353 h 617079"/>
                    <a:gd name="connsiteX7" fmla="*/ 931229 w 933800"/>
                    <a:gd name="connsiteY7" fmla="*/ 403906 h 617079"/>
                    <a:gd name="connsiteX0" fmla="*/ 182319 w 935016"/>
                    <a:gd name="connsiteY0" fmla="*/ 476834 h 617079"/>
                    <a:gd name="connsiteX1" fmla="*/ 423541 w 935016"/>
                    <a:gd name="connsiteY1" fmla="*/ 339394 h 617079"/>
                    <a:gd name="connsiteX2" fmla="*/ 516103 w 935016"/>
                    <a:gd name="connsiteY2" fmla="*/ 617079 h 617079"/>
                    <a:gd name="connsiteX3" fmla="*/ 0 w 935016"/>
                    <a:gd name="connsiteY3" fmla="*/ 448785 h 617079"/>
                    <a:gd name="connsiteX4" fmla="*/ 274881 w 935016"/>
                    <a:gd name="connsiteY4" fmla="*/ 0 h 617079"/>
                    <a:gd name="connsiteX5" fmla="*/ 477341 w 935016"/>
                    <a:gd name="connsiteY5" fmla="*/ 243874 h 617079"/>
                    <a:gd name="connsiteX6" fmla="*/ 782265 w 935016"/>
                    <a:gd name="connsiteY6" fmla="*/ 143353 h 617079"/>
                    <a:gd name="connsiteX7" fmla="*/ 931229 w 935016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74881 w 932773"/>
                    <a:gd name="connsiteY4" fmla="*/ 0 h 617079"/>
                    <a:gd name="connsiteX5" fmla="*/ 477341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74881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74881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39076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39076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39076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8537 h 618782"/>
                    <a:gd name="connsiteX1" fmla="*/ 423541 w 932773"/>
                    <a:gd name="connsiteY1" fmla="*/ 341097 h 618782"/>
                    <a:gd name="connsiteX2" fmla="*/ 516103 w 932773"/>
                    <a:gd name="connsiteY2" fmla="*/ 618782 h 618782"/>
                    <a:gd name="connsiteX3" fmla="*/ 0 w 932773"/>
                    <a:gd name="connsiteY3" fmla="*/ 450488 h 618782"/>
                    <a:gd name="connsiteX4" fmla="*/ 239076 w 932773"/>
                    <a:gd name="connsiteY4" fmla="*/ 1703 h 618782"/>
                    <a:gd name="connsiteX5" fmla="*/ 491112 w 932773"/>
                    <a:gd name="connsiteY5" fmla="*/ 245577 h 618782"/>
                    <a:gd name="connsiteX6" fmla="*/ 782265 w 932773"/>
                    <a:gd name="connsiteY6" fmla="*/ 145056 h 618782"/>
                    <a:gd name="connsiteX7" fmla="*/ 931229 w 932773"/>
                    <a:gd name="connsiteY7" fmla="*/ 405609 h 618782"/>
                    <a:gd name="connsiteX0" fmla="*/ 182319 w 932773"/>
                    <a:gd name="connsiteY0" fmla="*/ 478537 h 618782"/>
                    <a:gd name="connsiteX1" fmla="*/ 423541 w 932773"/>
                    <a:gd name="connsiteY1" fmla="*/ 341097 h 618782"/>
                    <a:gd name="connsiteX2" fmla="*/ 516103 w 932773"/>
                    <a:gd name="connsiteY2" fmla="*/ 618782 h 618782"/>
                    <a:gd name="connsiteX3" fmla="*/ 0 w 932773"/>
                    <a:gd name="connsiteY3" fmla="*/ 450488 h 618782"/>
                    <a:gd name="connsiteX4" fmla="*/ 239076 w 932773"/>
                    <a:gd name="connsiteY4" fmla="*/ 1703 h 618782"/>
                    <a:gd name="connsiteX5" fmla="*/ 491112 w 932773"/>
                    <a:gd name="connsiteY5" fmla="*/ 245577 h 618782"/>
                    <a:gd name="connsiteX6" fmla="*/ 782265 w 932773"/>
                    <a:gd name="connsiteY6" fmla="*/ 145056 h 618782"/>
                    <a:gd name="connsiteX7" fmla="*/ 931229 w 932773"/>
                    <a:gd name="connsiteY7" fmla="*/ 405609 h 618782"/>
                    <a:gd name="connsiteX0" fmla="*/ 160286 w 910740"/>
                    <a:gd name="connsiteY0" fmla="*/ 478537 h 618782"/>
                    <a:gd name="connsiteX1" fmla="*/ 401508 w 910740"/>
                    <a:gd name="connsiteY1" fmla="*/ 341097 h 618782"/>
                    <a:gd name="connsiteX2" fmla="*/ 494070 w 910740"/>
                    <a:gd name="connsiteY2" fmla="*/ 618782 h 618782"/>
                    <a:gd name="connsiteX3" fmla="*/ 0 w 910740"/>
                    <a:gd name="connsiteY3" fmla="*/ 450488 h 618782"/>
                    <a:gd name="connsiteX4" fmla="*/ 217043 w 910740"/>
                    <a:gd name="connsiteY4" fmla="*/ 1703 h 618782"/>
                    <a:gd name="connsiteX5" fmla="*/ 469079 w 910740"/>
                    <a:gd name="connsiteY5" fmla="*/ 245577 h 618782"/>
                    <a:gd name="connsiteX6" fmla="*/ 760232 w 910740"/>
                    <a:gd name="connsiteY6" fmla="*/ 145056 h 618782"/>
                    <a:gd name="connsiteX7" fmla="*/ 909196 w 910740"/>
                    <a:gd name="connsiteY7" fmla="*/ 405609 h 618782"/>
                    <a:gd name="connsiteX0" fmla="*/ 205095 w 955549"/>
                    <a:gd name="connsiteY0" fmla="*/ 478537 h 618782"/>
                    <a:gd name="connsiteX1" fmla="*/ 446317 w 955549"/>
                    <a:gd name="connsiteY1" fmla="*/ 341097 h 618782"/>
                    <a:gd name="connsiteX2" fmla="*/ 538879 w 955549"/>
                    <a:gd name="connsiteY2" fmla="*/ 618782 h 618782"/>
                    <a:gd name="connsiteX3" fmla="*/ 44809 w 955549"/>
                    <a:gd name="connsiteY3" fmla="*/ 450488 h 618782"/>
                    <a:gd name="connsiteX4" fmla="*/ 261852 w 955549"/>
                    <a:gd name="connsiteY4" fmla="*/ 1703 h 618782"/>
                    <a:gd name="connsiteX5" fmla="*/ 513888 w 955549"/>
                    <a:gd name="connsiteY5" fmla="*/ 245577 h 618782"/>
                    <a:gd name="connsiteX6" fmla="*/ 805041 w 955549"/>
                    <a:gd name="connsiteY6" fmla="*/ 145056 h 618782"/>
                    <a:gd name="connsiteX7" fmla="*/ 954005 w 955549"/>
                    <a:gd name="connsiteY7" fmla="*/ 405609 h 618782"/>
                    <a:gd name="connsiteX0" fmla="*/ 205095 w 955549"/>
                    <a:gd name="connsiteY0" fmla="*/ 478537 h 618782"/>
                    <a:gd name="connsiteX1" fmla="*/ 446317 w 955549"/>
                    <a:gd name="connsiteY1" fmla="*/ 341097 h 618782"/>
                    <a:gd name="connsiteX2" fmla="*/ 538879 w 955549"/>
                    <a:gd name="connsiteY2" fmla="*/ 618782 h 618782"/>
                    <a:gd name="connsiteX3" fmla="*/ 44809 w 955549"/>
                    <a:gd name="connsiteY3" fmla="*/ 450488 h 618782"/>
                    <a:gd name="connsiteX4" fmla="*/ 261852 w 955549"/>
                    <a:gd name="connsiteY4" fmla="*/ 1703 h 618782"/>
                    <a:gd name="connsiteX5" fmla="*/ 513888 w 955549"/>
                    <a:gd name="connsiteY5" fmla="*/ 245577 h 618782"/>
                    <a:gd name="connsiteX6" fmla="*/ 805041 w 955549"/>
                    <a:gd name="connsiteY6" fmla="*/ 145056 h 618782"/>
                    <a:gd name="connsiteX7" fmla="*/ 954005 w 955549"/>
                    <a:gd name="connsiteY7" fmla="*/ 405609 h 618782"/>
                    <a:gd name="connsiteX0" fmla="*/ 205095 w 955549"/>
                    <a:gd name="connsiteY0" fmla="*/ 478537 h 607765"/>
                    <a:gd name="connsiteX1" fmla="*/ 446317 w 955549"/>
                    <a:gd name="connsiteY1" fmla="*/ 341097 h 607765"/>
                    <a:gd name="connsiteX2" fmla="*/ 527862 w 955549"/>
                    <a:gd name="connsiteY2" fmla="*/ 607765 h 607765"/>
                    <a:gd name="connsiteX3" fmla="*/ 44809 w 955549"/>
                    <a:gd name="connsiteY3" fmla="*/ 450488 h 607765"/>
                    <a:gd name="connsiteX4" fmla="*/ 261852 w 955549"/>
                    <a:gd name="connsiteY4" fmla="*/ 1703 h 607765"/>
                    <a:gd name="connsiteX5" fmla="*/ 513888 w 955549"/>
                    <a:gd name="connsiteY5" fmla="*/ 245577 h 607765"/>
                    <a:gd name="connsiteX6" fmla="*/ 805041 w 955549"/>
                    <a:gd name="connsiteY6" fmla="*/ 145056 h 607765"/>
                    <a:gd name="connsiteX7" fmla="*/ 954005 w 955549"/>
                    <a:gd name="connsiteY7" fmla="*/ 405609 h 607765"/>
                    <a:gd name="connsiteX0" fmla="*/ 205095 w 955549"/>
                    <a:gd name="connsiteY0" fmla="*/ 478537 h 664635"/>
                    <a:gd name="connsiteX1" fmla="*/ 446317 w 955549"/>
                    <a:gd name="connsiteY1" fmla="*/ 34109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46317 w 955549"/>
                    <a:gd name="connsiteY1" fmla="*/ 34109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6793"/>
                    <a:gd name="connsiteX1" fmla="*/ 396740 w 955549"/>
                    <a:gd name="connsiteY1" fmla="*/ 327327 h 666793"/>
                    <a:gd name="connsiteX2" fmla="*/ 478286 w 955549"/>
                    <a:gd name="connsiteY2" fmla="*/ 610520 h 666793"/>
                    <a:gd name="connsiteX3" fmla="*/ 44809 w 955549"/>
                    <a:gd name="connsiteY3" fmla="*/ 450488 h 666793"/>
                    <a:gd name="connsiteX4" fmla="*/ 261852 w 955549"/>
                    <a:gd name="connsiteY4" fmla="*/ 1703 h 666793"/>
                    <a:gd name="connsiteX5" fmla="*/ 513888 w 955549"/>
                    <a:gd name="connsiteY5" fmla="*/ 245577 h 666793"/>
                    <a:gd name="connsiteX6" fmla="*/ 805041 w 955549"/>
                    <a:gd name="connsiteY6" fmla="*/ 145056 h 666793"/>
                    <a:gd name="connsiteX7" fmla="*/ 954005 w 955549"/>
                    <a:gd name="connsiteY7" fmla="*/ 405609 h 666793"/>
                    <a:gd name="connsiteX0" fmla="*/ 221620 w 955549"/>
                    <a:gd name="connsiteY0" fmla="*/ 500570 h 666793"/>
                    <a:gd name="connsiteX1" fmla="*/ 396740 w 955549"/>
                    <a:gd name="connsiteY1" fmla="*/ 327327 h 666793"/>
                    <a:gd name="connsiteX2" fmla="*/ 478286 w 955549"/>
                    <a:gd name="connsiteY2" fmla="*/ 610520 h 666793"/>
                    <a:gd name="connsiteX3" fmla="*/ 44809 w 955549"/>
                    <a:gd name="connsiteY3" fmla="*/ 450488 h 666793"/>
                    <a:gd name="connsiteX4" fmla="*/ 261852 w 955549"/>
                    <a:gd name="connsiteY4" fmla="*/ 1703 h 666793"/>
                    <a:gd name="connsiteX5" fmla="*/ 513888 w 955549"/>
                    <a:gd name="connsiteY5" fmla="*/ 245577 h 666793"/>
                    <a:gd name="connsiteX6" fmla="*/ 805041 w 955549"/>
                    <a:gd name="connsiteY6" fmla="*/ 145056 h 666793"/>
                    <a:gd name="connsiteX7" fmla="*/ 954005 w 955549"/>
                    <a:gd name="connsiteY7" fmla="*/ 405609 h 666793"/>
                    <a:gd name="connsiteX0" fmla="*/ 228696 w 962625"/>
                    <a:gd name="connsiteY0" fmla="*/ 500570 h 673975"/>
                    <a:gd name="connsiteX1" fmla="*/ 403816 w 962625"/>
                    <a:gd name="connsiteY1" fmla="*/ 327327 h 673975"/>
                    <a:gd name="connsiteX2" fmla="*/ 485362 w 962625"/>
                    <a:gd name="connsiteY2" fmla="*/ 610520 h 673975"/>
                    <a:gd name="connsiteX3" fmla="*/ 43623 w 962625"/>
                    <a:gd name="connsiteY3" fmla="*/ 480784 h 673975"/>
                    <a:gd name="connsiteX4" fmla="*/ 268928 w 962625"/>
                    <a:gd name="connsiteY4" fmla="*/ 1703 h 673975"/>
                    <a:gd name="connsiteX5" fmla="*/ 520964 w 962625"/>
                    <a:gd name="connsiteY5" fmla="*/ 245577 h 673975"/>
                    <a:gd name="connsiteX6" fmla="*/ 812117 w 962625"/>
                    <a:gd name="connsiteY6" fmla="*/ 145056 h 673975"/>
                    <a:gd name="connsiteX7" fmla="*/ 961081 w 962625"/>
                    <a:gd name="connsiteY7" fmla="*/ 405609 h 673975"/>
                    <a:gd name="connsiteX0" fmla="*/ 238218 w 972147"/>
                    <a:gd name="connsiteY0" fmla="*/ 500570 h 681004"/>
                    <a:gd name="connsiteX1" fmla="*/ 413338 w 972147"/>
                    <a:gd name="connsiteY1" fmla="*/ 327327 h 681004"/>
                    <a:gd name="connsiteX2" fmla="*/ 494884 w 972147"/>
                    <a:gd name="connsiteY2" fmla="*/ 610520 h 681004"/>
                    <a:gd name="connsiteX3" fmla="*/ 42128 w 972147"/>
                    <a:gd name="connsiteY3" fmla="*/ 505572 h 681004"/>
                    <a:gd name="connsiteX4" fmla="*/ 278450 w 972147"/>
                    <a:gd name="connsiteY4" fmla="*/ 1703 h 681004"/>
                    <a:gd name="connsiteX5" fmla="*/ 530486 w 972147"/>
                    <a:gd name="connsiteY5" fmla="*/ 245577 h 681004"/>
                    <a:gd name="connsiteX6" fmla="*/ 821639 w 972147"/>
                    <a:gd name="connsiteY6" fmla="*/ 145056 h 681004"/>
                    <a:gd name="connsiteX7" fmla="*/ 970603 w 972147"/>
                    <a:gd name="connsiteY7" fmla="*/ 405609 h 681004"/>
                    <a:gd name="connsiteX0" fmla="*/ 238218 w 972147"/>
                    <a:gd name="connsiteY0" fmla="*/ 500570 h 684851"/>
                    <a:gd name="connsiteX1" fmla="*/ 413338 w 972147"/>
                    <a:gd name="connsiteY1" fmla="*/ 327327 h 684851"/>
                    <a:gd name="connsiteX2" fmla="*/ 483867 w 972147"/>
                    <a:gd name="connsiteY2" fmla="*/ 616028 h 684851"/>
                    <a:gd name="connsiteX3" fmla="*/ 42128 w 972147"/>
                    <a:gd name="connsiteY3" fmla="*/ 505572 h 684851"/>
                    <a:gd name="connsiteX4" fmla="*/ 278450 w 972147"/>
                    <a:gd name="connsiteY4" fmla="*/ 1703 h 684851"/>
                    <a:gd name="connsiteX5" fmla="*/ 530486 w 972147"/>
                    <a:gd name="connsiteY5" fmla="*/ 245577 h 684851"/>
                    <a:gd name="connsiteX6" fmla="*/ 821639 w 972147"/>
                    <a:gd name="connsiteY6" fmla="*/ 145056 h 684851"/>
                    <a:gd name="connsiteX7" fmla="*/ 970603 w 972147"/>
                    <a:gd name="connsiteY7" fmla="*/ 405609 h 684851"/>
                    <a:gd name="connsiteX0" fmla="*/ 238218 w 972147"/>
                    <a:gd name="connsiteY0" fmla="*/ 500570 h 678763"/>
                    <a:gd name="connsiteX1" fmla="*/ 413338 w 972147"/>
                    <a:gd name="connsiteY1" fmla="*/ 327327 h 678763"/>
                    <a:gd name="connsiteX2" fmla="*/ 483867 w 972147"/>
                    <a:gd name="connsiteY2" fmla="*/ 616028 h 678763"/>
                    <a:gd name="connsiteX3" fmla="*/ 42128 w 972147"/>
                    <a:gd name="connsiteY3" fmla="*/ 505572 h 678763"/>
                    <a:gd name="connsiteX4" fmla="*/ 278450 w 972147"/>
                    <a:gd name="connsiteY4" fmla="*/ 1703 h 678763"/>
                    <a:gd name="connsiteX5" fmla="*/ 530486 w 972147"/>
                    <a:gd name="connsiteY5" fmla="*/ 245577 h 678763"/>
                    <a:gd name="connsiteX6" fmla="*/ 821639 w 972147"/>
                    <a:gd name="connsiteY6" fmla="*/ 145056 h 678763"/>
                    <a:gd name="connsiteX7" fmla="*/ 970603 w 972147"/>
                    <a:gd name="connsiteY7" fmla="*/ 405609 h 678763"/>
                    <a:gd name="connsiteX0" fmla="*/ 238218 w 972147"/>
                    <a:gd name="connsiteY0" fmla="*/ 501130 h 679323"/>
                    <a:gd name="connsiteX1" fmla="*/ 413338 w 972147"/>
                    <a:gd name="connsiteY1" fmla="*/ 327887 h 679323"/>
                    <a:gd name="connsiteX2" fmla="*/ 483867 w 972147"/>
                    <a:gd name="connsiteY2" fmla="*/ 616588 h 679323"/>
                    <a:gd name="connsiteX3" fmla="*/ 42128 w 972147"/>
                    <a:gd name="connsiteY3" fmla="*/ 506132 h 679323"/>
                    <a:gd name="connsiteX4" fmla="*/ 278450 w 972147"/>
                    <a:gd name="connsiteY4" fmla="*/ 2263 h 679323"/>
                    <a:gd name="connsiteX5" fmla="*/ 535994 w 972147"/>
                    <a:gd name="connsiteY5" fmla="*/ 210332 h 679323"/>
                    <a:gd name="connsiteX6" fmla="*/ 821639 w 972147"/>
                    <a:gd name="connsiteY6" fmla="*/ 145616 h 679323"/>
                    <a:gd name="connsiteX7" fmla="*/ 970603 w 972147"/>
                    <a:gd name="connsiteY7" fmla="*/ 406169 h 679323"/>
                    <a:gd name="connsiteX0" fmla="*/ 238218 w 972147"/>
                    <a:gd name="connsiteY0" fmla="*/ 501130 h 679323"/>
                    <a:gd name="connsiteX1" fmla="*/ 413338 w 972147"/>
                    <a:gd name="connsiteY1" fmla="*/ 327887 h 679323"/>
                    <a:gd name="connsiteX2" fmla="*/ 483867 w 972147"/>
                    <a:gd name="connsiteY2" fmla="*/ 616588 h 679323"/>
                    <a:gd name="connsiteX3" fmla="*/ 42128 w 972147"/>
                    <a:gd name="connsiteY3" fmla="*/ 506132 h 679323"/>
                    <a:gd name="connsiteX4" fmla="*/ 278450 w 972147"/>
                    <a:gd name="connsiteY4" fmla="*/ 2263 h 679323"/>
                    <a:gd name="connsiteX5" fmla="*/ 535994 w 972147"/>
                    <a:gd name="connsiteY5" fmla="*/ 210332 h 679323"/>
                    <a:gd name="connsiteX6" fmla="*/ 821639 w 972147"/>
                    <a:gd name="connsiteY6" fmla="*/ 145616 h 679323"/>
                    <a:gd name="connsiteX7" fmla="*/ 970603 w 972147"/>
                    <a:gd name="connsiteY7" fmla="*/ 406169 h 679323"/>
                    <a:gd name="connsiteX0" fmla="*/ 238218 w 972147"/>
                    <a:gd name="connsiteY0" fmla="*/ 501584 h 679777"/>
                    <a:gd name="connsiteX1" fmla="*/ 413338 w 972147"/>
                    <a:gd name="connsiteY1" fmla="*/ 328341 h 679777"/>
                    <a:gd name="connsiteX2" fmla="*/ 483867 w 972147"/>
                    <a:gd name="connsiteY2" fmla="*/ 617042 h 679777"/>
                    <a:gd name="connsiteX3" fmla="*/ 42128 w 972147"/>
                    <a:gd name="connsiteY3" fmla="*/ 506586 h 679777"/>
                    <a:gd name="connsiteX4" fmla="*/ 278450 w 972147"/>
                    <a:gd name="connsiteY4" fmla="*/ 2717 h 679777"/>
                    <a:gd name="connsiteX5" fmla="*/ 535994 w 972147"/>
                    <a:gd name="connsiteY5" fmla="*/ 210786 h 679777"/>
                    <a:gd name="connsiteX6" fmla="*/ 821639 w 972147"/>
                    <a:gd name="connsiteY6" fmla="*/ 146070 h 679777"/>
                    <a:gd name="connsiteX7" fmla="*/ 970603 w 972147"/>
                    <a:gd name="connsiteY7" fmla="*/ 406623 h 679777"/>
                    <a:gd name="connsiteX0" fmla="*/ 238218 w 972147"/>
                    <a:gd name="connsiteY0" fmla="*/ 501584 h 679777"/>
                    <a:gd name="connsiteX1" fmla="*/ 413338 w 972147"/>
                    <a:gd name="connsiteY1" fmla="*/ 328341 h 679777"/>
                    <a:gd name="connsiteX2" fmla="*/ 483867 w 972147"/>
                    <a:gd name="connsiteY2" fmla="*/ 617042 h 679777"/>
                    <a:gd name="connsiteX3" fmla="*/ 42128 w 972147"/>
                    <a:gd name="connsiteY3" fmla="*/ 506586 h 679777"/>
                    <a:gd name="connsiteX4" fmla="*/ 278450 w 972147"/>
                    <a:gd name="connsiteY4" fmla="*/ 2717 h 679777"/>
                    <a:gd name="connsiteX5" fmla="*/ 535994 w 972147"/>
                    <a:gd name="connsiteY5" fmla="*/ 210786 h 679777"/>
                    <a:gd name="connsiteX6" fmla="*/ 821639 w 972147"/>
                    <a:gd name="connsiteY6" fmla="*/ 146070 h 679777"/>
                    <a:gd name="connsiteX7" fmla="*/ 970603 w 972147"/>
                    <a:gd name="connsiteY7" fmla="*/ 406623 h 679777"/>
                    <a:gd name="connsiteX0" fmla="*/ 238218 w 972147"/>
                    <a:gd name="connsiteY0" fmla="*/ 501584 h 679777"/>
                    <a:gd name="connsiteX1" fmla="*/ 413338 w 972147"/>
                    <a:gd name="connsiteY1" fmla="*/ 328341 h 679777"/>
                    <a:gd name="connsiteX2" fmla="*/ 483867 w 972147"/>
                    <a:gd name="connsiteY2" fmla="*/ 617042 h 679777"/>
                    <a:gd name="connsiteX3" fmla="*/ 42128 w 972147"/>
                    <a:gd name="connsiteY3" fmla="*/ 506586 h 679777"/>
                    <a:gd name="connsiteX4" fmla="*/ 278450 w 972147"/>
                    <a:gd name="connsiteY4" fmla="*/ 2717 h 679777"/>
                    <a:gd name="connsiteX5" fmla="*/ 535994 w 972147"/>
                    <a:gd name="connsiteY5" fmla="*/ 210786 h 679777"/>
                    <a:gd name="connsiteX6" fmla="*/ 821639 w 972147"/>
                    <a:gd name="connsiteY6" fmla="*/ 146070 h 679777"/>
                    <a:gd name="connsiteX7" fmla="*/ 970603 w 972147"/>
                    <a:gd name="connsiteY7" fmla="*/ 406623 h 679777"/>
                    <a:gd name="connsiteX0" fmla="*/ 238218 w 972147"/>
                    <a:gd name="connsiteY0" fmla="*/ 502590 h 680783"/>
                    <a:gd name="connsiteX1" fmla="*/ 413338 w 972147"/>
                    <a:gd name="connsiteY1" fmla="*/ 329347 h 680783"/>
                    <a:gd name="connsiteX2" fmla="*/ 483867 w 972147"/>
                    <a:gd name="connsiteY2" fmla="*/ 618048 h 680783"/>
                    <a:gd name="connsiteX3" fmla="*/ 42128 w 972147"/>
                    <a:gd name="connsiteY3" fmla="*/ 507592 h 680783"/>
                    <a:gd name="connsiteX4" fmla="*/ 278450 w 972147"/>
                    <a:gd name="connsiteY4" fmla="*/ 3723 h 680783"/>
                    <a:gd name="connsiteX5" fmla="*/ 535994 w 972147"/>
                    <a:gd name="connsiteY5" fmla="*/ 211792 h 680783"/>
                    <a:gd name="connsiteX6" fmla="*/ 821639 w 972147"/>
                    <a:gd name="connsiteY6" fmla="*/ 147076 h 680783"/>
                    <a:gd name="connsiteX7" fmla="*/ 970603 w 972147"/>
                    <a:gd name="connsiteY7" fmla="*/ 407629 h 680783"/>
                    <a:gd name="connsiteX0" fmla="*/ 238218 w 972381"/>
                    <a:gd name="connsiteY0" fmla="*/ 502590 h 680783"/>
                    <a:gd name="connsiteX1" fmla="*/ 413338 w 972381"/>
                    <a:gd name="connsiteY1" fmla="*/ 329347 h 680783"/>
                    <a:gd name="connsiteX2" fmla="*/ 483867 w 972381"/>
                    <a:gd name="connsiteY2" fmla="*/ 618048 h 680783"/>
                    <a:gd name="connsiteX3" fmla="*/ 42128 w 972381"/>
                    <a:gd name="connsiteY3" fmla="*/ 507592 h 680783"/>
                    <a:gd name="connsiteX4" fmla="*/ 278450 w 972381"/>
                    <a:gd name="connsiteY4" fmla="*/ 3723 h 680783"/>
                    <a:gd name="connsiteX5" fmla="*/ 535994 w 972381"/>
                    <a:gd name="connsiteY5" fmla="*/ 211792 h 680783"/>
                    <a:gd name="connsiteX6" fmla="*/ 829902 w 972381"/>
                    <a:gd name="connsiteY6" fmla="*/ 119534 h 680783"/>
                    <a:gd name="connsiteX7" fmla="*/ 970603 w 972381"/>
                    <a:gd name="connsiteY7" fmla="*/ 407629 h 680783"/>
                    <a:gd name="connsiteX0" fmla="*/ 238218 w 972381"/>
                    <a:gd name="connsiteY0" fmla="*/ 502590 h 680783"/>
                    <a:gd name="connsiteX1" fmla="*/ 413338 w 972381"/>
                    <a:gd name="connsiteY1" fmla="*/ 329347 h 680783"/>
                    <a:gd name="connsiteX2" fmla="*/ 483867 w 972381"/>
                    <a:gd name="connsiteY2" fmla="*/ 618048 h 680783"/>
                    <a:gd name="connsiteX3" fmla="*/ 42128 w 972381"/>
                    <a:gd name="connsiteY3" fmla="*/ 507592 h 680783"/>
                    <a:gd name="connsiteX4" fmla="*/ 278450 w 972381"/>
                    <a:gd name="connsiteY4" fmla="*/ 3723 h 680783"/>
                    <a:gd name="connsiteX5" fmla="*/ 535994 w 972381"/>
                    <a:gd name="connsiteY5" fmla="*/ 211792 h 680783"/>
                    <a:gd name="connsiteX6" fmla="*/ 829902 w 972381"/>
                    <a:gd name="connsiteY6" fmla="*/ 119534 h 680783"/>
                    <a:gd name="connsiteX7" fmla="*/ 970603 w 972381"/>
                    <a:gd name="connsiteY7" fmla="*/ 407629 h 680783"/>
                    <a:gd name="connsiteX0" fmla="*/ 238218 w 973905"/>
                    <a:gd name="connsiteY0" fmla="*/ 502590 h 680783"/>
                    <a:gd name="connsiteX1" fmla="*/ 413338 w 973905"/>
                    <a:gd name="connsiteY1" fmla="*/ 329347 h 680783"/>
                    <a:gd name="connsiteX2" fmla="*/ 483867 w 973905"/>
                    <a:gd name="connsiteY2" fmla="*/ 618048 h 680783"/>
                    <a:gd name="connsiteX3" fmla="*/ 42128 w 973905"/>
                    <a:gd name="connsiteY3" fmla="*/ 507592 h 680783"/>
                    <a:gd name="connsiteX4" fmla="*/ 278450 w 973905"/>
                    <a:gd name="connsiteY4" fmla="*/ 3723 h 680783"/>
                    <a:gd name="connsiteX5" fmla="*/ 535994 w 973905"/>
                    <a:gd name="connsiteY5" fmla="*/ 211792 h 680783"/>
                    <a:gd name="connsiteX6" fmla="*/ 857444 w 973905"/>
                    <a:gd name="connsiteY6" fmla="*/ 144322 h 680783"/>
                    <a:gd name="connsiteX7" fmla="*/ 970603 w 973905"/>
                    <a:gd name="connsiteY7" fmla="*/ 407629 h 680783"/>
                    <a:gd name="connsiteX0" fmla="*/ 238218 w 973905"/>
                    <a:gd name="connsiteY0" fmla="*/ 502590 h 680783"/>
                    <a:gd name="connsiteX1" fmla="*/ 413338 w 973905"/>
                    <a:gd name="connsiteY1" fmla="*/ 329347 h 680783"/>
                    <a:gd name="connsiteX2" fmla="*/ 483867 w 973905"/>
                    <a:gd name="connsiteY2" fmla="*/ 618048 h 680783"/>
                    <a:gd name="connsiteX3" fmla="*/ 42128 w 973905"/>
                    <a:gd name="connsiteY3" fmla="*/ 507592 h 680783"/>
                    <a:gd name="connsiteX4" fmla="*/ 278450 w 973905"/>
                    <a:gd name="connsiteY4" fmla="*/ 3723 h 680783"/>
                    <a:gd name="connsiteX5" fmla="*/ 535994 w 973905"/>
                    <a:gd name="connsiteY5" fmla="*/ 211792 h 680783"/>
                    <a:gd name="connsiteX6" fmla="*/ 857444 w 973905"/>
                    <a:gd name="connsiteY6" fmla="*/ 144322 h 680783"/>
                    <a:gd name="connsiteX7" fmla="*/ 970603 w 973905"/>
                    <a:gd name="connsiteY7" fmla="*/ 407629 h 680783"/>
                    <a:gd name="connsiteX0" fmla="*/ 238218 w 975028"/>
                    <a:gd name="connsiteY0" fmla="*/ 502590 h 680783"/>
                    <a:gd name="connsiteX1" fmla="*/ 413338 w 975028"/>
                    <a:gd name="connsiteY1" fmla="*/ 329347 h 680783"/>
                    <a:gd name="connsiteX2" fmla="*/ 483867 w 975028"/>
                    <a:gd name="connsiteY2" fmla="*/ 618048 h 680783"/>
                    <a:gd name="connsiteX3" fmla="*/ 42128 w 975028"/>
                    <a:gd name="connsiteY3" fmla="*/ 507592 h 680783"/>
                    <a:gd name="connsiteX4" fmla="*/ 278450 w 975028"/>
                    <a:gd name="connsiteY4" fmla="*/ 3723 h 680783"/>
                    <a:gd name="connsiteX5" fmla="*/ 535994 w 975028"/>
                    <a:gd name="connsiteY5" fmla="*/ 211792 h 680783"/>
                    <a:gd name="connsiteX6" fmla="*/ 857444 w 975028"/>
                    <a:gd name="connsiteY6" fmla="*/ 144322 h 680783"/>
                    <a:gd name="connsiteX7" fmla="*/ 970603 w 975028"/>
                    <a:gd name="connsiteY7" fmla="*/ 407629 h 680783"/>
                    <a:gd name="connsiteX0" fmla="*/ 238218 w 975028"/>
                    <a:gd name="connsiteY0" fmla="*/ 502590 h 680783"/>
                    <a:gd name="connsiteX1" fmla="*/ 413338 w 975028"/>
                    <a:gd name="connsiteY1" fmla="*/ 329347 h 680783"/>
                    <a:gd name="connsiteX2" fmla="*/ 483867 w 975028"/>
                    <a:gd name="connsiteY2" fmla="*/ 618048 h 680783"/>
                    <a:gd name="connsiteX3" fmla="*/ 42128 w 975028"/>
                    <a:gd name="connsiteY3" fmla="*/ 507592 h 680783"/>
                    <a:gd name="connsiteX4" fmla="*/ 278450 w 975028"/>
                    <a:gd name="connsiteY4" fmla="*/ 3723 h 680783"/>
                    <a:gd name="connsiteX5" fmla="*/ 535994 w 975028"/>
                    <a:gd name="connsiteY5" fmla="*/ 211792 h 680783"/>
                    <a:gd name="connsiteX6" fmla="*/ 857444 w 975028"/>
                    <a:gd name="connsiteY6" fmla="*/ 144322 h 680783"/>
                    <a:gd name="connsiteX7" fmla="*/ 970603 w 975028"/>
                    <a:gd name="connsiteY7" fmla="*/ 407629 h 680783"/>
                    <a:gd name="connsiteX0" fmla="*/ 238218 w 975375"/>
                    <a:gd name="connsiteY0" fmla="*/ 502590 h 680783"/>
                    <a:gd name="connsiteX1" fmla="*/ 413338 w 975375"/>
                    <a:gd name="connsiteY1" fmla="*/ 329347 h 680783"/>
                    <a:gd name="connsiteX2" fmla="*/ 483867 w 975375"/>
                    <a:gd name="connsiteY2" fmla="*/ 618048 h 680783"/>
                    <a:gd name="connsiteX3" fmla="*/ 42128 w 975375"/>
                    <a:gd name="connsiteY3" fmla="*/ 507592 h 680783"/>
                    <a:gd name="connsiteX4" fmla="*/ 278450 w 975375"/>
                    <a:gd name="connsiteY4" fmla="*/ 3723 h 680783"/>
                    <a:gd name="connsiteX5" fmla="*/ 535994 w 975375"/>
                    <a:gd name="connsiteY5" fmla="*/ 211792 h 680783"/>
                    <a:gd name="connsiteX6" fmla="*/ 857444 w 975375"/>
                    <a:gd name="connsiteY6" fmla="*/ 144322 h 680783"/>
                    <a:gd name="connsiteX7" fmla="*/ 970603 w 975375"/>
                    <a:gd name="connsiteY7" fmla="*/ 407629 h 680783"/>
                    <a:gd name="connsiteX0" fmla="*/ 238218 w 975375"/>
                    <a:gd name="connsiteY0" fmla="*/ 502590 h 680783"/>
                    <a:gd name="connsiteX1" fmla="*/ 413338 w 975375"/>
                    <a:gd name="connsiteY1" fmla="*/ 329347 h 680783"/>
                    <a:gd name="connsiteX2" fmla="*/ 483867 w 975375"/>
                    <a:gd name="connsiteY2" fmla="*/ 618048 h 680783"/>
                    <a:gd name="connsiteX3" fmla="*/ 42128 w 975375"/>
                    <a:gd name="connsiteY3" fmla="*/ 507592 h 680783"/>
                    <a:gd name="connsiteX4" fmla="*/ 278450 w 975375"/>
                    <a:gd name="connsiteY4" fmla="*/ 3723 h 680783"/>
                    <a:gd name="connsiteX5" fmla="*/ 535994 w 975375"/>
                    <a:gd name="connsiteY5" fmla="*/ 211792 h 680783"/>
                    <a:gd name="connsiteX6" fmla="*/ 857444 w 975375"/>
                    <a:gd name="connsiteY6" fmla="*/ 144322 h 680783"/>
                    <a:gd name="connsiteX7" fmla="*/ 970603 w 975375"/>
                    <a:gd name="connsiteY7" fmla="*/ 407629 h 680783"/>
                    <a:gd name="connsiteX0" fmla="*/ 238218 w 973301"/>
                    <a:gd name="connsiteY0" fmla="*/ 502590 h 680783"/>
                    <a:gd name="connsiteX1" fmla="*/ 413338 w 973301"/>
                    <a:gd name="connsiteY1" fmla="*/ 329347 h 680783"/>
                    <a:gd name="connsiteX2" fmla="*/ 483867 w 973301"/>
                    <a:gd name="connsiteY2" fmla="*/ 618048 h 680783"/>
                    <a:gd name="connsiteX3" fmla="*/ 42128 w 973301"/>
                    <a:gd name="connsiteY3" fmla="*/ 507592 h 680783"/>
                    <a:gd name="connsiteX4" fmla="*/ 278450 w 973301"/>
                    <a:gd name="connsiteY4" fmla="*/ 3723 h 680783"/>
                    <a:gd name="connsiteX5" fmla="*/ 535994 w 973301"/>
                    <a:gd name="connsiteY5" fmla="*/ 211792 h 680783"/>
                    <a:gd name="connsiteX6" fmla="*/ 857444 w 973301"/>
                    <a:gd name="connsiteY6" fmla="*/ 144322 h 680783"/>
                    <a:gd name="connsiteX7" fmla="*/ 970603 w 973301"/>
                    <a:gd name="connsiteY7" fmla="*/ 407629 h 680783"/>
                    <a:gd name="connsiteX0" fmla="*/ 238218 w 973301"/>
                    <a:gd name="connsiteY0" fmla="*/ 502590 h 680783"/>
                    <a:gd name="connsiteX1" fmla="*/ 413338 w 973301"/>
                    <a:gd name="connsiteY1" fmla="*/ 329347 h 680783"/>
                    <a:gd name="connsiteX2" fmla="*/ 483867 w 973301"/>
                    <a:gd name="connsiteY2" fmla="*/ 618048 h 680783"/>
                    <a:gd name="connsiteX3" fmla="*/ 42128 w 973301"/>
                    <a:gd name="connsiteY3" fmla="*/ 507592 h 680783"/>
                    <a:gd name="connsiteX4" fmla="*/ 278450 w 973301"/>
                    <a:gd name="connsiteY4" fmla="*/ 3723 h 680783"/>
                    <a:gd name="connsiteX5" fmla="*/ 535994 w 973301"/>
                    <a:gd name="connsiteY5" fmla="*/ 211792 h 680783"/>
                    <a:gd name="connsiteX6" fmla="*/ 857444 w 973301"/>
                    <a:gd name="connsiteY6" fmla="*/ 144322 h 680783"/>
                    <a:gd name="connsiteX7" fmla="*/ 970603 w 973301"/>
                    <a:gd name="connsiteY7" fmla="*/ 407629 h 680783"/>
                    <a:gd name="connsiteX0" fmla="*/ 238218 w 973301"/>
                    <a:gd name="connsiteY0" fmla="*/ 502590 h 680783"/>
                    <a:gd name="connsiteX1" fmla="*/ 413338 w 973301"/>
                    <a:gd name="connsiteY1" fmla="*/ 329347 h 680783"/>
                    <a:gd name="connsiteX2" fmla="*/ 483867 w 973301"/>
                    <a:gd name="connsiteY2" fmla="*/ 618048 h 680783"/>
                    <a:gd name="connsiteX3" fmla="*/ 42128 w 973301"/>
                    <a:gd name="connsiteY3" fmla="*/ 507592 h 680783"/>
                    <a:gd name="connsiteX4" fmla="*/ 278450 w 973301"/>
                    <a:gd name="connsiteY4" fmla="*/ 3723 h 680783"/>
                    <a:gd name="connsiteX5" fmla="*/ 558028 w 973301"/>
                    <a:gd name="connsiteY5" fmla="*/ 211792 h 680783"/>
                    <a:gd name="connsiteX6" fmla="*/ 857444 w 973301"/>
                    <a:gd name="connsiteY6" fmla="*/ 144322 h 680783"/>
                    <a:gd name="connsiteX7" fmla="*/ 970603 w 973301"/>
                    <a:gd name="connsiteY7" fmla="*/ 407629 h 680783"/>
                    <a:gd name="connsiteX0" fmla="*/ 238218 w 973301"/>
                    <a:gd name="connsiteY0" fmla="*/ 503717 h 681910"/>
                    <a:gd name="connsiteX1" fmla="*/ 413338 w 973301"/>
                    <a:gd name="connsiteY1" fmla="*/ 330474 h 681910"/>
                    <a:gd name="connsiteX2" fmla="*/ 483867 w 973301"/>
                    <a:gd name="connsiteY2" fmla="*/ 619175 h 681910"/>
                    <a:gd name="connsiteX3" fmla="*/ 42128 w 973301"/>
                    <a:gd name="connsiteY3" fmla="*/ 508719 h 681910"/>
                    <a:gd name="connsiteX4" fmla="*/ 278450 w 973301"/>
                    <a:gd name="connsiteY4" fmla="*/ 4850 h 681910"/>
                    <a:gd name="connsiteX5" fmla="*/ 558028 w 973301"/>
                    <a:gd name="connsiteY5" fmla="*/ 212919 h 681910"/>
                    <a:gd name="connsiteX6" fmla="*/ 857444 w 973301"/>
                    <a:gd name="connsiteY6" fmla="*/ 145449 h 681910"/>
                    <a:gd name="connsiteX7" fmla="*/ 970603 w 973301"/>
                    <a:gd name="connsiteY7" fmla="*/ 408756 h 681910"/>
                    <a:gd name="connsiteX0" fmla="*/ 238218 w 973301"/>
                    <a:gd name="connsiteY0" fmla="*/ 503717 h 681910"/>
                    <a:gd name="connsiteX1" fmla="*/ 413338 w 973301"/>
                    <a:gd name="connsiteY1" fmla="*/ 330474 h 681910"/>
                    <a:gd name="connsiteX2" fmla="*/ 483867 w 973301"/>
                    <a:gd name="connsiteY2" fmla="*/ 619175 h 681910"/>
                    <a:gd name="connsiteX3" fmla="*/ 42128 w 973301"/>
                    <a:gd name="connsiteY3" fmla="*/ 508719 h 681910"/>
                    <a:gd name="connsiteX4" fmla="*/ 278450 w 973301"/>
                    <a:gd name="connsiteY4" fmla="*/ 4850 h 681910"/>
                    <a:gd name="connsiteX5" fmla="*/ 558028 w 973301"/>
                    <a:gd name="connsiteY5" fmla="*/ 212919 h 681910"/>
                    <a:gd name="connsiteX6" fmla="*/ 857444 w 973301"/>
                    <a:gd name="connsiteY6" fmla="*/ 145449 h 681910"/>
                    <a:gd name="connsiteX7" fmla="*/ 970603 w 973301"/>
                    <a:gd name="connsiteY7" fmla="*/ 408756 h 681910"/>
                    <a:gd name="connsiteX0" fmla="*/ 238218 w 973301"/>
                    <a:gd name="connsiteY0" fmla="*/ 506290 h 684483"/>
                    <a:gd name="connsiteX1" fmla="*/ 413338 w 973301"/>
                    <a:gd name="connsiteY1" fmla="*/ 333047 h 684483"/>
                    <a:gd name="connsiteX2" fmla="*/ 483867 w 973301"/>
                    <a:gd name="connsiteY2" fmla="*/ 621748 h 684483"/>
                    <a:gd name="connsiteX3" fmla="*/ 42128 w 973301"/>
                    <a:gd name="connsiteY3" fmla="*/ 511292 h 684483"/>
                    <a:gd name="connsiteX4" fmla="*/ 278450 w 973301"/>
                    <a:gd name="connsiteY4" fmla="*/ 7423 h 684483"/>
                    <a:gd name="connsiteX5" fmla="*/ 549765 w 973301"/>
                    <a:gd name="connsiteY5" fmla="*/ 190704 h 684483"/>
                    <a:gd name="connsiteX6" fmla="*/ 857444 w 973301"/>
                    <a:gd name="connsiteY6" fmla="*/ 148022 h 684483"/>
                    <a:gd name="connsiteX7" fmla="*/ 970603 w 973301"/>
                    <a:gd name="connsiteY7" fmla="*/ 411329 h 684483"/>
                    <a:gd name="connsiteX0" fmla="*/ 238218 w 973301"/>
                    <a:gd name="connsiteY0" fmla="*/ 503104 h 681297"/>
                    <a:gd name="connsiteX1" fmla="*/ 413338 w 973301"/>
                    <a:gd name="connsiteY1" fmla="*/ 329861 h 681297"/>
                    <a:gd name="connsiteX2" fmla="*/ 483867 w 973301"/>
                    <a:gd name="connsiteY2" fmla="*/ 618562 h 681297"/>
                    <a:gd name="connsiteX3" fmla="*/ 42128 w 973301"/>
                    <a:gd name="connsiteY3" fmla="*/ 508106 h 681297"/>
                    <a:gd name="connsiteX4" fmla="*/ 278450 w 973301"/>
                    <a:gd name="connsiteY4" fmla="*/ 4237 h 681297"/>
                    <a:gd name="connsiteX5" fmla="*/ 549765 w 973301"/>
                    <a:gd name="connsiteY5" fmla="*/ 187518 h 681297"/>
                    <a:gd name="connsiteX6" fmla="*/ 857444 w 973301"/>
                    <a:gd name="connsiteY6" fmla="*/ 144836 h 681297"/>
                    <a:gd name="connsiteX7" fmla="*/ 970603 w 973301"/>
                    <a:gd name="connsiteY7" fmla="*/ 408143 h 681297"/>
                    <a:gd name="connsiteX0" fmla="*/ 238218 w 973301"/>
                    <a:gd name="connsiteY0" fmla="*/ 503104 h 681297"/>
                    <a:gd name="connsiteX1" fmla="*/ 413338 w 973301"/>
                    <a:gd name="connsiteY1" fmla="*/ 329861 h 681297"/>
                    <a:gd name="connsiteX2" fmla="*/ 483867 w 973301"/>
                    <a:gd name="connsiteY2" fmla="*/ 618562 h 681297"/>
                    <a:gd name="connsiteX3" fmla="*/ 42128 w 973301"/>
                    <a:gd name="connsiteY3" fmla="*/ 508106 h 681297"/>
                    <a:gd name="connsiteX4" fmla="*/ 278450 w 973301"/>
                    <a:gd name="connsiteY4" fmla="*/ 4237 h 681297"/>
                    <a:gd name="connsiteX5" fmla="*/ 549765 w 973301"/>
                    <a:gd name="connsiteY5" fmla="*/ 187518 h 681297"/>
                    <a:gd name="connsiteX6" fmla="*/ 857444 w 973301"/>
                    <a:gd name="connsiteY6" fmla="*/ 144836 h 681297"/>
                    <a:gd name="connsiteX7" fmla="*/ 970603 w 973301"/>
                    <a:gd name="connsiteY7" fmla="*/ 408143 h 681297"/>
                    <a:gd name="connsiteX0" fmla="*/ 238218 w 973301"/>
                    <a:gd name="connsiteY0" fmla="*/ 503104 h 681297"/>
                    <a:gd name="connsiteX1" fmla="*/ 413338 w 973301"/>
                    <a:gd name="connsiteY1" fmla="*/ 329861 h 681297"/>
                    <a:gd name="connsiteX2" fmla="*/ 483867 w 973301"/>
                    <a:gd name="connsiteY2" fmla="*/ 618562 h 681297"/>
                    <a:gd name="connsiteX3" fmla="*/ 42128 w 973301"/>
                    <a:gd name="connsiteY3" fmla="*/ 508106 h 681297"/>
                    <a:gd name="connsiteX4" fmla="*/ 278450 w 973301"/>
                    <a:gd name="connsiteY4" fmla="*/ 4237 h 681297"/>
                    <a:gd name="connsiteX5" fmla="*/ 549765 w 973301"/>
                    <a:gd name="connsiteY5" fmla="*/ 187518 h 681297"/>
                    <a:gd name="connsiteX6" fmla="*/ 857444 w 973301"/>
                    <a:gd name="connsiteY6" fmla="*/ 144836 h 681297"/>
                    <a:gd name="connsiteX7" fmla="*/ 970603 w 973301"/>
                    <a:gd name="connsiteY7" fmla="*/ 408143 h 681297"/>
                    <a:gd name="connsiteX0" fmla="*/ 238218 w 973301"/>
                    <a:gd name="connsiteY0" fmla="*/ 501535 h 679728"/>
                    <a:gd name="connsiteX1" fmla="*/ 413338 w 973301"/>
                    <a:gd name="connsiteY1" fmla="*/ 328292 h 679728"/>
                    <a:gd name="connsiteX2" fmla="*/ 483867 w 973301"/>
                    <a:gd name="connsiteY2" fmla="*/ 616993 h 679728"/>
                    <a:gd name="connsiteX3" fmla="*/ 42128 w 973301"/>
                    <a:gd name="connsiteY3" fmla="*/ 506537 h 679728"/>
                    <a:gd name="connsiteX4" fmla="*/ 278450 w 973301"/>
                    <a:gd name="connsiteY4" fmla="*/ 2668 h 679728"/>
                    <a:gd name="connsiteX5" fmla="*/ 549765 w 973301"/>
                    <a:gd name="connsiteY5" fmla="*/ 185949 h 679728"/>
                    <a:gd name="connsiteX6" fmla="*/ 857444 w 973301"/>
                    <a:gd name="connsiteY6" fmla="*/ 143267 h 679728"/>
                    <a:gd name="connsiteX7" fmla="*/ 970603 w 973301"/>
                    <a:gd name="connsiteY7" fmla="*/ 406574 h 679728"/>
                    <a:gd name="connsiteX0" fmla="*/ 239713 w 974796"/>
                    <a:gd name="connsiteY0" fmla="*/ 509581 h 687774"/>
                    <a:gd name="connsiteX1" fmla="*/ 414833 w 974796"/>
                    <a:gd name="connsiteY1" fmla="*/ 336338 h 687774"/>
                    <a:gd name="connsiteX2" fmla="*/ 485362 w 974796"/>
                    <a:gd name="connsiteY2" fmla="*/ 625039 h 687774"/>
                    <a:gd name="connsiteX3" fmla="*/ 43623 w 974796"/>
                    <a:gd name="connsiteY3" fmla="*/ 514583 h 687774"/>
                    <a:gd name="connsiteX4" fmla="*/ 268928 w 974796"/>
                    <a:gd name="connsiteY4" fmla="*/ 2452 h 687774"/>
                    <a:gd name="connsiteX5" fmla="*/ 551260 w 974796"/>
                    <a:gd name="connsiteY5" fmla="*/ 193995 h 687774"/>
                    <a:gd name="connsiteX6" fmla="*/ 858939 w 974796"/>
                    <a:gd name="connsiteY6" fmla="*/ 151313 h 687774"/>
                    <a:gd name="connsiteX7" fmla="*/ 972098 w 974796"/>
                    <a:gd name="connsiteY7" fmla="*/ 414620 h 687774"/>
                    <a:gd name="connsiteX0" fmla="*/ 239713 w 974796"/>
                    <a:gd name="connsiteY0" fmla="*/ 508440 h 686633"/>
                    <a:gd name="connsiteX1" fmla="*/ 414833 w 974796"/>
                    <a:gd name="connsiteY1" fmla="*/ 335197 h 686633"/>
                    <a:gd name="connsiteX2" fmla="*/ 485362 w 974796"/>
                    <a:gd name="connsiteY2" fmla="*/ 623898 h 686633"/>
                    <a:gd name="connsiteX3" fmla="*/ 43623 w 974796"/>
                    <a:gd name="connsiteY3" fmla="*/ 513442 h 686633"/>
                    <a:gd name="connsiteX4" fmla="*/ 268928 w 974796"/>
                    <a:gd name="connsiteY4" fmla="*/ 1311 h 686633"/>
                    <a:gd name="connsiteX5" fmla="*/ 551260 w 974796"/>
                    <a:gd name="connsiteY5" fmla="*/ 192854 h 686633"/>
                    <a:gd name="connsiteX6" fmla="*/ 858939 w 974796"/>
                    <a:gd name="connsiteY6" fmla="*/ 150172 h 686633"/>
                    <a:gd name="connsiteX7" fmla="*/ 972098 w 974796"/>
                    <a:gd name="connsiteY7" fmla="*/ 413479 h 686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4796" h="686633">
                      <a:moveTo>
                        <a:pt x="239713" y="508440"/>
                      </a:moveTo>
                      <a:cubicBezTo>
                        <a:pt x="220051" y="400199"/>
                        <a:pt x="313311" y="308483"/>
                        <a:pt x="414833" y="335197"/>
                      </a:cubicBezTo>
                      <a:cubicBezTo>
                        <a:pt x="568709" y="355231"/>
                        <a:pt x="571103" y="526747"/>
                        <a:pt x="485362" y="623898"/>
                      </a:cubicBezTo>
                      <a:cubicBezTo>
                        <a:pt x="359231" y="741315"/>
                        <a:pt x="103653" y="687971"/>
                        <a:pt x="43623" y="513442"/>
                      </a:cubicBezTo>
                      <a:cubicBezTo>
                        <a:pt x="-86006" y="165544"/>
                        <a:pt x="98347" y="15949"/>
                        <a:pt x="268928" y="1311"/>
                      </a:cubicBezTo>
                      <a:cubicBezTo>
                        <a:pt x="423631" y="-11041"/>
                        <a:pt x="534267" y="64743"/>
                        <a:pt x="551260" y="192854"/>
                      </a:cubicBezTo>
                      <a:cubicBezTo>
                        <a:pt x="632704" y="84983"/>
                        <a:pt x="783005" y="98296"/>
                        <a:pt x="858939" y="150172"/>
                      </a:cubicBezTo>
                      <a:cubicBezTo>
                        <a:pt x="963678" y="201219"/>
                        <a:pt x="983037" y="310103"/>
                        <a:pt x="972098" y="413479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9" name="자유형: 도형 44">
                  <a:extLst>
                    <a:ext uri="{FF2B5EF4-FFF2-40B4-BE49-F238E27FC236}">
                      <a16:creationId xmlns:a16="http://schemas.microsoft.com/office/drawing/2014/main" id="{508DC5A7-2673-4808-B191-AD0CD155264B}"/>
                    </a:ext>
                  </a:extLst>
                </p:cNvPr>
                <p:cNvSpPr/>
                <p:nvPr/>
              </p:nvSpPr>
              <p:spPr>
                <a:xfrm>
                  <a:off x="6646452" y="3560646"/>
                  <a:ext cx="483425" cy="785841"/>
                </a:xfrm>
                <a:custGeom>
                  <a:avLst/>
                  <a:gdLst>
                    <a:gd name="connsiteX0" fmla="*/ 0 w 647934"/>
                    <a:gd name="connsiteY0" fmla="*/ 277685 h 1051840"/>
                    <a:gd name="connsiteX1" fmla="*/ 330979 w 647934"/>
                    <a:gd name="connsiteY1" fmla="*/ 0 h 1051840"/>
                    <a:gd name="connsiteX2" fmla="*/ 560982 w 647934"/>
                    <a:gd name="connsiteY2" fmla="*/ 171099 h 1051840"/>
                    <a:gd name="connsiteX3" fmla="*/ 468420 w 647934"/>
                    <a:gd name="connsiteY3" fmla="*/ 493663 h 1051840"/>
                    <a:gd name="connsiteX4" fmla="*/ 647934 w 647934"/>
                    <a:gd name="connsiteY4" fmla="*/ 793789 h 1051840"/>
                    <a:gd name="connsiteX5" fmla="*/ 468420 w 647934"/>
                    <a:gd name="connsiteY5" fmla="*/ 1051840 h 1051840"/>
                    <a:gd name="connsiteX0" fmla="*/ 0 w 647934"/>
                    <a:gd name="connsiteY0" fmla="*/ 277685 h 1051840"/>
                    <a:gd name="connsiteX1" fmla="*/ 330979 w 647934"/>
                    <a:gd name="connsiteY1" fmla="*/ 0 h 1051840"/>
                    <a:gd name="connsiteX2" fmla="*/ 560982 w 647934"/>
                    <a:gd name="connsiteY2" fmla="*/ 171099 h 1051840"/>
                    <a:gd name="connsiteX3" fmla="*/ 468420 w 647934"/>
                    <a:gd name="connsiteY3" fmla="*/ 493663 h 1051840"/>
                    <a:gd name="connsiteX4" fmla="*/ 647934 w 647934"/>
                    <a:gd name="connsiteY4" fmla="*/ 793789 h 1051840"/>
                    <a:gd name="connsiteX5" fmla="*/ 468420 w 647934"/>
                    <a:gd name="connsiteY5" fmla="*/ 1051840 h 1051840"/>
                    <a:gd name="connsiteX0" fmla="*/ 0 w 647937"/>
                    <a:gd name="connsiteY0" fmla="*/ 277685 h 1051840"/>
                    <a:gd name="connsiteX1" fmla="*/ 330979 w 647937"/>
                    <a:gd name="connsiteY1" fmla="*/ 0 h 1051840"/>
                    <a:gd name="connsiteX2" fmla="*/ 560982 w 647937"/>
                    <a:gd name="connsiteY2" fmla="*/ 171099 h 1051840"/>
                    <a:gd name="connsiteX3" fmla="*/ 468420 w 647937"/>
                    <a:gd name="connsiteY3" fmla="*/ 493663 h 1051840"/>
                    <a:gd name="connsiteX4" fmla="*/ 647934 w 647937"/>
                    <a:gd name="connsiteY4" fmla="*/ 793789 h 1051840"/>
                    <a:gd name="connsiteX5" fmla="*/ 468420 w 647937"/>
                    <a:gd name="connsiteY5" fmla="*/ 1051840 h 1051840"/>
                    <a:gd name="connsiteX0" fmla="*/ 0 w 647937"/>
                    <a:gd name="connsiteY0" fmla="*/ 277685 h 1051840"/>
                    <a:gd name="connsiteX1" fmla="*/ 330979 w 647937"/>
                    <a:gd name="connsiteY1" fmla="*/ 0 h 1051840"/>
                    <a:gd name="connsiteX2" fmla="*/ 560982 w 647937"/>
                    <a:gd name="connsiteY2" fmla="*/ 171099 h 1051840"/>
                    <a:gd name="connsiteX3" fmla="*/ 468420 w 647937"/>
                    <a:gd name="connsiteY3" fmla="*/ 493663 h 1051840"/>
                    <a:gd name="connsiteX4" fmla="*/ 647934 w 647937"/>
                    <a:gd name="connsiteY4" fmla="*/ 793789 h 1051840"/>
                    <a:gd name="connsiteX5" fmla="*/ 468420 w 647937"/>
                    <a:gd name="connsiteY5" fmla="*/ 1051840 h 1051840"/>
                    <a:gd name="connsiteX0" fmla="*/ 0 w 647937"/>
                    <a:gd name="connsiteY0" fmla="*/ 277685 h 1035314"/>
                    <a:gd name="connsiteX1" fmla="*/ 330979 w 647937"/>
                    <a:gd name="connsiteY1" fmla="*/ 0 h 1035314"/>
                    <a:gd name="connsiteX2" fmla="*/ 560982 w 647937"/>
                    <a:gd name="connsiteY2" fmla="*/ 171099 h 1035314"/>
                    <a:gd name="connsiteX3" fmla="*/ 468420 w 647937"/>
                    <a:gd name="connsiteY3" fmla="*/ 493663 h 1035314"/>
                    <a:gd name="connsiteX4" fmla="*/ 647934 w 647937"/>
                    <a:gd name="connsiteY4" fmla="*/ 793789 h 1035314"/>
                    <a:gd name="connsiteX5" fmla="*/ 465665 w 647937"/>
                    <a:gd name="connsiteY5" fmla="*/ 1035314 h 1035314"/>
                    <a:gd name="connsiteX0" fmla="*/ 0 w 642428"/>
                    <a:gd name="connsiteY0" fmla="*/ 277685 h 1035314"/>
                    <a:gd name="connsiteX1" fmla="*/ 330979 w 642428"/>
                    <a:gd name="connsiteY1" fmla="*/ 0 h 1035314"/>
                    <a:gd name="connsiteX2" fmla="*/ 560982 w 642428"/>
                    <a:gd name="connsiteY2" fmla="*/ 171099 h 1035314"/>
                    <a:gd name="connsiteX3" fmla="*/ 468420 w 642428"/>
                    <a:gd name="connsiteY3" fmla="*/ 493663 h 1035314"/>
                    <a:gd name="connsiteX4" fmla="*/ 642425 w 642428"/>
                    <a:gd name="connsiteY4" fmla="*/ 769001 h 1035314"/>
                    <a:gd name="connsiteX5" fmla="*/ 465665 w 642428"/>
                    <a:gd name="connsiteY5" fmla="*/ 1035314 h 1035314"/>
                    <a:gd name="connsiteX0" fmla="*/ 0 w 642428"/>
                    <a:gd name="connsiteY0" fmla="*/ 277685 h 1035314"/>
                    <a:gd name="connsiteX1" fmla="*/ 330979 w 642428"/>
                    <a:gd name="connsiteY1" fmla="*/ 0 h 1035314"/>
                    <a:gd name="connsiteX2" fmla="*/ 560982 w 642428"/>
                    <a:gd name="connsiteY2" fmla="*/ 171099 h 1035314"/>
                    <a:gd name="connsiteX3" fmla="*/ 468420 w 642428"/>
                    <a:gd name="connsiteY3" fmla="*/ 493663 h 1035314"/>
                    <a:gd name="connsiteX4" fmla="*/ 642425 w 642428"/>
                    <a:gd name="connsiteY4" fmla="*/ 769001 h 1035314"/>
                    <a:gd name="connsiteX5" fmla="*/ 465665 w 642428"/>
                    <a:gd name="connsiteY5" fmla="*/ 1035314 h 1035314"/>
                    <a:gd name="connsiteX0" fmla="*/ 0 w 642501"/>
                    <a:gd name="connsiteY0" fmla="*/ 277685 h 1035314"/>
                    <a:gd name="connsiteX1" fmla="*/ 330979 w 642501"/>
                    <a:gd name="connsiteY1" fmla="*/ 0 h 1035314"/>
                    <a:gd name="connsiteX2" fmla="*/ 560982 w 642501"/>
                    <a:gd name="connsiteY2" fmla="*/ 171099 h 1035314"/>
                    <a:gd name="connsiteX3" fmla="*/ 468420 w 642501"/>
                    <a:gd name="connsiteY3" fmla="*/ 493663 h 1035314"/>
                    <a:gd name="connsiteX4" fmla="*/ 642425 w 642501"/>
                    <a:gd name="connsiteY4" fmla="*/ 769001 h 1035314"/>
                    <a:gd name="connsiteX5" fmla="*/ 465665 w 642501"/>
                    <a:gd name="connsiteY5" fmla="*/ 1035314 h 1035314"/>
                    <a:gd name="connsiteX0" fmla="*/ 0 w 642501"/>
                    <a:gd name="connsiteY0" fmla="*/ 277685 h 1035314"/>
                    <a:gd name="connsiteX1" fmla="*/ 330979 w 642501"/>
                    <a:gd name="connsiteY1" fmla="*/ 0 h 1035314"/>
                    <a:gd name="connsiteX2" fmla="*/ 560982 w 642501"/>
                    <a:gd name="connsiteY2" fmla="*/ 171099 h 1035314"/>
                    <a:gd name="connsiteX3" fmla="*/ 468420 w 642501"/>
                    <a:gd name="connsiteY3" fmla="*/ 493663 h 1035314"/>
                    <a:gd name="connsiteX4" fmla="*/ 642425 w 642501"/>
                    <a:gd name="connsiteY4" fmla="*/ 769001 h 1035314"/>
                    <a:gd name="connsiteX5" fmla="*/ 465665 w 642501"/>
                    <a:gd name="connsiteY5" fmla="*/ 1035314 h 1035314"/>
                    <a:gd name="connsiteX0" fmla="*/ 0 w 642501"/>
                    <a:gd name="connsiteY0" fmla="*/ 277685 h 1035314"/>
                    <a:gd name="connsiteX1" fmla="*/ 330979 w 642501"/>
                    <a:gd name="connsiteY1" fmla="*/ 0 h 1035314"/>
                    <a:gd name="connsiteX2" fmla="*/ 560982 w 642501"/>
                    <a:gd name="connsiteY2" fmla="*/ 171099 h 1035314"/>
                    <a:gd name="connsiteX3" fmla="*/ 468420 w 642501"/>
                    <a:gd name="connsiteY3" fmla="*/ 493663 h 1035314"/>
                    <a:gd name="connsiteX4" fmla="*/ 642425 w 642501"/>
                    <a:gd name="connsiteY4" fmla="*/ 769001 h 1035314"/>
                    <a:gd name="connsiteX5" fmla="*/ 465665 w 642501"/>
                    <a:gd name="connsiteY5" fmla="*/ 1035314 h 1035314"/>
                    <a:gd name="connsiteX0" fmla="*/ 0 w 642489"/>
                    <a:gd name="connsiteY0" fmla="*/ 277685 h 1035314"/>
                    <a:gd name="connsiteX1" fmla="*/ 330979 w 642489"/>
                    <a:gd name="connsiteY1" fmla="*/ 0 h 1035314"/>
                    <a:gd name="connsiteX2" fmla="*/ 560982 w 642489"/>
                    <a:gd name="connsiteY2" fmla="*/ 171099 h 1035314"/>
                    <a:gd name="connsiteX3" fmla="*/ 446386 w 642489"/>
                    <a:gd name="connsiteY3" fmla="*/ 490909 h 1035314"/>
                    <a:gd name="connsiteX4" fmla="*/ 642425 w 642489"/>
                    <a:gd name="connsiteY4" fmla="*/ 769001 h 1035314"/>
                    <a:gd name="connsiteX5" fmla="*/ 465665 w 642489"/>
                    <a:gd name="connsiteY5" fmla="*/ 1035314 h 1035314"/>
                    <a:gd name="connsiteX0" fmla="*/ 0 w 642733"/>
                    <a:gd name="connsiteY0" fmla="*/ 277685 h 1035314"/>
                    <a:gd name="connsiteX1" fmla="*/ 330979 w 642733"/>
                    <a:gd name="connsiteY1" fmla="*/ 0 h 1035314"/>
                    <a:gd name="connsiteX2" fmla="*/ 560982 w 642733"/>
                    <a:gd name="connsiteY2" fmla="*/ 171099 h 1035314"/>
                    <a:gd name="connsiteX3" fmla="*/ 446386 w 642733"/>
                    <a:gd name="connsiteY3" fmla="*/ 490909 h 1035314"/>
                    <a:gd name="connsiteX4" fmla="*/ 642425 w 642733"/>
                    <a:gd name="connsiteY4" fmla="*/ 769001 h 1035314"/>
                    <a:gd name="connsiteX5" fmla="*/ 465665 w 642733"/>
                    <a:gd name="connsiteY5" fmla="*/ 1035314 h 1035314"/>
                    <a:gd name="connsiteX0" fmla="*/ 0 w 642733"/>
                    <a:gd name="connsiteY0" fmla="*/ 277685 h 1035314"/>
                    <a:gd name="connsiteX1" fmla="*/ 330979 w 642733"/>
                    <a:gd name="connsiteY1" fmla="*/ 0 h 1035314"/>
                    <a:gd name="connsiteX2" fmla="*/ 560982 w 642733"/>
                    <a:gd name="connsiteY2" fmla="*/ 171099 h 1035314"/>
                    <a:gd name="connsiteX3" fmla="*/ 446386 w 642733"/>
                    <a:gd name="connsiteY3" fmla="*/ 490909 h 1035314"/>
                    <a:gd name="connsiteX4" fmla="*/ 642425 w 642733"/>
                    <a:gd name="connsiteY4" fmla="*/ 769001 h 1035314"/>
                    <a:gd name="connsiteX5" fmla="*/ 465665 w 642733"/>
                    <a:gd name="connsiteY5" fmla="*/ 1035314 h 1035314"/>
                    <a:gd name="connsiteX0" fmla="*/ 0 w 642564"/>
                    <a:gd name="connsiteY0" fmla="*/ 277685 h 1035314"/>
                    <a:gd name="connsiteX1" fmla="*/ 330979 w 642564"/>
                    <a:gd name="connsiteY1" fmla="*/ 0 h 1035314"/>
                    <a:gd name="connsiteX2" fmla="*/ 560982 w 642564"/>
                    <a:gd name="connsiteY2" fmla="*/ 171099 h 1035314"/>
                    <a:gd name="connsiteX3" fmla="*/ 446386 w 642564"/>
                    <a:gd name="connsiteY3" fmla="*/ 490909 h 1035314"/>
                    <a:gd name="connsiteX4" fmla="*/ 642425 w 642564"/>
                    <a:gd name="connsiteY4" fmla="*/ 769001 h 1035314"/>
                    <a:gd name="connsiteX5" fmla="*/ 465665 w 642564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80359 h 1037988"/>
                    <a:gd name="connsiteX1" fmla="*/ 330979 w 639815"/>
                    <a:gd name="connsiteY1" fmla="*/ 2674 h 1037988"/>
                    <a:gd name="connsiteX2" fmla="*/ 560982 w 639815"/>
                    <a:gd name="connsiteY2" fmla="*/ 173773 h 1037988"/>
                    <a:gd name="connsiteX3" fmla="*/ 446386 w 639815"/>
                    <a:gd name="connsiteY3" fmla="*/ 493583 h 1037988"/>
                    <a:gd name="connsiteX4" fmla="*/ 639670 w 639815"/>
                    <a:gd name="connsiteY4" fmla="*/ 763412 h 1037988"/>
                    <a:gd name="connsiteX5" fmla="*/ 465665 w 639815"/>
                    <a:gd name="connsiteY5" fmla="*/ 1037988 h 1037988"/>
                    <a:gd name="connsiteX0" fmla="*/ 0 w 639815"/>
                    <a:gd name="connsiteY0" fmla="*/ 284735 h 1042364"/>
                    <a:gd name="connsiteX1" fmla="*/ 330979 w 639815"/>
                    <a:gd name="connsiteY1" fmla="*/ 7050 h 1042364"/>
                    <a:gd name="connsiteX2" fmla="*/ 560982 w 639815"/>
                    <a:gd name="connsiteY2" fmla="*/ 178149 h 1042364"/>
                    <a:gd name="connsiteX3" fmla="*/ 446386 w 639815"/>
                    <a:gd name="connsiteY3" fmla="*/ 497959 h 1042364"/>
                    <a:gd name="connsiteX4" fmla="*/ 639670 w 639815"/>
                    <a:gd name="connsiteY4" fmla="*/ 767788 h 1042364"/>
                    <a:gd name="connsiteX5" fmla="*/ 465665 w 639815"/>
                    <a:gd name="connsiteY5" fmla="*/ 1042364 h 1042364"/>
                    <a:gd name="connsiteX0" fmla="*/ 0 w 639815"/>
                    <a:gd name="connsiteY0" fmla="*/ 284735 h 1042364"/>
                    <a:gd name="connsiteX1" fmla="*/ 330979 w 639815"/>
                    <a:gd name="connsiteY1" fmla="*/ 7050 h 1042364"/>
                    <a:gd name="connsiteX2" fmla="*/ 560982 w 639815"/>
                    <a:gd name="connsiteY2" fmla="*/ 178149 h 1042364"/>
                    <a:gd name="connsiteX3" fmla="*/ 446386 w 639815"/>
                    <a:gd name="connsiteY3" fmla="*/ 497959 h 1042364"/>
                    <a:gd name="connsiteX4" fmla="*/ 639670 w 639815"/>
                    <a:gd name="connsiteY4" fmla="*/ 767788 h 1042364"/>
                    <a:gd name="connsiteX5" fmla="*/ 465665 w 639815"/>
                    <a:gd name="connsiteY5" fmla="*/ 1042364 h 1042364"/>
                    <a:gd name="connsiteX0" fmla="*/ 0 w 639815"/>
                    <a:gd name="connsiteY0" fmla="*/ 278763 h 1036392"/>
                    <a:gd name="connsiteX1" fmla="*/ 330979 w 639815"/>
                    <a:gd name="connsiteY1" fmla="*/ 1078 h 1036392"/>
                    <a:gd name="connsiteX2" fmla="*/ 560982 w 639815"/>
                    <a:gd name="connsiteY2" fmla="*/ 172177 h 1036392"/>
                    <a:gd name="connsiteX3" fmla="*/ 446386 w 639815"/>
                    <a:gd name="connsiteY3" fmla="*/ 491987 h 1036392"/>
                    <a:gd name="connsiteX4" fmla="*/ 639670 w 639815"/>
                    <a:gd name="connsiteY4" fmla="*/ 761816 h 1036392"/>
                    <a:gd name="connsiteX5" fmla="*/ 465665 w 639815"/>
                    <a:gd name="connsiteY5" fmla="*/ 1036392 h 1036392"/>
                    <a:gd name="connsiteX0" fmla="*/ 0 w 639815"/>
                    <a:gd name="connsiteY0" fmla="*/ 280192 h 1037821"/>
                    <a:gd name="connsiteX1" fmla="*/ 330979 w 639815"/>
                    <a:gd name="connsiteY1" fmla="*/ 2507 h 1037821"/>
                    <a:gd name="connsiteX2" fmla="*/ 560982 w 639815"/>
                    <a:gd name="connsiteY2" fmla="*/ 173606 h 1037821"/>
                    <a:gd name="connsiteX3" fmla="*/ 446386 w 639815"/>
                    <a:gd name="connsiteY3" fmla="*/ 493416 h 1037821"/>
                    <a:gd name="connsiteX4" fmla="*/ 639670 w 639815"/>
                    <a:gd name="connsiteY4" fmla="*/ 763245 h 1037821"/>
                    <a:gd name="connsiteX5" fmla="*/ 465665 w 639815"/>
                    <a:gd name="connsiteY5" fmla="*/ 1037821 h 1037821"/>
                    <a:gd name="connsiteX0" fmla="*/ 32 w 639847"/>
                    <a:gd name="connsiteY0" fmla="*/ 279537 h 1037166"/>
                    <a:gd name="connsiteX1" fmla="*/ 331011 w 639847"/>
                    <a:gd name="connsiteY1" fmla="*/ 1852 h 1037166"/>
                    <a:gd name="connsiteX2" fmla="*/ 561014 w 639847"/>
                    <a:gd name="connsiteY2" fmla="*/ 172951 h 1037166"/>
                    <a:gd name="connsiteX3" fmla="*/ 446418 w 639847"/>
                    <a:gd name="connsiteY3" fmla="*/ 492761 h 1037166"/>
                    <a:gd name="connsiteX4" fmla="*/ 639702 w 639847"/>
                    <a:gd name="connsiteY4" fmla="*/ 762590 h 1037166"/>
                    <a:gd name="connsiteX5" fmla="*/ 465697 w 639847"/>
                    <a:gd name="connsiteY5" fmla="*/ 1037166 h 1037166"/>
                    <a:gd name="connsiteX0" fmla="*/ 32 w 639847"/>
                    <a:gd name="connsiteY0" fmla="*/ 279537 h 1037166"/>
                    <a:gd name="connsiteX1" fmla="*/ 331011 w 639847"/>
                    <a:gd name="connsiteY1" fmla="*/ 1852 h 1037166"/>
                    <a:gd name="connsiteX2" fmla="*/ 561014 w 639847"/>
                    <a:gd name="connsiteY2" fmla="*/ 172951 h 1037166"/>
                    <a:gd name="connsiteX3" fmla="*/ 446418 w 639847"/>
                    <a:gd name="connsiteY3" fmla="*/ 492761 h 1037166"/>
                    <a:gd name="connsiteX4" fmla="*/ 639702 w 639847"/>
                    <a:gd name="connsiteY4" fmla="*/ 762590 h 1037166"/>
                    <a:gd name="connsiteX5" fmla="*/ 465697 w 639847"/>
                    <a:gd name="connsiteY5" fmla="*/ 1037166 h 1037166"/>
                    <a:gd name="connsiteX0" fmla="*/ 32 w 639847"/>
                    <a:gd name="connsiteY0" fmla="*/ 279537 h 1037166"/>
                    <a:gd name="connsiteX1" fmla="*/ 331011 w 639847"/>
                    <a:gd name="connsiteY1" fmla="*/ 1852 h 1037166"/>
                    <a:gd name="connsiteX2" fmla="*/ 561014 w 639847"/>
                    <a:gd name="connsiteY2" fmla="*/ 172951 h 1037166"/>
                    <a:gd name="connsiteX3" fmla="*/ 446418 w 639847"/>
                    <a:gd name="connsiteY3" fmla="*/ 492761 h 1037166"/>
                    <a:gd name="connsiteX4" fmla="*/ 639702 w 639847"/>
                    <a:gd name="connsiteY4" fmla="*/ 762590 h 1037166"/>
                    <a:gd name="connsiteX5" fmla="*/ 465697 w 639847"/>
                    <a:gd name="connsiteY5" fmla="*/ 1037166 h 1037166"/>
                    <a:gd name="connsiteX0" fmla="*/ 26 w 639841"/>
                    <a:gd name="connsiteY0" fmla="*/ 279060 h 1036689"/>
                    <a:gd name="connsiteX1" fmla="*/ 331005 w 639841"/>
                    <a:gd name="connsiteY1" fmla="*/ 1375 h 1036689"/>
                    <a:gd name="connsiteX2" fmla="*/ 561008 w 639841"/>
                    <a:gd name="connsiteY2" fmla="*/ 172474 h 1036689"/>
                    <a:gd name="connsiteX3" fmla="*/ 446412 w 639841"/>
                    <a:gd name="connsiteY3" fmla="*/ 492284 h 1036689"/>
                    <a:gd name="connsiteX4" fmla="*/ 639696 w 639841"/>
                    <a:gd name="connsiteY4" fmla="*/ 762113 h 1036689"/>
                    <a:gd name="connsiteX5" fmla="*/ 465691 w 639841"/>
                    <a:gd name="connsiteY5" fmla="*/ 1036689 h 1036689"/>
                    <a:gd name="connsiteX0" fmla="*/ 26 w 639841"/>
                    <a:gd name="connsiteY0" fmla="*/ 279103 h 1036732"/>
                    <a:gd name="connsiteX1" fmla="*/ 331005 w 639841"/>
                    <a:gd name="connsiteY1" fmla="*/ 1418 h 1036732"/>
                    <a:gd name="connsiteX2" fmla="*/ 561008 w 639841"/>
                    <a:gd name="connsiteY2" fmla="*/ 172517 h 1036732"/>
                    <a:gd name="connsiteX3" fmla="*/ 446412 w 639841"/>
                    <a:gd name="connsiteY3" fmla="*/ 492327 h 1036732"/>
                    <a:gd name="connsiteX4" fmla="*/ 639696 w 639841"/>
                    <a:gd name="connsiteY4" fmla="*/ 762156 h 1036732"/>
                    <a:gd name="connsiteX5" fmla="*/ 465691 w 639841"/>
                    <a:gd name="connsiteY5" fmla="*/ 1036732 h 1036732"/>
                    <a:gd name="connsiteX0" fmla="*/ 26 w 639841"/>
                    <a:gd name="connsiteY0" fmla="*/ 279060 h 1036689"/>
                    <a:gd name="connsiteX1" fmla="*/ 331005 w 639841"/>
                    <a:gd name="connsiteY1" fmla="*/ 1375 h 1036689"/>
                    <a:gd name="connsiteX2" fmla="*/ 561008 w 639841"/>
                    <a:gd name="connsiteY2" fmla="*/ 172474 h 1036689"/>
                    <a:gd name="connsiteX3" fmla="*/ 446412 w 639841"/>
                    <a:gd name="connsiteY3" fmla="*/ 492284 h 1036689"/>
                    <a:gd name="connsiteX4" fmla="*/ 639696 w 639841"/>
                    <a:gd name="connsiteY4" fmla="*/ 762113 h 1036689"/>
                    <a:gd name="connsiteX5" fmla="*/ 465691 w 639841"/>
                    <a:gd name="connsiteY5" fmla="*/ 1036689 h 1036689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40 w 620576"/>
                    <a:gd name="connsiteY0" fmla="*/ 296331 h 1037435"/>
                    <a:gd name="connsiteX1" fmla="*/ 311740 w 620576"/>
                    <a:gd name="connsiteY1" fmla="*/ 2121 h 1037435"/>
                    <a:gd name="connsiteX2" fmla="*/ 541743 w 620576"/>
                    <a:gd name="connsiteY2" fmla="*/ 173220 h 1037435"/>
                    <a:gd name="connsiteX3" fmla="*/ 427147 w 620576"/>
                    <a:gd name="connsiteY3" fmla="*/ 493030 h 1037435"/>
                    <a:gd name="connsiteX4" fmla="*/ 620431 w 620576"/>
                    <a:gd name="connsiteY4" fmla="*/ 762859 h 1037435"/>
                    <a:gd name="connsiteX5" fmla="*/ 446426 w 620576"/>
                    <a:gd name="connsiteY5" fmla="*/ 1037435 h 1037435"/>
                    <a:gd name="connsiteX0" fmla="*/ 5008 w 625544"/>
                    <a:gd name="connsiteY0" fmla="*/ 297012 h 1038116"/>
                    <a:gd name="connsiteX1" fmla="*/ 316708 w 625544"/>
                    <a:gd name="connsiteY1" fmla="*/ 2802 h 1038116"/>
                    <a:gd name="connsiteX2" fmla="*/ 546711 w 625544"/>
                    <a:gd name="connsiteY2" fmla="*/ 173901 h 1038116"/>
                    <a:gd name="connsiteX3" fmla="*/ 432115 w 625544"/>
                    <a:gd name="connsiteY3" fmla="*/ 493711 h 1038116"/>
                    <a:gd name="connsiteX4" fmla="*/ 625399 w 625544"/>
                    <a:gd name="connsiteY4" fmla="*/ 763540 h 1038116"/>
                    <a:gd name="connsiteX5" fmla="*/ 451394 w 625544"/>
                    <a:gd name="connsiteY5" fmla="*/ 1038116 h 1038116"/>
                    <a:gd name="connsiteX0" fmla="*/ 5008 w 625544"/>
                    <a:gd name="connsiteY0" fmla="*/ 299704 h 1040808"/>
                    <a:gd name="connsiteX1" fmla="*/ 316708 w 625544"/>
                    <a:gd name="connsiteY1" fmla="*/ 2739 h 1040808"/>
                    <a:gd name="connsiteX2" fmla="*/ 546711 w 625544"/>
                    <a:gd name="connsiteY2" fmla="*/ 176593 h 1040808"/>
                    <a:gd name="connsiteX3" fmla="*/ 432115 w 625544"/>
                    <a:gd name="connsiteY3" fmla="*/ 496403 h 1040808"/>
                    <a:gd name="connsiteX4" fmla="*/ 625399 w 625544"/>
                    <a:gd name="connsiteY4" fmla="*/ 766232 h 1040808"/>
                    <a:gd name="connsiteX5" fmla="*/ 451394 w 625544"/>
                    <a:gd name="connsiteY5" fmla="*/ 1040808 h 1040808"/>
                    <a:gd name="connsiteX0" fmla="*/ 4206 w 624742"/>
                    <a:gd name="connsiteY0" fmla="*/ 298093 h 1039197"/>
                    <a:gd name="connsiteX1" fmla="*/ 315906 w 624742"/>
                    <a:gd name="connsiteY1" fmla="*/ 1128 h 1039197"/>
                    <a:gd name="connsiteX2" fmla="*/ 545909 w 624742"/>
                    <a:gd name="connsiteY2" fmla="*/ 174982 h 1039197"/>
                    <a:gd name="connsiteX3" fmla="*/ 431313 w 624742"/>
                    <a:gd name="connsiteY3" fmla="*/ 494792 h 1039197"/>
                    <a:gd name="connsiteX4" fmla="*/ 624597 w 624742"/>
                    <a:gd name="connsiteY4" fmla="*/ 764621 h 1039197"/>
                    <a:gd name="connsiteX5" fmla="*/ 450592 w 624742"/>
                    <a:gd name="connsiteY5" fmla="*/ 1039197 h 1039197"/>
                    <a:gd name="connsiteX0" fmla="*/ 4206 w 624742"/>
                    <a:gd name="connsiteY0" fmla="*/ 298093 h 1039197"/>
                    <a:gd name="connsiteX1" fmla="*/ 315906 w 624742"/>
                    <a:gd name="connsiteY1" fmla="*/ 1128 h 1039197"/>
                    <a:gd name="connsiteX2" fmla="*/ 545909 w 624742"/>
                    <a:gd name="connsiteY2" fmla="*/ 174982 h 1039197"/>
                    <a:gd name="connsiteX3" fmla="*/ 431313 w 624742"/>
                    <a:gd name="connsiteY3" fmla="*/ 494792 h 1039197"/>
                    <a:gd name="connsiteX4" fmla="*/ 624597 w 624742"/>
                    <a:gd name="connsiteY4" fmla="*/ 764621 h 1039197"/>
                    <a:gd name="connsiteX5" fmla="*/ 450592 w 624742"/>
                    <a:gd name="connsiteY5" fmla="*/ 1039197 h 1039197"/>
                    <a:gd name="connsiteX0" fmla="*/ 4206 w 625023"/>
                    <a:gd name="connsiteY0" fmla="*/ 298093 h 1039197"/>
                    <a:gd name="connsiteX1" fmla="*/ 315906 w 625023"/>
                    <a:gd name="connsiteY1" fmla="*/ 1128 h 1039197"/>
                    <a:gd name="connsiteX2" fmla="*/ 545909 w 625023"/>
                    <a:gd name="connsiteY2" fmla="*/ 174982 h 1039197"/>
                    <a:gd name="connsiteX3" fmla="*/ 431313 w 625023"/>
                    <a:gd name="connsiteY3" fmla="*/ 494792 h 1039197"/>
                    <a:gd name="connsiteX4" fmla="*/ 624597 w 625023"/>
                    <a:gd name="connsiteY4" fmla="*/ 764621 h 1039197"/>
                    <a:gd name="connsiteX5" fmla="*/ 450592 w 625023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5059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5059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25804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417542 w 641503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417542 w 641503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399268 w 641503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399268 w 641503"/>
                    <a:gd name="connsiteY5" fmla="*/ 1039197 h 1039197"/>
                    <a:gd name="connsiteX0" fmla="*/ 4206 w 641503"/>
                    <a:gd name="connsiteY0" fmla="*/ 298093 h 1042808"/>
                    <a:gd name="connsiteX1" fmla="*/ 315906 w 641503"/>
                    <a:gd name="connsiteY1" fmla="*/ 1128 h 1042808"/>
                    <a:gd name="connsiteX2" fmla="*/ 545909 w 641503"/>
                    <a:gd name="connsiteY2" fmla="*/ 174982 h 1042808"/>
                    <a:gd name="connsiteX3" fmla="*/ 431313 w 641503"/>
                    <a:gd name="connsiteY3" fmla="*/ 494792 h 1042808"/>
                    <a:gd name="connsiteX4" fmla="*/ 641122 w 641503"/>
                    <a:gd name="connsiteY4" fmla="*/ 764621 h 1042808"/>
                    <a:gd name="connsiteX5" fmla="*/ 384825 w 641503"/>
                    <a:gd name="connsiteY5" fmla="*/ 1042808 h 1042808"/>
                    <a:gd name="connsiteX0" fmla="*/ 4206 w 641503"/>
                    <a:gd name="connsiteY0" fmla="*/ 298093 h 1042808"/>
                    <a:gd name="connsiteX1" fmla="*/ 315906 w 641503"/>
                    <a:gd name="connsiteY1" fmla="*/ 1128 h 1042808"/>
                    <a:gd name="connsiteX2" fmla="*/ 545909 w 641503"/>
                    <a:gd name="connsiteY2" fmla="*/ 174982 h 1042808"/>
                    <a:gd name="connsiteX3" fmla="*/ 431313 w 641503"/>
                    <a:gd name="connsiteY3" fmla="*/ 494792 h 1042808"/>
                    <a:gd name="connsiteX4" fmla="*/ 641122 w 641503"/>
                    <a:gd name="connsiteY4" fmla="*/ 764621 h 1042808"/>
                    <a:gd name="connsiteX5" fmla="*/ 384825 w 641503"/>
                    <a:gd name="connsiteY5" fmla="*/ 1042808 h 104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1503" h="1042808">
                      <a:moveTo>
                        <a:pt x="4206" y="298093"/>
                      </a:moveTo>
                      <a:cubicBezTo>
                        <a:pt x="-31441" y="73328"/>
                        <a:pt x="167021" y="-10969"/>
                        <a:pt x="315906" y="1128"/>
                      </a:cubicBezTo>
                      <a:cubicBezTo>
                        <a:pt x="428380" y="8585"/>
                        <a:pt x="527080" y="95916"/>
                        <a:pt x="545909" y="174982"/>
                      </a:cubicBezTo>
                      <a:cubicBezTo>
                        <a:pt x="579319" y="262305"/>
                        <a:pt x="557648" y="418486"/>
                        <a:pt x="431313" y="494792"/>
                      </a:cubicBezTo>
                      <a:cubicBezTo>
                        <a:pt x="576532" y="548013"/>
                        <a:pt x="647384" y="650808"/>
                        <a:pt x="641122" y="764621"/>
                      </a:cubicBezTo>
                      <a:cubicBezTo>
                        <a:pt x="633615" y="919493"/>
                        <a:pt x="535403" y="1017236"/>
                        <a:pt x="384825" y="1042808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0" name="자유형: 도형 45">
                  <a:extLst>
                    <a:ext uri="{FF2B5EF4-FFF2-40B4-BE49-F238E27FC236}">
                      <a16:creationId xmlns:a16="http://schemas.microsoft.com/office/drawing/2014/main" id="{1A0C70E6-B9D7-4A4A-AAF5-B21433743240}"/>
                    </a:ext>
                  </a:extLst>
                </p:cNvPr>
                <p:cNvSpPr/>
                <p:nvPr/>
              </p:nvSpPr>
              <p:spPr>
                <a:xfrm>
                  <a:off x="6153240" y="3948272"/>
                  <a:ext cx="785355" cy="780891"/>
                </a:xfrm>
                <a:custGeom>
                  <a:avLst/>
                  <a:gdLst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25244 w 970498"/>
                    <a:gd name="connsiteY6" fmla="*/ 384272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25244 w 970498"/>
                    <a:gd name="connsiteY6" fmla="*/ 384272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25244 w 970498"/>
                    <a:gd name="connsiteY6" fmla="*/ 384272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379321 w 970498"/>
                    <a:gd name="connsiteY7" fmla="*/ 59964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379321 w 970498"/>
                    <a:gd name="connsiteY7" fmla="*/ 599641 h 925619"/>
                    <a:gd name="connsiteX0" fmla="*/ 344345 w 1031548"/>
                    <a:gd name="connsiteY0" fmla="*/ 213173 h 925619"/>
                    <a:gd name="connsiteX1" fmla="*/ 532274 w 1031548"/>
                    <a:gd name="connsiteY1" fmla="*/ 0 h 925619"/>
                    <a:gd name="connsiteX2" fmla="*/ 672519 w 1031548"/>
                    <a:gd name="connsiteY2" fmla="*/ 311345 h 925619"/>
                    <a:gd name="connsiteX3" fmla="*/ 1031548 w 1031548"/>
                    <a:gd name="connsiteY3" fmla="*/ 535737 h 925619"/>
                    <a:gd name="connsiteX4" fmla="*/ 599592 w 1031548"/>
                    <a:gd name="connsiteY4" fmla="*/ 925619 h 925619"/>
                    <a:gd name="connsiteX5" fmla="*/ 61050 w 1031548"/>
                    <a:gd name="connsiteY5" fmla="*/ 852692 h 925619"/>
                    <a:gd name="connsiteX6" fmla="*/ 102819 w 1031548"/>
                    <a:gd name="connsiteY6" fmla="*/ 395289 h 925619"/>
                    <a:gd name="connsiteX7" fmla="*/ 440371 w 1031548"/>
                    <a:gd name="connsiteY7" fmla="*/ 599641 h 925619"/>
                    <a:gd name="connsiteX0" fmla="*/ 344345 w 1031548"/>
                    <a:gd name="connsiteY0" fmla="*/ 213173 h 925619"/>
                    <a:gd name="connsiteX1" fmla="*/ 532274 w 1031548"/>
                    <a:gd name="connsiteY1" fmla="*/ 0 h 925619"/>
                    <a:gd name="connsiteX2" fmla="*/ 672519 w 1031548"/>
                    <a:gd name="connsiteY2" fmla="*/ 311345 h 925619"/>
                    <a:gd name="connsiteX3" fmla="*/ 1031548 w 1031548"/>
                    <a:gd name="connsiteY3" fmla="*/ 535737 h 925619"/>
                    <a:gd name="connsiteX4" fmla="*/ 599592 w 1031548"/>
                    <a:gd name="connsiteY4" fmla="*/ 925619 h 925619"/>
                    <a:gd name="connsiteX5" fmla="*/ 61050 w 1031548"/>
                    <a:gd name="connsiteY5" fmla="*/ 852692 h 925619"/>
                    <a:gd name="connsiteX6" fmla="*/ 102819 w 1031548"/>
                    <a:gd name="connsiteY6" fmla="*/ 395289 h 925619"/>
                    <a:gd name="connsiteX7" fmla="*/ 440371 w 1031548"/>
                    <a:gd name="connsiteY7" fmla="*/ 599641 h 925619"/>
                    <a:gd name="connsiteX0" fmla="*/ 347877 w 1035080"/>
                    <a:gd name="connsiteY0" fmla="*/ 213173 h 925619"/>
                    <a:gd name="connsiteX1" fmla="*/ 535806 w 1035080"/>
                    <a:gd name="connsiteY1" fmla="*/ 0 h 925619"/>
                    <a:gd name="connsiteX2" fmla="*/ 676051 w 1035080"/>
                    <a:gd name="connsiteY2" fmla="*/ 311345 h 925619"/>
                    <a:gd name="connsiteX3" fmla="*/ 1035080 w 1035080"/>
                    <a:gd name="connsiteY3" fmla="*/ 535737 h 925619"/>
                    <a:gd name="connsiteX4" fmla="*/ 603124 w 1035080"/>
                    <a:gd name="connsiteY4" fmla="*/ 925619 h 925619"/>
                    <a:gd name="connsiteX5" fmla="*/ 53565 w 1035080"/>
                    <a:gd name="connsiteY5" fmla="*/ 871971 h 925619"/>
                    <a:gd name="connsiteX6" fmla="*/ 106351 w 1035080"/>
                    <a:gd name="connsiteY6" fmla="*/ 395289 h 925619"/>
                    <a:gd name="connsiteX7" fmla="*/ 443903 w 1035080"/>
                    <a:gd name="connsiteY7" fmla="*/ 599641 h 925619"/>
                    <a:gd name="connsiteX0" fmla="*/ 375671 w 1062874"/>
                    <a:gd name="connsiteY0" fmla="*/ 213173 h 925619"/>
                    <a:gd name="connsiteX1" fmla="*/ 563600 w 1062874"/>
                    <a:gd name="connsiteY1" fmla="*/ 0 h 925619"/>
                    <a:gd name="connsiteX2" fmla="*/ 703845 w 1062874"/>
                    <a:gd name="connsiteY2" fmla="*/ 311345 h 925619"/>
                    <a:gd name="connsiteX3" fmla="*/ 1062874 w 1062874"/>
                    <a:gd name="connsiteY3" fmla="*/ 535737 h 925619"/>
                    <a:gd name="connsiteX4" fmla="*/ 630918 w 1062874"/>
                    <a:gd name="connsiteY4" fmla="*/ 925619 h 925619"/>
                    <a:gd name="connsiteX5" fmla="*/ 81359 w 1062874"/>
                    <a:gd name="connsiteY5" fmla="*/ 871971 h 925619"/>
                    <a:gd name="connsiteX6" fmla="*/ 134145 w 1062874"/>
                    <a:gd name="connsiteY6" fmla="*/ 395289 h 925619"/>
                    <a:gd name="connsiteX7" fmla="*/ 471697 w 1062874"/>
                    <a:gd name="connsiteY7" fmla="*/ 599641 h 925619"/>
                    <a:gd name="connsiteX0" fmla="*/ 375671 w 1062874"/>
                    <a:gd name="connsiteY0" fmla="*/ 213173 h 973239"/>
                    <a:gd name="connsiteX1" fmla="*/ 563600 w 1062874"/>
                    <a:gd name="connsiteY1" fmla="*/ 0 h 973239"/>
                    <a:gd name="connsiteX2" fmla="*/ 703845 w 1062874"/>
                    <a:gd name="connsiteY2" fmla="*/ 311345 h 973239"/>
                    <a:gd name="connsiteX3" fmla="*/ 1062874 w 1062874"/>
                    <a:gd name="connsiteY3" fmla="*/ 535737 h 973239"/>
                    <a:gd name="connsiteX4" fmla="*/ 630918 w 1062874"/>
                    <a:gd name="connsiteY4" fmla="*/ 925619 h 973239"/>
                    <a:gd name="connsiteX5" fmla="*/ 81359 w 1062874"/>
                    <a:gd name="connsiteY5" fmla="*/ 871971 h 973239"/>
                    <a:gd name="connsiteX6" fmla="*/ 134145 w 1062874"/>
                    <a:gd name="connsiteY6" fmla="*/ 395289 h 973239"/>
                    <a:gd name="connsiteX7" fmla="*/ 471697 w 1062874"/>
                    <a:gd name="connsiteY7" fmla="*/ 599641 h 973239"/>
                    <a:gd name="connsiteX0" fmla="*/ 375671 w 1062874"/>
                    <a:gd name="connsiteY0" fmla="*/ 213173 h 973239"/>
                    <a:gd name="connsiteX1" fmla="*/ 563600 w 1062874"/>
                    <a:gd name="connsiteY1" fmla="*/ 0 h 973239"/>
                    <a:gd name="connsiteX2" fmla="*/ 703845 w 1062874"/>
                    <a:gd name="connsiteY2" fmla="*/ 311345 h 973239"/>
                    <a:gd name="connsiteX3" fmla="*/ 1062874 w 1062874"/>
                    <a:gd name="connsiteY3" fmla="*/ 535737 h 973239"/>
                    <a:gd name="connsiteX4" fmla="*/ 606130 w 1062874"/>
                    <a:gd name="connsiteY4" fmla="*/ 925619 h 973239"/>
                    <a:gd name="connsiteX5" fmla="*/ 81359 w 1062874"/>
                    <a:gd name="connsiteY5" fmla="*/ 871971 h 973239"/>
                    <a:gd name="connsiteX6" fmla="*/ 134145 w 1062874"/>
                    <a:gd name="connsiteY6" fmla="*/ 395289 h 973239"/>
                    <a:gd name="connsiteX7" fmla="*/ 471697 w 1062874"/>
                    <a:gd name="connsiteY7" fmla="*/ 599641 h 973239"/>
                    <a:gd name="connsiteX0" fmla="*/ 375671 w 1062874"/>
                    <a:gd name="connsiteY0" fmla="*/ 213173 h 979036"/>
                    <a:gd name="connsiteX1" fmla="*/ 563600 w 1062874"/>
                    <a:gd name="connsiteY1" fmla="*/ 0 h 979036"/>
                    <a:gd name="connsiteX2" fmla="*/ 703845 w 1062874"/>
                    <a:gd name="connsiteY2" fmla="*/ 311345 h 979036"/>
                    <a:gd name="connsiteX3" fmla="*/ 1062874 w 1062874"/>
                    <a:gd name="connsiteY3" fmla="*/ 535737 h 979036"/>
                    <a:gd name="connsiteX4" fmla="*/ 597867 w 1062874"/>
                    <a:gd name="connsiteY4" fmla="*/ 942144 h 979036"/>
                    <a:gd name="connsiteX5" fmla="*/ 81359 w 1062874"/>
                    <a:gd name="connsiteY5" fmla="*/ 871971 h 979036"/>
                    <a:gd name="connsiteX6" fmla="*/ 134145 w 1062874"/>
                    <a:gd name="connsiteY6" fmla="*/ 395289 h 979036"/>
                    <a:gd name="connsiteX7" fmla="*/ 471697 w 1062874"/>
                    <a:gd name="connsiteY7" fmla="*/ 599641 h 979036"/>
                    <a:gd name="connsiteX0" fmla="*/ 375671 w 1062874"/>
                    <a:gd name="connsiteY0" fmla="*/ 213173 h 1049379"/>
                    <a:gd name="connsiteX1" fmla="*/ 563600 w 1062874"/>
                    <a:gd name="connsiteY1" fmla="*/ 0 h 1049379"/>
                    <a:gd name="connsiteX2" fmla="*/ 703845 w 1062874"/>
                    <a:gd name="connsiteY2" fmla="*/ 311345 h 1049379"/>
                    <a:gd name="connsiteX3" fmla="*/ 1062874 w 1062874"/>
                    <a:gd name="connsiteY3" fmla="*/ 535737 h 1049379"/>
                    <a:gd name="connsiteX4" fmla="*/ 597867 w 1062874"/>
                    <a:gd name="connsiteY4" fmla="*/ 942144 h 1049379"/>
                    <a:gd name="connsiteX5" fmla="*/ 81359 w 1062874"/>
                    <a:gd name="connsiteY5" fmla="*/ 871971 h 1049379"/>
                    <a:gd name="connsiteX6" fmla="*/ 134145 w 1062874"/>
                    <a:gd name="connsiteY6" fmla="*/ 395289 h 1049379"/>
                    <a:gd name="connsiteX7" fmla="*/ 471697 w 1062874"/>
                    <a:gd name="connsiteY7" fmla="*/ 599641 h 1049379"/>
                    <a:gd name="connsiteX0" fmla="*/ 375671 w 1062874"/>
                    <a:gd name="connsiteY0" fmla="*/ 213173 h 1049379"/>
                    <a:gd name="connsiteX1" fmla="*/ 563600 w 1062874"/>
                    <a:gd name="connsiteY1" fmla="*/ 0 h 1049379"/>
                    <a:gd name="connsiteX2" fmla="*/ 703845 w 1062874"/>
                    <a:gd name="connsiteY2" fmla="*/ 311345 h 1049379"/>
                    <a:gd name="connsiteX3" fmla="*/ 1062874 w 1062874"/>
                    <a:gd name="connsiteY3" fmla="*/ 535737 h 1049379"/>
                    <a:gd name="connsiteX4" fmla="*/ 597867 w 1062874"/>
                    <a:gd name="connsiteY4" fmla="*/ 942144 h 1049379"/>
                    <a:gd name="connsiteX5" fmla="*/ 81359 w 1062874"/>
                    <a:gd name="connsiteY5" fmla="*/ 871971 h 1049379"/>
                    <a:gd name="connsiteX6" fmla="*/ 134145 w 1062874"/>
                    <a:gd name="connsiteY6" fmla="*/ 395289 h 1049379"/>
                    <a:gd name="connsiteX7" fmla="*/ 471697 w 1062874"/>
                    <a:gd name="connsiteY7" fmla="*/ 599641 h 1049379"/>
                    <a:gd name="connsiteX0" fmla="*/ 375671 w 1062874"/>
                    <a:gd name="connsiteY0" fmla="*/ 213173 h 1049379"/>
                    <a:gd name="connsiteX1" fmla="*/ 563600 w 1062874"/>
                    <a:gd name="connsiteY1" fmla="*/ 0 h 1049379"/>
                    <a:gd name="connsiteX2" fmla="*/ 703845 w 1062874"/>
                    <a:gd name="connsiteY2" fmla="*/ 311345 h 1049379"/>
                    <a:gd name="connsiteX3" fmla="*/ 1062874 w 1062874"/>
                    <a:gd name="connsiteY3" fmla="*/ 535737 h 1049379"/>
                    <a:gd name="connsiteX4" fmla="*/ 597867 w 1062874"/>
                    <a:gd name="connsiteY4" fmla="*/ 942144 h 1049379"/>
                    <a:gd name="connsiteX5" fmla="*/ 81359 w 1062874"/>
                    <a:gd name="connsiteY5" fmla="*/ 871971 h 1049379"/>
                    <a:gd name="connsiteX6" fmla="*/ 134145 w 1062874"/>
                    <a:gd name="connsiteY6" fmla="*/ 395289 h 1049379"/>
                    <a:gd name="connsiteX7" fmla="*/ 471697 w 1062874"/>
                    <a:gd name="connsiteY7" fmla="*/ 599641 h 1049379"/>
                    <a:gd name="connsiteX0" fmla="*/ 375671 w 1062874"/>
                    <a:gd name="connsiteY0" fmla="*/ 213173 h 1033999"/>
                    <a:gd name="connsiteX1" fmla="*/ 563600 w 1062874"/>
                    <a:gd name="connsiteY1" fmla="*/ 0 h 1033999"/>
                    <a:gd name="connsiteX2" fmla="*/ 703845 w 1062874"/>
                    <a:gd name="connsiteY2" fmla="*/ 311345 h 1033999"/>
                    <a:gd name="connsiteX3" fmla="*/ 1062874 w 1062874"/>
                    <a:gd name="connsiteY3" fmla="*/ 535737 h 1033999"/>
                    <a:gd name="connsiteX4" fmla="*/ 597867 w 1062874"/>
                    <a:gd name="connsiteY4" fmla="*/ 942144 h 1033999"/>
                    <a:gd name="connsiteX5" fmla="*/ 81359 w 1062874"/>
                    <a:gd name="connsiteY5" fmla="*/ 871971 h 1033999"/>
                    <a:gd name="connsiteX6" fmla="*/ 134145 w 1062874"/>
                    <a:gd name="connsiteY6" fmla="*/ 395289 h 1033999"/>
                    <a:gd name="connsiteX7" fmla="*/ 471697 w 1062874"/>
                    <a:gd name="connsiteY7" fmla="*/ 599641 h 1033999"/>
                    <a:gd name="connsiteX0" fmla="*/ 363975 w 1051178"/>
                    <a:gd name="connsiteY0" fmla="*/ 213173 h 1033999"/>
                    <a:gd name="connsiteX1" fmla="*/ 551904 w 1051178"/>
                    <a:gd name="connsiteY1" fmla="*/ 0 h 1033999"/>
                    <a:gd name="connsiteX2" fmla="*/ 692149 w 1051178"/>
                    <a:gd name="connsiteY2" fmla="*/ 311345 h 1033999"/>
                    <a:gd name="connsiteX3" fmla="*/ 1051178 w 1051178"/>
                    <a:gd name="connsiteY3" fmla="*/ 535737 h 1033999"/>
                    <a:gd name="connsiteX4" fmla="*/ 586171 w 1051178"/>
                    <a:gd name="connsiteY4" fmla="*/ 942144 h 1033999"/>
                    <a:gd name="connsiteX5" fmla="*/ 69663 w 1051178"/>
                    <a:gd name="connsiteY5" fmla="*/ 871971 h 1033999"/>
                    <a:gd name="connsiteX6" fmla="*/ 122449 w 1051178"/>
                    <a:gd name="connsiteY6" fmla="*/ 395289 h 1033999"/>
                    <a:gd name="connsiteX7" fmla="*/ 460001 w 1051178"/>
                    <a:gd name="connsiteY7" fmla="*/ 599641 h 1033999"/>
                    <a:gd name="connsiteX0" fmla="*/ 363975 w 1051178"/>
                    <a:gd name="connsiteY0" fmla="*/ 213173 h 1030327"/>
                    <a:gd name="connsiteX1" fmla="*/ 551904 w 1051178"/>
                    <a:gd name="connsiteY1" fmla="*/ 0 h 1030327"/>
                    <a:gd name="connsiteX2" fmla="*/ 692149 w 1051178"/>
                    <a:gd name="connsiteY2" fmla="*/ 311345 h 1030327"/>
                    <a:gd name="connsiteX3" fmla="*/ 1051178 w 1051178"/>
                    <a:gd name="connsiteY3" fmla="*/ 535737 h 1030327"/>
                    <a:gd name="connsiteX4" fmla="*/ 613713 w 1051178"/>
                    <a:gd name="connsiteY4" fmla="*/ 936636 h 1030327"/>
                    <a:gd name="connsiteX5" fmla="*/ 69663 w 1051178"/>
                    <a:gd name="connsiteY5" fmla="*/ 871971 h 1030327"/>
                    <a:gd name="connsiteX6" fmla="*/ 122449 w 1051178"/>
                    <a:gd name="connsiteY6" fmla="*/ 395289 h 1030327"/>
                    <a:gd name="connsiteX7" fmla="*/ 460001 w 1051178"/>
                    <a:gd name="connsiteY7" fmla="*/ 599641 h 1030327"/>
                    <a:gd name="connsiteX0" fmla="*/ 363975 w 1051178"/>
                    <a:gd name="connsiteY0" fmla="*/ 213173 h 1030327"/>
                    <a:gd name="connsiteX1" fmla="*/ 551904 w 1051178"/>
                    <a:gd name="connsiteY1" fmla="*/ 0 h 1030327"/>
                    <a:gd name="connsiteX2" fmla="*/ 692149 w 1051178"/>
                    <a:gd name="connsiteY2" fmla="*/ 311345 h 1030327"/>
                    <a:gd name="connsiteX3" fmla="*/ 1051178 w 1051178"/>
                    <a:gd name="connsiteY3" fmla="*/ 535737 h 1030327"/>
                    <a:gd name="connsiteX4" fmla="*/ 613713 w 1051178"/>
                    <a:gd name="connsiteY4" fmla="*/ 936636 h 1030327"/>
                    <a:gd name="connsiteX5" fmla="*/ 69663 w 1051178"/>
                    <a:gd name="connsiteY5" fmla="*/ 871971 h 1030327"/>
                    <a:gd name="connsiteX6" fmla="*/ 122449 w 1051178"/>
                    <a:gd name="connsiteY6" fmla="*/ 395289 h 1030327"/>
                    <a:gd name="connsiteX7" fmla="*/ 460001 w 1051178"/>
                    <a:gd name="connsiteY7" fmla="*/ 599641 h 1030327"/>
                    <a:gd name="connsiteX0" fmla="*/ 363975 w 1034653"/>
                    <a:gd name="connsiteY0" fmla="*/ 213173 h 1030327"/>
                    <a:gd name="connsiteX1" fmla="*/ 551904 w 1034653"/>
                    <a:gd name="connsiteY1" fmla="*/ 0 h 1030327"/>
                    <a:gd name="connsiteX2" fmla="*/ 692149 w 1034653"/>
                    <a:gd name="connsiteY2" fmla="*/ 311345 h 1030327"/>
                    <a:gd name="connsiteX3" fmla="*/ 1034653 w 1034653"/>
                    <a:gd name="connsiteY3" fmla="*/ 538491 h 1030327"/>
                    <a:gd name="connsiteX4" fmla="*/ 613713 w 1034653"/>
                    <a:gd name="connsiteY4" fmla="*/ 936636 h 1030327"/>
                    <a:gd name="connsiteX5" fmla="*/ 69663 w 1034653"/>
                    <a:gd name="connsiteY5" fmla="*/ 871971 h 1030327"/>
                    <a:gd name="connsiteX6" fmla="*/ 122449 w 1034653"/>
                    <a:gd name="connsiteY6" fmla="*/ 395289 h 1030327"/>
                    <a:gd name="connsiteX7" fmla="*/ 460001 w 1034653"/>
                    <a:gd name="connsiteY7" fmla="*/ 599641 h 1030327"/>
                    <a:gd name="connsiteX0" fmla="*/ 363975 w 1037690"/>
                    <a:gd name="connsiteY0" fmla="*/ 213173 h 1030327"/>
                    <a:gd name="connsiteX1" fmla="*/ 551904 w 1037690"/>
                    <a:gd name="connsiteY1" fmla="*/ 0 h 1030327"/>
                    <a:gd name="connsiteX2" fmla="*/ 692149 w 1037690"/>
                    <a:gd name="connsiteY2" fmla="*/ 311345 h 1030327"/>
                    <a:gd name="connsiteX3" fmla="*/ 1034653 w 1037690"/>
                    <a:gd name="connsiteY3" fmla="*/ 538491 h 1030327"/>
                    <a:gd name="connsiteX4" fmla="*/ 613713 w 1037690"/>
                    <a:gd name="connsiteY4" fmla="*/ 936636 h 1030327"/>
                    <a:gd name="connsiteX5" fmla="*/ 69663 w 1037690"/>
                    <a:gd name="connsiteY5" fmla="*/ 871971 h 1030327"/>
                    <a:gd name="connsiteX6" fmla="*/ 122449 w 1037690"/>
                    <a:gd name="connsiteY6" fmla="*/ 395289 h 1030327"/>
                    <a:gd name="connsiteX7" fmla="*/ 460001 w 1037690"/>
                    <a:gd name="connsiteY7" fmla="*/ 599641 h 1030327"/>
                    <a:gd name="connsiteX0" fmla="*/ 363975 w 1037917"/>
                    <a:gd name="connsiteY0" fmla="*/ 213173 h 1030327"/>
                    <a:gd name="connsiteX1" fmla="*/ 551904 w 1037917"/>
                    <a:gd name="connsiteY1" fmla="*/ 0 h 1030327"/>
                    <a:gd name="connsiteX2" fmla="*/ 692149 w 1037917"/>
                    <a:gd name="connsiteY2" fmla="*/ 311345 h 1030327"/>
                    <a:gd name="connsiteX3" fmla="*/ 1034653 w 1037917"/>
                    <a:gd name="connsiteY3" fmla="*/ 538491 h 1030327"/>
                    <a:gd name="connsiteX4" fmla="*/ 613713 w 1037917"/>
                    <a:gd name="connsiteY4" fmla="*/ 936636 h 1030327"/>
                    <a:gd name="connsiteX5" fmla="*/ 69663 w 1037917"/>
                    <a:gd name="connsiteY5" fmla="*/ 871971 h 1030327"/>
                    <a:gd name="connsiteX6" fmla="*/ 122449 w 1037917"/>
                    <a:gd name="connsiteY6" fmla="*/ 395289 h 1030327"/>
                    <a:gd name="connsiteX7" fmla="*/ 460001 w 1037917"/>
                    <a:gd name="connsiteY7" fmla="*/ 599641 h 1030327"/>
                    <a:gd name="connsiteX0" fmla="*/ 363975 w 1046257"/>
                    <a:gd name="connsiteY0" fmla="*/ 213173 h 1030327"/>
                    <a:gd name="connsiteX1" fmla="*/ 551904 w 1046257"/>
                    <a:gd name="connsiteY1" fmla="*/ 0 h 1030327"/>
                    <a:gd name="connsiteX2" fmla="*/ 692149 w 1046257"/>
                    <a:gd name="connsiteY2" fmla="*/ 311345 h 1030327"/>
                    <a:gd name="connsiteX3" fmla="*/ 1034653 w 1046257"/>
                    <a:gd name="connsiteY3" fmla="*/ 538491 h 1030327"/>
                    <a:gd name="connsiteX4" fmla="*/ 613713 w 1046257"/>
                    <a:gd name="connsiteY4" fmla="*/ 936636 h 1030327"/>
                    <a:gd name="connsiteX5" fmla="*/ 69663 w 1046257"/>
                    <a:gd name="connsiteY5" fmla="*/ 871971 h 1030327"/>
                    <a:gd name="connsiteX6" fmla="*/ 122449 w 1046257"/>
                    <a:gd name="connsiteY6" fmla="*/ 395289 h 1030327"/>
                    <a:gd name="connsiteX7" fmla="*/ 460001 w 1046257"/>
                    <a:gd name="connsiteY7" fmla="*/ 599641 h 1030327"/>
                    <a:gd name="connsiteX0" fmla="*/ 363975 w 1046257"/>
                    <a:gd name="connsiteY0" fmla="*/ 213173 h 1030327"/>
                    <a:gd name="connsiteX1" fmla="*/ 551904 w 1046257"/>
                    <a:gd name="connsiteY1" fmla="*/ 0 h 1030327"/>
                    <a:gd name="connsiteX2" fmla="*/ 692149 w 1046257"/>
                    <a:gd name="connsiteY2" fmla="*/ 311345 h 1030327"/>
                    <a:gd name="connsiteX3" fmla="*/ 1034653 w 1046257"/>
                    <a:gd name="connsiteY3" fmla="*/ 538491 h 1030327"/>
                    <a:gd name="connsiteX4" fmla="*/ 613713 w 1046257"/>
                    <a:gd name="connsiteY4" fmla="*/ 936636 h 1030327"/>
                    <a:gd name="connsiteX5" fmla="*/ 69663 w 1046257"/>
                    <a:gd name="connsiteY5" fmla="*/ 871971 h 1030327"/>
                    <a:gd name="connsiteX6" fmla="*/ 122449 w 1046257"/>
                    <a:gd name="connsiteY6" fmla="*/ 395289 h 1030327"/>
                    <a:gd name="connsiteX7" fmla="*/ 460001 w 1046257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92149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92149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830 h 1030984"/>
                    <a:gd name="connsiteX1" fmla="*/ 551904 w 1041370"/>
                    <a:gd name="connsiteY1" fmla="*/ 657 h 1030984"/>
                    <a:gd name="connsiteX2" fmla="*/ 675624 w 1041370"/>
                    <a:gd name="connsiteY2" fmla="*/ 300985 h 1030984"/>
                    <a:gd name="connsiteX3" fmla="*/ 1034653 w 1041370"/>
                    <a:gd name="connsiteY3" fmla="*/ 539148 h 1030984"/>
                    <a:gd name="connsiteX4" fmla="*/ 613713 w 1041370"/>
                    <a:gd name="connsiteY4" fmla="*/ 937293 h 1030984"/>
                    <a:gd name="connsiteX5" fmla="*/ 69663 w 1041370"/>
                    <a:gd name="connsiteY5" fmla="*/ 872628 h 1030984"/>
                    <a:gd name="connsiteX6" fmla="*/ 122449 w 1041370"/>
                    <a:gd name="connsiteY6" fmla="*/ 395946 h 1030984"/>
                    <a:gd name="connsiteX7" fmla="*/ 460001 w 1041370"/>
                    <a:gd name="connsiteY7" fmla="*/ 600298 h 1030984"/>
                    <a:gd name="connsiteX0" fmla="*/ 363975 w 1041370"/>
                    <a:gd name="connsiteY0" fmla="*/ 213830 h 1030984"/>
                    <a:gd name="connsiteX1" fmla="*/ 551904 w 1041370"/>
                    <a:gd name="connsiteY1" fmla="*/ 657 h 1030984"/>
                    <a:gd name="connsiteX2" fmla="*/ 675624 w 1041370"/>
                    <a:gd name="connsiteY2" fmla="*/ 300985 h 1030984"/>
                    <a:gd name="connsiteX3" fmla="*/ 1034653 w 1041370"/>
                    <a:gd name="connsiteY3" fmla="*/ 539148 h 1030984"/>
                    <a:gd name="connsiteX4" fmla="*/ 613713 w 1041370"/>
                    <a:gd name="connsiteY4" fmla="*/ 937293 h 1030984"/>
                    <a:gd name="connsiteX5" fmla="*/ 69663 w 1041370"/>
                    <a:gd name="connsiteY5" fmla="*/ 872628 h 1030984"/>
                    <a:gd name="connsiteX6" fmla="*/ 122449 w 1041370"/>
                    <a:gd name="connsiteY6" fmla="*/ 395946 h 1030984"/>
                    <a:gd name="connsiteX7" fmla="*/ 460001 w 1041370"/>
                    <a:gd name="connsiteY7" fmla="*/ 600298 h 1030984"/>
                    <a:gd name="connsiteX0" fmla="*/ 363975 w 1041370"/>
                    <a:gd name="connsiteY0" fmla="*/ 213830 h 1030984"/>
                    <a:gd name="connsiteX1" fmla="*/ 551904 w 1041370"/>
                    <a:gd name="connsiteY1" fmla="*/ 657 h 1030984"/>
                    <a:gd name="connsiteX2" fmla="*/ 675624 w 1041370"/>
                    <a:gd name="connsiteY2" fmla="*/ 300985 h 1030984"/>
                    <a:gd name="connsiteX3" fmla="*/ 1034653 w 1041370"/>
                    <a:gd name="connsiteY3" fmla="*/ 539148 h 1030984"/>
                    <a:gd name="connsiteX4" fmla="*/ 613713 w 1041370"/>
                    <a:gd name="connsiteY4" fmla="*/ 937293 h 1030984"/>
                    <a:gd name="connsiteX5" fmla="*/ 69663 w 1041370"/>
                    <a:gd name="connsiteY5" fmla="*/ 872628 h 1030984"/>
                    <a:gd name="connsiteX6" fmla="*/ 122449 w 1041370"/>
                    <a:gd name="connsiteY6" fmla="*/ 395946 h 1030984"/>
                    <a:gd name="connsiteX7" fmla="*/ 460001 w 1041370"/>
                    <a:gd name="connsiteY7" fmla="*/ 600298 h 1030984"/>
                    <a:gd name="connsiteX0" fmla="*/ 363975 w 1041370"/>
                    <a:gd name="connsiteY0" fmla="*/ 213270 h 1030424"/>
                    <a:gd name="connsiteX1" fmla="*/ 551904 w 1041370"/>
                    <a:gd name="connsiteY1" fmla="*/ 97 h 1030424"/>
                    <a:gd name="connsiteX2" fmla="*/ 675624 w 1041370"/>
                    <a:gd name="connsiteY2" fmla="*/ 300425 h 1030424"/>
                    <a:gd name="connsiteX3" fmla="*/ 1034653 w 1041370"/>
                    <a:gd name="connsiteY3" fmla="*/ 538588 h 1030424"/>
                    <a:gd name="connsiteX4" fmla="*/ 613713 w 1041370"/>
                    <a:gd name="connsiteY4" fmla="*/ 936733 h 1030424"/>
                    <a:gd name="connsiteX5" fmla="*/ 69663 w 1041370"/>
                    <a:gd name="connsiteY5" fmla="*/ 872068 h 1030424"/>
                    <a:gd name="connsiteX6" fmla="*/ 122449 w 1041370"/>
                    <a:gd name="connsiteY6" fmla="*/ 395386 h 1030424"/>
                    <a:gd name="connsiteX7" fmla="*/ 460001 w 1041370"/>
                    <a:gd name="connsiteY7" fmla="*/ 599738 h 1030424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15934 w 1041370"/>
                    <a:gd name="connsiteY7" fmla="*/ 693285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15934 w 1041370"/>
                    <a:gd name="connsiteY7" fmla="*/ 693285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15934 w 1041370"/>
                    <a:gd name="connsiteY7" fmla="*/ 693285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07671 w 1041370"/>
                    <a:gd name="connsiteY7" fmla="*/ 709810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07671 w 1041370"/>
                    <a:gd name="connsiteY7" fmla="*/ 709810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07671 w 1041370"/>
                    <a:gd name="connsiteY7" fmla="*/ 709810 h 1030327"/>
                    <a:gd name="connsiteX0" fmla="*/ 408043 w 1041266"/>
                    <a:gd name="connsiteY0" fmla="*/ 237961 h 1016230"/>
                    <a:gd name="connsiteX1" fmla="*/ 551904 w 1041266"/>
                    <a:gd name="connsiteY1" fmla="*/ 0 h 1016230"/>
                    <a:gd name="connsiteX2" fmla="*/ 675624 w 1041266"/>
                    <a:gd name="connsiteY2" fmla="*/ 300328 h 1016230"/>
                    <a:gd name="connsiteX3" fmla="*/ 1034653 w 1041266"/>
                    <a:gd name="connsiteY3" fmla="*/ 538491 h 1016230"/>
                    <a:gd name="connsiteX4" fmla="*/ 610959 w 1041266"/>
                    <a:gd name="connsiteY4" fmla="*/ 914602 h 1016230"/>
                    <a:gd name="connsiteX5" fmla="*/ 69663 w 1041266"/>
                    <a:gd name="connsiteY5" fmla="*/ 871971 h 1016230"/>
                    <a:gd name="connsiteX6" fmla="*/ 122449 w 1041266"/>
                    <a:gd name="connsiteY6" fmla="*/ 395289 h 1016230"/>
                    <a:gd name="connsiteX7" fmla="*/ 407671 w 1041266"/>
                    <a:gd name="connsiteY7" fmla="*/ 709810 h 1016230"/>
                    <a:gd name="connsiteX0" fmla="*/ 408043 w 1042386"/>
                    <a:gd name="connsiteY0" fmla="*/ 237961 h 1016230"/>
                    <a:gd name="connsiteX1" fmla="*/ 551904 w 1042386"/>
                    <a:gd name="connsiteY1" fmla="*/ 0 h 1016230"/>
                    <a:gd name="connsiteX2" fmla="*/ 675624 w 1042386"/>
                    <a:gd name="connsiteY2" fmla="*/ 300328 h 1016230"/>
                    <a:gd name="connsiteX3" fmla="*/ 1034653 w 1042386"/>
                    <a:gd name="connsiteY3" fmla="*/ 538491 h 1016230"/>
                    <a:gd name="connsiteX4" fmla="*/ 610959 w 1042386"/>
                    <a:gd name="connsiteY4" fmla="*/ 914602 h 1016230"/>
                    <a:gd name="connsiteX5" fmla="*/ 69663 w 1042386"/>
                    <a:gd name="connsiteY5" fmla="*/ 871971 h 1016230"/>
                    <a:gd name="connsiteX6" fmla="*/ 122449 w 1042386"/>
                    <a:gd name="connsiteY6" fmla="*/ 395289 h 1016230"/>
                    <a:gd name="connsiteX7" fmla="*/ 407671 w 1042386"/>
                    <a:gd name="connsiteY7" fmla="*/ 709810 h 1016230"/>
                    <a:gd name="connsiteX0" fmla="*/ 408043 w 1042386"/>
                    <a:gd name="connsiteY0" fmla="*/ 237961 h 1031503"/>
                    <a:gd name="connsiteX1" fmla="*/ 551904 w 1042386"/>
                    <a:gd name="connsiteY1" fmla="*/ 0 h 1031503"/>
                    <a:gd name="connsiteX2" fmla="*/ 675624 w 1042386"/>
                    <a:gd name="connsiteY2" fmla="*/ 300328 h 1031503"/>
                    <a:gd name="connsiteX3" fmla="*/ 1034653 w 1042386"/>
                    <a:gd name="connsiteY3" fmla="*/ 538491 h 1031503"/>
                    <a:gd name="connsiteX4" fmla="*/ 610959 w 1042386"/>
                    <a:gd name="connsiteY4" fmla="*/ 914602 h 1031503"/>
                    <a:gd name="connsiteX5" fmla="*/ 69663 w 1042386"/>
                    <a:gd name="connsiteY5" fmla="*/ 871971 h 1031503"/>
                    <a:gd name="connsiteX6" fmla="*/ 122449 w 1042386"/>
                    <a:gd name="connsiteY6" fmla="*/ 395289 h 1031503"/>
                    <a:gd name="connsiteX7" fmla="*/ 407671 w 1042386"/>
                    <a:gd name="connsiteY7" fmla="*/ 709810 h 1031503"/>
                    <a:gd name="connsiteX0" fmla="*/ 408043 w 1040983"/>
                    <a:gd name="connsiteY0" fmla="*/ 237961 h 1031503"/>
                    <a:gd name="connsiteX1" fmla="*/ 551904 w 1040983"/>
                    <a:gd name="connsiteY1" fmla="*/ 0 h 1031503"/>
                    <a:gd name="connsiteX2" fmla="*/ 675624 w 1040983"/>
                    <a:gd name="connsiteY2" fmla="*/ 300328 h 1031503"/>
                    <a:gd name="connsiteX3" fmla="*/ 1034653 w 1040983"/>
                    <a:gd name="connsiteY3" fmla="*/ 538491 h 1031503"/>
                    <a:gd name="connsiteX4" fmla="*/ 610959 w 1040983"/>
                    <a:gd name="connsiteY4" fmla="*/ 914602 h 1031503"/>
                    <a:gd name="connsiteX5" fmla="*/ 69663 w 1040983"/>
                    <a:gd name="connsiteY5" fmla="*/ 871971 h 1031503"/>
                    <a:gd name="connsiteX6" fmla="*/ 122449 w 1040983"/>
                    <a:gd name="connsiteY6" fmla="*/ 395289 h 1031503"/>
                    <a:gd name="connsiteX7" fmla="*/ 407671 w 1040983"/>
                    <a:gd name="connsiteY7" fmla="*/ 709810 h 1031503"/>
                    <a:gd name="connsiteX0" fmla="*/ 408043 w 1040983"/>
                    <a:gd name="connsiteY0" fmla="*/ 237961 h 1036239"/>
                    <a:gd name="connsiteX1" fmla="*/ 551904 w 1040983"/>
                    <a:gd name="connsiteY1" fmla="*/ 0 h 1036239"/>
                    <a:gd name="connsiteX2" fmla="*/ 675624 w 1040983"/>
                    <a:gd name="connsiteY2" fmla="*/ 300328 h 1036239"/>
                    <a:gd name="connsiteX3" fmla="*/ 1034653 w 1040983"/>
                    <a:gd name="connsiteY3" fmla="*/ 538491 h 1036239"/>
                    <a:gd name="connsiteX4" fmla="*/ 610959 w 1040983"/>
                    <a:gd name="connsiteY4" fmla="*/ 914602 h 1036239"/>
                    <a:gd name="connsiteX5" fmla="*/ 69663 w 1040983"/>
                    <a:gd name="connsiteY5" fmla="*/ 871971 h 1036239"/>
                    <a:gd name="connsiteX6" fmla="*/ 122449 w 1040983"/>
                    <a:gd name="connsiteY6" fmla="*/ 395289 h 1036239"/>
                    <a:gd name="connsiteX7" fmla="*/ 407671 w 1040983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75624 w 1040106"/>
                    <a:gd name="connsiteY2" fmla="*/ 300328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2163"/>
                    <a:gd name="connsiteY0" fmla="*/ 237961 h 1036239"/>
                    <a:gd name="connsiteX1" fmla="*/ 551904 w 1042163"/>
                    <a:gd name="connsiteY1" fmla="*/ 0 h 1036239"/>
                    <a:gd name="connsiteX2" fmla="*/ 694904 w 1042163"/>
                    <a:gd name="connsiteY2" fmla="*/ 308591 h 1036239"/>
                    <a:gd name="connsiteX3" fmla="*/ 1034653 w 1042163"/>
                    <a:gd name="connsiteY3" fmla="*/ 538491 h 1036239"/>
                    <a:gd name="connsiteX4" fmla="*/ 610959 w 1042163"/>
                    <a:gd name="connsiteY4" fmla="*/ 914602 h 1036239"/>
                    <a:gd name="connsiteX5" fmla="*/ 69663 w 1042163"/>
                    <a:gd name="connsiteY5" fmla="*/ 871971 h 1036239"/>
                    <a:gd name="connsiteX6" fmla="*/ 122449 w 1042163"/>
                    <a:gd name="connsiteY6" fmla="*/ 395289 h 1036239"/>
                    <a:gd name="connsiteX7" fmla="*/ 407671 w 1042163"/>
                    <a:gd name="connsiteY7" fmla="*/ 709810 h 1036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2163" h="1036239">
                      <a:moveTo>
                        <a:pt x="408043" y="237961"/>
                      </a:moveTo>
                      <a:cubicBezTo>
                        <a:pt x="343992" y="128344"/>
                        <a:pt x="425913" y="2202"/>
                        <a:pt x="551904" y="0"/>
                      </a:cubicBezTo>
                      <a:cubicBezTo>
                        <a:pt x="692297" y="9220"/>
                        <a:pt x="799637" y="145134"/>
                        <a:pt x="694904" y="308591"/>
                      </a:cubicBezTo>
                      <a:cubicBezTo>
                        <a:pt x="913733" y="254856"/>
                        <a:pt x="1005866" y="388412"/>
                        <a:pt x="1034653" y="538491"/>
                      </a:cubicBezTo>
                      <a:cubicBezTo>
                        <a:pt x="1080710" y="748323"/>
                        <a:pt x="911934" y="1029765"/>
                        <a:pt x="610959" y="914602"/>
                      </a:cubicBezTo>
                      <a:cubicBezTo>
                        <a:pt x="529678" y="1130828"/>
                        <a:pt x="156451" y="1022057"/>
                        <a:pt x="69663" y="871971"/>
                      </a:cubicBezTo>
                      <a:cubicBezTo>
                        <a:pt x="-4549" y="766325"/>
                        <a:pt x="-59482" y="489919"/>
                        <a:pt x="122449" y="395289"/>
                      </a:cubicBezTo>
                      <a:cubicBezTo>
                        <a:pt x="315758" y="274283"/>
                        <a:pt x="605462" y="514080"/>
                        <a:pt x="407671" y="709810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1" name="자유형: 도형 46">
                  <a:extLst>
                    <a:ext uri="{FF2B5EF4-FFF2-40B4-BE49-F238E27FC236}">
                      <a16:creationId xmlns:a16="http://schemas.microsoft.com/office/drawing/2014/main" id="{1202CF02-F46B-4FAF-8AF6-46CF25499D2A}"/>
                    </a:ext>
                  </a:extLst>
                </p:cNvPr>
                <p:cNvSpPr/>
                <p:nvPr/>
              </p:nvSpPr>
              <p:spPr>
                <a:xfrm>
                  <a:off x="6150565" y="3902140"/>
                  <a:ext cx="223711" cy="335071"/>
                </a:xfrm>
                <a:custGeom>
                  <a:avLst/>
                  <a:gdLst>
                    <a:gd name="connsiteX0" fmla="*/ 0 w 210368"/>
                    <a:gd name="connsiteY0" fmla="*/ 692812 h 692812"/>
                    <a:gd name="connsiteX1" fmla="*/ 145855 w 210368"/>
                    <a:gd name="connsiteY1" fmla="*/ 0 h 692812"/>
                    <a:gd name="connsiteX2" fmla="*/ 210368 w 210368"/>
                    <a:gd name="connsiteY2" fmla="*/ 350614 h 692812"/>
                    <a:gd name="connsiteX0" fmla="*/ 0 w 204758"/>
                    <a:gd name="connsiteY0" fmla="*/ 692812 h 692812"/>
                    <a:gd name="connsiteX1" fmla="*/ 145855 w 204758"/>
                    <a:gd name="connsiteY1" fmla="*/ 0 h 692812"/>
                    <a:gd name="connsiteX2" fmla="*/ 204758 w 204758"/>
                    <a:gd name="connsiteY2" fmla="*/ 350614 h 692812"/>
                    <a:gd name="connsiteX0" fmla="*/ 0 w 259110"/>
                    <a:gd name="connsiteY0" fmla="*/ 692812 h 692812"/>
                    <a:gd name="connsiteX1" fmla="*/ 145855 w 259110"/>
                    <a:gd name="connsiteY1" fmla="*/ 0 h 692812"/>
                    <a:gd name="connsiteX2" fmla="*/ 204758 w 259110"/>
                    <a:gd name="connsiteY2" fmla="*/ 350614 h 692812"/>
                    <a:gd name="connsiteX0" fmla="*/ 0 w 259110"/>
                    <a:gd name="connsiteY0" fmla="*/ 670372 h 670372"/>
                    <a:gd name="connsiteX1" fmla="*/ 145855 w 259110"/>
                    <a:gd name="connsiteY1" fmla="*/ 0 h 670372"/>
                    <a:gd name="connsiteX2" fmla="*/ 204758 w 259110"/>
                    <a:gd name="connsiteY2" fmla="*/ 328174 h 670372"/>
                    <a:gd name="connsiteX0" fmla="*/ 0 w 276458"/>
                    <a:gd name="connsiteY0" fmla="*/ 670372 h 670372"/>
                    <a:gd name="connsiteX1" fmla="*/ 145855 w 276458"/>
                    <a:gd name="connsiteY1" fmla="*/ 0 h 670372"/>
                    <a:gd name="connsiteX2" fmla="*/ 204758 w 276458"/>
                    <a:gd name="connsiteY2" fmla="*/ 328174 h 670372"/>
                    <a:gd name="connsiteX0" fmla="*/ 0 w 276458"/>
                    <a:gd name="connsiteY0" fmla="*/ 670381 h 670381"/>
                    <a:gd name="connsiteX1" fmla="*/ 145855 w 276458"/>
                    <a:gd name="connsiteY1" fmla="*/ 9 h 670381"/>
                    <a:gd name="connsiteX2" fmla="*/ 204758 w 276458"/>
                    <a:gd name="connsiteY2" fmla="*/ 328183 h 670381"/>
                    <a:gd name="connsiteX0" fmla="*/ 17567 w 294025"/>
                    <a:gd name="connsiteY0" fmla="*/ 670381 h 670381"/>
                    <a:gd name="connsiteX1" fmla="*/ 163422 w 294025"/>
                    <a:gd name="connsiteY1" fmla="*/ 9 h 670381"/>
                    <a:gd name="connsiteX2" fmla="*/ 222325 w 294025"/>
                    <a:gd name="connsiteY2" fmla="*/ 328183 h 670381"/>
                    <a:gd name="connsiteX0" fmla="*/ 17567 w 327330"/>
                    <a:gd name="connsiteY0" fmla="*/ 671068 h 671068"/>
                    <a:gd name="connsiteX1" fmla="*/ 163422 w 327330"/>
                    <a:gd name="connsiteY1" fmla="*/ 696 h 671068"/>
                    <a:gd name="connsiteX2" fmla="*/ 222325 w 327330"/>
                    <a:gd name="connsiteY2" fmla="*/ 328870 h 671068"/>
                    <a:gd name="connsiteX0" fmla="*/ 17567 w 321664"/>
                    <a:gd name="connsiteY0" fmla="*/ 671068 h 671068"/>
                    <a:gd name="connsiteX1" fmla="*/ 163422 w 321664"/>
                    <a:gd name="connsiteY1" fmla="*/ 696 h 671068"/>
                    <a:gd name="connsiteX2" fmla="*/ 222325 w 321664"/>
                    <a:gd name="connsiteY2" fmla="*/ 328870 h 671068"/>
                    <a:gd name="connsiteX0" fmla="*/ 18431 w 322528"/>
                    <a:gd name="connsiteY0" fmla="*/ 671068 h 671068"/>
                    <a:gd name="connsiteX1" fmla="*/ 164286 w 322528"/>
                    <a:gd name="connsiteY1" fmla="*/ 696 h 671068"/>
                    <a:gd name="connsiteX2" fmla="*/ 223189 w 322528"/>
                    <a:gd name="connsiteY2" fmla="*/ 328870 h 671068"/>
                    <a:gd name="connsiteX0" fmla="*/ 18431 w 311947"/>
                    <a:gd name="connsiteY0" fmla="*/ 671151 h 671151"/>
                    <a:gd name="connsiteX1" fmla="*/ 164286 w 311947"/>
                    <a:gd name="connsiteY1" fmla="*/ 779 h 671151"/>
                    <a:gd name="connsiteX2" fmla="*/ 203910 w 311947"/>
                    <a:gd name="connsiteY2" fmla="*/ 312427 h 671151"/>
                    <a:gd name="connsiteX0" fmla="*/ 18431 w 319515"/>
                    <a:gd name="connsiteY0" fmla="*/ 670768 h 670768"/>
                    <a:gd name="connsiteX1" fmla="*/ 164286 w 319515"/>
                    <a:gd name="connsiteY1" fmla="*/ 396 h 670768"/>
                    <a:gd name="connsiteX2" fmla="*/ 203910 w 319515"/>
                    <a:gd name="connsiteY2" fmla="*/ 312044 h 670768"/>
                    <a:gd name="connsiteX0" fmla="*/ 16717 w 317801"/>
                    <a:gd name="connsiteY0" fmla="*/ 670768 h 670768"/>
                    <a:gd name="connsiteX1" fmla="*/ 162572 w 317801"/>
                    <a:gd name="connsiteY1" fmla="*/ 396 h 670768"/>
                    <a:gd name="connsiteX2" fmla="*/ 202196 w 317801"/>
                    <a:gd name="connsiteY2" fmla="*/ 312044 h 670768"/>
                    <a:gd name="connsiteX0" fmla="*/ 16717 w 320719"/>
                    <a:gd name="connsiteY0" fmla="*/ 670412 h 670412"/>
                    <a:gd name="connsiteX1" fmla="*/ 162572 w 320719"/>
                    <a:gd name="connsiteY1" fmla="*/ 40 h 670412"/>
                    <a:gd name="connsiteX2" fmla="*/ 202196 w 320719"/>
                    <a:gd name="connsiteY2" fmla="*/ 311688 h 670412"/>
                    <a:gd name="connsiteX0" fmla="*/ 16717 w 314294"/>
                    <a:gd name="connsiteY0" fmla="*/ 670412 h 670412"/>
                    <a:gd name="connsiteX1" fmla="*/ 162572 w 314294"/>
                    <a:gd name="connsiteY1" fmla="*/ 40 h 670412"/>
                    <a:gd name="connsiteX2" fmla="*/ 202196 w 314294"/>
                    <a:gd name="connsiteY2" fmla="*/ 311688 h 670412"/>
                    <a:gd name="connsiteX0" fmla="*/ 20002 w 313692"/>
                    <a:gd name="connsiteY0" fmla="*/ 684181 h 684181"/>
                    <a:gd name="connsiteX1" fmla="*/ 157594 w 313692"/>
                    <a:gd name="connsiteY1" fmla="*/ 38 h 684181"/>
                    <a:gd name="connsiteX2" fmla="*/ 205481 w 313692"/>
                    <a:gd name="connsiteY2" fmla="*/ 325457 h 684181"/>
                    <a:gd name="connsiteX0" fmla="*/ 20002 w 335146"/>
                    <a:gd name="connsiteY0" fmla="*/ 684143 h 684143"/>
                    <a:gd name="connsiteX1" fmla="*/ 157594 w 335146"/>
                    <a:gd name="connsiteY1" fmla="*/ 0 h 684143"/>
                    <a:gd name="connsiteX2" fmla="*/ 205481 w 335146"/>
                    <a:gd name="connsiteY2" fmla="*/ 325419 h 684143"/>
                    <a:gd name="connsiteX0" fmla="*/ 20002 w 322593"/>
                    <a:gd name="connsiteY0" fmla="*/ 684143 h 684143"/>
                    <a:gd name="connsiteX1" fmla="*/ 157594 w 322593"/>
                    <a:gd name="connsiteY1" fmla="*/ 0 h 684143"/>
                    <a:gd name="connsiteX2" fmla="*/ 177939 w 322593"/>
                    <a:gd name="connsiteY2" fmla="*/ 275843 h 684143"/>
                    <a:gd name="connsiteX0" fmla="*/ 20002 w 322593"/>
                    <a:gd name="connsiteY0" fmla="*/ 684143 h 684143"/>
                    <a:gd name="connsiteX1" fmla="*/ 157594 w 322593"/>
                    <a:gd name="connsiteY1" fmla="*/ 0 h 684143"/>
                    <a:gd name="connsiteX2" fmla="*/ 177939 w 322593"/>
                    <a:gd name="connsiteY2" fmla="*/ 275843 h 684143"/>
                    <a:gd name="connsiteX0" fmla="*/ 20002 w 305016"/>
                    <a:gd name="connsiteY0" fmla="*/ 684145 h 684145"/>
                    <a:gd name="connsiteX1" fmla="*/ 157594 w 305016"/>
                    <a:gd name="connsiteY1" fmla="*/ 2 h 684145"/>
                    <a:gd name="connsiteX2" fmla="*/ 177939 w 305016"/>
                    <a:gd name="connsiteY2" fmla="*/ 275845 h 684145"/>
                    <a:gd name="connsiteX0" fmla="*/ 20002 w 305016"/>
                    <a:gd name="connsiteY0" fmla="*/ 684145 h 684145"/>
                    <a:gd name="connsiteX1" fmla="*/ 157594 w 305016"/>
                    <a:gd name="connsiteY1" fmla="*/ 2 h 684145"/>
                    <a:gd name="connsiteX2" fmla="*/ 177939 w 305016"/>
                    <a:gd name="connsiteY2" fmla="*/ 275845 h 684145"/>
                    <a:gd name="connsiteX0" fmla="*/ 11876 w 318923"/>
                    <a:gd name="connsiteY0" fmla="*/ 463808 h 463808"/>
                    <a:gd name="connsiteX1" fmla="*/ 171501 w 318923"/>
                    <a:gd name="connsiteY1" fmla="*/ 2 h 463808"/>
                    <a:gd name="connsiteX2" fmla="*/ 191846 w 318923"/>
                    <a:gd name="connsiteY2" fmla="*/ 275845 h 463808"/>
                    <a:gd name="connsiteX0" fmla="*/ 11876 w 318923"/>
                    <a:gd name="connsiteY0" fmla="*/ 444528 h 444528"/>
                    <a:gd name="connsiteX1" fmla="*/ 171501 w 318923"/>
                    <a:gd name="connsiteY1" fmla="*/ 2 h 444528"/>
                    <a:gd name="connsiteX2" fmla="*/ 191846 w 318923"/>
                    <a:gd name="connsiteY2" fmla="*/ 275845 h 444528"/>
                    <a:gd name="connsiteX0" fmla="*/ 1452 w 308499"/>
                    <a:gd name="connsiteY0" fmla="*/ 444528 h 444528"/>
                    <a:gd name="connsiteX1" fmla="*/ 161077 w 308499"/>
                    <a:gd name="connsiteY1" fmla="*/ 2 h 444528"/>
                    <a:gd name="connsiteX2" fmla="*/ 181422 w 308499"/>
                    <a:gd name="connsiteY2" fmla="*/ 275845 h 444528"/>
                    <a:gd name="connsiteX0" fmla="*/ 1452 w 296864"/>
                    <a:gd name="connsiteY0" fmla="*/ 444638 h 444638"/>
                    <a:gd name="connsiteX1" fmla="*/ 161077 w 296864"/>
                    <a:gd name="connsiteY1" fmla="*/ 112 h 444638"/>
                    <a:gd name="connsiteX2" fmla="*/ 181422 w 296864"/>
                    <a:gd name="connsiteY2" fmla="*/ 275955 h 444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6864" h="444638">
                      <a:moveTo>
                        <a:pt x="1452" y="444638"/>
                      </a:moveTo>
                      <a:cubicBezTo>
                        <a:pt x="-2260" y="204656"/>
                        <a:pt x="-11482" y="8739"/>
                        <a:pt x="161077" y="112"/>
                      </a:cubicBezTo>
                      <a:cubicBezTo>
                        <a:pt x="350238" y="-6281"/>
                        <a:pt x="327228" y="262274"/>
                        <a:pt x="181422" y="275955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cxnSp>
              <p:nvCxnSpPr>
                <p:cNvPr id="162" name="직선 연결선 47">
                  <a:extLst>
                    <a:ext uri="{FF2B5EF4-FFF2-40B4-BE49-F238E27FC236}">
                      <a16:creationId xmlns:a16="http://schemas.microsoft.com/office/drawing/2014/main" id="{35C90B18-4DD6-4957-A079-AD10E540D0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52008" y="3476077"/>
                  <a:ext cx="1188" cy="974737"/>
                </a:xfrm>
                <a:prstGeom prst="line">
                  <a:avLst/>
                </a:prstGeom>
                <a:ln w="317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1" name="자유형: 도형 95">
                <a:extLst>
                  <a:ext uri="{FF2B5EF4-FFF2-40B4-BE49-F238E27FC236}">
                    <a16:creationId xmlns:a16="http://schemas.microsoft.com/office/drawing/2014/main" id="{199C483C-DEC0-4EDA-8BF3-5588CB5A8F06}"/>
                  </a:ext>
                </a:extLst>
              </p:cNvPr>
              <p:cNvSpPr/>
              <p:nvPr/>
            </p:nvSpPr>
            <p:spPr>
              <a:xfrm flipH="1">
                <a:off x="3323392" y="61421"/>
                <a:ext cx="2193989" cy="3316965"/>
              </a:xfrm>
              <a:custGeom>
                <a:avLst/>
                <a:gdLst>
                  <a:gd name="connsiteX0" fmla="*/ 467139 w 2385391"/>
                  <a:gd name="connsiteY0" fmla="*/ 0 h 3518453"/>
                  <a:gd name="connsiteX1" fmla="*/ 1023731 w 2385391"/>
                  <a:gd name="connsiteY1" fmla="*/ 357809 h 3518453"/>
                  <a:gd name="connsiteX2" fmla="*/ 1630018 w 2385391"/>
                  <a:gd name="connsiteY2" fmla="*/ 268357 h 3518453"/>
                  <a:gd name="connsiteX3" fmla="*/ 1789044 w 2385391"/>
                  <a:gd name="connsiteY3" fmla="*/ 715618 h 3518453"/>
                  <a:gd name="connsiteX4" fmla="*/ 2216426 w 2385391"/>
                  <a:gd name="connsiteY4" fmla="*/ 1063487 h 3518453"/>
                  <a:gd name="connsiteX5" fmla="*/ 2037522 w 2385391"/>
                  <a:gd name="connsiteY5" fmla="*/ 1639957 h 3518453"/>
                  <a:gd name="connsiteX6" fmla="*/ 2385391 w 2385391"/>
                  <a:gd name="connsiteY6" fmla="*/ 2057400 h 3518453"/>
                  <a:gd name="connsiteX7" fmla="*/ 1938131 w 2385391"/>
                  <a:gd name="connsiteY7" fmla="*/ 2643809 h 3518453"/>
                  <a:gd name="connsiteX8" fmla="*/ 1719470 w 2385391"/>
                  <a:gd name="connsiteY8" fmla="*/ 3299792 h 3518453"/>
                  <a:gd name="connsiteX9" fmla="*/ 1033670 w 2385391"/>
                  <a:gd name="connsiteY9" fmla="*/ 3349487 h 3518453"/>
                  <a:gd name="connsiteX10" fmla="*/ 357809 w 2385391"/>
                  <a:gd name="connsiteY10" fmla="*/ 3518453 h 3518453"/>
                  <a:gd name="connsiteX11" fmla="*/ 0 w 2385391"/>
                  <a:gd name="connsiteY11" fmla="*/ 2733261 h 3518453"/>
                  <a:gd name="connsiteX12" fmla="*/ 9939 w 2385391"/>
                  <a:gd name="connsiteY12" fmla="*/ 536713 h 3518453"/>
                  <a:gd name="connsiteX13" fmla="*/ 467139 w 2385391"/>
                  <a:gd name="connsiteY13" fmla="*/ 0 h 3518453"/>
                  <a:gd name="connsiteX0" fmla="*/ 467139 w 2385391"/>
                  <a:gd name="connsiteY0" fmla="*/ 0 h 3518453"/>
                  <a:gd name="connsiteX1" fmla="*/ 1023731 w 2385391"/>
                  <a:gd name="connsiteY1" fmla="*/ 357809 h 3518453"/>
                  <a:gd name="connsiteX2" fmla="*/ 1630018 w 2385391"/>
                  <a:gd name="connsiteY2" fmla="*/ 268357 h 3518453"/>
                  <a:gd name="connsiteX3" fmla="*/ 1789044 w 2385391"/>
                  <a:gd name="connsiteY3" fmla="*/ 715618 h 3518453"/>
                  <a:gd name="connsiteX4" fmla="*/ 2216426 w 2385391"/>
                  <a:gd name="connsiteY4" fmla="*/ 1063487 h 3518453"/>
                  <a:gd name="connsiteX5" fmla="*/ 2037522 w 2385391"/>
                  <a:gd name="connsiteY5" fmla="*/ 1639957 h 3518453"/>
                  <a:gd name="connsiteX6" fmla="*/ 2385391 w 2385391"/>
                  <a:gd name="connsiteY6" fmla="*/ 2057400 h 3518453"/>
                  <a:gd name="connsiteX7" fmla="*/ 1938131 w 2385391"/>
                  <a:gd name="connsiteY7" fmla="*/ 2643809 h 3518453"/>
                  <a:gd name="connsiteX8" fmla="*/ 1719470 w 2385391"/>
                  <a:gd name="connsiteY8" fmla="*/ 3299792 h 3518453"/>
                  <a:gd name="connsiteX9" fmla="*/ 1033670 w 2385391"/>
                  <a:gd name="connsiteY9" fmla="*/ 3349487 h 3518453"/>
                  <a:gd name="connsiteX10" fmla="*/ 357809 w 2385391"/>
                  <a:gd name="connsiteY10" fmla="*/ 3518453 h 3518453"/>
                  <a:gd name="connsiteX11" fmla="*/ 0 w 2385391"/>
                  <a:gd name="connsiteY11" fmla="*/ 2733261 h 3518453"/>
                  <a:gd name="connsiteX12" fmla="*/ 9939 w 2385391"/>
                  <a:gd name="connsiteY12" fmla="*/ 536713 h 3518453"/>
                  <a:gd name="connsiteX13" fmla="*/ 467139 w 2385391"/>
                  <a:gd name="connsiteY13" fmla="*/ 0 h 3518453"/>
                  <a:gd name="connsiteX0" fmla="*/ 467139 w 2385391"/>
                  <a:gd name="connsiteY0" fmla="*/ 2004 h 3520457"/>
                  <a:gd name="connsiteX1" fmla="*/ 1023731 w 2385391"/>
                  <a:gd name="connsiteY1" fmla="*/ 359813 h 3520457"/>
                  <a:gd name="connsiteX2" fmla="*/ 1630018 w 2385391"/>
                  <a:gd name="connsiteY2" fmla="*/ 270361 h 3520457"/>
                  <a:gd name="connsiteX3" fmla="*/ 1789044 w 2385391"/>
                  <a:gd name="connsiteY3" fmla="*/ 717622 h 3520457"/>
                  <a:gd name="connsiteX4" fmla="*/ 2216426 w 2385391"/>
                  <a:gd name="connsiteY4" fmla="*/ 1065491 h 3520457"/>
                  <a:gd name="connsiteX5" fmla="*/ 2037522 w 2385391"/>
                  <a:gd name="connsiteY5" fmla="*/ 1641961 h 3520457"/>
                  <a:gd name="connsiteX6" fmla="*/ 2385391 w 2385391"/>
                  <a:gd name="connsiteY6" fmla="*/ 2059404 h 3520457"/>
                  <a:gd name="connsiteX7" fmla="*/ 1938131 w 2385391"/>
                  <a:gd name="connsiteY7" fmla="*/ 2645813 h 3520457"/>
                  <a:gd name="connsiteX8" fmla="*/ 1719470 w 2385391"/>
                  <a:gd name="connsiteY8" fmla="*/ 3301796 h 3520457"/>
                  <a:gd name="connsiteX9" fmla="*/ 1033670 w 2385391"/>
                  <a:gd name="connsiteY9" fmla="*/ 3351491 h 3520457"/>
                  <a:gd name="connsiteX10" fmla="*/ 357809 w 2385391"/>
                  <a:gd name="connsiteY10" fmla="*/ 3520457 h 3520457"/>
                  <a:gd name="connsiteX11" fmla="*/ 0 w 2385391"/>
                  <a:gd name="connsiteY11" fmla="*/ 2735265 h 3520457"/>
                  <a:gd name="connsiteX12" fmla="*/ 9939 w 2385391"/>
                  <a:gd name="connsiteY12" fmla="*/ 538717 h 3520457"/>
                  <a:gd name="connsiteX13" fmla="*/ 467139 w 2385391"/>
                  <a:gd name="connsiteY13" fmla="*/ 2004 h 3520457"/>
                  <a:gd name="connsiteX0" fmla="*/ 467139 w 2385391"/>
                  <a:gd name="connsiteY0" fmla="*/ 2004 h 3520457"/>
                  <a:gd name="connsiteX1" fmla="*/ 1023731 w 2385391"/>
                  <a:gd name="connsiteY1" fmla="*/ 359813 h 3520457"/>
                  <a:gd name="connsiteX2" fmla="*/ 1630018 w 2385391"/>
                  <a:gd name="connsiteY2" fmla="*/ 270361 h 3520457"/>
                  <a:gd name="connsiteX3" fmla="*/ 1789044 w 2385391"/>
                  <a:gd name="connsiteY3" fmla="*/ 717622 h 3520457"/>
                  <a:gd name="connsiteX4" fmla="*/ 2216426 w 2385391"/>
                  <a:gd name="connsiteY4" fmla="*/ 1065491 h 3520457"/>
                  <a:gd name="connsiteX5" fmla="*/ 2037522 w 2385391"/>
                  <a:gd name="connsiteY5" fmla="*/ 1641961 h 3520457"/>
                  <a:gd name="connsiteX6" fmla="*/ 2385391 w 2385391"/>
                  <a:gd name="connsiteY6" fmla="*/ 2059404 h 3520457"/>
                  <a:gd name="connsiteX7" fmla="*/ 1938131 w 2385391"/>
                  <a:gd name="connsiteY7" fmla="*/ 2645813 h 3520457"/>
                  <a:gd name="connsiteX8" fmla="*/ 1719470 w 2385391"/>
                  <a:gd name="connsiteY8" fmla="*/ 3301796 h 3520457"/>
                  <a:gd name="connsiteX9" fmla="*/ 1033670 w 2385391"/>
                  <a:gd name="connsiteY9" fmla="*/ 3351491 h 3520457"/>
                  <a:gd name="connsiteX10" fmla="*/ 357809 w 2385391"/>
                  <a:gd name="connsiteY10" fmla="*/ 3520457 h 3520457"/>
                  <a:gd name="connsiteX11" fmla="*/ 0 w 2385391"/>
                  <a:gd name="connsiteY11" fmla="*/ 2735265 h 3520457"/>
                  <a:gd name="connsiteX12" fmla="*/ 9939 w 2385391"/>
                  <a:gd name="connsiteY12" fmla="*/ 538717 h 3520457"/>
                  <a:gd name="connsiteX13" fmla="*/ 467139 w 2385391"/>
                  <a:gd name="connsiteY13" fmla="*/ 2004 h 3520457"/>
                  <a:gd name="connsiteX0" fmla="*/ 467139 w 2385391"/>
                  <a:gd name="connsiteY0" fmla="*/ 1983 h 3520436"/>
                  <a:gd name="connsiteX1" fmla="*/ 991074 w 2385391"/>
                  <a:gd name="connsiteY1" fmla="*/ 363058 h 3520436"/>
                  <a:gd name="connsiteX2" fmla="*/ 1630018 w 2385391"/>
                  <a:gd name="connsiteY2" fmla="*/ 270340 h 3520436"/>
                  <a:gd name="connsiteX3" fmla="*/ 1789044 w 2385391"/>
                  <a:gd name="connsiteY3" fmla="*/ 717601 h 3520436"/>
                  <a:gd name="connsiteX4" fmla="*/ 2216426 w 2385391"/>
                  <a:gd name="connsiteY4" fmla="*/ 1065470 h 3520436"/>
                  <a:gd name="connsiteX5" fmla="*/ 2037522 w 2385391"/>
                  <a:gd name="connsiteY5" fmla="*/ 1641940 h 3520436"/>
                  <a:gd name="connsiteX6" fmla="*/ 2385391 w 2385391"/>
                  <a:gd name="connsiteY6" fmla="*/ 2059383 h 3520436"/>
                  <a:gd name="connsiteX7" fmla="*/ 1938131 w 2385391"/>
                  <a:gd name="connsiteY7" fmla="*/ 2645792 h 3520436"/>
                  <a:gd name="connsiteX8" fmla="*/ 1719470 w 2385391"/>
                  <a:gd name="connsiteY8" fmla="*/ 3301775 h 3520436"/>
                  <a:gd name="connsiteX9" fmla="*/ 1033670 w 2385391"/>
                  <a:gd name="connsiteY9" fmla="*/ 3351470 h 3520436"/>
                  <a:gd name="connsiteX10" fmla="*/ 357809 w 2385391"/>
                  <a:gd name="connsiteY10" fmla="*/ 3520436 h 3520436"/>
                  <a:gd name="connsiteX11" fmla="*/ 0 w 2385391"/>
                  <a:gd name="connsiteY11" fmla="*/ 2735244 h 3520436"/>
                  <a:gd name="connsiteX12" fmla="*/ 9939 w 2385391"/>
                  <a:gd name="connsiteY12" fmla="*/ 538696 h 3520436"/>
                  <a:gd name="connsiteX13" fmla="*/ 467139 w 2385391"/>
                  <a:gd name="connsiteY13" fmla="*/ 1983 h 3520436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30018 w 2385391"/>
                  <a:gd name="connsiteY2" fmla="*/ 271778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30018 w 2385391"/>
                  <a:gd name="connsiteY2" fmla="*/ 271778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30018 w 2385391"/>
                  <a:gd name="connsiteY2" fmla="*/ 271778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20221 w 2385391"/>
                  <a:gd name="connsiteY2" fmla="*/ 291372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20221 w 2385391"/>
                  <a:gd name="connsiteY2" fmla="*/ 291372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620221 w 2385391"/>
                  <a:gd name="connsiteY2" fmla="*/ 291372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89044 w 2385391"/>
                  <a:gd name="connsiteY3" fmla="*/ 71903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28836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28836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28836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216426 w 2385391"/>
                  <a:gd name="connsiteY4" fmla="*/ 1066908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37522 w 2385391"/>
                  <a:gd name="connsiteY5" fmla="*/ 1643378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21194 w 2385391"/>
                  <a:gd name="connsiteY5" fmla="*/ 1656441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2021194 w 2385391"/>
                  <a:gd name="connsiteY5" fmla="*/ 1656441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95068 w 2385391"/>
                  <a:gd name="connsiteY5" fmla="*/ 1640113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82005 w 2385391"/>
                  <a:gd name="connsiteY5" fmla="*/ 1627050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82005 w 2385391"/>
                  <a:gd name="connsiteY5" fmla="*/ 1627050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85391"/>
                  <a:gd name="connsiteY0" fmla="*/ 3421 h 3521874"/>
                  <a:gd name="connsiteX1" fmla="*/ 991074 w 2385391"/>
                  <a:gd name="connsiteY1" fmla="*/ 364496 h 3521874"/>
                  <a:gd name="connsiteX2" fmla="*/ 1597361 w 2385391"/>
                  <a:gd name="connsiteY2" fmla="*/ 304435 h 3521874"/>
                  <a:gd name="connsiteX3" fmla="*/ 1762919 w 2385391"/>
                  <a:gd name="connsiteY3" fmla="*/ 741899 h 3521874"/>
                  <a:gd name="connsiteX4" fmla="*/ 2190300 w 2385391"/>
                  <a:gd name="connsiteY4" fmla="*/ 1096300 h 3521874"/>
                  <a:gd name="connsiteX5" fmla="*/ 1982005 w 2385391"/>
                  <a:gd name="connsiteY5" fmla="*/ 1627050 h 3521874"/>
                  <a:gd name="connsiteX6" fmla="*/ 2385391 w 2385391"/>
                  <a:gd name="connsiteY6" fmla="*/ 2060821 h 3521874"/>
                  <a:gd name="connsiteX7" fmla="*/ 1938131 w 2385391"/>
                  <a:gd name="connsiteY7" fmla="*/ 2647230 h 3521874"/>
                  <a:gd name="connsiteX8" fmla="*/ 1719470 w 2385391"/>
                  <a:gd name="connsiteY8" fmla="*/ 3303213 h 3521874"/>
                  <a:gd name="connsiteX9" fmla="*/ 1033670 w 2385391"/>
                  <a:gd name="connsiteY9" fmla="*/ 3352908 h 3521874"/>
                  <a:gd name="connsiteX10" fmla="*/ 357809 w 2385391"/>
                  <a:gd name="connsiteY10" fmla="*/ 3521874 h 3521874"/>
                  <a:gd name="connsiteX11" fmla="*/ 0 w 2385391"/>
                  <a:gd name="connsiteY11" fmla="*/ 2736682 h 3521874"/>
                  <a:gd name="connsiteX12" fmla="*/ 9939 w 2385391"/>
                  <a:gd name="connsiteY12" fmla="*/ 540134 h 3521874"/>
                  <a:gd name="connsiteX13" fmla="*/ 467139 w 2385391"/>
                  <a:gd name="connsiteY13" fmla="*/ 3421 h 3521874"/>
                  <a:gd name="connsiteX0" fmla="*/ 467139 w 2352734"/>
                  <a:gd name="connsiteY0" fmla="*/ 3421 h 3521874"/>
                  <a:gd name="connsiteX1" fmla="*/ 991074 w 2352734"/>
                  <a:gd name="connsiteY1" fmla="*/ 364496 h 3521874"/>
                  <a:gd name="connsiteX2" fmla="*/ 1597361 w 2352734"/>
                  <a:gd name="connsiteY2" fmla="*/ 304435 h 3521874"/>
                  <a:gd name="connsiteX3" fmla="*/ 1762919 w 2352734"/>
                  <a:gd name="connsiteY3" fmla="*/ 741899 h 3521874"/>
                  <a:gd name="connsiteX4" fmla="*/ 2190300 w 2352734"/>
                  <a:gd name="connsiteY4" fmla="*/ 1096300 h 3521874"/>
                  <a:gd name="connsiteX5" fmla="*/ 1982005 w 2352734"/>
                  <a:gd name="connsiteY5" fmla="*/ 1627050 h 3521874"/>
                  <a:gd name="connsiteX6" fmla="*/ 2352734 w 2352734"/>
                  <a:gd name="connsiteY6" fmla="*/ 2080415 h 3521874"/>
                  <a:gd name="connsiteX7" fmla="*/ 1938131 w 2352734"/>
                  <a:gd name="connsiteY7" fmla="*/ 2647230 h 3521874"/>
                  <a:gd name="connsiteX8" fmla="*/ 1719470 w 2352734"/>
                  <a:gd name="connsiteY8" fmla="*/ 3303213 h 3521874"/>
                  <a:gd name="connsiteX9" fmla="*/ 1033670 w 2352734"/>
                  <a:gd name="connsiteY9" fmla="*/ 3352908 h 3521874"/>
                  <a:gd name="connsiteX10" fmla="*/ 357809 w 2352734"/>
                  <a:gd name="connsiteY10" fmla="*/ 3521874 h 3521874"/>
                  <a:gd name="connsiteX11" fmla="*/ 0 w 2352734"/>
                  <a:gd name="connsiteY11" fmla="*/ 2736682 h 3521874"/>
                  <a:gd name="connsiteX12" fmla="*/ 9939 w 2352734"/>
                  <a:gd name="connsiteY12" fmla="*/ 540134 h 3521874"/>
                  <a:gd name="connsiteX13" fmla="*/ 467139 w 2352734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27050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38131 w 2352860"/>
                  <a:gd name="connsiteY7" fmla="*/ 2647230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15271 w 2352860"/>
                  <a:gd name="connsiteY7" fmla="*/ 2614573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915271 w 2352860"/>
                  <a:gd name="connsiteY7" fmla="*/ 2614573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882614 w 2352860"/>
                  <a:gd name="connsiteY7" fmla="*/ 2621104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882614 w 2352860"/>
                  <a:gd name="connsiteY7" fmla="*/ 2608041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860"/>
                  <a:gd name="connsiteY0" fmla="*/ 3421 h 3521874"/>
                  <a:gd name="connsiteX1" fmla="*/ 991074 w 2352860"/>
                  <a:gd name="connsiteY1" fmla="*/ 364496 h 3521874"/>
                  <a:gd name="connsiteX2" fmla="*/ 1597361 w 2352860"/>
                  <a:gd name="connsiteY2" fmla="*/ 304435 h 3521874"/>
                  <a:gd name="connsiteX3" fmla="*/ 1762919 w 2352860"/>
                  <a:gd name="connsiteY3" fmla="*/ 741899 h 3521874"/>
                  <a:gd name="connsiteX4" fmla="*/ 2190300 w 2352860"/>
                  <a:gd name="connsiteY4" fmla="*/ 1096300 h 3521874"/>
                  <a:gd name="connsiteX5" fmla="*/ 1982005 w 2352860"/>
                  <a:gd name="connsiteY5" fmla="*/ 1640112 h 3521874"/>
                  <a:gd name="connsiteX6" fmla="*/ 2352734 w 2352860"/>
                  <a:gd name="connsiteY6" fmla="*/ 2080415 h 3521874"/>
                  <a:gd name="connsiteX7" fmla="*/ 1882614 w 2352860"/>
                  <a:gd name="connsiteY7" fmla="*/ 2608041 h 3521874"/>
                  <a:gd name="connsiteX8" fmla="*/ 1719470 w 2352860"/>
                  <a:gd name="connsiteY8" fmla="*/ 3303213 h 3521874"/>
                  <a:gd name="connsiteX9" fmla="*/ 1033670 w 2352860"/>
                  <a:gd name="connsiteY9" fmla="*/ 3352908 h 3521874"/>
                  <a:gd name="connsiteX10" fmla="*/ 357809 w 2352860"/>
                  <a:gd name="connsiteY10" fmla="*/ 3521874 h 3521874"/>
                  <a:gd name="connsiteX11" fmla="*/ 0 w 2352860"/>
                  <a:gd name="connsiteY11" fmla="*/ 2736682 h 3521874"/>
                  <a:gd name="connsiteX12" fmla="*/ 9939 w 2352860"/>
                  <a:gd name="connsiteY12" fmla="*/ 540134 h 3521874"/>
                  <a:gd name="connsiteX13" fmla="*/ 467139 w 2352860"/>
                  <a:gd name="connsiteY13" fmla="*/ 3421 h 3521874"/>
                  <a:gd name="connsiteX0" fmla="*/ 467139 w 2352734"/>
                  <a:gd name="connsiteY0" fmla="*/ 3421 h 3521874"/>
                  <a:gd name="connsiteX1" fmla="*/ 991074 w 2352734"/>
                  <a:gd name="connsiteY1" fmla="*/ 364496 h 3521874"/>
                  <a:gd name="connsiteX2" fmla="*/ 1597361 w 2352734"/>
                  <a:gd name="connsiteY2" fmla="*/ 304435 h 3521874"/>
                  <a:gd name="connsiteX3" fmla="*/ 1762919 w 2352734"/>
                  <a:gd name="connsiteY3" fmla="*/ 741899 h 3521874"/>
                  <a:gd name="connsiteX4" fmla="*/ 2190300 w 2352734"/>
                  <a:gd name="connsiteY4" fmla="*/ 1096300 h 3521874"/>
                  <a:gd name="connsiteX5" fmla="*/ 1982005 w 2352734"/>
                  <a:gd name="connsiteY5" fmla="*/ 1640112 h 3521874"/>
                  <a:gd name="connsiteX6" fmla="*/ 2352734 w 2352734"/>
                  <a:gd name="connsiteY6" fmla="*/ 2080415 h 3521874"/>
                  <a:gd name="connsiteX7" fmla="*/ 1882614 w 2352734"/>
                  <a:gd name="connsiteY7" fmla="*/ 2608041 h 3521874"/>
                  <a:gd name="connsiteX8" fmla="*/ 1719470 w 2352734"/>
                  <a:gd name="connsiteY8" fmla="*/ 3303213 h 3521874"/>
                  <a:gd name="connsiteX9" fmla="*/ 1033670 w 2352734"/>
                  <a:gd name="connsiteY9" fmla="*/ 3352908 h 3521874"/>
                  <a:gd name="connsiteX10" fmla="*/ 357809 w 2352734"/>
                  <a:gd name="connsiteY10" fmla="*/ 3521874 h 3521874"/>
                  <a:gd name="connsiteX11" fmla="*/ 0 w 2352734"/>
                  <a:gd name="connsiteY11" fmla="*/ 2736682 h 3521874"/>
                  <a:gd name="connsiteX12" fmla="*/ 9939 w 2352734"/>
                  <a:gd name="connsiteY12" fmla="*/ 540134 h 3521874"/>
                  <a:gd name="connsiteX13" fmla="*/ 467139 w 2352734"/>
                  <a:gd name="connsiteY13" fmla="*/ 3421 h 3521874"/>
                  <a:gd name="connsiteX0" fmla="*/ 467139 w 2352760"/>
                  <a:gd name="connsiteY0" fmla="*/ 3421 h 3521874"/>
                  <a:gd name="connsiteX1" fmla="*/ 991074 w 2352760"/>
                  <a:gd name="connsiteY1" fmla="*/ 364496 h 3521874"/>
                  <a:gd name="connsiteX2" fmla="*/ 1597361 w 2352760"/>
                  <a:gd name="connsiteY2" fmla="*/ 304435 h 3521874"/>
                  <a:gd name="connsiteX3" fmla="*/ 1762919 w 2352760"/>
                  <a:gd name="connsiteY3" fmla="*/ 741899 h 3521874"/>
                  <a:gd name="connsiteX4" fmla="*/ 2190300 w 2352760"/>
                  <a:gd name="connsiteY4" fmla="*/ 1096300 h 3521874"/>
                  <a:gd name="connsiteX5" fmla="*/ 1982005 w 2352760"/>
                  <a:gd name="connsiteY5" fmla="*/ 1640112 h 3521874"/>
                  <a:gd name="connsiteX6" fmla="*/ 2352734 w 2352760"/>
                  <a:gd name="connsiteY6" fmla="*/ 2080415 h 3521874"/>
                  <a:gd name="connsiteX7" fmla="*/ 1882614 w 2352760"/>
                  <a:gd name="connsiteY7" fmla="*/ 2608041 h 3521874"/>
                  <a:gd name="connsiteX8" fmla="*/ 1719470 w 2352760"/>
                  <a:gd name="connsiteY8" fmla="*/ 3303213 h 3521874"/>
                  <a:gd name="connsiteX9" fmla="*/ 1033670 w 2352760"/>
                  <a:gd name="connsiteY9" fmla="*/ 3352908 h 3521874"/>
                  <a:gd name="connsiteX10" fmla="*/ 357809 w 2352760"/>
                  <a:gd name="connsiteY10" fmla="*/ 3521874 h 3521874"/>
                  <a:gd name="connsiteX11" fmla="*/ 0 w 2352760"/>
                  <a:gd name="connsiteY11" fmla="*/ 2736682 h 3521874"/>
                  <a:gd name="connsiteX12" fmla="*/ 9939 w 2352760"/>
                  <a:gd name="connsiteY12" fmla="*/ 540134 h 3521874"/>
                  <a:gd name="connsiteX13" fmla="*/ 467139 w 2352760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82614 w 2349495"/>
                  <a:gd name="connsiteY7" fmla="*/ 2608041 h 3521874"/>
                  <a:gd name="connsiteX8" fmla="*/ 1719470 w 2349495"/>
                  <a:gd name="connsiteY8" fmla="*/ 3303213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719470 w 2349495"/>
                  <a:gd name="connsiteY8" fmla="*/ 3303213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719470 w 2349495"/>
                  <a:gd name="connsiteY8" fmla="*/ 3303213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90079 w 2349495"/>
                  <a:gd name="connsiteY8" fmla="*/ 3264025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90079 w 2349495"/>
                  <a:gd name="connsiteY8" fmla="*/ 3264025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033670 w 2349495"/>
                  <a:gd name="connsiteY9" fmla="*/ 3352908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108782 w 2349495"/>
                  <a:gd name="connsiteY9" fmla="*/ 3333313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108782 w 2349495"/>
                  <a:gd name="connsiteY9" fmla="*/ 3333313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521874"/>
                  <a:gd name="connsiteX1" fmla="*/ 991074 w 2349495"/>
                  <a:gd name="connsiteY1" fmla="*/ 364496 h 3521874"/>
                  <a:gd name="connsiteX2" fmla="*/ 1597361 w 2349495"/>
                  <a:gd name="connsiteY2" fmla="*/ 304435 h 3521874"/>
                  <a:gd name="connsiteX3" fmla="*/ 1762919 w 2349495"/>
                  <a:gd name="connsiteY3" fmla="*/ 741899 h 3521874"/>
                  <a:gd name="connsiteX4" fmla="*/ 2190300 w 2349495"/>
                  <a:gd name="connsiteY4" fmla="*/ 1096300 h 3521874"/>
                  <a:gd name="connsiteX5" fmla="*/ 1982005 w 2349495"/>
                  <a:gd name="connsiteY5" fmla="*/ 1640112 h 3521874"/>
                  <a:gd name="connsiteX6" fmla="*/ 2349468 w 2349495"/>
                  <a:gd name="connsiteY6" fmla="*/ 2100010 h 3521874"/>
                  <a:gd name="connsiteX7" fmla="*/ 1869551 w 2349495"/>
                  <a:gd name="connsiteY7" fmla="*/ 2608041 h 3521874"/>
                  <a:gd name="connsiteX8" fmla="*/ 1686813 w 2349495"/>
                  <a:gd name="connsiteY8" fmla="*/ 3254228 h 3521874"/>
                  <a:gd name="connsiteX9" fmla="*/ 1108782 w 2349495"/>
                  <a:gd name="connsiteY9" fmla="*/ 3333313 h 3521874"/>
                  <a:gd name="connsiteX10" fmla="*/ 357809 w 2349495"/>
                  <a:gd name="connsiteY10" fmla="*/ 3521874 h 3521874"/>
                  <a:gd name="connsiteX11" fmla="*/ 0 w 2349495"/>
                  <a:gd name="connsiteY11" fmla="*/ 2736682 h 3521874"/>
                  <a:gd name="connsiteX12" fmla="*/ 9939 w 2349495"/>
                  <a:gd name="connsiteY12" fmla="*/ 540134 h 3521874"/>
                  <a:gd name="connsiteX13" fmla="*/ 467139 w 2349495"/>
                  <a:gd name="connsiteY13" fmla="*/ 3421 h 3521874"/>
                  <a:gd name="connsiteX0" fmla="*/ 467139 w 2349495"/>
                  <a:gd name="connsiteY0" fmla="*/ 3421 h 3484067"/>
                  <a:gd name="connsiteX1" fmla="*/ 991074 w 2349495"/>
                  <a:gd name="connsiteY1" fmla="*/ 364496 h 3484067"/>
                  <a:gd name="connsiteX2" fmla="*/ 1597361 w 2349495"/>
                  <a:gd name="connsiteY2" fmla="*/ 304435 h 3484067"/>
                  <a:gd name="connsiteX3" fmla="*/ 1762919 w 2349495"/>
                  <a:gd name="connsiteY3" fmla="*/ 741899 h 3484067"/>
                  <a:gd name="connsiteX4" fmla="*/ 2190300 w 2349495"/>
                  <a:gd name="connsiteY4" fmla="*/ 1096300 h 3484067"/>
                  <a:gd name="connsiteX5" fmla="*/ 1982005 w 2349495"/>
                  <a:gd name="connsiteY5" fmla="*/ 1640112 h 3484067"/>
                  <a:gd name="connsiteX6" fmla="*/ 2349468 w 2349495"/>
                  <a:gd name="connsiteY6" fmla="*/ 2100010 h 3484067"/>
                  <a:gd name="connsiteX7" fmla="*/ 1869551 w 2349495"/>
                  <a:gd name="connsiteY7" fmla="*/ 2608041 h 3484067"/>
                  <a:gd name="connsiteX8" fmla="*/ 1686813 w 2349495"/>
                  <a:gd name="connsiteY8" fmla="*/ 3254228 h 3484067"/>
                  <a:gd name="connsiteX9" fmla="*/ 1108782 w 2349495"/>
                  <a:gd name="connsiteY9" fmla="*/ 3333313 h 3484067"/>
                  <a:gd name="connsiteX10" fmla="*/ 364340 w 2349495"/>
                  <a:gd name="connsiteY10" fmla="*/ 3469622 h 3484067"/>
                  <a:gd name="connsiteX11" fmla="*/ 0 w 2349495"/>
                  <a:gd name="connsiteY11" fmla="*/ 2736682 h 3484067"/>
                  <a:gd name="connsiteX12" fmla="*/ 9939 w 2349495"/>
                  <a:gd name="connsiteY12" fmla="*/ 540134 h 3484067"/>
                  <a:gd name="connsiteX13" fmla="*/ 467139 w 2349495"/>
                  <a:gd name="connsiteY13" fmla="*/ 3421 h 3484067"/>
                  <a:gd name="connsiteX0" fmla="*/ 467139 w 2349495"/>
                  <a:gd name="connsiteY0" fmla="*/ 3421 h 3480224"/>
                  <a:gd name="connsiteX1" fmla="*/ 991074 w 2349495"/>
                  <a:gd name="connsiteY1" fmla="*/ 364496 h 3480224"/>
                  <a:gd name="connsiteX2" fmla="*/ 1597361 w 2349495"/>
                  <a:gd name="connsiteY2" fmla="*/ 304435 h 3480224"/>
                  <a:gd name="connsiteX3" fmla="*/ 1762919 w 2349495"/>
                  <a:gd name="connsiteY3" fmla="*/ 741899 h 3480224"/>
                  <a:gd name="connsiteX4" fmla="*/ 2190300 w 2349495"/>
                  <a:gd name="connsiteY4" fmla="*/ 1096300 h 3480224"/>
                  <a:gd name="connsiteX5" fmla="*/ 1982005 w 2349495"/>
                  <a:gd name="connsiteY5" fmla="*/ 1640112 h 3480224"/>
                  <a:gd name="connsiteX6" fmla="*/ 2349468 w 2349495"/>
                  <a:gd name="connsiteY6" fmla="*/ 2100010 h 3480224"/>
                  <a:gd name="connsiteX7" fmla="*/ 1869551 w 2349495"/>
                  <a:gd name="connsiteY7" fmla="*/ 2608041 h 3480224"/>
                  <a:gd name="connsiteX8" fmla="*/ 1686813 w 2349495"/>
                  <a:gd name="connsiteY8" fmla="*/ 3254228 h 3480224"/>
                  <a:gd name="connsiteX9" fmla="*/ 1108782 w 2349495"/>
                  <a:gd name="connsiteY9" fmla="*/ 3333313 h 3480224"/>
                  <a:gd name="connsiteX10" fmla="*/ 370871 w 2349495"/>
                  <a:gd name="connsiteY10" fmla="*/ 3459825 h 3480224"/>
                  <a:gd name="connsiteX11" fmla="*/ 0 w 2349495"/>
                  <a:gd name="connsiteY11" fmla="*/ 2736682 h 3480224"/>
                  <a:gd name="connsiteX12" fmla="*/ 9939 w 2349495"/>
                  <a:gd name="connsiteY12" fmla="*/ 540134 h 3480224"/>
                  <a:gd name="connsiteX13" fmla="*/ 467139 w 2349495"/>
                  <a:gd name="connsiteY13" fmla="*/ 3421 h 3480224"/>
                  <a:gd name="connsiteX0" fmla="*/ 467139 w 2349495"/>
                  <a:gd name="connsiteY0" fmla="*/ 3421 h 3552207"/>
                  <a:gd name="connsiteX1" fmla="*/ 991074 w 2349495"/>
                  <a:gd name="connsiteY1" fmla="*/ 364496 h 3552207"/>
                  <a:gd name="connsiteX2" fmla="*/ 1597361 w 2349495"/>
                  <a:gd name="connsiteY2" fmla="*/ 304435 h 3552207"/>
                  <a:gd name="connsiteX3" fmla="*/ 1762919 w 2349495"/>
                  <a:gd name="connsiteY3" fmla="*/ 741899 h 3552207"/>
                  <a:gd name="connsiteX4" fmla="*/ 2190300 w 2349495"/>
                  <a:gd name="connsiteY4" fmla="*/ 1096300 h 3552207"/>
                  <a:gd name="connsiteX5" fmla="*/ 1982005 w 2349495"/>
                  <a:gd name="connsiteY5" fmla="*/ 1640112 h 3552207"/>
                  <a:gd name="connsiteX6" fmla="*/ 2349468 w 2349495"/>
                  <a:gd name="connsiteY6" fmla="*/ 2100010 h 3552207"/>
                  <a:gd name="connsiteX7" fmla="*/ 1869551 w 2349495"/>
                  <a:gd name="connsiteY7" fmla="*/ 2608041 h 3552207"/>
                  <a:gd name="connsiteX8" fmla="*/ 1686813 w 2349495"/>
                  <a:gd name="connsiteY8" fmla="*/ 3254228 h 3552207"/>
                  <a:gd name="connsiteX9" fmla="*/ 1108782 w 2349495"/>
                  <a:gd name="connsiteY9" fmla="*/ 3333313 h 3552207"/>
                  <a:gd name="connsiteX10" fmla="*/ 370871 w 2349495"/>
                  <a:gd name="connsiteY10" fmla="*/ 3459825 h 3552207"/>
                  <a:gd name="connsiteX11" fmla="*/ 0 w 2349495"/>
                  <a:gd name="connsiteY11" fmla="*/ 2736682 h 3552207"/>
                  <a:gd name="connsiteX12" fmla="*/ 9939 w 2349495"/>
                  <a:gd name="connsiteY12" fmla="*/ 540134 h 3552207"/>
                  <a:gd name="connsiteX13" fmla="*/ 467139 w 2349495"/>
                  <a:gd name="connsiteY13" fmla="*/ 3421 h 3552207"/>
                  <a:gd name="connsiteX0" fmla="*/ 467139 w 2349495"/>
                  <a:gd name="connsiteY0" fmla="*/ 3421 h 3552207"/>
                  <a:gd name="connsiteX1" fmla="*/ 991074 w 2349495"/>
                  <a:gd name="connsiteY1" fmla="*/ 364496 h 3552207"/>
                  <a:gd name="connsiteX2" fmla="*/ 1597361 w 2349495"/>
                  <a:gd name="connsiteY2" fmla="*/ 304435 h 3552207"/>
                  <a:gd name="connsiteX3" fmla="*/ 1762919 w 2349495"/>
                  <a:gd name="connsiteY3" fmla="*/ 741899 h 3552207"/>
                  <a:gd name="connsiteX4" fmla="*/ 2190300 w 2349495"/>
                  <a:gd name="connsiteY4" fmla="*/ 1096300 h 3552207"/>
                  <a:gd name="connsiteX5" fmla="*/ 1982005 w 2349495"/>
                  <a:gd name="connsiteY5" fmla="*/ 1640112 h 3552207"/>
                  <a:gd name="connsiteX6" fmla="*/ 2349468 w 2349495"/>
                  <a:gd name="connsiteY6" fmla="*/ 2100010 h 3552207"/>
                  <a:gd name="connsiteX7" fmla="*/ 1869551 w 2349495"/>
                  <a:gd name="connsiteY7" fmla="*/ 2608041 h 3552207"/>
                  <a:gd name="connsiteX8" fmla="*/ 1686813 w 2349495"/>
                  <a:gd name="connsiteY8" fmla="*/ 3254228 h 3552207"/>
                  <a:gd name="connsiteX9" fmla="*/ 1108782 w 2349495"/>
                  <a:gd name="connsiteY9" fmla="*/ 3333313 h 3552207"/>
                  <a:gd name="connsiteX10" fmla="*/ 370871 w 2349495"/>
                  <a:gd name="connsiteY10" fmla="*/ 3459825 h 3552207"/>
                  <a:gd name="connsiteX11" fmla="*/ 0 w 2349495"/>
                  <a:gd name="connsiteY11" fmla="*/ 2736682 h 3552207"/>
                  <a:gd name="connsiteX12" fmla="*/ 9939 w 2349495"/>
                  <a:gd name="connsiteY12" fmla="*/ 540134 h 3552207"/>
                  <a:gd name="connsiteX13" fmla="*/ 467139 w 2349495"/>
                  <a:gd name="connsiteY13" fmla="*/ 3421 h 3552207"/>
                  <a:gd name="connsiteX0" fmla="*/ 467233 w 2349589"/>
                  <a:gd name="connsiteY0" fmla="*/ 3421 h 3552207"/>
                  <a:gd name="connsiteX1" fmla="*/ 991168 w 2349589"/>
                  <a:gd name="connsiteY1" fmla="*/ 364496 h 3552207"/>
                  <a:gd name="connsiteX2" fmla="*/ 1597455 w 2349589"/>
                  <a:gd name="connsiteY2" fmla="*/ 304435 h 3552207"/>
                  <a:gd name="connsiteX3" fmla="*/ 1763013 w 2349589"/>
                  <a:gd name="connsiteY3" fmla="*/ 741899 h 3552207"/>
                  <a:gd name="connsiteX4" fmla="*/ 2190394 w 2349589"/>
                  <a:gd name="connsiteY4" fmla="*/ 1096300 h 3552207"/>
                  <a:gd name="connsiteX5" fmla="*/ 1982099 w 2349589"/>
                  <a:gd name="connsiteY5" fmla="*/ 1640112 h 3552207"/>
                  <a:gd name="connsiteX6" fmla="*/ 2349562 w 2349589"/>
                  <a:gd name="connsiteY6" fmla="*/ 2100010 h 3552207"/>
                  <a:gd name="connsiteX7" fmla="*/ 1869645 w 2349589"/>
                  <a:gd name="connsiteY7" fmla="*/ 2608041 h 3552207"/>
                  <a:gd name="connsiteX8" fmla="*/ 1686907 w 2349589"/>
                  <a:gd name="connsiteY8" fmla="*/ 3254228 h 3552207"/>
                  <a:gd name="connsiteX9" fmla="*/ 1108876 w 2349589"/>
                  <a:gd name="connsiteY9" fmla="*/ 3333313 h 3552207"/>
                  <a:gd name="connsiteX10" fmla="*/ 370965 w 2349589"/>
                  <a:gd name="connsiteY10" fmla="*/ 3459825 h 3552207"/>
                  <a:gd name="connsiteX11" fmla="*/ 94 w 2349589"/>
                  <a:gd name="connsiteY11" fmla="*/ 2736682 h 3552207"/>
                  <a:gd name="connsiteX12" fmla="*/ 10033 w 2349589"/>
                  <a:gd name="connsiteY12" fmla="*/ 540134 h 3552207"/>
                  <a:gd name="connsiteX13" fmla="*/ 467233 w 2349589"/>
                  <a:gd name="connsiteY13" fmla="*/ 3421 h 3552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49589" h="3552207">
                    <a:moveTo>
                      <a:pt x="467233" y="3421"/>
                    </a:moveTo>
                    <a:cubicBezTo>
                      <a:pt x="734407" y="-24266"/>
                      <a:pt x="981985" y="117864"/>
                      <a:pt x="991168" y="364496"/>
                    </a:cubicBezTo>
                    <a:cubicBezTo>
                      <a:pt x="1194352" y="121319"/>
                      <a:pt x="1498773" y="227572"/>
                      <a:pt x="1597455" y="304435"/>
                    </a:cubicBezTo>
                    <a:cubicBezTo>
                      <a:pt x="1689652" y="352285"/>
                      <a:pt x="1788382" y="579749"/>
                      <a:pt x="1763013" y="741899"/>
                    </a:cubicBezTo>
                    <a:cubicBezTo>
                      <a:pt x="1943573" y="782744"/>
                      <a:pt x="2133931" y="882371"/>
                      <a:pt x="2190394" y="1096300"/>
                    </a:cubicBezTo>
                    <a:cubicBezTo>
                      <a:pt x="2247236" y="1330910"/>
                      <a:pt x="2127731" y="1529599"/>
                      <a:pt x="1982099" y="1640112"/>
                    </a:cubicBezTo>
                    <a:cubicBezTo>
                      <a:pt x="2152484" y="1693262"/>
                      <a:pt x="2352260" y="1890106"/>
                      <a:pt x="2349562" y="2100010"/>
                    </a:cubicBezTo>
                    <a:cubicBezTo>
                      <a:pt x="2319129" y="2527345"/>
                      <a:pt x="2047035" y="2618311"/>
                      <a:pt x="1869645" y="2608041"/>
                    </a:cubicBezTo>
                    <a:cubicBezTo>
                      <a:pt x="1950246" y="2898548"/>
                      <a:pt x="1812046" y="3097616"/>
                      <a:pt x="1686907" y="3254228"/>
                    </a:cubicBezTo>
                    <a:cubicBezTo>
                      <a:pt x="1508381" y="3391624"/>
                      <a:pt x="1336387" y="3401657"/>
                      <a:pt x="1108876" y="3333313"/>
                    </a:cubicBezTo>
                    <a:cubicBezTo>
                      <a:pt x="969586" y="3611704"/>
                      <a:pt x="680072" y="3589648"/>
                      <a:pt x="370965" y="3459825"/>
                    </a:cubicBezTo>
                    <a:cubicBezTo>
                      <a:pt x="103649" y="3346140"/>
                      <a:pt x="-3644" y="3069170"/>
                      <a:pt x="94" y="2736682"/>
                    </a:cubicBezTo>
                    <a:lnTo>
                      <a:pt x="10033" y="540134"/>
                    </a:lnTo>
                    <a:cubicBezTo>
                      <a:pt x="2413" y="246930"/>
                      <a:pt x="200533" y="45165"/>
                      <a:pt x="467233" y="3421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52" name="그룹 96">
                <a:extLst>
                  <a:ext uri="{FF2B5EF4-FFF2-40B4-BE49-F238E27FC236}">
                    <a16:creationId xmlns:a16="http://schemas.microsoft.com/office/drawing/2014/main" id="{234DCC77-C9C3-465B-9FD5-673DBFFFDA18}"/>
                  </a:ext>
                </a:extLst>
              </p:cNvPr>
              <p:cNvGrpSpPr/>
              <p:nvPr/>
            </p:nvGrpSpPr>
            <p:grpSpPr>
              <a:xfrm flipH="1">
                <a:off x="3326867" y="66818"/>
                <a:ext cx="2194998" cy="3306170"/>
                <a:chOff x="6150565" y="3254095"/>
                <a:chExt cx="979312" cy="1475068"/>
              </a:xfrm>
            </p:grpSpPr>
            <p:sp>
              <p:nvSpPr>
                <p:cNvPr id="153" name="자유형: 도형 97">
                  <a:extLst>
                    <a:ext uri="{FF2B5EF4-FFF2-40B4-BE49-F238E27FC236}">
                      <a16:creationId xmlns:a16="http://schemas.microsoft.com/office/drawing/2014/main" id="{5E4134E9-A03C-4DD9-B51E-07EE1AD161D5}"/>
                    </a:ext>
                  </a:extLst>
                </p:cNvPr>
                <p:cNvSpPr/>
                <p:nvPr/>
              </p:nvSpPr>
              <p:spPr>
                <a:xfrm>
                  <a:off x="6154072" y="3254095"/>
                  <a:ext cx="734589" cy="517434"/>
                </a:xfrm>
                <a:custGeom>
                  <a:avLst/>
                  <a:gdLst>
                    <a:gd name="connsiteX0" fmla="*/ 182319 w 931229"/>
                    <a:gd name="connsiteY0" fmla="*/ 476834 h 617079"/>
                    <a:gd name="connsiteX1" fmla="*/ 423541 w 931229"/>
                    <a:gd name="connsiteY1" fmla="*/ 339394 h 617079"/>
                    <a:gd name="connsiteX2" fmla="*/ 516103 w 931229"/>
                    <a:gd name="connsiteY2" fmla="*/ 617079 h 617079"/>
                    <a:gd name="connsiteX3" fmla="*/ 0 w 931229"/>
                    <a:gd name="connsiteY3" fmla="*/ 448785 h 617079"/>
                    <a:gd name="connsiteX4" fmla="*/ 274881 w 931229"/>
                    <a:gd name="connsiteY4" fmla="*/ 0 h 617079"/>
                    <a:gd name="connsiteX5" fmla="*/ 504883 w 931229"/>
                    <a:gd name="connsiteY5" fmla="*/ 235612 h 617079"/>
                    <a:gd name="connsiteX6" fmla="*/ 765740 w 931229"/>
                    <a:gd name="connsiteY6" fmla="*/ 159879 h 617079"/>
                    <a:gd name="connsiteX7" fmla="*/ 931229 w 931229"/>
                    <a:gd name="connsiteY7" fmla="*/ 403906 h 617079"/>
                    <a:gd name="connsiteX0" fmla="*/ 182319 w 931922"/>
                    <a:gd name="connsiteY0" fmla="*/ 476834 h 617079"/>
                    <a:gd name="connsiteX1" fmla="*/ 423541 w 931922"/>
                    <a:gd name="connsiteY1" fmla="*/ 339394 h 617079"/>
                    <a:gd name="connsiteX2" fmla="*/ 516103 w 931922"/>
                    <a:gd name="connsiteY2" fmla="*/ 617079 h 617079"/>
                    <a:gd name="connsiteX3" fmla="*/ 0 w 931922"/>
                    <a:gd name="connsiteY3" fmla="*/ 448785 h 617079"/>
                    <a:gd name="connsiteX4" fmla="*/ 274881 w 931922"/>
                    <a:gd name="connsiteY4" fmla="*/ 0 h 617079"/>
                    <a:gd name="connsiteX5" fmla="*/ 504883 w 931922"/>
                    <a:gd name="connsiteY5" fmla="*/ 235612 h 617079"/>
                    <a:gd name="connsiteX6" fmla="*/ 765740 w 931922"/>
                    <a:gd name="connsiteY6" fmla="*/ 159879 h 617079"/>
                    <a:gd name="connsiteX7" fmla="*/ 931229 w 931922"/>
                    <a:gd name="connsiteY7" fmla="*/ 403906 h 617079"/>
                    <a:gd name="connsiteX0" fmla="*/ 182319 w 931922"/>
                    <a:gd name="connsiteY0" fmla="*/ 476834 h 617079"/>
                    <a:gd name="connsiteX1" fmla="*/ 423541 w 931922"/>
                    <a:gd name="connsiteY1" fmla="*/ 339394 h 617079"/>
                    <a:gd name="connsiteX2" fmla="*/ 516103 w 931922"/>
                    <a:gd name="connsiteY2" fmla="*/ 617079 h 617079"/>
                    <a:gd name="connsiteX3" fmla="*/ 0 w 931922"/>
                    <a:gd name="connsiteY3" fmla="*/ 448785 h 617079"/>
                    <a:gd name="connsiteX4" fmla="*/ 274881 w 931922"/>
                    <a:gd name="connsiteY4" fmla="*/ 0 h 617079"/>
                    <a:gd name="connsiteX5" fmla="*/ 504883 w 931922"/>
                    <a:gd name="connsiteY5" fmla="*/ 235612 h 617079"/>
                    <a:gd name="connsiteX6" fmla="*/ 765740 w 931922"/>
                    <a:gd name="connsiteY6" fmla="*/ 159879 h 617079"/>
                    <a:gd name="connsiteX7" fmla="*/ 931229 w 931922"/>
                    <a:gd name="connsiteY7" fmla="*/ 403906 h 617079"/>
                    <a:gd name="connsiteX0" fmla="*/ 182319 w 931968"/>
                    <a:gd name="connsiteY0" fmla="*/ 476834 h 617079"/>
                    <a:gd name="connsiteX1" fmla="*/ 423541 w 931968"/>
                    <a:gd name="connsiteY1" fmla="*/ 339394 h 617079"/>
                    <a:gd name="connsiteX2" fmla="*/ 516103 w 931968"/>
                    <a:gd name="connsiteY2" fmla="*/ 617079 h 617079"/>
                    <a:gd name="connsiteX3" fmla="*/ 0 w 931968"/>
                    <a:gd name="connsiteY3" fmla="*/ 448785 h 617079"/>
                    <a:gd name="connsiteX4" fmla="*/ 274881 w 931968"/>
                    <a:gd name="connsiteY4" fmla="*/ 0 h 617079"/>
                    <a:gd name="connsiteX5" fmla="*/ 504883 w 931968"/>
                    <a:gd name="connsiteY5" fmla="*/ 235612 h 617079"/>
                    <a:gd name="connsiteX6" fmla="*/ 765740 w 931968"/>
                    <a:gd name="connsiteY6" fmla="*/ 159879 h 617079"/>
                    <a:gd name="connsiteX7" fmla="*/ 931229 w 93196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504883 w 932698"/>
                    <a:gd name="connsiteY5" fmla="*/ 235612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504883 w 932698"/>
                    <a:gd name="connsiteY5" fmla="*/ 235612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477341 w 932698"/>
                    <a:gd name="connsiteY5" fmla="*/ 243874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477341 w 932698"/>
                    <a:gd name="connsiteY5" fmla="*/ 243874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2698"/>
                    <a:gd name="connsiteY0" fmla="*/ 476834 h 617079"/>
                    <a:gd name="connsiteX1" fmla="*/ 423541 w 932698"/>
                    <a:gd name="connsiteY1" fmla="*/ 339394 h 617079"/>
                    <a:gd name="connsiteX2" fmla="*/ 516103 w 932698"/>
                    <a:gd name="connsiteY2" fmla="*/ 617079 h 617079"/>
                    <a:gd name="connsiteX3" fmla="*/ 0 w 932698"/>
                    <a:gd name="connsiteY3" fmla="*/ 448785 h 617079"/>
                    <a:gd name="connsiteX4" fmla="*/ 274881 w 932698"/>
                    <a:gd name="connsiteY4" fmla="*/ 0 h 617079"/>
                    <a:gd name="connsiteX5" fmla="*/ 477341 w 932698"/>
                    <a:gd name="connsiteY5" fmla="*/ 243874 h 617079"/>
                    <a:gd name="connsiteX6" fmla="*/ 765740 w 932698"/>
                    <a:gd name="connsiteY6" fmla="*/ 159879 h 617079"/>
                    <a:gd name="connsiteX7" fmla="*/ 931229 w 932698"/>
                    <a:gd name="connsiteY7" fmla="*/ 403906 h 617079"/>
                    <a:gd name="connsiteX0" fmla="*/ 182319 w 933062"/>
                    <a:gd name="connsiteY0" fmla="*/ 476834 h 617079"/>
                    <a:gd name="connsiteX1" fmla="*/ 423541 w 933062"/>
                    <a:gd name="connsiteY1" fmla="*/ 339394 h 617079"/>
                    <a:gd name="connsiteX2" fmla="*/ 516103 w 933062"/>
                    <a:gd name="connsiteY2" fmla="*/ 617079 h 617079"/>
                    <a:gd name="connsiteX3" fmla="*/ 0 w 933062"/>
                    <a:gd name="connsiteY3" fmla="*/ 448785 h 617079"/>
                    <a:gd name="connsiteX4" fmla="*/ 274881 w 933062"/>
                    <a:gd name="connsiteY4" fmla="*/ 0 h 617079"/>
                    <a:gd name="connsiteX5" fmla="*/ 477341 w 933062"/>
                    <a:gd name="connsiteY5" fmla="*/ 243874 h 617079"/>
                    <a:gd name="connsiteX6" fmla="*/ 765740 w 933062"/>
                    <a:gd name="connsiteY6" fmla="*/ 159879 h 617079"/>
                    <a:gd name="connsiteX7" fmla="*/ 931229 w 933062"/>
                    <a:gd name="connsiteY7" fmla="*/ 403906 h 617079"/>
                    <a:gd name="connsiteX0" fmla="*/ 182319 w 933062"/>
                    <a:gd name="connsiteY0" fmla="*/ 476834 h 617079"/>
                    <a:gd name="connsiteX1" fmla="*/ 423541 w 933062"/>
                    <a:gd name="connsiteY1" fmla="*/ 339394 h 617079"/>
                    <a:gd name="connsiteX2" fmla="*/ 516103 w 933062"/>
                    <a:gd name="connsiteY2" fmla="*/ 617079 h 617079"/>
                    <a:gd name="connsiteX3" fmla="*/ 0 w 933062"/>
                    <a:gd name="connsiteY3" fmla="*/ 448785 h 617079"/>
                    <a:gd name="connsiteX4" fmla="*/ 274881 w 933062"/>
                    <a:gd name="connsiteY4" fmla="*/ 0 h 617079"/>
                    <a:gd name="connsiteX5" fmla="*/ 477341 w 933062"/>
                    <a:gd name="connsiteY5" fmla="*/ 243874 h 617079"/>
                    <a:gd name="connsiteX6" fmla="*/ 765740 w 933062"/>
                    <a:gd name="connsiteY6" fmla="*/ 159879 h 617079"/>
                    <a:gd name="connsiteX7" fmla="*/ 931229 w 933062"/>
                    <a:gd name="connsiteY7" fmla="*/ 403906 h 617079"/>
                    <a:gd name="connsiteX0" fmla="*/ 182319 w 934161"/>
                    <a:gd name="connsiteY0" fmla="*/ 476834 h 617079"/>
                    <a:gd name="connsiteX1" fmla="*/ 423541 w 934161"/>
                    <a:gd name="connsiteY1" fmla="*/ 339394 h 617079"/>
                    <a:gd name="connsiteX2" fmla="*/ 516103 w 934161"/>
                    <a:gd name="connsiteY2" fmla="*/ 617079 h 617079"/>
                    <a:gd name="connsiteX3" fmla="*/ 0 w 934161"/>
                    <a:gd name="connsiteY3" fmla="*/ 448785 h 617079"/>
                    <a:gd name="connsiteX4" fmla="*/ 274881 w 934161"/>
                    <a:gd name="connsiteY4" fmla="*/ 0 h 617079"/>
                    <a:gd name="connsiteX5" fmla="*/ 477341 w 934161"/>
                    <a:gd name="connsiteY5" fmla="*/ 243874 h 617079"/>
                    <a:gd name="connsiteX6" fmla="*/ 787773 w 934161"/>
                    <a:gd name="connsiteY6" fmla="*/ 162633 h 617079"/>
                    <a:gd name="connsiteX7" fmla="*/ 931229 w 934161"/>
                    <a:gd name="connsiteY7" fmla="*/ 403906 h 617079"/>
                    <a:gd name="connsiteX0" fmla="*/ 182319 w 933800"/>
                    <a:gd name="connsiteY0" fmla="*/ 476834 h 617079"/>
                    <a:gd name="connsiteX1" fmla="*/ 423541 w 933800"/>
                    <a:gd name="connsiteY1" fmla="*/ 339394 h 617079"/>
                    <a:gd name="connsiteX2" fmla="*/ 516103 w 933800"/>
                    <a:gd name="connsiteY2" fmla="*/ 617079 h 617079"/>
                    <a:gd name="connsiteX3" fmla="*/ 0 w 933800"/>
                    <a:gd name="connsiteY3" fmla="*/ 448785 h 617079"/>
                    <a:gd name="connsiteX4" fmla="*/ 274881 w 933800"/>
                    <a:gd name="connsiteY4" fmla="*/ 0 h 617079"/>
                    <a:gd name="connsiteX5" fmla="*/ 477341 w 933800"/>
                    <a:gd name="connsiteY5" fmla="*/ 243874 h 617079"/>
                    <a:gd name="connsiteX6" fmla="*/ 782265 w 933800"/>
                    <a:gd name="connsiteY6" fmla="*/ 143353 h 617079"/>
                    <a:gd name="connsiteX7" fmla="*/ 931229 w 933800"/>
                    <a:gd name="connsiteY7" fmla="*/ 403906 h 617079"/>
                    <a:gd name="connsiteX0" fmla="*/ 182319 w 933800"/>
                    <a:gd name="connsiteY0" fmla="*/ 476834 h 617079"/>
                    <a:gd name="connsiteX1" fmla="*/ 423541 w 933800"/>
                    <a:gd name="connsiteY1" fmla="*/ 339394 h 617079"/>
                    <a:gd name="connsiteX2" fmla="*/ 516103 w 933800"/>
                    <a:gd name="connsiteY2" fmla="*/ 617079 h 617079"/>
                    <a:gd name="connsiteX3" fmla="*/ 0 w 933800"/>
                    <a:gd name="connsiteY3" fmla="*/ 448785 h 617079"/>
                    <a:gd name="connsiteX4" fmla="*/ 274881 w 933800"/>
                    <a:gd name="connsiteY4" fmla="*/ 0 h 617079"/>
                    <a:gd name="connsiteX5" fmla="*/ 477341 w 933800"/>
                    <a:gd name="connsiteY5" fmla="*/ 243874 h 617079"/>
                    <a:gd name="connsiteX6" fmla="*/ 782265 w 933800"/>
                    <a:gd name="connsiteY6" fmla="*/ 143353 h 617079"/>
                    <a:gd name="connsiteX7" fmla="*/ 931229 w 933800"/>
                    <a:gd name="connsiteY7" fmla="*/ 403906 h 617079"/>
                    <a:gd name="connsiteX0" fmla="*/ 182319 w 935016"/>
                    <a:gd name="connsiteY0" fmla="*/ 476834 h 617079"/>
                    <a:gd name="connsiteX1" fmla="*/ 423541 w 935016"/>
                    <a:gd name="connsiteY1" fmla="*/ 339394 h 617079"/>
                    <a:gd name="connsiteX2" fmla="*/ 516103 w 935016"/>
                    <a:gd name="connsiteY2" fmla="*/ 617079 h 617079"/>
                    <a:gd name="connsiteX3" fmla="*/ 0 w 935016"/>
                    <a:gd name="connsiteY3" fmla="*/ 448785 h 617079"/>
                    <a:gd name="connsiteX4" fmla="*/ 274881 w 935016"/>
                    <a:gd name="connsiteY4" fmla="*/ 0 h 617079"/>
                    <a:gd name="connsiteX5" fmla="*/ 477341 w 935016"/>
                    <a:gd name="connsiteY5" fmla="*/ 243874 h 617079"/>
                    <a:gd name="connsiteX6" fmla="*/ 782265 w 935016"/>
                    <a:gd name="connsiteY6" fmla="*/ 143353 h 617079"/>
                    <a:gd name="connsiteX7" fmla="*/ 931229 w 935016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74881 w 932773"/>
                    <a:gd name="connsiteY4" fmla="*/ 0 h 617079"/>
                    <a:gd name="connsiteX5" fmla="*/ 477341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74881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74881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39076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39076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6834 h 617079"/>
                    <a:gd name="connsiteX1" fmla="*/ 423541 w 932773"/>
                    <a:gd name="connsiteY1" fmla="*/ 339394 h 617079"/>
                    <a:gd name="connsiteX2" fmla="*/ 516103 w 932773"/>
                    <a:gd name="connsiteY2" fmla="*/ 617079 h 617079"/>
                    <a:gd name="connsiteX3" fmla="*/ 0 w 932773"/>
                    <a:gd name="connsiteY3" fmla="*/ 448785 h 617079"/>
                    <a:gd name="connsiteX4" fmla="*/ 239076 w 932773"/>
                    <a:gd name="connsiteY4" fmla="*/ 0 h 617079"/>
                    <a:gd name="connsiteX5" fmla="*/ 491112 w 932773"/>
                    <a:gd name="connsiteY5" fmla="*/ 243874 h 617079"/>
                    <a:gd name="connsiteX6" fmla="*/ 782265 w 932773"/>
                    <a:gd name="connsiteY6" fmla="*/ 143353 h 617079"/>
                    <a:gd name="connsiteX7" fmla="*/ 931229 w 932773"/>
                    <a:gd name="connsiteY7" fmla="*/ 403906 h 617079"/>
                    <a:gd name="connsiteX0" fmla="*/ 182319 w 932773"/>
                    <a:gd name="connsiteY0" fmla="*/ 478537 h 618782"/>
                    <a:gd name="connsiteX1" fmla="*/ 423541 w 932773"/>
                    <a:gd name="connsiteY1" fmla="*/ 341097 h 618782"/>
                    <a:gd name="connsiteX2" fmla="*/ 516103 w 932773"/>
                    <a:gd name="connsiteY2" fmla="*/ 618782 h 618782"/>
                    <a:gd name="connsiteX3" fmla="*/ 0 w 932773"/>
                    <a:gd name="connsiteY3" fmla="*/ 450488 h 618782"/>
                    <a:gd name="connsiteX4" fmla="*/ 239076 w 932773"/>
                    <a:gd name="connsiteY4" fmla="*/ 1703 h 618782"/>
                    <a:gd name="connsiteX5" fmla="*/ 491112 w 932773"/>
                    <a:gd name="connsiteY5" fmla="*/ 245577 h 618782"/>
                    <a:gd name="connsiteX6" fmla="*/ 782265 w 932773"/>
                    <a:gd name="connsiteY6" fmla="*/ 145056 h 618782"/>
                    <a:gd name="connsiteX7" fmla="*/ 931229 w 932773"/>
                    <a:gd name="connsiteY7" fmla="*/ 405609 h 618782"/>
                    <a:gd name="connsiteX0" fmla="*/ 182319 w 932773"/>
                    <a:gd name="connsiteY0" fmla="*/ 478537 h 618782"/>
                    <a:gd name="connsiteX1" fmla="*/ 423541 w 932773"/>
                    <a:gd name="connsiteY1" fmla="*/ 341097 h 618782"/>
                    <a:gd name="connsiteX2" fmla="*/ 516103 w 932773"/>
                    <a:gd name="connsiteY2" fmla="*/ 618782 h 618782"/>
                    <a:gd name="connsiteX3" fmla="*/ 0 w 932773"/>
                    <a:gd name="connsiteY3" fmla="*/ 450488 h 618782"/>
                    <a:gd name="connsiteX4" fmla="*/ 239076 w 932773"/>
                    <a:gd name="connsiteY4" fmla="*/ 1703 h 618782"/>
                    <a:gd name="connsiteX5" fmla="*/ 491112 w 932773"/>
                    <a:gd name="connsiteY5" fmla="*/ 245577 h 618782"/>
                    <a:gd name="connsiteX6" fmla="*/ 782265 w 932773"/>
                    <a:gd name="connsiteY6" fmla="*/ 145056 h 618782"/>
                    <a:gd name="connsiteX7" fmla="*/ 931229 w 932773"/>
                    <a:gd name="connsiteY7" fmla="*/ 405609 h 618782"/>
                    <a:gd name="connsiteX0" fmla="*/ 160286 w 910740"/>
                    <a:gd name="connsiteY0" fmla="*/ 478537 h 618782"/>
                    <a:gd name="connsiteX1" fmla="*/ 401508 w 910740"/>
                    <a:gd name="connsiteY1" fmla="*/ 341097 h 618782"/>
                    <a:gd name="connsiteX2" fmla="*/ 494070 w 910740"/>
                    <a:gd name="connsiteY2" fmla="*/ 618782 h 618782"/>
                    <a:gd name="connsiteX3" fmla="*/ 0 w 910740"/>
                    <a:gd name="connsiteY3" fmla="*/ 450488 h 618782"/>
                    <a:gd name="connsiteX4" fmla="*/ 217043 w 910740"/>
                    <a:gd name="connsiteY4" fmla="*/ 1703 h 618782"/>
                    <a:gd name="connsiteX5" fmla="*/ 469079 w 910740"/>
                    <a:gd name="connsiteY5" fmla="*/ 245577 h 618782"/>
                    <a:gd name="connsiteX6" fmla="*/ 760232 w 910740"/>
                    <a:gd name="connsiteY6" fmla="*/ 145056 h 618782"/>
                    <a:gd name="connsiteX7" fmla="*/ 909196 w 910740"/>
                    <a:gd name="connsiteY7" fmla="*/ 405609 h 618782"/>
                    <a:gd name="connsiteX0" fmla="*/ 205095 w 955549"/>
                    <a:gd name="connsiteY0" fmla="*/ 478537 h 618782"/>
                    <a:gd name="connsiteX1" fmla="*/ 446317 w 955549"/>
                    <a:gd name="connsiteY1" fmla="*/ 341097 h 618782"/>
                    <a:gd name="connsiteX2" fmla="*/ 538879 w 955549"/>
                    <a:gd name="connsiteY2" fmla="*/ 618782 h 618782"/>
                    <a:gd name="connsiteX3" fmla="*/ 44809 w 955549"/>
                    <a:gd name="connsiteY3" fmla="*/ 450488 h 618782"/>
                    <a:gd name="connsiteX4" fmla="*/ 261852 w 955549"/>
                    <a:gd name="connsiteY4" fmla="*/ 1703 h 618782"/>
                    <a:gd name="connsiteX5" fmla="*/ 513888 w 955549"/>
                    <a:gd name="connsiteY5" fmla="*/ 245577 h 618782"/>
                    <a:gd name="connsiteX6" fmla="*/ 805041 w 955549"/>
                    <a:gd name="connsiteY6" fmla="*/ 145056 h 618782"/>
                    <a:gd name="connsiteX7" fmla="*/ 954005 w 955549"/>
                    <a:gd name="connsiteY7" fmla="*/ 405609 h 618782"/>
                    <a:gd name="connsiteX0" fmla="*/ 205095 w 955549"/>
                    <a:gd name="connsiteY0" fmla="*/ 478537 h 618782"/>
                    <a:gd name="connsiteX1" fmla="*/ 446317 w 955549"/>
                    <a:gd name="connsiteY1" fmla="*/ 341097 h 618782"/>
                    <a:gd name="connsiteX2" fmla="*/ 538879 w 955549"/>
                    <a:gd name="connsiteY2" fmla="*/ 618782 h 618782"/>
                    <a:gd name="connsiteX3" fmla="*/ 44809 w 955549"/>
                    <a:gd name="connsiteY3" fmla="*/ 450488 h 618782"/>
                    <a:gd name="connsiteX4" fmla="*/ 261852 w 955549"/>
                    <a:gd name="connsiteY4" fmla="*/ 1703 h 618782"/>
                    <a:gd name="connsiteX5" fmla="*/ 513888 w 955549"/>
                    <a:gd name="connsiteY5" fmla="*/ 245577 h 618782"/>
                    <a:gd name="connsiteX6" fmla="*/ 805041 w 955549"/>
                    <a:gd name="connsiteY6" fmla="*/ 145056 h 618782"/>
                    <a:gd name="connsiteX7" fmla="*/ 954005 w 955549"/>
                    <a:gd name="connsiteY7" fmla="*/ 405609 h 618782"/>
                    <a:gd name="connsiteX0" fmla="*/ 205095 w 955549"/>
                    <a:gd name="connsiteY0" fmla="*/ 478537 h 607765"/>
                    <a:gd name="connsiteX1" fmla="*/ 446317 w 955549"/>
                    <a:gd name="connsiteY1" fmla="*/ 341097 h 607765"/>
                    <a:gd name="connsiteX2" fmla="*/ 527862 w 955549"/>
                    <a:gd name="connsiteY2" fmla="*/ 607765 h 607765"/>
                    <a:gd name="connsiteX3" fmla="*/ 44809 w 955549"/>
                    <a:gd name="connsiteY3" fmla="*/ 450488 h 607765"/>
                    <a:gd name="connsiteX4" fmla="*/ 261852 w 955549"/>
                    <a:gd name="connsiteY4" fmla="*/ 1703 h 607765"/>
                    <a:gd name="connsiteX5" fmla="*/ 513888 w 955549"/>
                    <a:gd name="connsiteY5" fmla="*/ 245577 h 607765"/>
                    <a:gd name="connsiteX6" fmla="*/ 805041 w 955549"/>
                    <a:gd name="connsiteY6" fmla="*/ 145056 h 607765"/>
                    <a:gd name="connsiteX7" fmla="*/ 954005 w 955549"/>
                    <a:gd name="connsiteY7" fmla="*/ 405609 h 607765"/>
                    <a:gd name="connsiteX0" fmla="*/ 205095 w 955549"/>
                    <a:gd name="connsiteY0" fmla="*/ 478537 h 664635"/>
                    <a:gd name="connsiteX1" fmla="*/ 446317 w 955549"/>
                    <a:gd name="connsiteY1" fmla="*/ 34109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46317 w 955549"/>
                    <a:gd name="connsiteY1" fmla="*/ 34109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47853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402249 w 955549"/>
                    <a:gd name="connsiteY1" fmla="*/ 352114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05095 w 955549"/>
                    <a:gd name="connsiteY0" fmla="*/ 511587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4635"/>
                    <a:gd name="connsiteX1" fmla="*/ 396740 w 955549"/>
                    <a:gd name="connsiteY1" fmla="*/ 327327 h 664635"/>
                    <a:gd name="connsiteX2" fmla="*/ 527862 w 955549"/>
                    <a:gd name="connsiteY2" fmla="*/ 607765 h 664635"/>
                    <a:gd name="connsiteX3" fmla="*/ 44809 w 955549"/>
                    <a:gd name="connsiteY3" fmla="*/ 450488 h 664635"/>
                    <a:gd name="connsiteX4" fmla="*/ 261852 w 955549"/>
                    <a:gd name="connsiteY4" fmla="*/ 1703 h 664635"/>
                    <a:gd name="connsiteX5" fmla="*/ 513888 w 955549"/>
                    <a:gd name="connsiteY5" fmla="*/ 245577 h 664635"/>
                    <a:gd name="connsiteX6" fmla="*/ 805041 w 955549"/>
                    <a:gd name="connsiteY6" fmla="*/ 145056 h 664635"/>
                    <a:gd name="connsiteX7" fmla="*/ 954005 w 955549"/>
                    <a:gd name="connsiteY7" fmla="*/ 405609 h 664635"/>
                    <a:gd name="connsiteX0" fmla="*/ 221620 w 955549"/>
                    <a:gd name="connsiteY0" fmla="*/ 500570 h 666793"/>
                    <a:gd name="connsiteX1" fmla="*/ 396740 w 955549"/>
                    <a:gd name="connsiteY1" fmla="*/ 327327 h 666793"/>
                    <a:gd name="connsiteX2" fmla="*/ 478286 w 955549"/>
                    <a:gd name="connsiteY2" fmla="*/ 610520 h 666793"/>
                    <a:gd name="connsiteX3" fmla="*/ 44809 w 955549"/>
                    <a:gd name="connsiteY3" fmla="*/ 450488 h 666793"/>
                    <a:gd name="connsiteX4" fmla="*/ 261852 w 955549"/>
                    <a:gd name="connsiteY4" fmla="*/ 1703 h 666793"/>
                    <a:gd name="connsiteX5" fmla="*/ 513888 w 955549"/>
                    <a:gd name="connsiteY5" fmla="*/ 245577 h 666793"/>
                    <a:gd name="connsiteX6" fmla="*/ 805041 w 955549"/>
                    <a:gd name="connsiteY6" fmla="*/ 145056 h 666793"/>
                    <a:gd name="connsiteX7" fmla="*/ 954005 w 955549"/>
                    <a:gd name="connsiteY7" fmla="*/ 405609 h 666793"/>
                    <a:gd name="connsiteX0" fmla="*/ 221620 w 955549"/>
                    <a:gd name="connsiteY0" fmla="*/ 500570 h 666793"/>
                    <a:gd name="connsiteX1" fmla="*/ 396740 w 955549"/>
                    <a:gd name="connsiteY1" fmla="*/ 327327 h 666793"/>
                    <a:gd name="connsiteX2" fmla="*/ 478286 w 955549"/>
                    <a:gd name="connsiteY2" fmla="*/ 610520 h 666793"/>
                    <a:gd name="connsiteX3" fmla="*/ 44809 w 955549"/>
                    <a:gd name="connsiteY3" fmla="*/ 450488 h 666793"/>
                    <a:gd name="connsiteX4" fmla="*/ 261852 w 955549"/>
                    <a:gd name="connsiteY4" fmla="*/ 1703 h 666793"/>
                    <a:gd name="connsiteX5" fmla="*/ 513888 w 955549"/>
                    <a:gd name="connsiteY5" fmla="*/ 245577 h 666793"/>
                    <a:gd name="connsiteX6" fmla="*/ 805041 w 955549"/>
                    <a:gd name="connsiteY6" fmla="*/ 145056 h 666793"/>
                    <a:gd name="connsiteX7" fmla="*/ 954005 w 955549"/>
                    <a:gd name="connsiteY7" fmla="*/ 405609 h 666793"/>
                    <a:gd name="connsiteX0" fmla="*/ 228696 w 962625"/>
                    <a:gd name="connsiteY0" fmla="*/ 500570 h 673975"/>
                    <a:gd name="connsiteX1" fmla="*/ 403816 w 962625"/>
                    <a:gd name="connsiteY1" fmla="*/ 327327 h 673975"/>
                    <a:gd name="connsiteX2" fmla="*/ 485362 w 962625"/>
                    <a:gd name="connsiteY2" fmla="*/ 610520 h 673975"/>
                    <a:gd name="connsiteX3" fmla="*/ 43623 w 962625"/>
                    <a:gd name="connsiteY3" fmla="*/ 480784 h 673975"/>
                    <a:gd name="connsiteX4" fmla="*/ 268928 w 962625"/>
                    <a:gd name="connsiteY4" fmla="*/ 1703 h 673975"/>
                    <a:gd name="connsiteX5" fmla="*/ 520964 w 962625"/>
                    <a:gd name="connsiteY5" fmla="*/ 245577 h 673975"/>
                    <a:gd name="connsiteX6" fmla="*/ 812117 w 962625"/>
                    <a:gd name="connsiteY6" fmla="*/ 145056 h 673975"/>
                    <a:gd name="connsiteX7" fmla="*/ 961081 w 962625"/>
                    <a:gd name="connsiteY7" fmla="*/ 405609 h 673975"/>
                    <a:gd name="connsiteX0" fmla="*/ 238218 w 972147"/>
                    <a:gd name="connsiteY0" fmla="*/ 500570 h 681004"/>
                    <a:gd name="connsiteX1" fmla="*/ 413338 w 972147"/>
                    <a:gd name="connsiteY1" fmla="*/ 327327 h 681004"/>
                    <a:gd name="connsiteX2" fmla="*/ 494884 w 972147"/>
                    <a:gd name="connsiteY2" fmla="*/ 610520 h 681004"/>
                    <a:gd name="connsiteX3" fmla="*/ 42128 w 972147"/>
                    <a:gd name="connsiteY3" fmla="*/ 505572 h 681004"/>
                    <a:gd name="connsiteX4" fmla="*/ 278450 w 972147"/>
                    <a:gd name="connsiteY4" fmla="*/ 1703 h 681004"/>
                    <a:gd name="connsiteX5" fmla="*/ 530486 w 972147"/>
                    <a:gd name="connsiteY5" fmla="*/ 245577 h 681004"/>
                    <a:gd name="connsiteX6" fmla="*/ 821639 w 972147"/>
                    <a:gd name="connsiteY6" fmla="*/ 145056 h 681004"/>
                    <a:gd name="connsiteX7" fmla="*/ 970603 w 972147"/>
                    <a:gd name="connsiteY7" fmla="*/ 405609 h 681004"/>
                    <a:gd name="connsiteX0" fmla="*/ 238218 w 972147"/>
                    <a:gd name="connsiteY0" fmla="*/ 500570 h 684851"/>
                    <a:gd name="connsiteX1" fmla="*/ 413338 w 972147"/>
                    <a:gd name="connsiteY1" fmla="*/ 327327 h 684851"/>
                    <a:gd name="connsiteX2" fmla="*/ 483867 w 972147"/>
                    <a:gd name="connsiteY2" fmla="*/ 616028 h 684851"/>
                    <a:gd name="connsiteX3" fmla="*/ 42128 w 972147"/>
                    <a:gd name="connsiteY3" fmla="*/ 505572 h 684851"/>
                    <a:gd name="connsiteX4" fmla="*/ 278450 w 972147"/>
                    <a:gd name="connsiteY4" fmla="*/ 1703 h 684851"/>
                    <a:gd name="connsiteX5" fmla="*/ 530486 w 972147"/>
                    <a:gd name="connsiteY5" fmla="*/ 245577 h 684851"/>
                    <a:gd name="connsiteX6" fmla="*/ 821639 w 972147"/>
                    <a:gd name="connsiteY6" fmla="*/ 145056 h 684851"/>
                    <a:gd name="connsiteX7" fmla="*/ 970603 w 972147"/>
                    <a:gd name="connsiteY7" fmla="*/ 405609 h 684851"/>
                    <a:gd name="connsiteX0" fmla="*/ 238218 w 972147"/>
                    <a:gd name="connsiteY0" fmla="*/ 500570 h 678763"/>
                    <a:gd name="connsiteX1" fmla="*/ 413338 w 972147"/>
                    <a:gd name="connsiteY1" fmla="*/ 327327 h 678763"/>
                    <a:gd name="connsiteX2" fmla="*/ 483867 w 972147"/>
                    <a:gd name="connsiteY2" fmla="*/ 616028 h 678763"/>
                    <a:gd name="connsiteX3" fmla="*/ 42128 w 972147"/>
                    <a:gd name="connsiteY3" fmla="*/ 505572 h 678763"/>
                    <a:gd name="connsiteX4" fmla="*/ 278450 w 972147"/>
                    <a:gd name="connsiteY4" fmla="*/ 1703 h 678763"/>
                    <a:gd name="connsiteX5" fmla="*/ 530486 w 972147"/>
                    <a:gd name="connsiteY5" fmla="*/ 245577 h 678763"/>
                    <a:gd name="connsiteX6" fmla="*/ 821639 w 972147"/>
                    <a:gd name="connsiteY6" fmla="*/ 145056 h 678763"/>
                    <a:gd name="connsiteX7" fmla="*/ 970603 w 972147"/>
                    <a:gd name="connsiteY7" fmla="*/ 405609 h 678763"/>
                    <a:gd name="connsiteX0" fmla="*/ 238218 w 972147"/>
                    <a:gd name="connsiteY0" fmla="*/ 501130 h 679323"/>
                    <a:gd name="connsiteX1" fmla="*/ 413338 w 972147"/>
                    <a:gd name="connsiteY1" fmla="*/ 327887 h 679323"/>
                    <a:gd name="connsiteX2" fmla="*/ 483867 w 972147"/>
                    <a:gd name="connsiteY2" fmla="*/ 616588 h 679323"/>
                    <a:gd name="connsiteX3" fmla="*/ 42128 w 972147"/>
                    <a:gd name="connsiteY3" fmla="*/ 506132 h 679323"/>
                    <a:gd name="connsiteX4" fmla="*/ 278450 w 972147"/>
                    <a:gd name="connsiteY4" fmla="*/ 2263 h 679323"/>
                    <a:gd name="connsiteX5" fmla="*/ 535994 w 972147"/>
                    <a:gd name="connsiteY5" fmla="*/ 210332 h 679323"/>
                    <a:gd name="connsiteX6" fmla="*/ 821639 w 972147"/>
                    <a:gd name="connsiteY6" fmla="*/ 145616 h 679323"/>
                    <a:gd name="connsiteX7" fmla="*/ 970603 w 972147"/>
                    <a:gd name="connsiteY7" fmla="*/ 406169 h 679323"/>
                    <a:gd name="connsiteX0" fmla="*/ 238218 w 972147"/>
                    <a:gd name="connsiteY0" fmla="*/ 501130 h 679323"/>
                    <a:gd name="connsiteX1" fmla="*/ 413338 w 972147"/>
                    <a:gd name="connsiteY1" fmla="*/ 327887 h 679323"/>
                    <a:gd name="connsiteX2" fmla="*/ 483867 w 972147"/>
                    <a:gd name="connsiteY2" fmla="*/ 616588 h 679323"/>
                    <a:gd name="connsiteX3" fmla="*/ 42128 w 972147"/>
                    <a:gd name="connsiteY3" fmla="*/ 506132 h 679323"/>
                    <a:gd name="connsiteX4" fmla="*/ 278450 w 972147"/>
                    <a:gd name="connsiteY4" fmla="*/ 2263 h 679323"/>
                    <a:gd name="connsiteX5" fmla="*/ 535994 w 972147"/>
                    <a:gd name="connsiteY5" fmla="*/ 210332 h 679323"/>
                    <a:gd name="connsiteX6" fmla="*/ 821639 w 972147"/>
                    <a:gd name="connsiteY6" fmla="*/ 145616 h 679323"/>
                    <a:gd name="connsiteX7" fmla="*/ 970603 w 972147"/>
                    <a:gd name="connsiteY7" fmla="*/ 406169 h 679323"/>
                    <a:gd name="connsiteX0" fmla="*/ 238218 w 972147"/>
                    <a:gd name="connsiteY0" fmla="*/ 501584 h 679777"/>
                    <a:gd name="connsiteX1" fmla="*/ 413338 w 972147"/>
                    <a:gd name="connsiteY1" fmla="*/ 328341 h 679777"/>
                    <a:gd name="connsiteX2" fmla="*/ 483867 w 972147"/>
                    <a:gd name="connsiteY2" fmla="*/ 617042 h 679777"/>
                    <a:gd name="connsiteX3" fmla="*/ 42128 w 972147"/>
                    <a:gd name="connsiteY3" fmla="*/ 506586 h 679777"/>
                    <a:gd name="connsiteX4" fmla="*/ 278450 w 972147"/>
                    <a:gd name="connsiteY4" fmla="*/ 2717 h 679777"/>
                    <a:gd name="connsiteX5" fmla="*/ 535994 w 972147"/>
                    <a:gd name="connsiteY5" fmla="*/ 210786 h 679777"/>
                    <a:gd name="connsiteX6" fmla="*/ 821639 w 972147"/>
                    <a:gd name="connsiteY6" fmla="*/ 146070 h 679777"/>
                    <a:gd name="connsiteX7" fmla="*/ 970603 w 972147"/>
                    <a:gd name="connsiteY7" fmla="*/ 406623 h 679777"/>
                    <a:gd name="connsiteX0" fmla="*/ 238218 w 972147"/>
                    <a:gd name="connsiteY0" fmla="*/ 501584 h 679777"/>
                    <a:gd name="connsiteX1" fmla="*/ 413338 w 972147"/>
                    <a:gd name="connsiteY1" fmla="*/ 328341 h 679777"/>
                    <a:gd name="connsiteX2" fmla="*/ 483867 w 972147"/>
                    <a:gd name="connsiteY2" fmla="*/ 617042 h 679777"/>
                    <a:gd name="connsiteX3" fmla="*/ 42128 w 972147"/>
                    <a:gd name="connsiteY3" fmla="*/ 506586 h 679777"/>
                    <a:gd name="connsiteX4" fmla="*/ 278450 w 972147"/>
                    <a:gd name="connsiteY4" fmla="*/ 2717 h 679777"/>
                    <a:gd name="connsiteX5" fmla="*/ 535994 w 972147"/>
                    <a:gd name="connsiteY5" fmla="*/ 210786 h 679777"/>
                    <a:gd name="connsiteX6" fmla="*/ 821639 w 972147"/>
                    <a:gd name="connsiteY6" fmla="*/ 146070 h 679777"/>
                    <a:gd name="connsiteX7" fmla="*/ 970603 w 972147"/>
                    <a:gd name="connsiteY7" fmla="*/ 406623 h 679777"/>
                    <a:gd name="connsiteX0" fmla="*/ 238218 w 972147"/>
                    <a:gd name="connsiteY0" fmla="*/ 501584 h 679777"/>
                    <a:gd name="connsiteX1" fmla="*/ 413338 w 972147"/>
                    <a:gd name="connsiteY1" fmla="*/ 328341 h 679777"/>
                    <a:gd name="connsiteX2" fmla="*/ 483867 w 972147"/>
                    <a:gd name="connsiteY2" fmla="*/ 617042 h 679777"/>
                    <a:gd name="connsiteX3" fmla="*/ 42128 w 972147"/>
                    <a:gd name="connsiteY3" fmla="*/ 506586 h 679777"/>
                    <a:gd name="connsiteX4" fmla="*/ 278450 w 972147"/>
                    <a:gd name="connsiteY4" fmla="*/ 2717 h 679777"/>
                    <a:gd name="connsiteX5" fmla="*/ 535994 w 972147"/>
                    <a:gd name="connsiteY5" fmla="*/ 210786 h 679777"/>
                    <a:gd name="connsiteX6" fmla="*/ 821639 w 972147"/>
                    <a:gd name="connsiteY6" fmla="*/ 146070 h 679777"/>
                    <a:gd name="connsiteX7" fmla="*/ 970603 w 972147"/>
                    <a:gd name="connsiteY7" fmla="*/ 406623 h 679777"/>
                    <a:gd name="connsiteX0" fmla="*/ 238218 w 972147"/>
                    <a:gd name="connsiteY0" fmla="*/ 502590 h 680783"/>
                    <a:gd name="connsiteX1" fmla="*/ 413338 w 972147"/>
                    <a:gd name="connsiteY1" fmla="*/ 329347 h 680783"/>
                    <a:gd name="connsiteX2" fmla="*/ 483867 w 972147"/>
                    <a:gd name="connsiteY2" fmla="*/ 618048 h 680783"/>
                    <a:gd name="connsiteX3" fmla="*/ 42128 w 972147"/>
                    <a:gd name="connsiteY3" fmla="*/ 507592 h 680783"/>
                    <a:gd name="connsiteX4" fmla="*/ 278450 w 972147"/>
                    <a:gd name="connsiteY4" fmla="*/ 3723 h 680783"/>
                    <a:gd name="connsiteX5" fmla="*/ 535994 w 972147"/>
                    <a:gd name="connsiteY5" fmla="*/ 211792 h 680783"/>
                    <a:gd name="connsiteX6" fmla="*/ 821639 w 972147"/>
                    <a:gd name="connsiteY6" fmla="*/ 147076 h 680783"/>
                    <a:gd name="connsiteX7" fmla="*/ 970603 w 972147"/>
                    <a:gd name="connsiteY7" fmla="*/ 407629 h 680783"/>
                    <a:gd name="connsiteX0" fmla="*/ 238218 w 972381"/>
                    <a:gd name="connsiteY0" fmla="*/ 502590 h 680783"/>
                    <a:gd name="connsiteX1" fmla="*/ 413338 w 972381"/>
                    <a:gd name="connsiteY1" fmla="*/ 329347 h 680783"/>
                    <a:gd name="connsiteX2" fmla="*/ 483867 w 972381"/>
                    <a:gd name="connsiteY2" fmla="*/ 618048 h 680783"/>
                    <a:gd name="connsiteX3" fmla="*/ 42128 w 972381"/>
                    <a:gd name="connsiteY3" fmla="*/ 507592 h 680783"/>
                    <a:gd name="connsiteX4" fmla="*/ 278450 w 972381"/>
                    <a:gd name="connsiteY4" fmla="*/ 3723 h 680783"/>
                    <a:gd name="connsiteX5" fmla="*/ 535994 w 972381"/>
                    <a:gd name="connsiteY5" fmla="*/ 211792 h 680783"/>
                    <a:gd name="connsiteX6" fmla="*/ 829902 w 972381"/>
                    <a:gd name="connsiteY6" fmla="*/ 119534 h 680783"/>
                    <a:gd name="connsiteX7" fmla="*/ 970603 w 972381"/>
                    <a:gd name="connsiteY7" fmla="*/ 407629 h 680783"/>
                    <a:gd name="connsiteX0" fmla="*/ 238218 w 972381"/>
                    <a:gd name="connsiteY0" fmla="*/ 502590 h 680783"/>
                    <a:gd name="connsiteX1" fmla="*/ 413338 w 972381"/>
                    <a:gd name="connsiteY1" fmla="*/ 329347 h 680783"/>
                    <a:gd name="connsiteX2" fmla="*/ 483867 w 972381"/>
                    <a:gd name="connsiteY2" fmla="*/ 618048 h 680783"/>
                    <a:gd name="connsiteX3" fmla="*/ 42128 w 972381"/>
                    <a:gd name="connsiteY3" fmla="*/ 507592 h 680783"/>
                    <a:gd name="connsiteX4" fmla="*/ 278450 w 972381"/>
                    <a:gd name="connsiteY4" fmla="*/ 3723 h 680783"/>
                    <a:gd name="connsiteX5" fmla="*/ 535994 w 972381"/>
                    <a:gd name="connsiteY5" fmla="*/ 211792 h 680783"/>
                    <a:gd name="connsiteX6" fmla="*/ 829902 w 972381"/>
                    <a:gd name="connsiteY6" fmla="*/ 119534 h 680783"/>
                    <a:gd name="connsiteX7" fmla="*/ 970603 w 972381"/>
                    <a:gd name="connsiteY7" fmla="*/ 407629 h 680783"/>
                    <a:gd name="connsiteX0" fmla="*/ 238218 w 973905"/>
                    <a:gd name="connsiteY0" fmla="*/ 502590 h 680783"/>
                    <a:gd name="connsiteX1" fmla="*/ 413338 w 973905"/>
                    <a:gd name="connsiteY1" fmla="*/ 329347 h 680783"/>
                    <a:gd name="connsiteX2" fmla="*/ 483867 w 973905"/>
                    <a:gd name="connsiteY2" fmla="*/ 618048 h 680783"/>
                    <a:gd name="connsiteX3" fmla="*/ 42128 w 973905"/>
                    <a:gd name="connsiteY3" fmla="*/ 507592 h 680783"/>
                    <a:gd name="connsiteX4" fmla="*/ 278450 w 973905"/>
                    <a:gd name="connsiteY4" fmla="*/ 3723 h 680783"/>
                    <a:gd name="connsiteX5" fmla="*/ 535994 w 973905"/>
                    <a:gd name="connsiteY5" fmla="*/ 211792 h 680783"/>
                    <a:gd name="connsiteX6" fmla="*/ 857444 w 973905"/>
                    <a:gd name="connsiteY6" fmla="*/ 144322 h 680783"/>
                    <a:gd name="connsiteX7" fmla="*/ 970603 w 973905"/>
                    <a:gd name="connsiteY7" fmla="*/ 407629 h 680783"/>
                    <a:gd name="connsiteX0" fmla="*/ 238218 w 973905"/>
                    <a:gd name="connsiteY0" fmla="*/ 502590 h 680783"/>
                    <a:gd name="connsiteX1" fmla="*/ 413338 w 973905"/>
                    <a:gd name="connsiteY1" fmla="*/ 329347 h 680783"/>
                    <a:gd name="connsiteX2" fmla="*/ 483867 w 973905"/>
                    <a:gd name="connsiteY2" fmla="*/ 618048 h 680783"/>
                    <a:gd name="connsiteX3" fmla="*/ 42128 w 973905"/>
                    <a:gd name="connsiteY3" fmla="*/ 507592 h 680783"/>
                    <a:gd name="connsiteX4" fmla="*/ 278450 w 973905"/>
                    <a:gd name="connsiteY4" fmla="*/ 3723 h 680783"/>
                    <a:gd name="connsiteX5" fmla="*/ 535994 w 973905"/>
                    <a:gd name="connsiteY5" fmla="*/ 211792 h 680783"/>
                    <a:gd name="connsiteX6" fmla="*/ 857444 w 973905"/>
                    <a:gd name="connsiteY6" fmla="*/ 144322 h 680783"/>
                    <a:gd name="connsiteX7" fmla="*/ 970603 w 973905"/>
                    <a:gd name="connsiteY7" fmla="*/ 407629 h 680783"/>
                    <a:gd name="connsiteX0" fmla="*/ 238218 w 975028"/>
                    <a:gd name="connsiteY0" fmla="*/ 502590 h 680783"/>
                    <a:gd name="connsiteX1" fmla="*/ 413338 w 975028"/>
                    <a:gd name="connsiteY1" fmla="*/ 329347 h 680783"/>
                    <a:gd name="connsiteX2" fmla="*/ 483867 w 975028"/>
                    <a:gd name="connsiteY2" fmla="*/ 618048 h 680783"/>
                    <a:gd name="connsiteX3" fmla="*/ 42128 w 975028"/>
                    <a:gd name="connsiteY3" fmla="*/ 507592 h 680783"/>
                    <a:gd name="connsiteX4" fmla="*/ 278450 w 975028"/>
                    <a:gd name="connsiteY4" fmla="*/ 3723 h 680783"/>
                    <a:gd name="connsiteX5" fmla="*/ 535994 w 975028"/>
                    <a:gd name="connsiteY5" fmla="*/ 211792 h 680783"/>
                    <a:gd name="connsiteX6" fmla="*/ 857444 w 975028"/>
                    <a:gd name="connsiteY6" fmla="*/ 144322 h 680783"/>
                    <a:gd name="connsiteX7" fmla="*/ 970603 w 975028"/>
                    <a:gd name="connsiteY7" fmla="*/ 407629 h 680783"/>
                    <a:gd name="connsiteX0" fmla="*/ 238218 w 975028"/>
                    <a:gd name="connsiteY0" fmla="*/ 502590 h 680783"/>
                    <a:gd name="connsiteX1" fmla="*/ 413338 w 975028"/>
                    <a:gd name="connsiteY1" fmla="*/ 329347 h 680783"/>
                    <a:gd name="connsiteX2" fmla="*/ 483867 w 975028"/>
                    <a:gd name="connsiteY2" fmla="*/ 618048 h 680783"/>
                    <a:gd name="connsiteX3" fmla="*/ 42128 w 975028"/>
                    <a:gd name="connsiteY3" fmla="*/ 507592 h 680783"/>
                    <a:gd name="connsiteX4" fmla="*/ 278450 w 975028"/>
                    <a:gd name="connsiteY4" fmla="*/ 3723 h 680783"/>
                    <a:gd name="connsiteX5" fmla="*/ 535994 w 975028"/>
                    <a:gd name="connsiteY5" fmla="*/ 211792 h 680783"/>
                    <a:gd name="connsiteX6" fmla="*/ 857444 w 975028"/>
                    <a:gd name="connsiteY6" fmla="*/ 144322 h 680783"/>
                    <a:gd name="connsiteX7" fmla="*/ 970603 w 975028"/>
                    <a:gd name="connsiteY7" fmla="*/ 407629 h 680783"/>
                    <a:gd name="connsiteX0" fmla="*/ 238218 w 975375"/>
                    <a:gd name="connsiteY0" fmla="*/ 502590 h 680783"/>
                    <a:gd name="connsiteX1" fmla="*/ 413338 w 975375"/>
                    <a:gd name="connsiteY1" fmla="*/ 329347 h 680783"/>
                    <a:gd name="connsiteX2" fmla="*/ 483867 w 975375"/>
                    <a:gd name="connsiteY2" fmla="*/ 618048 h 680783"/>
                    <a:gd name="connsiteX3" fmla="*/ 42128 w 975375"/>
                    <a:gd name="connsiteY3" fmla="*/ 507592 h 680783"/>
                    <a:gd name="connsiteX4" fmla="*/ 278450 w 975375"/>
                    <a:gd name="connsiteY4" fmla="*/ 3723 h 680783"/>
                    <a:gd name="connsiteX5" fmla="*/ 535994 w 975375"/>
                    <a:gd name="connsiteY5" fmla="*/ 211792 h 680783"/>
                    <a:gd name="connsiteX6" fmla="*/ 857444 w 975375"/>
                    <a:gd name="connsiteY6" fmla="*/ 144322 h 680783"/>
                    <a:gd name="connsiteX7" fmla="*/ 970603 w 975375"/>
                    <a:gd name="connsiteY7" fmla="*/ 407629 h 680783"/>
                    <a:gd name="connsiteX0" fmla="*/ 238218 w 975375"/>
                    <a:gd name="connsiteY0" fmla="*/ 502590 h 680783"/>
                    <a:gd name="connsiteX1" fmla="*/ 413338 w 975375"/>
                    <a:gd name="connsiteY1" fmla="*/ 329347 h 680783"/>
                    <a:gd name="connsiteX2" fmla="*/ 483867 w 975375"/>
                    <a:gd name="connsiteY2" fmla="*/ 618048 h 680783"/>
                    <a:gd name="connsiteX3" fmla="*/ 42128 w 975375"/>
                    <a:gd name="connsiteY3" fmla="*/ 507592 h 680783"/>
                    <a:gd name="connsiteX4" fmla="*/ 278450 w 975375"/>
                    <a:gd name="connsiteY4" fmla="*/ 3723 h 680783"/>
                    <a:gd name="connsiteX5" fmla="*/ 535994 w 975375"/>
                    <a:gd name="connsiteY5" fmla="*/ 211792 h 680783"/>
                    <a:gd name="connsiteX6" fmla="*/ 857444 w 975375"/>
                    <a:gd name="connsiteY6" fmla="*/ 144322 h 680783"/>
                    <a:gd name="connsiteX7" fmla="*/ 970603 w 975375"/>
                    <a:gd name="connsiteY7" fmla="*/ 407629 h 680783"/>
                    <a:gd name="connsiteX0" fmla="*/ 238218 w 973301"/>
                    <a:gd name="connsiteY0" fmla="*/ 502590 h 680783"/>
                    <a:gd name="connsiteX1" fmla="*/ 413338 w 973301"/>
                    <a:gd name="connsiteY1" fmla="*/ 329347 h 680783"/>
                    <a:gd name="connsiteX2" fmla="*/ 483867 w 973301"/>
                    <a:gd name="connsiteY2" fmla="*/ 618048 h 680783"/>
                    <a:gd name="connsiteX3" fmla="*/ 42128 w 973301"/>
                    <a:gd name="connsiteY3" fmla="*/ 507592 h 680783"/>
                    <a:gd name="connsiteX4" fmla="*/ 278450 w 973301"/>
                    <a:gd name="connsiteY4" fmla="*/ 3723 h 680783"/>
                    <a:gd name="connsiteX5" fmla="*/ 535994 w 973301"/>
                    <a:gd name="connsiteY5" fmla="*/ 211792 h 680783"/>
                    <a:gd name="connsiteX6" fmla="*/ 857444 w 973301"/>
                    <a:gd name="connsiteY6" fmla="*/ 144322 h 680783"/>
                    <a:gd name="connsiteX7" fmla="*/ 970603 w 973301"/>
                    <a:gd name="connsiteY7" fmla="*/ 407629 h 680783"/>
                    <a:gd name="connsiteX0" fmla="*/ 238218 w 973301"/>
                    <a:gd name="connsiteY0" fmla="*/ 502590 h 680783"/>
                    <a:gd name="connsiteX1" fmla="*/ 413338 w 973301"/>
                    <a:gd name="connsiteY1" fmla="*/ 329347 h 680783"/>
                    <a:gd name="connsiteX2" fmla="*/ 483867 w 973301"/>
                    <a:gd name="connsiteY2" fmla="*/ 618048 h 680783"/>
                    <a:gd name="connsiteX3" fmla="*/ 42128 w 973301"/>
                    <a:gd name="connsiteY3" fmla="*/ 507592 h 680783"/>
                    <a:gd name="connsiteX4" fmla="*/ 278450 w 973301"/>
                    <a:gd name="connsiteY4" fmla="*/ 3723 h 680783"/>
                    <a:gd name="connsiteX5" fmla="*/ 535994 w 973301"/>
                    <a:gd name="connsiteY5" fmla="*/ 211792 h 680783"/>
                    <a:gd name="connsiteX6" fmla="*/ 857444 w 973301"/>
                    <a:gd name="connsiteY6" fmla="*/ 144322 h 680783"/>
                    <a:gd name="connsiteX7" fmla="*/ 970603 w 973301"/>
                    <a:gd name="connsiteY7" fmla="*/ 407629 h 680783"/>
                    <a:gd name="connsiteX0" fmla="*/ 238218 w 973301"/>
                    <a:gd name="connsiteY0" fmla="*/ 502590 h 680783"/>
                    <a:gd name="connsiteX1" fmla="*/ 413338 w 973301"/>
                    <a:gd name="connsiteY1" fmla="*/ 329347 h 680783"/>
                    <a:gd name="connsiteX2" fmla="*/ 483867 w 973301"/>
                    <a:gd name="connsiteY2" fmla="*/ 618048 h 680783"/>
                    <a:gd name="connsiteX3" fmla="*/ 42128 w 973301"/>
                    <a:gd name="connsiteY3" fmla="*/ 507592 h 680783"/>
                    <a:gd name="connsiteX4" fmla="*/ 278450 w 973301"/>
                    <a:gd name="connsiteY4" fmla="*/ 3723 h 680783"/>
                    <a:gd name="connsiteX5" fmla="*/ 558028 w 973301"/>
                    <a:gd name="connsiteY5" fmla="*/ 211792 h 680783"/>
                    <a:gd name="connsiteX6" fmla="*/ 857444 w 973301"/>
                    <a:gd name="connsiteY6" fmla="*/ 144322 h 680783"/>
                    <a:gd name="connsiteX7" fmla="*/ 970603 w 973301"/>
                    <a:gd name="connsiteY7" fmla="*/ 407629 h 680783"/>
                    <a:gd name="connsiteX0" fmla="*/ 238218 w 973301"/>
                    <a:gd name="connsiteY0" fmla="*/ 503717 h 681910"/>
                    <a:gd name="connsiteX1" fmla="*/ 413338 w 973301"/>
                    <a:gd name="connsiteY1" fmla="*/ 330474 h 681910"/>
                    <a:gd name="connsiteX2" fmla="*/ 483867 w 973301"/>
                    <a:gd name="connsiteY2" fmla="*/ 619175 h 681910"/>
                    <a:gd name="connsiteX3" fmla="*/ 42128 w 973301"/>
                    <a:gd name="connsiteY3" fmla="*/ 508719 h 681910"/>
                    <a:gd name="connsiteX4" fmla="*/ 278450 w 973301"/>
                    <a:gd name="connsiteY4" fmla="*/ 4850 h 681910"/>
                    <a:gd name="connsiteX5" fmla="*/ 558028 w 973301"/>
                    <a:gd name="connsiteY5" fmla="*/ 212919 h 681910"/>
                    <a:gd name="connsiteX6" fmla="*/ 857444 w 973301"/>
                    <a:gd name="connsiteY6" fmla="*/ 145449 h 681910"/>
                    <a:gd name="connsiteX7" fmla="*/ 970603 w 973301"/>
                    <a:gd name="connsiteY7" fmla="*/ 408756 h 681910"/>
                    <a:gd name="connsiteX0" fmla="*/ 238218 w 973301"/>
                    <a:gd name="connsiteY0" fmla="*/ 503717 h 681910"/>
                    <a:gd name="connsiteX1" fmla="*/ 413338 w 973301"/>
                    <a:gd name="connsiteY1" fmla="*/ 330474 h 681910"/>
                    <a:gd name="connsiteX2" fmla="*/ 483867 w 973301"/>
                    <a:gd name="connsiteY2" fmla="*/ 619175 h 681910"/>
                    <a:gd name="connsiteX3" fmla="*/ 42128 w 973301"/>
                    <a:gd name="connsiteY3" fmla="*/ 508719 h 681910"/>
                    <a:gd name="connsiteX4" fmla="*/ 278450 w 973301"/>
                    <a:gd name="connsiteY4" fmla="*/ 4850 h 681910"/>
                    <a:gd name="connsiteX5" fmla="*/ 558028 w 973301"/>
                    <a:gd name="connsiteY5" fmla="*/ 212919 h 681910"/>
                    <a:gd name="connsiteX6" fmla="*/ 857444 w 973301"/>
                    <a:gd name="connsiteY6" fmla="*/ 145449 h 681910"/>
                    <a:gd name="connsiteX7" fmla="*/ 970603 w 973301"/>
                    <a:gd name="connsiteY7" fmla="*/ 408756 h 681910"/>
                    <a:gd name="connsiteX0" fmla="*/ 238218 w 973301"/>
                    <a:gd name="connsiteY0" fmla="*/ 506290 h 684483"/>
                    <a:gd name="connsiteX1" fmla="*/ 413338 w 973301"/>
                    <a:gd name="connsiteY1" fmla="*/ 333047 h 684483"/>
                    <a:gd name="connsiteX2" fmla="*/ 483867 w 973301"/>
                    <a:gd name="connsiteY2" fmla="*/ 621748 h 684483"/>
                    <a:gd name="connsiteX3" fmla="*/ 42128 w 973301"/>
                    <a:gd name="connsiteY3" fmla="*/ 511292 h 684483"/>
                    <a:gd name="connsiteX4" fmla="*/ 278450 w 973301"/>
                    <a:gd name="connsiteY4" fmla="*/ 7423 h 684483"/>
                    <a:gd name="connsiteX5" fmla="*/ 549765 w 973301"/>
                    <a:gd name="connsiteY5" fmla="*/ 190704 h 684483"/>
                    <a:gd name="connsiteX6" fmla="*/ 857444 w 973301"/>
                    <a:gd name="connsiteY6" fmla="*/ 148022 h 684483"/>
                    <a:gd name="connsiteX7" fmla="*/ 970603 w 973301"/>
                    <a:gd name="connsiteY7" fmla="*/ 411329 h 684483"/>
                    <a:gd name="connsiteX0" fmla="*/ 238218 w 973301"/>
                    <a:gd name="connsiteY0" fmla="*/ 503104 h 681297"/>
                    <a:gd name="connsiteX1" fmla="*/ 413338 w 973301"/>
                    <a:gd name="connsiteY1" fmla="*/ 329861 h 681297"/>
                    <a:gd name="connsiteX2" fmla="*/ 483867 w 973301"/>
                    <a:gd name="connsiteY2" fmla="*/ 618562 h 681297"/>
                    <a:gd name="connsiteX3" fmla="*/ 42128 w 973301"/>
                    <a:gd name="connsiteY3" fmla="*/ 508106 h 681297"/>
                    <a:gd name="connsiteX4" fmla="*/ 278450 w 973301"/>
                    <a:gd name="connsiteY4" fmla="*/ 4237 h 681297"/>
                    <a:gd name="connsiteX5" fmla="*/ 549765 w 973301"/>
                    <a:gd name="connsiteY5" fmla="*/ 187518 h 681297"/>
                    <a:gd name="connsiteX6" fmla="*/ 857444 w 973301"/>
                    <a:gd name="connsiteY6" fmla="*/ 144836 h 681297"/>
                    <a:gd name="connsiteX7" fmla="*/ 970603 w 973301"/>
                    <a:gd name="connsiteY7" fmla="*/ 408143 h 681297"/>
                    <a:gd name="connsiteX0" fmla="*/ 238218 w 973301"/>
                    <a:gd name="connsiteY0" fmla="*/ 503104 h 681297"/>
                    <a:gd name="connsiteX1" fmla="*/ 413338 w 973301"/>
                    <a:gd name="connsiteY1" fmla="*/ 329861 h 681297"/>
                    <a:gd name="connsiteX2" fmla="*/ 483867 w 973301"/>
                    <a:gd name="connsiteY2" fmla="*/ 618562 h 681297"/>
                    <a:gd name="connsiteX3" fmla="*/ 42128 w 973301"/>
                    <a:gd name="connsiteY3" fmla="*/ 508106 h 681297"/>
                    <a:gd name="connsiteX4" fmla="*/ 278450 w 973301"/>
                    <a:gd name="connsiteY4" fmla="*/ 4237 h 681297"/>
                    <a:gd name="connsiteX5" fmla="*/ 549765 w 973301"/>
                    <a:gd name="connsiteY5" fmla="*/ 187518 h 681297"/>
                    <a:gd name="connsiteX6" fmla="*/ 857444 w 973301"/>
                    <a:gd name="connsiteY6" fmla="*/ 144836 h 681297"/>
                    <a:gd name="connsiteX7" fmla="*/ 970603 w 973301"/>
                    <a:gd name="connsiteY7" fmla="*/ 408143 h 681297"/>
                    <a:gd name="connsiteX0" fmla="*/ 238218 w 973301"/>
                    <a:gd name="connsiteY0" fmla="*/ 503104 h 681297"/>
                    <a:gd name="connsiteX1" fmla="*/ 413338 w 973301"/>
                    <a:gd name="connsiteY1" fmla="*/ 329861 h 681297"/>
                    <a:gd name="connsiteX2" fmla="*/ 483867 w 973301"/>
                    <a:gd name="connsiteY2" fmla="*/ 618562 h 681297"/>
                    <a:gd name="connsiteX3" fmla="*/ 42128 w 973301"/>
                    <a:gd name="connsiteY3" fmla="*/ 508106 h 681297"/>
                    <a:gd name="connsiteX4" fmla="*/ 278450 w 973301"/>
                    <a:gd name="connsiteY4" fmla="*/ 4237 h 681297"/>
                    <a:gd name="connsiteX5" fmla="*/ 549765 w 973301"/>
                    <a:gd name="connsiteY5" fmla="*/ 187518 h 681297"/>
                    <a:gd name="connsiteX6" fmla="*/ 857444 w 973301"/>
                    <a:gd name="connsiteY6" fmla="*/ 144836 h 681297"/>
                    <a:gd name="connsiteX7" fmla="*/ 970603 w 973301"/>
                    <a:gd name="connsiteY7" fmla="*/ 408143 h 681297"/>
                    <a:gd name="connsiteX0" fmla="*/ 238218 w 973301"/>
                    <a:gd name="connsiteY0" fmla="*/ 501535 h 679728"/>
                    <a:gd name="connsiteX1" fmla="*/ 413338 w 973301"/>
                    <a:gd name="connsiteY1" fmla="*/ 328292 h 679728"/>
                    <a:gd name="connsiteX2" fmla="*/ 483867 w 973301"/>
                    <a:gd name="connsiteY2" fmla="*/ 616993 h 679728"/>
                    <a:gd name="connsiteX3" fmla="*/ 42128 w 973301"/>
                    <a:gd name="connsiteY3" fmla="*/ 506537 h 679728"/>
                    <a:gd name="connsiteX4" fmla="*/ 278450 w 973301"/>
                    <a:gd name="connsiteY4" fmla="*/ 2668 h 679728"/>
                    <a:gd name="connsiteX5" fmla="*/ 549765 w 973301"/>
                    <a:gd name="connsiteY5" fmla="*/ 185949 h 679728"/>
                    <a:gd name="connsiteX6" fmla="*/ 857444 w 973301"/>
                    <a:gd name="connsiteY6" fmla="*/ 143267 h 679728"/>
                    <a:gd name="connsiteX7" fmla="*/ 970603 w 973301"/>
                    <a:gd name="connsiteY7" fmla="*/ 406574 h 679728"/>
                    <a:gd name="connsiteX0" fmla="*/ 239713 w 974796"/>
                    <a:gd name="connsiteY0" fmla="*/ 509581 h 687774"/>
                    <a:gd name="connsiteX1" fmla="*/ 414833 w 974796"/>
                    <a:gd name="connsiteY1" fmla="*/ 336338 h 687774"/>
                    <a:gd name="connsiteX2" fmla="*/ 485362 w 974796"/>
                    <a:gd name="connsiteY2" fmla="*/ 625039 h 687774"/>
                    <a:gd name="connsiteX3" fmla="*/ 43623 w 974796"/>
                    <a:gd name="connsiteY3" fmla="*/ 514583 h 687774"/>
                    <a:gd name="connsiteX4" fmla="*/ 268928 w 974796"/>
                    <a:gd name="connsiteY4" fmla="*/ 2452 h 687774"/>
                    <a:gd name="connsiteX5" fmla="*/ 551260 w 974796"/>
                    <a:gd name="connsiteY5" fmla="*/ 193995 h 687774"/>
                    <a:gd name="connsiteX6" fmla="*/ 858939 w 974796"/>
                    <a:gd name="connsiteY6" fmla="*/ 151313 h 687774"/>
                    <a:gd name="connsiteX7" fmla="*/ 972098 w 974796"/>
                    <a:gd name="connsiteY7" fmla="*/ 414620 h 687774"/>
                    <a:gd name="connsiteX0" fmla="*/ 239713 w 974796"/>
                    <a:gd name="connsiteY0" fmla="*/ 508440 h 686633"/>
                    <a:gd name="connsiteX1" fmla="*/ 414833 w 974796"/>
                    <a:gd name="connsiteY1" fmla="*/ 335197 h 686633"/>
                    <a:gd name="connsiteX2" fmla="*/ 485362 w 974796"/>
                    <a:gd name="connsiteY2" fmla="*/ 623898 h 686633"/>
                    <a:gd name="connsiteX3" fmla="*/ 43623 w 974796"/>
                    <a:gd name="connsiteY3" fmla="*/ 513442 h 686633"/>
                    <a:gd name="connsiteX4" fmla="*/ 268928 w 974796"/>
                    <a:gd name="connsiteY4" fmla="*/ 1311 h 686633"/>
                    <a:gd name="connsiteX5" fmla="*/ 551260 w 974796"/>
                    <a:gd name="connsiteY5" fmla="*/ 192854 h 686633"/>
                    <a:gd name="connsiteX6" fmla="*/ 858939 w 974796"/>
                    <a:gd name="connsiteY6" fmla="*/ 150172 h 686633"/>
                    <a:gd name="connsiteX7" fmla="*/ 972098 w 974796"/>
                    <a:gd name="connsiteY7" fmla="*/ 413479 h 686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4796" h="686633">
                      <a:moveTo>
                        <a:pt x="239713" y="508440"/>
                      </a:moveTo>
                      <a:cubicBezTo>
                        <a:pt x="220051" y="400199"/>
                        <a:pt x="313311" y="308483"/>
                        <a:pt x="414833" y="335197"/>
                      </a:cubicBezTo>
                      <a:cubicBezTo>
                        <a:pt x="568709" y="355231"/>
                        <a:pt x="571103" y="526747"/>
                        <a:pt x="485362" y="623898"/>
                      </a:cubicBezTo>
                      <a:cubicBezTo>
                        <a:pt x="359231" y="741315"/>
                        <a:pt x="103653" y="687971"/>
                        <a:pt x="43623" y="513442"/>
                      </a:cubicBezTo>
                      <a:cubicBezTo>
                        <a:pt x="-86006" y="165544"/>
                        <a:pt x="98347" y="15949"/>
                        <a:pt x="268928" y="1311"/>
                      </a:cubicBezTo>
                      <a:cubicBezTo>
                        <a:pt x="423631" y="-11041"/>
                        <a:pt x="534267" y="64743"/>
                        <a:pt x="551260" y="192854"/>
                      </a:cubicBezTo>
                      <a:cubicBezTo>
                        <a:pt x="632704" y="84983"/>
                        <a:pt x="783005" y="98296"/>
                        <a:pt x="858939" y="150172"/>
                      </a:cubicBezTo>
                      <a:cubicBezTo>
                        <a:pt x="963678" y="201219"/>
                        <a:pt x="983037" y="310103"/>
                        <a:pt x="972098" y="413479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4" name="자유형: 도형 98">
                  <a:extLst>
                    <a:ext uri="{FF2B5EF4-FFF2-40B4-BE49-F238E27FC236}">
                      <a16:creationId xmlns:a16="http://schemas.microsoft.com/office/drawing/2014/main" id="{2DDB44F1-7550-4ABF-AE9B-D0BC5DF6110B}"/>
                    </a:ext>
                  </a:extLst>
                </p:cNvPr>
                <p:cNvSpPr/>
                <p:nvPr/>
              </p:nvSpPr>
              <p:spPr>
                <a:xfrm>
                  <a:off x="6646452" y="3560646"/>
                  <a:ext cx="483425" cy="785841"/>
                </a:xfrm>
                <a:custGeom>
                  <a:avLst/>
                  <a:gdLst>
                    <a:gd name="connsiteX0" fmla="*/ 0 w 647934"/>
                    <a:gd name="connsiteY0" fmla="*/ 277685 h 1051840"/>
                    <a:gd name="connsiteX1" fmla="*/ 330979 w 647934"/>
                    <a:gd name="connsiteY1" fmla="*/ 0 h 1051840"/>
                    <a:gd name="connsiteX2" fmla="*/ 560982 w 647934"/>
                    <a:gd name="connsiteY2" fmla="*/ 171099 h 1051840"/>
                    <a:gd name="connsiteX3" fmla="*/ 468420 w 647934"/>
                    <a:gd name="connsiteY3" fmla="*/ 493663 h 1051840"/>
                    <a:gd name="connsiteX4" fmla="*/ 647934 w 647934"/>
                    <a:gd name="connsiteY4" fmla="*/ 793789 h 1051840"/>
                    <a:gd name="connsiteX5" fmla="*/ 468420 w 647934"/>
                    <a:gd name="connsiteY5" fmla="*/ 1051840 h 1051840"/>
                    <a:gd name="connsiteX0" fmla="*/ 0 w 647934"/>
                    <a:gd name="connsiteY0" fmla="*/ 277685 h 1051840"/>
                    <a:gd name="connsiteX1" fmla="*/ 330979 w 647934"/>
                    <a:gd name="connsiteY1" fmla="*/ 0 h 1051840"/>
                    <a:gd name="connsiteX2" fmla="*/ 560982 w 647934"/>
                    <a:gd name="connsiteY2" fmla="*/ 171099 h 1051840"/>
                    <a:gd name="connsiteX3" fmla="*/ 468420 w 647934"/>
                    <a:gd name="connsiteY3" fmla="*/ 493663 h 1051840"/>
                    <a:gd name="connsiteX4" fmla="*/ 647934 w 647934"/>
                    <a:gd name="connsiteY4" fmla="*/ 793789 h 1051840"/>
                    <a:gd name="connsiteX5" fmla="*/ 468420 w 647934"/>
                    <a:gd name="connsiteY5" fmla="*/ 1051840 h 1051840"/>
                    <a:gd name="connsiteX0" fmla="*/ 0 w 647937"/>
                    <a:gd name="connsiteY0" fmla="*/ 277685 h 1051840"/>
                    <a:gd name="connsiteX1" fmla="*/ 330979 w 647937"/>
                    <a:gd name="connsiteY1" fmla="*/ 0 h 1051840"/>
                    <a:gd name="connsiteX2" fmla="*/ 560982 w 647937"/>
                    <a:gd name="connsiteY2" fmla="*/ 171099 h 1051840"/>
                    <a:gd name="connsiteX3" fmla="*/ 468420 w 647937"/>
                    <a:gd name="connsiteY3" fmla="*/ 493663 h 1051840"/>
                    <a:gd name="connsiteX4" fmla="*/ 647934 w 647937"/>
                    <a:gd name="connsiteY4" fmla="*/ 793789 h 1051840"/>
                    <a:gd name="connsiteX5" fmla="*/ 468420 w 647937"/>
                    <a:gd name="connsiteY5" fmla="*/ 1051840 h 1051840"/>
                    <a:gd name="connsiteX0" fmla="*/ 0 w 647937"/>
                    <a:gd name="connsiteY0" fmla="*/ 277685 h 1051840"/>
                    <a:gd name="connsiteX1" fmla="*/ 330979 w 647937"/>
                    <a:gd name="connsiteY1" fmla="*/ 0 h 1051840"/>
                    <a:gd name="connsiteX2" fmla="*/ 560982 w 647937"/>
                    <a:gd name="connsiteY2" fmla="*/ 171099 h 1051840"/>
                    <a:gd name="connsiteX3" fmla="*/ 468420 w 647937"/>
                    <a:gd name="connsiteY3" fmla="*/ 493663 h 1051840"/>
                    <a:gd name="connsiteX4" fmla="*/ 647934 w 647937"/>
                    <a:gd name="connsiteY4" fmla="*/ 793789 h 1051840"/>
                    <a:gd name="connsiteX5" fmla="*/ 468420 w 647937"/>
                    <a:gd name="connsiteY5" fmla="*/ 1051840 h 1051840"/>
                    <a:gd name="connsiteX0" fmla="*/ 0 w 647937"/>
                    <a:gd name="connsiteY0" fmla="*/ 277685 h 1035314"/>
                    <a:gd name="connsiteX1" fmla="*/ 330979 w 647937"/>
                    <a:gd name="connsiteY1" fmla="*/ 0 h 1035314"/>
                    <a:gd name="connsiteX2" fmla="*/ 560982 w 647937"/>
                    <a:gd name="connsiteY2" fmla="*/ 171099 h 1035314"/>
                    <a:gd name="connsiteX3" fmla="*/ 468420 w 647937"/>
                    <a:gd name="connsiteY3" fmla="*/ 493663 h 1035314"/>
                    <a:gd name="connsiteX4" fmla="*/ 647934 w 647937"/>
                    <a:gd name="connsiteY4" fmla="*/ 793789 h 1035314"/>
                    <a:gd name="connsiteX5" fmla="*/ 465665 w 647937"/>
                    <a:gd name="connsiteY5" fmla="*/ 1035314 h 1035314"/>
                    <a:gd name="connsiteX0" fmla="*/ 0 w 642428"/>
                    <a:gd name="connsiteY0" fmla="*/ 277685 h 1035314"/>
                    <a:gd name="connsiteX1" fmla="*/ 330979 w 642428"/>
                    <a:gd name="connsiteY1" fmla="*/ 0 h 1035314"/>
                    <a:gd name="connsiteX2" fmla="*/ 560982 w 642428"/>
                    <a:gd name="connsiteY2" fmla="*/ 171099 h 1035314"/>
                    <a:gd name="connsiteX3" fmla="*/ 468420 w 642428"/>
                    <a:gd name="connsiteY3" fmla="*/ 493663 h 1035314"/>
                    <a:gd name="connsiteX4" fmla="*/ 642425 w 642428"/>
                    <a:gd name="connsiteY4" fmla="*/ 769001 h 1035314"/>
                    <a:gd name="connsiteX5" fmla="*/ 465665 w 642428"/>
                    <a:gd name="connsiteY5" fmla="*/ 1035314 h 1035314"/>
                    <a:gd name="connsiteX0" fmla="*/ 0 w 642428"/>
                    <a:gd name="connsiteY0" fmla="*/ 277685 h 1035314"/>
                    <a:gd name="connsiteX1" fmla="*/ 330979 w 642428"/>
                    <a:gd name="connsiteY1" fmla="*/ 0 h 1035314"/>
                    <a:gd name="connsiteX2" fmla="*/ 560982 w 642428"/>
                    <a:gd name="connsiteY2" fmla="*/ 171099 h 1035314"/>
                    <a:gd name="connsiteX3" fmla="*/ 468420 w 642428"/>
                    <a:gd name="connsiteY3" fmla="*/ 493663 h 1035314"/>
                    <a:gd name="connsiteX4" fmla="*/ 642425 w 642428"/>
                    <a:gd name="connsiteY4" fmla="*/ 769001 h 1035314"/>
                    <a:gd name="connsiteX5" fmla="*/ 465665 w 642428"/>
                    <a:gd name="connsiteY5" fmla="*/ 1035314 h 1035314"/>
                    <a:gd name="connsiteX0" fmla="*/ 0 w 642501"/>
                    <a:gd name="connsiteY0" fmla="*/ 277685 h 1035314"/>
                    <a:gd name="connsiteX1" fmla="*/ 330979 w 642501"/>
                    <a:gd name="connsiteY1" fmla="*/ 0 h 1035314"/>
                    <a:gd name="connsiteX2" fmla="*/ 560982 w 642501"/>
                    <a:gd name="connsiteY2" fmla="*/ 171099 h 1035314"/>
                    <a:gd name="connsiteX3" fmla="*/ 468420 w 642501"/>
                    <a:gd name="connsiteY3" fmla="*/ 493663 h 1035314"/>
                    <a:gd name="connsiteX4" fmla="*/ 642425 w 642501"/>
                    <a:gd name="connsiteY4" fmla="*/ 769001 h 1035314"/>
                    <a:gd name="connsiteX5" fmla="*/ 465665 w 642501"/>
                    <a:gd name="connsiteY5" fmla="*/ 1035314 h 1035314"/>
                    <a:gd name="connsiteX0" fmla="*/ 0 w 642501"/>
                    <a:gd name="connsiteY0" fmla="*/ 277685 h 1035314"/>
                    <a:gd name="connsiteX1" fmla="*/ 330979 w 642501"/>
                    <a:gd name="connsiteY1" fmla="*/ 0 h 1035314"/>
                    <a:gd name="connsiteX2" fmla="*/ 560982 w 642501"/>
                    <a:gd name="connsiteY2" fmla="*/ 171099 h 1035314"/>
                    <a:gd name="connsiteX3" fmla="*/ 468420 w 642501"/>
                    <a:gd name="connsiteY3" fmla="*/ 493663 h 1035314"/>
                    <a:gd name="connsiteX4" fmla="*/ 642425 w 642501"/>
                    <a:gd name="connsiteY4" fmla="*/ 769001 h 1035314"/>
                    <a:gd name="connsiteX5" fmla="*/ 465665 w 642501"/>
                    <a:gd name="connsiteY5" fmla="*/ 1035314 h 1035314"/>
                    <a:gd name="connsiteX0" fmla="*/ 0 w 642501"/>
                    <a:gd name="connsiteY0" fmla="*/ 277685 h 1035314"/>
                    <a:gd name="connsiteX1" fmla="*/ 330979 w 642501"/>
                    <a:gd name="connsiteY1" fmla="*/ 0 h 1035314"/>
                    <a:gd name="connsiteX2" fmla="*/ 560982 w 642501"/>
                    <a:gd name="connsiteY2" fmla="*/ 171099 h 1035314"/>
                    <a:gd name="connsiteX3" fmla="*/ 468420 w 642501"/>
                    <a:gd name="connsiteY3" fmla="*/ 493663 h 1035314"/>
                    <a:gd name="connsiteX4" fmla="*/ 642425 w 642501"/>
                    <a:gd name="connsiteY4" fmla="*/ 769001 h 1035314"/>
                    <a:gd name="connsiteX5" fmla="*/ 465665 w 642501"/>
                    <a:gd name="connsiteY5" fmla="*/ 1035314 h 1035314"/>
                    <a:gd name="connsiteX0" fmla="*/ 0 w 642489"/>
                    <a:gd name="connsiteY0" fmla="*/ 277685 h 1035314"/>
                    <a:gd name="connsiteX1" fmla="*/ 330979 w 642489"/>
                    <a:gd name="connsiteY1" fmla="*/ 0 h 1035314"/>
                    <a:gd name="connsiteX2" fmla="*/ 560982 w 642489"/>
                    <a:gd name="connsiteY2" fmla="*/ 171099 h 1035314"/>
                    <a:gd name="connsiteX3" fmla="*/ 446386 w 642489"/>
                    <a:gd name="connsiteY3" fmla="*/ 490909 h 1035314"/>
                    <a:gd name="connsiteX4" fmla="*/ 642425 w 642489"/>
                    <a:gd name="connsiteY4" fmla="*/ 769001 h 1035314"/>
                    <a:gd name="connsiteX5" fmla="*/ 465665 w 642489"/>
                    <a:gd name="connsiteY5" fmla="*/ 1035314 h 1035314"/>
                    <a:gd name="connsiteX0" fmla="*/ 0 w 642733"/>
                    <a:gd name="connsiteY0" fmla="*/ 277685 h 1035314"/>
                    <a:gd name="connsiteX1" fmla="*/ 330979 w 642733"/>
                    <a:gd name="connsiteY1" fmla="*/ 0 h 1035314"/>
                    <a:gd name="connsiteX2" fmla="*/ 560982 w 642733"/>
                    <a:gd name="connsiteY2" fmla="*/ 171099 h 1035314"/>
                    <a:gd name="connsiteX3" fmla="*/ 446386 w 642733"/>
                    <a:gd name="connsiteY3" fmla="*/ 490909 h 1035314"/>
                    <a:gd name="connsiteX4" fmla="*/ 642425 w 642733"/>
                    <a:gd name="connsiteY4" fmla="*/ 769001 h 1035314"/>
                    <a:gd name="connsiteX5" fmla="*/ 465665 w 642733"/>
                    <a:gd name="connsiteY5" fmla="*/ 1035314 h 1035314"/>
                    <a:gd name="connsiteX0" fmla="*/ 0 w 642733"/>
                    <a:gd name="connsiteY0" fmla="*/ 277685 h 1035314"/>
                    <a:gd name="connsiteX1" fmla="*/ 330979 w 642733"/>
                    <a:gd name="connsiteY1" fmla="*/ 0 h 1035314"/>
                    <a:gd name="connsiteX2" fmla="*/ 560982 w 642733"/>
                    <a:gd name="connsiteY2" fmla="*/ 171099 h 1035314"/>
                    <a:gd name="connsiteX3" fmla="*/ 446386 w 642733"/>
                    <a:gd name="connsiteY3" fmla="*/ 490909 h 1035314"/>
                    <a:gd name="connsiteX4" fmla="*/ 642425 w 642733"/>
                    <a:gd name="connsiteY4" fmla="*/ 769001 h 1035314"/>
                    <a:gd name="connsiteX5" fmla="*/ 465665 w 642733"/>
                    <a:gd name="connsiteY5" fmla="*/ 1035314 h 1035314"/>
                    <a:gd name="connsiteX0" fmla="*/ 0 w 642564"/>
                    <a:gd name="connsiteY0" fmla="*/ 277685 h 1035314"/>
                    <a:gd name="connsiteX1" fmla="*/ 330979 w 642564"/>
                    <a:gd name="connsiteY1" fmla="*/ 0 h 1035314"/>
                    <a:gd name="connsiteX2" fmla="*/ 560982 w 642564"/>
                    <a:gd name="connsiteY2" fmla="*/ 171099 h 1035314"/>
                    <a:gd name="connsiteX3" fmla="*/ 446386 w 642564"/>
                    <a:gd name="connsiteY3" fmla="*/ 490909 h 1035314"/>
                    <a:gd name="connsiteX4" fmla="*/ 642425 w 642564"/>
                    <a:gd name="connsiteY4" fmla="*/ 769001 h 1035314"/>
                    <a:gd name="connsiteX5" fmla="*/ 465665 w 642564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77685 h 1035314"/>
                    <a:gd name="connsiteX1" fmla="*/ 330979 w 639815"/>
                    <a:gd name="connsiteY1" fmla="*/ 0 h 1035314"/>
                    <a:gd name="connsiteX2" fmla="*/ 560982 w 639815"/>
                    <a:gd name="connsiteY2" fmla="*/ 171099 h 1035314"/>
                    <a:gd name="connsiteX3" fmla="*/ 446386 w 639815"/>
                    <a:gd name="connsiteY3" fmla="*/ 490909 h 1035314"/>
                    <a:gd name="connsiteX4" fmla="*/ 639670 w 639815"/>
                    <a:gd name="connsiteY4" fmla="*/ 760738 h 1035314"/>
                    <a:gd name="connsiteX5" fmla="*/ 465665 w 639815"/>
                    <a:gd name="connsiteY5" fmla="*/ 1035314 h 1035314"/>
                    <a:gd name="connsiteX0" fmla="*/ 0 w 639815"/>
                    <a:gd name="connsiteY0" fmla="*/ 280359 h 1037988"/>
                    <a:gd name="connsiteX1" fmla="*/ 330979 w 639815"/>
                    <a:gd name="connsiteY1" fmla="*/ 2674 h 1037988"/>
                    <a:gd name="connsiteX2" fmla="*/ 560982 w 639815"/>
                    <a:gd name="connsiteY2" fmla="*/ 173773 h 1037988"/>
                    <a:gd name="connsiteX3" fmla="*/ 446386 w 639815"/>
                    <a:gd name="connsiteY3" fmla="*/ 493583 h 1037988"/>
                    <a:gd name="connsiteX4" fmla="*/ 639670 w 639815"/>
                    <a:gd name="connsiteY4" fmla="*/ 763412 h 1037988"/>
                    <a:gd name="connsiteX5" fmla="*/ 465665 w 639815"/>
                    <a:gd name="connsiteY5" fmla="*/ 1037988 h 1037988"/>
                    <a:gd name="connsiteX0" fmla="*/ 0 w 639815"/>
                    <a:gd name="connsiteY0" fmla="*/ 284735 h 1042364"/>
                    <a:gd name="connsiteX1" fmla="*/ 330979 w 639815"/>
                    <a:gd name="connsiteY1" fmla="*/ 7050 h 1042364"/>
                    <a:gd name="connsiteX2" fmla="*/ 560982 w 639815"/>
                    <a:gd name="connsiteY2" fmla="*/ 178149 h 1042364"/>
                    <a:gd name="connsiteX3" fmla="*/ 446386 w 639815"/>
                    <a:gd name="connsiteY3" fmla="*/ 497959 h 1042364"/>
                    <a:gd name="connsiteX4" fmla="*/ 639670 w 639815"/>
                    <a:gd name="connsiteY4" fmla="*/ 767788 h 1042364"/>
                    <a:gd name="connsiteX5" fmla="*/ 465665 w 639815"/>
                    <a:gd name="connsiteY5" fmla="*/ 1042364 h 1042364"/>
                    <a:gd name="connsiteX0" fmla="*/ 0 w 639815"/>
                    <a:gd name="connsiteY0" fmla="*/ 284735 h 1042364"/>
                    <a:gd name="connsiteX1" fmla="*/ 330979 w 639815"/>
                    <a:gd name="connsiteY1" fmla="*/ 7050 h 1042364"/>
                    <a:gd name="connsiteX2" fmla="*/ 560982 w 639815"/>
                    <a:gd name="connsiteY2" fmla="*/ 178149 h 1042364"/>
                    <a:gd name="connsiteX3" fmla="*/ 446386 w 639815"/>
                    <a:gd name="connsiteY3" fmla="*/ 497959 h 1042364"/>
                    <a:gd name="connsiteX4" fmla="*/ 639670 w 639815"/>
                    <a:gd name="connsiteY4" fmla="*/ 767788 h 1042364"/>
                    <a:gd name="connsiteX5" fmla="*/ 465665 w 639815"/>
                    <a:gd name="connsiteY5" fmla="*/ 1042364 h 1042364"/>
                    <a:gd name="connsiteX0" fmla="*/ 0 w 639815"/>
                    <a:gd name="connsiteY0" fmla="*/ 278763 h 1036392"/>
                    <a:gd name="connsiteX1" fmla="*/ 330979 w 639815"/>
                    <a:gd name="connsiteY1" fmla="*/ 1078 h 1036392"/>
                    <a:gd name="connsiteX2" fmla="*/ 560982 w 639815"/>
                    <a:gd name="connsiteY2" fmla="*/ 172177 h 1036392"/>
                    <a:gd name="connsiteX3" fmla="*/ 446386 w 639815"/>
                    <a:gd name="connsiteY3" fmla="*/ 491987 h 1036392"/>
                    <a:gd name="connsiteX4" fmla="*/ 639670 w 639815"/>
                    <a:gd name="connsiteY4" fmla="*/ 761816 h 1036392"/>
                    <a:gd name="connsiteX5" fmla="*/ 465665 w 639815"/>
                    <a:gd name="connsiteY5" fmla="*/ 1036392 h 1036392"/>
                    <a:gd name="connsiteX0" fmla="*/ 0 w 639815"/>
                    <a:gd name="connsiteY0" fmla="*/ 280192 h 1037821"/>
                    <a:gd name="connsiteX1" fmla="*/ 330979 w 639815"/>
                    <a:gd name="connsiteY1" fmla="*/ 2507 h 1037821"/>
                    <a:gd name="connsiteX2" fmla="*/ 560982 w 639815"/>
                    <a:gd name="connsiteY2" fmla="*/ 173606 h 1037821"/>
                    <a:gd name="connsiteX3" fmla="*/ 446386 w 639815"/>
                    <a:gd name="connsiteY3" fmla="*/ 493416 h 1037821"/>
                    <a:gd name="connsiteX4" fmla="*/ 639670 w 639815"/>
                    <a:gd name="connsiteY4" fmla="*/ 763245 h 1037821"/>
                    <a:gd name="connsiteX5" fmla="*/ 465665 w 639815"/>
                    <a:gd name="connsiteY5" fmla="*/ 1037821 h 1037821"/>
                    <a:gd name="connsiteX0" fmla="*/ 32 w 639847"/>
                    <a:gd name="connsiteY0" fmla="*/ 279537 h 1037166"/>
                    <a:gd name="connsiteX1" fmla="*/ 331011 w 639847"/>
                    <a:gd name="connsiteY1" fmla="*/ 1852 h 1037166"/>
                    <a:gd name="connsiteX2" fmla="*/ 561014 w 639847"/>
                    <a:gd name="connsiteY2" fmla="*/ 172951 h 1037166"/>
                    <a:gd name="connsiteX3" fmla="*/ 446418 w 639847"/>
                    <a:gd name="connsiteY3" fmla="*/ 492761 h 1037166"/>
                    <a:gd name="connsiteX4" fmla="*/ 639702 w 639847"/>
                    <a:gd name="connsiteY4" fmla="*/ 762590 h 1037166"/>
                    <a:gd name="connsiteX5" fmla="*/ 465697 w 639847"/>
                    <a:gd name="connsiteY5" fmla="*/ 1037166 h 1037166"/>
                    <a:gd name="connsiteX0" fmla="*/ 32 w 639847"/>
                    <a:gd name="connsiteY0" fmla="*/ 279537 h 1037166"/>
                    <a:gd name="connsiteX1" fmla="*/ 331011 w 639847"/>
                    <a:gd name="connsiteY1" fmla="*/ 1852 h 1037166"/>
                    <a:gd name="connsiteX2" fmla="*/ 561014 w 639847"/>
                    <a:gd name="connsiteY2" fmla="*/ 172951 h 1037166"/>
                    <a:gd name="connsiteX3" fmla="*/ 446418 w 639847"/>
                    <a:gd name="connsiteY3" fmla="*/ 492761 h 1037166"/>
                    <a:gd name="connsiteX4" fmla="*/ 639702 w 639847"/>
                    <a:gd name="connsiteY4" fmla="*/ 762590 h 1037166"/>
                    <a:gd name="connsiteX5" fmla="*/ 465697 w 639847"/>
                    <a:gd name="connsiteY5" fmla="*/ 1037166 h 1037166"/>
                    <a:gd name="connsiteX0" fmla="*/ 32 w 639847"/>
                    <a:gd name="connsiteY0" fmla="*/ 279537 h 1037166"/>
                    <a:gd name="connsiteX1" fmla="*/ 331011 w 639847"/>
                    <a:gd name="connsiteY1" fmla="*/ 1852 h 1037166"/>
                    <a:gd name="connsiteX2" fmla="*/ 561014 w 639847"/>
                    <a:gd name="connsiteY2" fmla="*/ 172951 h 1037166"/>
                    <a:gd name="connsiteX3" fmla="*/ 446418 w 639847"/>
                    <a:gd name="connsiteY3" fmla="*/ 492761 h 1037166"/>
                    <a:gd name="connsiteX4" fmla="*/ 639702 w 639847"/>
                    <a:gd name="connsiteY4" fmla="*/ 762590 h 1037166"/>
                    <a:gd name="connsiteX5" fmla="*/ 465697 w 639847"/>
                    <a:gd name="connsiteY5" fmla="*/ 1037166 h 1037166"/>
                    <a:gd name="connsiteX0" fmla="*/ 26 w 639841"/>
                    <a:gd name="connsiteY0" fmla="*/ 279060 h 1036689"/>
                    <a:gd name="connsiteX1" fmla="*/ 331005 w 639841"/>
                    <a:gd name="connsiteY1" fmla="*/ 1375 h 1036689"/>
                    <a:gd name="connsiteX2" fmla="*/ 561008 w 639841"/>
                    <a:gd name="connsiteY2" fmla="*/ 172474 h 1036689"/>
                    <a:gd name="connsiteX3" fmla="*/ 446412 w 639841"/>
                    <a:gd name="connsiteY3" fmla="*/ 492284 h 1036689"/>
                    <a:gd name="connsiteX4" fmla="*/ 639696 w 639841"/>
                    <a:gd name="connsiteY4" fmla="*/ 762113 h 1036689"/>
                    <a:gd name="connsiteX5" fmla="*/ 465691 w 639841"/>
                    <a:gd name="connsiteY5" fmla="*/ 1036689 h 1036689"/>
                    <a:gd name="connsiteX0" fmla="*/ 26 w 639841"/>
                    <a:gd name="connsiteY0" fmla="*/ 279103 h 1036732"/>
                    <a:gd name="connsiteX1" fmla="*/ 331005 w 639841"/>
                    <a:gd name="connsiteY1" fmla="*/ 1418 h 1036732"/>
                    <a:gd name="connsiteX2" fmla="*/ 561008 w 639841"/>
                    <a:gd name="connsiteY2" fmla="*/ 172517 h 1036732"/>
                    <a:gd name="connsiteX3" fmla="*/ 446412 w 639841"/>
                    <a:gd name="connsiteY3" fmla="*/ 492327 h 1036732"/>
                    <a:gd name="connsiteX4" fmla="*/ 639696 w 639841"/>
                    <a:gd name="connsiteY4" fmla="*/ 762156 h 1036732"/>
                    <a:gd name="connsiteX5" fmla="*/ 465691 w 639841"/>
                    <a:gd name="connsiteY5" fmla="*/ 1036732 h 1036732"/>
                    <a:gd name="connsiteX0" fmla="*/ 26 w 639841"/>
                    <a:gd name="connsiteY0" fmla="*/ 279060 h 1036689"/>
                    <a:gd name="connsiteX1" fmla="*/ 331005 w 639841"/>
                    <a:gd name="connsiteY1" fmla="*/ 1375 h 1036689"/>
                    <a:gd name="connsiteX2" fmla="*/ 561008 w 639841"/>
                    <a:gd name="connsiteY2" fmla="*/ 172474 h 1036689"/>
                    <a:gd name="connsiteX3" fmla="*/ 446412 w 639841"/>
                    <a:gd name="connsiteY3" fmla="*/ 492284 h 1036689"/>
                    <a:gd name="connsiteX4" fmla="*/ 639696 w 639841"/>
                    <a:gd name="connsiteY4" fmla="*/ 762113 h 1036689"/>
                    <a:gd name="connsiteX5" fmla="*/ 465691 w 639841"/>
                    <a:gd name="connsiteY5" fmla="*/ 1036689 h 1036689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34 w 639849"/>
                    <a:gd name="connsiteY0" fmla="*/ 280063 h 1037692"/>
                    <a:gd name="connsiteX1" fmla="*/ 331013 w 639849"/>
                    <a:gd name="connsiteY1" fmla="*/ 2378 h 1037692"/>
                    <a:gd name="connsiteX2" fmla="*/ 561016 w 639849"/>
                    <a:gd name="connsiteY2" fmla="*/ 173477 h 1037692"/>
                    <a:gd name="connsiteX3" fmla="*/ 446420 w 639849"/>
                    <a:gd name="connsiteY3" fmla="*/ 493287 h 1037692"/>
                    <a:gd name="connsiteX4" fmla="*/ 639704 w 639849"/>
                    <a:gd name="connsiteY4" fmla="*/ 763116 h 1037692"/>
                    <a:gd name="connsiteX5" fmla="*/ 465699 w 639849"/>
                    <a:gd name="connsiteY5" fmla="*/ 1037692 h 1037692"/>
                    <a:gd name="connsiteX0" fmla="*/ 40 w 620576"/>
                    <a:gd name="connsiteY0" fmla="*/ 296331 h 1037435"/>
                    <a:gd name="connsiteX1" fmla="*/ 311740 w 620576"/>
                    <a:gd name="connsiteY1" fmla="*/ 2121 h 1037435"/>
                    <a:gd name="connsiteX2" fmla="*/ 541743 w 620576"/>
                    <a:gd name="connsiteY2" fmla="*/ 173220 h 1037435"/>
                    <a:gd name="connsiteX3" fmla="*/ 427147 w 620576"/>
                    <a:gd name="connsiteY3" fmla="*/ 493030 h 1037435"/>
                    <a:gd name="connsiteX4" fmla="*/ 620431 w 620576"/>
                    <a:gd name="connsiteY4" fmla="*/ 762859 h 1037435"/>
                    <a:gd name="connsiteX5" fmla="*/ 446426 w 620576"/>
                    <a:gd name="connsiteY5" fmla="*/ 1037435 h 1037435"/>
                    <a:gd name="connsiteX0" fmla="*/ 5008 w 625544"/>
                    <a:gd name="connsiteY0" fmla="*/ 297012 h 1038116"/>
                    <a:gd name="connsiteX1" fmla="*/ 316708 w 625544"/>
                    <a:gd name="connsiteY1" fmla="*/ 2802 h 1038116"/>
                    <a:gd name="connsiteX2" fmla="*/ 546711 w 625544"/>
                    <a:gd name="connsiteY2" fmla="*/ 173901 h 1038116"/>
                    <a:gd name="connsiteX3" fmla="*/ 432115 w 625544"/>
                    <a:gd name="connsiteY3" fmla="*/ 493711 h 1038116"/>
                    <a:gd name="connsiteX4" fmla="*/ 625399 w 625544"/>
                    <a:gd name="connsiteY4" fmla="*/ 763540 h 1038116"/>
                    <a:gd name="connsiteX5" fmla="*/ 451394 w 625544"/>
                    <a:gd name="connsiteY5" fmla="*/ 1038116 h 1038116"/>
                    <a:gd name="connsiteX0" fmla="*/ 5008 w 625544"/>
                    <a:gd name="connsiteY0" fmla="*/ 299704 h 1040808"/>
                    <a:gd name="connsiteX1" fmla="*/ 316708 w 625544"/>
                    <a:gd name="connsiteY1" fmla="*/ 2739 h 1040808"/>
                    <a:gd name="connsiteX2" fmla="*/ 546711 w 625544"/>
                    <a:gd name="connsiteY2" fmla="*/ 176593 h 1040808"/>
                    <a:gd name="connsiteX3" fmla="*/ 432115 w 625544"/>
                    <a:gd name="connsiteY3" fmla="*/ 496403 h 1040808"/>
                    <a:gd name="connsiteX4" fmla="*/ 625399 w 625544"/>
                    <a:gd name="connsiteY4" fmla="*/ 766232 h 1040808"/>
                    <a:gd name="connsiteX5" fmla="*/ 451394 w 625544"/>
                    <a:gd name="connsiteY5" fmla="*/ 1040808 h 1040808"/>
                    <a:gd name="connsiteX0" fmla="*/ 4206 w 624742"/>
                    <a:gd name="connsiteY0" fmla="*/ 298093 h 1039197"/>
                    <a:gd name="connsiteX1" fmla="*/ 315906 w 624742"/>
                    <a:gd name="connsiteY1" fmla="*/ 1128 h 1039197"/>
                    <a:gd name="connsiteX2" fmla="*/ 545909 w 624742"/>
                    <a:gd name="connsiteY2" fmla="*/ 174982 h 1039197"/>
                    <a:gd name="connsiteX3" fmla="*/ 431313 w 624742"/>
                    <a:gd name="connsiteY3" fmla="*/ 494792 h 1039197"/>
                    <a:gd name="connsiteX4" fmla="*/ 624597 w 624742"/>
                    <a:gd name="connsiteY4" fmla="*/ 764621 h 1039197"/>
                    <a:gd name="connsiteX5" fmla="*/ 450592 w 624742"/>
                    <a:gd name="connsiteY5" fmla="*/ 1039197 h 1039197"/>
                    <a:gd name="connsiteX0" fmla="*/ 4206 w 624742"/>
                    <a:gd name="connsiteY0" fmla="*/ 298093 h 1039197"/>
                    <a:gd name="connsiteX1" fmla="*/ 315906 w 624742"/>
                    <a:gd name="connsiteY1" fmla="*/ 1128 h 1039197"/>
                    <a:gd name="connsiteX2" fmla="*/ 545909 w 624742"/>
                    <a:gd name="connsiteY2" fmla="*/ 174982 h 1039197"/>
                    <a:gd name="connsiteX3" fmla="*/ 431313 w 624742"/>
                    <a:gd name="connsiteY3" fmla="*/ 494792 h 1039197"/>
                    <a:gd name="connsiteX4" fmla="*/ 624597 w 624742"/>
                    <a:gd name="connsiteY4" fmla="*/ 764621 h 1039197"/>
                    <a:gd name="connsiteX5" fmla="*/ 450592 w 624742"/>
                    <a:gd name="connsiteY5" fmla="*/ 1039197 h 1039197"/>
                    <a:gd name="connsiteX0" fmla="*/ 4206 w 625023"/>
                    <a:gd name="connsiteY0" fmla="*/ 298093 h 1039197"/>
                    <a:gd name="connsiteX1" fmla="*/ 315906 w 625023"/>
                    <a:gd name="connsiteY1" fmla="*/ 1128 h 1039197"/>
                    <a:gd name="connsiteX2" fmla="*/ 545909 w 625023"/>
                    <a:gd name="connsiteY2" fmla="*/ 174982 h 1039197"/>
                    <a:gd name="connsiteX3" fmla="*/ 431313 w 625023"/>
                    <a:gd name="connsiteY3" fmla="*/ 494792 h 1039197"/>
                    <a:gd name="connsiteX4" fmla="*/ 624597 w 625023"/>
                    <a:gd name="connsiteY4" fmla="*/ 764621 h 1039197"/>
                    <a:gd name="connsiteX5" fmla="*/ 450592 w 625023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5059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5059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25804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467"/>
                    <a:gd name="connsiteY0" fmla="*/ 298093 h 1039197"/>
                    <a:gd name="connsiteX1" fmla="*/ 315906 w 641467"/>
                    <a:gd name="connsiteY1" fmla="*/ 1128 h 1039197"/>
                    <a:gd name="connsiteX2" fmla="*/ 545909 w 641467"/>
                    <a:gd name="connsiteY2" fmla="*/ 174982 h 1039197"/>
                    <a:gd name="connsiteX3" fmla="*/ 431313 w 641467"/>
                    <a:gd name="connsiteY3" fmla="*/ 494792 h 1039197"/>
                    <a:gd name="connsiteX4" fmla="*/ 641122 w 641467"/>
                    <a:gd name="connsiteY4" fmla="*/ 764621 h 1039197"/>
                    <a:gd name="connsiteX5" fmla="*/ 417542 w 641467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417542 w 641503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417542 w 641503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399268 w 641503"/>
                    <a:gd name="connsiteY5" fmla="*/ 1039197 h 1039197"/>
                    <a:gd name="connsiteX0" fmla="*/ 4206 w 641503"/>
                    <a:gd name="connsiteY0" fmla="*/ 298093 h 1039197"/>
                    <a:gd name="connsiteX1" fmla="*/ 315906 w 641503"/>
                    <a:gd name="connsiteY1" fmla="*/ 1128 h 1039197"/>
                    <a:gd name="connsiteX2" fmla="*/ 545909 w 641503"/>
                    <a:gd name="connsiteY2" fmla="*/ 174982 h 1039197"/>
                    <a:gd name="connsiteX3" fmla="*/ 431313 w 641503"/>
                    <a:gd name="connsiteY3" fmla="*/ 494792 h 1039197"/>
                    <a:gd name="connsiteX4" fmla="*/ 641122 w 641503"/>
                    <a:gd name="connsiteY4" fmla="*/ 764621 h 1039197"/>
                    <a:gd name="connsiteX5" fmla="*/ 399268 w 641503"/>
                    <a:gd name="connsiteY5" fmla="*/ 1039197 h 1039197"/>
                    <a:gd name="connsiteX0" fmla="*/ 4206 w 641503"/>
                    <a:gd name="connsiteY0" fmla="*/ 298093 h 1042808"/>
                    <a:gd name="connsiteX1" fmla="*/ 315906 w 641503"/>
                    <a:gd name="connsiteY1" fmla="*/ 1128 h 1042808"/>
                    <a:gd name="connsiteX2" fmla="*/ 545909 w 641503"/>
                    <a:gd name="connsiteY2" fmla="*/ 174982 h 1042808"/>
                    <a:gd name="connsiteX3" fmla="*/ 431313 w 641503"/>
                    <a:gd name="connsiteY3" fmla="*/ 494792 h 1042808"/>
                    <a:gd name="connsiteX4" fmla="*/ 641122 w 641503"/>
                    <a:gd name="connsiteY4" fmla="*/ 764621 h 1042808"/>
                    <a:gd name="connsiteX5" fmla="*/ 384825 w 641503"/>
                    <a:gd name="connsiteY5" fmla="*/ 1042808 h 1042808"/>
                    <a:gd name="connsiteX0" fmla="*/ 4206 w 641503"/>
                    <a:gd name="connsiteY0" fmla="*/ 298093 h 1042808"/>
                    <a:gd name="connsiteX1" fmla="*/ 315906 w 641503"/>
                    <a:gd name="connsiteY1" fmla="*/ 1128 h 1042808"/>
                    <a:gd name="connsiteX2" fmla="*/ 545909 w 641503"/>
                    <a:gd name="connsiteY2" fmla="*/ 174982 h 1042808"/>
                    <a:gd name="connsiteX3" fmla="*/ 431313 w 641503"/>
                    <a:gd name="connsiteY3" fmla="*/ 494792 h 1042808"/>
                    <a:gd name="connsiteX4" fmla="*/ 641122 w 641503"/>
                    <a:gd name="connsiteY4" fmla="*/ 764621 h 1042808"/>
                    <a:gd name="connsiteX5" fmla="*/ 384825 w 641503"/>
                    <a:gd name="connsiteY5" fmla="*/ 1042808 h 104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1503" h="1042808">
                      <a:moveTo>
                        <a:pt x="4206" y="298093"/>
                      </a:moveTo>
                      <a:cubicBezTo>
                        <a:pt x="-31441" y="73328"/>
                        <a:pt x="167021" y="-10969"/>
                        <a:pt x="315906" y="1128"/>
                      </a:cubicBezTo>
                      <a:cubicBezTo>
                        <a:pt x="428380" y="8585"/>
                        <a:pt x="527080" y="95916"/>
                        <a:pt x="545909" y="174982"/>
                      </a:cubicBezTo>
                      <a:cubicBezTo>
                        <a:pt x="579319" y="262305"/>
                        <a:pt x="557648" y="418486"/>
                        <a:pt x="431313" y="494792"/>
                      </a:cubicBezTo>
                      <a:cubicBezTo>
                        <a:pt x="576532" y="548013"/>
                        <a:pt x="647384" y="650808"/>
                        <a:pt x="641122" y="764621"/>
                      </a:cubicBezTo>
                      <a:cubicBezTo>
                        <a:pt x="633615" y="919493"/>
                        <a:pt x="535403" y="1017236"/>
                        <a:pt x="384825" y="1042808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5" name="자유형: 도형 99">
                  <a:extLst>
                    <a:ext uri="{FF2B5EF4-FFF2-40B4-BE49-F238E27FC236}">
                      <a16:creationId xmlns:a16="http://schemas.microsoft.com/office/drawing/2014/main" id="{8405514E-FBFF-4966-91B9-CA47CCCDB94D}"/>
                    </a:ext>
                  </a:extLst>
                </p:cNvPr>
                <p:cNvSpPr/>
                <p:nvPr/>
              </p:nvSpPr>
              <p:spPr>
                <a:xfrm>
                  <a:off x="6153240" y="3948272"/>
                  <a:ext cx="785355" cy="780891"/>
                </a:xfrm>
                <a:custGeom>
                  <a:avLst/>
                  <a:gdLst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25244 w 970498"/>
                    <a:gd name="connsiteY6" fmla="*/ 384272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25244 w 970498"/>
                    <a:gd name="connsiteY6" fmla="*/ 384272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25244 w 970498"/>
                    <a:gd name="connsiteY6" fmla="*/ 384272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415126 w 970498"/>
                    <a:gd name="connsiteY7" fmla="*/ 56659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379321 w 970498"/>
                    <a:gd name="connsiteY7" fmla="*/ 599641 h 925619"/>
                    <a:gd name="connsiteX0" fmla="*/ 283295 w 970498"/>
                    <a:gd name="connsiteY0" fmla="*/ 213173 h 925619"/>
                    <a:gd name="connsiteX1" fmla="*/ 471224 w 970498"/>
                    <a:gd name="connsiteY1" fmla="*/ 0 h 925619"/>
                    <a:gd name="connsiteX2" fmla="*/ 611469 w 970498"/>
                    <a:gd name="connsiteY2" fmla="*/ 311345 h 925619"/>
                    <a:gd name="connsiteX3" fmla="*/ 970498 w 970498"/>
                    <a:gd name="connsiteY3" fmla="*/ 535737 h 925619"/>
                    <a:gd name="connsiteX4" fmla="*/ 538542 w 970498"/>
                    <a:gd name="connsiteY4" fmla="*/ 925619 h 925619"/>
                    <a:gd name="connsiteX5" fmla="*/ 0 w 970498"/>
                    <a:gd name="connsiteY5" fmla="*/ 852692 h 925619"/>
                    <a:gd name="connsiteX6" fmla="*/ 41769 w 970498"/>
                    <a:gd name="connsiteY6" fmla="*/ 395289 h 925619"/>
                    <a:gd name="connsiteX7" fmla="*/ 379321 w 970498"/>
                    <a:gd name="connsiteY7" fmla="*/ 599641 h 925619"/>
                    <a:gd name="connsiteX0" fmla="*/ 344345 w 1031548"/>
                    <a:gd name="connsiteY0" fmla="*/ 213173 h 925619"/>
                    <a:gd name="connsiteX1" fmla="*/ 532274 w 1031548"/>
                    <a:gd name="connsiteY1" fmla="*/ 0 h 925619"/>
                    <a:gd name="connsiteX2" fmla="*/ 672519 w 1031548"/>
                    <a:gd name="connsiteY2" fmla="*/ 311345 h 925619"/>
                    <a:gd name="connsiteX3" fmla="*/ 1031548 w 1031548"/>
                    <a:gd name="connsiteY3" fmla="*/ 535737 h 925619"/>
                    <a:gd name="connsiteX4" fmla="*/ 599592 w 1031548"/>
                    <a:gd name="connsiteY4" fmla="*/ 925619 h 925619"/>
                    <a:gd name="connsiteX5" fmla="*/ 61050 w 1031548"/>
                    <a:gd name="connsiteY5" fmla="*/ 852692 h 925619"/>
                    <a:gd name="connsiteX6" fmla="*/ 102819 w 1031548"/>
                    <a:gd name="connsiteY6" fmla="*/ 395289 h 925619"/>
                    <a:gd name="connsiteX7" fmla="*/ 440371 w 1031548"/>
                    <a:gd name="connsiteY7" fmla="*/ 599641 h 925619"/>
                    <a:gd name="connsiteX0" fmla="*/ 344345 w 1031548"/>
                    <a:gd name="connsiteY0" fmla="*/ 213173 h 925619"/>
                    <a:gd name="connsiteX1" fmla="*/ 532274 w 1031548"/>
                    <a:gd name="connsiteY1" fmla="*/ 0 h 925619"/>
                    <a:gd name="connsiteX2" fmla="*/ 672519 w 1031548"/>
                    <a:gd name="connsiteY2" fmla="*/ 311345 h 925619"/>
                    <a:gd name="connsiteX3" fmla="*/ 1031548 w 1031548"/>
                    <a:gd name="connsiteY3" fmla="*/ 535737 h 925619"/>
                    <a:gd name="connsiteX4" fmla="*/ 599592 w 1031548"/>
                    <a:gd name="connsiteY4" fmla="*/ 925619 h 925619"/>
                    <a:gd name="connsiteX5" fmla="*/ 61050 w 1031548"/>
                    <a:gd name="connsiteY5" fmla="*/ 852692 h 925619"/>
                    <a:gd name="connsiteX6" fmla="*/ 102819 w 1031548"/>
                    <a:gd name="connsiteY6" fmla="*/ 395289 h 925619"/>
                    <a:gd name="connsiteX7" fmla="*/ 440371 w 1031548"/>
                    <a:gd name="connsiteY7" fmla="*/ 599641 h 925619"/>
                    <a:gd name="connsiteX0" fmla="*/ 347877 w 1035080"/>
                    <a:gd name="connsiteY0" fmla="*/ 213173 h 925619"/>
                    <a:gd name="connsiteX1" fmla="*/ 535806 w 1035080"/>
                    <a:gd name="connsiteY1" fmla="*/ 0 h 925619"/>
                    <a:gd name="connsiteX2" fmla="*/ 676051 w 1035080"/>
                    <a:gd name="connsiteY2" fmla="*/ 311345 h 925619"/>
                    <a:gd name="connsiteX3" fmla="*/ 1035080 w 1035080"/>
                    <a:gd name="connsiteY3" fmla="*/ 535737 h 925619"/>
                    <a:gd name="connsiteX4" fmla="*/ 603124 w 1035080"/>
                    <a:gd name="connsiteY4" fmla="*/ 925619 h 925619"/>
                    <a:gd name="connsiteX5" fmla="*/ 53565 w 1035080"/>
                    <a:gd name="connsiteY5" fmla="*/ 871971 h 925619"/>
                    <a:gd name="connsiteX6" fmla="*/ 106351 w 1035080"/>
                    <a:gd name="connsiteY6" fmla="*/ 395289 h 925619"/>
                    <a:gd name="connsiteX7" fmla="*/ 443903 w 1035080"/>
                    <a:gd name="connsiteY7" fmla="*/ 599641 h 925619"/>
                    <a:gd name="connsiteX0" fmla="*/ 375671 w 1062874"/>
                    <a:gd name="connsiteY0" fmla="*/ 213173 h 925619"/>
                    <a:gd name="connsiteX1" fmla="*/ 563600 w 1062874"/>
                    <a:gd name="connsiteY1" fmla="*/ 0 h 925619"/>
                    <a:gd name="connsiteX2" fmla="*/ 703845 w 1062874"/>
                    <a:gd name="connsiteY2" fmla="*/ 311345 h 925619"/>
                    <a:gd name="connsiteX3" fmla="*/ 1062874 w 1062874"/>
                    <a:gd name="connsiteY3" fmla="*/ 535737 h 925619"/>
                    <a:gd name="connsiteX4" fmla="*/ 630918 w 1062874"/>
                    <a:gd name="connsiteY4" fmla="*/ 925619 h 925619"/>
                    <a:gd name="connsiteX5" fmla="*/ 81359 w 1062874"/>
                    <a:gd name="connsiteY5" fmla="*/ 871971 h 925619"/>
                    <a:gd name="connsiteX6" fmla="*/ 134145 w 1062874"/>
                    <a:gd name="connsiteY6" fmla="*/ 395289 h 925619"/>
                    <a:gd name="connsiteX7" fmla="*/ 471697 w 1062874"/>
                    <a:gd name="connsiteY7" fmla="*/ 599641 h 925619"/>
                    <a:gd name="connsiteX0" fmla="*/ 375671 w 1062874"/>
                    <a:gd name="connsiteY0" fmla="*/ 213173 h 973239"/>
                    <a:gd name="connsiteX1" fmla="*/ 563600 w 1062874"/>
                    <a:gd name="connsiteY1" fmla="*/ 0 h 973239"/>
                    <a:gd name="connsiteX2" fmla="*/ 703845 w 1062874"/>
                    <a:gd name="connsiteY2" fmla="*/ 311345 h 973239"/>
                    <a:gd name="connsiteX3" fmla="*/ 1062874 w 1062874"/>
                    <a:gd name="connsiteY3" fmla="*/ 535737 h 973239"/>
                    <a:gd name="connsiteX4" fmla="*/ 630918 w 1062874"/>
                    <a:gd name="connsiteY4" fmla="*/ 925619 h 973239"/>
                    <a:gd name="connsiteX5" fmla="*/ 81359 w 1062874"/>
                    <a:gd name="connsiteY5" fmla="*/ 871971 h 973239"/>
                    <a:gd name="connsiteX6" fmla="*/ 134145 w 1062874"/>
                    <a:gd name="connsiteY6" fmla="*/ 395289 h 973239"/>
                    <a:gd name="connsiteX7" fmla="*/ 471697 w 1062874"/>
                    <a:gd name="connsiteY7" fmla="*/ 599641 h 973239"/>
                    <a:gd name="connsiteX0" fmla="*/ 375671 w 1062874"/>
                    <a:gd name="connsiteY0" fmla="*/ 213173 h 973239"/>
                    <a:gd name="connsiteX1" fmla="*/ 563600 w 1062874"/>
                    <a:gd name="connsiteY1" fmla="*/ 0 h 973239"/>
                    <a:gd name="connsiteX2" fmla="*/ 703845 w 1062874"/>
                    <a:gd name="connsiteY2" fmla="*/ 311345 h 973239"/>
                    <a:gd name="connsiteX3" fmla="*/ 1062874 w 1062874"/>
                    <a:gd name="connsiteY3" fmla="*/ 535737 h 973239"/>
                    <a:gd name="connsiteX4" fmla="*/ 606130 w 1062874"/>
                    <a:gd name="connsiteY4" fmla="*/ 925619 h 973239"/>
                    <a:gd name="connsiteX5" fmla="*/ 81359 w 1062874"/>
                    <a:gd name="connsiteY5" fmla="*/ 871971 h 973239"/>
                    <a:gd name="connsiteX6" fmla="*/ 134145 w 1062874"/>
                    <a:gd name="connsiteY6" fmla="*/ 395289 h 973239"/>
                    <a:gd name="connsiteX7" fmla="*/ 471697 w 1062874"/>
                    <a:gd name="connsiteY7" fmla="*/ 599641 h 973239"/>
                    <a:gd name="connsiteX0" fmla="*/ 375671 w 1062874"/>
                    <a:gd name="connsiteY0" fmla="*/ 213173 h 979036"/>
                    <a:gd name="connsiteX1" fmla="*/ 563600 w 1062874"/>
                    <a:gd name="connsiteY1" fmla="*/ 0 h 979036"/>
                    <a:gd name="connsiteX2" fmla="*/ 703845 w 1062874"/>
                    <a:gd name="connsiteY2" fmla="*/ 311345 h 979036"/>
                    <a:gd name="connsiteX3" fmla="*/ 1062874 w 1062874"/>
                    <a:gd name="connsiteY3" fmla="*/ 535737 h 979036"/>
                    <a:gd name="connsiteX4" fmla="*/ 597867 w 1062874"/>
                    <a:gd name="connsiteY4" fmla="*/ 942144 h 979036"/>
                    <a:gd name="connsiteX5" fmla="*/ 81359 w 1062874"/>
                    <a:gd name="connsiteY5" fmla="*/ 871971 h 979036"/>
                    <a:gd name="connsiteX6" fmla="*/ 134145 w 1062874"/>
                    <a:gd name="connsiteY6" fmla="*/ 395289 h 979036"/>
                    <a:gd name="connsiteX7" fmla="*/ 471697 w 1062874"/>
                    <a:gd name="connsiteY7" fmla="*/ 599641 h 979036"/>
                    <a:gd name="connsiteX0" fmla="*/ 375671 w 1062874"/>
                    <a:gd name="connsiteY0" fmla="*/ 213173 h 1049379"/>
                    <a:gd name="connsiteX1" fmla="*/ 563600 w 1062874"/>
                    <a:gd name="connsiteY1" fmla="*/ 0 h 1049379"/>
                    <a:gd name="connsiteX2" fmla="*/ 703845 w 1062874"/>
                    <a:gd name="connsiteY2" fmla="*/ 311345 h 1049379"/>
                    <a:gd name="connsiteX3" fmla="*/ 1062874 w 1062874"/>
                    <a:gd name="connsiteY3" fmla="*/ 535737 h 1049379"/>
                    <a:gd name="connsiteX4" fmla="*/ 597867 w 1062874"/>
                    <a:gd name="connsiteY4" fmla="*/ 942144 h 1049379"/>
                    <a:gd name="connsiteX5" fmla="*/ 81359 w 1062874"/>
                    <a:gd name="connsiteY5" fmla="*/ 871971 h 1049379"/>
                    <a:gd name="connsiteX6" fmla="*/ 134145 w 1062874"/>
                    <a:gd name="connsiteY6" fmla="*/ 395289 h 1049379"/>
                    <a:gd name="connsiteX7" fmla="*/ 471697 w 1062874"/>
                    <a:gd name="connsiteY7" fmla="*/ 599641 h 1049379"/>
                    <a:gd name="connsiteX0" fmla="*/ 375671 w 1062874"/>
                    <a:gd name="connsiteY0" fmla="*/ 213173 h 1049379"/>
                    <a:gd name="connsiteX1" fmla="*/ 563600 w 1062874"/>
                    <a:gd name="connsiteY1" fmla="*/ 0 h 1049379"/>
                    <a:gd name="connsiteX2" fmla="*/ 703845 w 1062874"/>
                    <a:gd name="connsiteY2" fmla="*/ 311345 h 1049379"/>
                    <a:gd name="connsiteX3" fmla="*/ 1062874 w 1062874"/>
                    <a:gd name="connsiteY3" fmla="*/ 535737 h 1049379"/>
                    <a:gd name="connsiteX4" fmla="*/ 597867 w 1062874"/>
                    <a:gd name="connsiteY4" fmla="*/ 942144 h 1049379"/>
                    <a:gd name="connsiteX5" fmla="*/ 81359 w 1062874"/>
                    <a:gd name="connsiteY5" fmla="*/ 871971 h 1049379"/>
                    <a:gd name="connsiteX6" fmla="*/ 134145 w 1062874"/>
                    <a:gd name="connsiteY6" fmla="*/ 395289 h 1049379"/>
                    <a:gd name="connsiteX7" fmla="*/ 471697 w 1062874"/>
                    <a:gd name="connsiteY7" fmla="*/ 599641 h 1049379"/>
                    <a:gd name="connsiteX0" fmla="*/ 375671 w 1062874"/>
                    <a:gd name="connsiteY0" fmla="*/ 213173 h 1049379"/>
                    <a:gd name="connsiteX1" fmla="*/ 563600 w 1062874"/>
                    <a:gd name="connsiteY1" fmla="*/ 0 h 1049379"/>
                    <a:gd name="connsiteX2" fmla="*/ 703845 w 1062874"/>
                    <a:gd name="connsiteY2" fmla="*/ 311345 h 1049379"/>
                    <a:gd name="connsiteX3" fmla="*/ 1062874 w 1062874"/>
                    <a:gd name="connsiteY3" fmla="*/ 535737 h 1049379"/>
                    <a:gd name="connsiteX4" fmla="*/ 597867 w 1062874"/>
                    <a:gd name="connsiteY4" fmla="*/ 942144 h 1049379"/>
                    <a:gd name="connsiteX5" fmla="*/ 81359 w 1062874"/>
                    <a:gd name="connsiteY5" fmla="*/ 871971 h 1049379"/>
                    <a:gd name="connsiteX6" fmla="*/ 134145 w 1062874"/>
                    <a:gd name="connsiteY6" fmla="*/ 395289 h 1049379"/>
                    <a:gd name="connsiteX7" fmla="*/ 471697 w 1062874"/>
                    <a:gd name="connsiteY7" fmla="*/ 599641 h 1049379"/>
                    <a:gd name="connsiteX0" fmla="*/ 375671 w 1062874"/>
                    <a:gd name="connsiteY0" fmla="*/ 213173 h 1033999"/>
                    <a:gd name="connsiteX1" fmla="*/ 563600 w 1062874"/>
                    <a:gd name="connsiteY1" fmla="*/ 0 h 1033999"/>
                    <a:gd name="connsiteX2" fmla="*/ 703845 w 1062874"/>
                    <a:gd name="connsiteY2" fmla="*/ 311345 h 1033999"/>
                    <a:gd name="connsiteX3" fmla="*/ 1062874 w 1062874"/>
                    <a:gd name="connsiteY3" fmla="*/ 535737 h 1033999"/>
                    <a:gd name="connsiteX4" fmla="*/ 597867 w 1062874"/>
                    <a:gd name="connsiteY4" fmla="*/ 942144 h 1033999"/>
                    <a:gd name="connsiteX5" fmla="*/ 81359 w 1062874"/>
                    <a:gd name="connsiteY5" fmla="*/ 871971 h 1033999"/>
                    <a:gd name="connsiteX6" fmla="*/ 134145 w 1062874"/>
                    <a:gd name="connsiteY6" fmla="*/ 395289 h 1033999"/>
                    <a:gd name="connsiteX7" fmla="*/ 471697 w 1062874"/>
                    <a:gd name="connsiteY7" fmla="*/ 599641 h 1033999"/>
                    <a:gd name="connsiteX0" fmla="*/ 363975 w 1051178"/>
                    <a:gd name="connsiteY0" fmla="*/ 213173 h 1033999"/>
                    <a:gd name="connsiteX1" fmla="*/ 551904 w 1051178"/>
                    <a:gd name="connsiteY1" fmla="*/ 0 h 1033999"/>
                    <a:gd name="connsiteX2" fmla="*/ 692149 w 1051178"/>
                    <a:gd name="connsiteY2" fmla="*/ 311345 h 1033999"/>
                    <a:gd name="connsiteX3" fmla="*/ 1051178 w 1051178"/>
                    <a:gd name="connsiteY3" fmla="*/ 535737 h 1033999"/>
                    <a:gd name="connsiteX4" fmla="*/ 586171 w 1051178"/>
                    <a:gd name="connsiteY4" fmla="*/ 942144 h 1033999"/>
                    <a:gd name="connsiteX5" fmla="*/ 69663 w 1051178"/>
                    <a:gd name="connsiteY5" fmla="*/ 871971 h 1033999"/>
                    <a:gd name="connsiteX6" fmla="*/ 122449 w 1051178"/>
                    <a:gd name="connsiteY6" fmla="*/ 395289 h 1033999"/>
                    <a:gd name="connsiteX7" fmla="*/ 460001 w 1051178"/>
                    <a:gd name="connsiteY7" fmla="*/ 599641 h 1033999"/>
                    <a:gd name="connsiteX0" fmla="*/ 363975 w 1051178"/>
                    <a:gd name="connsiteY0" fmla="*/ 213173 h 1030327"/>
                    <a:gd name="connsiteX1" fmla="*/ 551904 w 1051178"/>
                    <a:gd name="connsiteY1" fmla="*/ 0 h 1030327"/>
                    <a:gd name="connsiteX2" fmla="*/ 692149 w 1051178"/>
                    <a:gd name="connsiteY2" fmla="*/ 311345 h 1030327"/>
                    <a:gd name="connsiteX3" fmla="*/ 1051178 w 1051178"/>
                    <a:gd name="connsiteY3" fmla="*/ 535737 h 1030327"/>
                    <a:gd name="connsiteX4" fmla="*/ 613713 w 1051178"/>
                    <a:gd name="connsiteY4" fmla="*/ 936636 h 1030327"/>
                    <a:gd name="connsiteX5" fmla="*/ 69663 w 1051178"/>
                    <a:gd name="connsiteY5" fmla="*/ 871971 h 1030327"/>
                    <a:gd name="connsiteX6" fmla="*/ 122449 w 1051178"/>
                    <a:gd name="connsiteY6" fmla="*/ 395289 h 1030327"/>
                    <a:gd name="connsiteX7" fmla="*/ 460001 w 1051178"/>
                    <a:gd name="connsiteY7" fmla="*/ 599641 h 1030327"/>
                    <a:gd name="connsiteX0" fmla="*/ 363975 w 1051178"/>
                    <a:gd name="connsiteY0" fmla="*/ 213173 h 1030327"/>
                    <a:gd name="connsiteX1" fmla="*/ 551904 w 1051178"/>
                    <a:gd name="connsiteY1" fmla="*/ 0 h 1030327"/>
                    <a:gd name="connsiteX2" fmla="*/ 692149 w 1051178"/>
                    <a:gd name="connsiteY2" fmla="*/ 311345 h 1030327"/>
                    <a:gd name="connsiteX3" fmla="*/ 1051178 w 1051178"/>
                    <a:gd name="connsiteY3" fmla="*/ 535737 h 1030327"/>
                    <a:gd name="connsiteX4" fmla="*/ 613713 w 1051178"/>
                    <a:gd name="connsiteY4" fmla="*/ 936636 h 1030327"/>
                    <a:gd name="connsiteX5" fmla="*/ 69663 w 1051178"/>
                    <a:gd name="connsiteY5" fmla="*/ 871971 h 1030327"/>
                    <a:gd name="connsiteX6" fmla="*/ 122449 w 1051178"/>
                    <a:gd name="connsiteY6" fmla="*/ 395289 h 1030327"/>
                    <a:gd name="connsiteX7" fmla="*/ 460001 w 1051178"/>
                    <a:gd name="connsiteY7" fmla="*/ 599641 h 1030327"/>
                    <a:gd name="connsiteX0" fmla="*/ 363975 w 1034653"/>
                    <a:gd name="connsiteY0" fmla="*/ 213173 h 1030327"/>
                    <a:gd name="connsiteX1" fmla="*/ 551904 w 1034653"/>
                    <a:gd name="connsiteY1" fmla="*/ 0 h 1030327"/>
                    <a:gd name="connsiteX2" fmla="*/ 692149 w 1034653"/>
                    <a:gd name="connsiteY2" fmla="*/ 311345 h 1030327"/>
                    <a:gd name="connsiteX3" fmla="*/ 1034653 w 1034653"/>
                    <a:gd name="connsiteY3" fmla="*/ 538491 h 1030327"/>
                    <a:gd name="connsiteX4" fmla="*/ 613713 w 1034653"/>
                    <a:gd name="connsiteY4" fmla="*/ 936636 h 1030327"/>
                    <a:gd name="connsiteX5" fmla="*/ 69663 w 1034653"/>
                    <a:gd name="connsiteY5" fmla="*/ 871971 h 1030327"/>
                    <a:gd name="connsiteX6" fmla="*/ 122449 w 1034653"/>
                    <a:gd name="connsiteY6" fmla="*/ 395289 h 1030327"/>
                    <a:gd name="connsiteX7" fmla="*/ 460001 w 1034653"/>
                    <a:gd name="connsiteY7" fmla="*/ 599641 h 1030327"/>
                    <a:gd name="connsiteX0" fmla="*/ 363975 w 1037690"/>
                    <a:gd name="connsiteY0" fmla="*/ 213173 h 1030327"/>
                    <a:gd name="connsiteX1" fmla="*/ 551904 w 1037690"/>
                    <a:gd name="connsiteY1" fmla="*/ 0 h 1030327"/>
                    <a:gd name="connsiteX2" fmla="*/ 692149 w 1037690"/>
                    <a:gd name="connsiteY2" fmla="*/ 311345 h 1030327"/>
                    <a:gd name="connsiteX3" fmla="*/ 1034653 w 1037690"/>
                    <a:gd name="connsiteY3" fmla="*/ 538491 h 1030327"/>
                    <a:gd name="connsiteX4" fmla="*/ 613713 w 1037690"/>
                    <a:gd name="connsiteY4" fmla="*/ 936636 h 1030327"/>
                    <a:gd name="connsiteX5" fmla="*/ 69663 w 1037690"/>
                    <a:gd name="connsiteY5" fmla="*/ 871971 h 1030327"/>
                    <a:gd name="connsiteX6" fmla="*/ 122449 w 1037690"/>
                    <a:gd name="connsiteY6" fmla="*/ 395289 h 1030327"/>
                    <a:gd name="connsiteX7" fmla="*/ 460001 w 1037690"/>
                    <a:gd name="connsiteY7" fmla="*/ 599641 h 1030327"/>
                    <a:gd name="connsiteX0" fmla="*/ 363975 w 1037917"/>
                    <a:gd name="connsiteY0" fmla="*/ 213173 h 1030327"/>
                    <a:gd name="connsiteX1" fmla="*/ 551904 w 1037917"/>
                    <a:gd name="connsiteY1" fmla="*/ 0 h 1030327"/>
                    <a:gd name="connsiteX2" fmla="*/ 692149 w 1037917"/>
                    <a:gd name="connsiteY2" fmla="*/ 311345 h 1030327"/>
                    <a:gd name="connsiteX3" fmla="*/ 1034653 w 1037917"/>
                    <a:gd name="connsiteY3" fmla="*/ 538491 h 1030327"/>
                    <a:gd name="connsiteX4" fmla="*/ 613713 w 1037917"/>
                    <a:gd name="connsiteY4" fmla="*/ 936636 h 1030327"/>
                    <a:gd name="connsiteX5" fmla="*/ 69663 w 1037917"/>
                    <a:gd name="connsiteY5" fmla="*/ 871971 h 1030327"/>
                    <a:gd name="connsiteX6" fmla="*/ 122449 w 1037917"/>
                    <a:gd name="connsiteY6" fmla="*/ 395289 h 1030327"/>
                    <a:gd name="connsiteX7" fmla="*/ 460001 w 1037917"/>
                    <a:gd name="connsiteY7" fmla="*/ 599641 h 1030327"/>
                    <a:gd name="connsiteX0" fmla="*/ 363975 w 1046257"/>
                    <a:gd name="connsiteY0" fmla="*/ 213173 h 1030327"/>
                    <a:gd name="connsiteX1" fmla="*/ 551904 w 1046257"/>
                    <a:gd name="connsiteY1" fmla="*/ 0 h 1030327"/>
                    <a:gd name="connsiteX2" fmla="*/ 692149 w 1046257"/>
                    <a:gd name="connsiteY2" fmla="*/ 311345 h 1030327"/>
                    <a:gd name="connsiteX3" fmla="*/ 1034653 w 1046257"/>
                    <a:gd name="connsiteY3" fmla="*/ 538491 h 1030327"/>
                    <a:gd name="connsiteX4" fmla="*/ 613713 w 1046257"/>
                    <a:gd name="connsiteY4" fmla="*/ 936636 h 1030327"/>
                    <a:gd name="connsiteX5" fmla="*/ 69663 w 1046257"/>
                    <a:gd name="connsiteY5" fmla="*/ 871971 h 1030327"/>
                    <a:gd name="connsiteX6" fmla="*/ 122449 w 1046257"/>
                    <a:gd name="connsiteY6" fmla="*/ 395289 h 1030327"/>
                    <a:gd name="connsiteX7" fmla="*/ 460001 w 1046257"/>
                    <a:gd name="connsiteY7" fmla="*/ 599641 h 1030327"/>
                    <a:gd name="connsiteX0" fmla="*/ 363975 w 1046257"/>
                    <a:gd name="connsiteY0" fmla="*/ 213173 h 1030327"/>
                    <a:gd name="connsiteX1" fmla="*/ 551904 w 1046257"/>
                    <a:gd name="connsiteY1" fmla="*/ 0 h 1030327"/>
                    <a:gd name="connsiteX2" fmla="*/ 692149 w 1046257"/>
                    <a:gd name="connsiteY2" fmla="*/ 311345 h 1030327"/>
                    <a:gd name="connsiteX3" fmla="*/ 1034653 w 1046257"/>
                    <a:gd name="connsiteY3" fmla="*/ 538491 h 1030327"/>
                    <a:gd name="connsiteX4" fmla="*/ 613713 w 1046257"/>
                    <a:gd name="connsiteY4" fmla="*/ 936636 h 1030327"/>
                    <a:gd name="connsiteX5" fmla="*/ 69663 w 1046257"/>
                    <a:gd name="connsiteY5" fmla="*/ 871971 h 1030327"/>
                    <a:gd name="connsiteX6" fmla="*/ 122449 w 1046257"/>
                    <a:gd name="connsiteY6" fmla="*/ 395289 h 1030327"/>
                    <a:gd name="connsiteX7" fmla="*/ 460001 w 1046257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92149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92149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2870 w 1041370"/>
                    <a:gd name="connsiteY2" fmla="*/ 311345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830 h 1030984"/>
                    <a:gd name="connsiteX1" fmla="*/ 551904 w 1041370"/>
                    <a:gd name="connsiteY1" fmla="*/ 657 h 1030984"/>
                    <a:gd name="connsiteX2" fmla="*/ 675624 w 1041370"/>
                    <a:gd name="connsiteY2" fmla="*/ 300985 h 1030984"/>
                    <a:gd name="connsiteX3" fmla="*/ 1034653 w 1041370"/>
                    <a:gd name="connsiteY3" fmla="*/ 539148 h 1030984"/>
                    <a:gd name="connsiteX4" fmla="*/ 613713 w 1041370"/>
                    <a:gd name="connsiteY4" fmla="*/ 937293 h 1030984"/>
                    <a:gd name="connsiteX5" fmla="*/ 69663 w 1041370"/>
                    <a:gd name="connsiteY5" fmla="*/ 872628 h 1030984"/>
                    <a:gd name="connsiteX6" fmla="*/ 122449 w 1041370"/>
                    <a:gd name="connsiteY6" fmla="*/ 395946 h 1030984"/>
                    <a:gd name="connsiteX7" fmla="*/ 460001 w 1041370"/>
                    <a:gd name="connsiteY7" fmla="*/ 600298 h 1030984"/>
                    <a:gd name="connsiteX0" fmla="*/ 363975 w 1041370"/>
                    <a:gd name="connsiteY0" fmla="*/ 213830 h 1030984"/>
                    <a:gd name="connsiteX1" fmla="*/ 551904 w 1041370"/>
                    <a:gd name="connsiteY1" fmla="*/ 657 h 1030984"/>
                    <a:gd name="connsiteX2" fmla="*/ 675624 w 1041370"/>
                    <a:gd name="connsiteY2" fmla="*/ 300985 h 1030984"/>
                    <a:gd name="connsiteX3" fmla="*/ 1034653 w 1041370"/>
                    <a:gd name="connsiteY3" fmla="*/ 539148 h 1030984"/>
                    <a:gd name="connsiteX4" fmla="*/ 613713 w 1041370"/>
                    <a:gd name="connsiteY4" fmla="*/ 937293 h 1030984"/>
                    <a:gd name="connsiteX5" fmla="*/ 69663 w 1041370"/>
                    <a:gd name="connsiteY5" fmla="*/ 872628 h 1030984"/>
                    <a:gd name="connsiteX6" fmla="*/ 122449 w 1041370"/>
                    <a:gd name="connsiteY6" fmla="*/ 395946 h 1030984"/>
                    <a:gd name="connsiteX7" fmla="*/ 460001 w 1041370"/>
                    <a:gd name="connsiteY7" fmla="*/ 600298 h 1030984"/>
                    <a:gd name="connsiteX0" fmla="*/ 363975 w 1041370"/>
                    <a:gd name="connsiteY0" fmla="*/ 213830 h 1030984"/>
                    <a:gd name="connsiteX1" fmla="*/ 551904 w 1041370"/>
                    <a:gd name="connsiteY1" fmla="*/ 657 h 1030984"/>
                    <a:gd name="connsiteX2" fmla="*/ 675624 w 1041370"/>
                    <a:gd name="connsiteY2" fmla="*/ 300985 h 1030984"/>
                    <a:gd name="connsiteX3" fmla="*/ 1034653 w 1041370"/>
                    <a:gd name="connsiteY3" fmla="*/ 539148 h 1030984"/>
                    <a:gd name="connsiteX4" fmla="*/ 613713 w 1041370"/>
                    <a:gd name="connsiteY4" fmla="*/ 937293 h 1030984"/>
                    <a:gd name="connsiteX5" fmla="*/ 69663 w 1041370"/>
                    <a:gd name="connsiteY5" fmla="*/ 872628 h 1030984"/>
                    <a:gd name="connsiteX6" fmla="*/ 122449 w 1041370"/>
                    <a:gd name="connsiteY6" fmla="*/ 395946 h 1030984"/>
                    <a:gd name="connsiteX7" fmla="*/ 460001 w 1041370"/>
                    <a:gd name="connsiteY7" fmla="*/ 600298 h 1030984"/>
                    <a:gd name="connsiteX0" fmla="*/ 363975 w 1041370"/>
                    <a:gd name="connsiteY0" fmla="*/ 213270 h 1030424"/>
                    <a:gd name="connsiteX1" fmla="*/ 551904 w 1041370"/>
                    <a:gd name="connsiteY1" fmla="*/ 97 h 1030424"/>
                    <a:gd name="connsiteX2" fmla="*/ 675624 w 1041370"/>
                    <a:gd name="connsiteY2" fmla="*/ 300425 h 1030424"/>
                    <a:gd name="connsiteX3" fmla="*/ 1034653 w 1041370"/>
                    <a:gd name="connsiteY3" fmla="*/ 538588 h 1030424"/>
                    <a:gd name="connsiteX4" fmla="*/ 613713 w 1041370"/>
                    <a:gd name="connsiteY4" fmla="*/ 936733 h 1030424"/>
                    <a:gd name="connsiteX5" fmla="*/ 69663 w 1041370"/>
                    <a:gd name="connsiteY5" fmla="*/ 872068 h 1030424"/>
                    <a:gd name="connsiteX6" fmla="*/ 122449 w 1041370"/>
                    <a:gd name="connsiteY6" fmla="*/ 395386 h 1030424"/>
                    <a:gd name="connsiteX7" fmla="*/ 460001 w 1041370"/>
                    <a:gd name="connsiteY7" fmla="*/ 599738 h 1030424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363975 w 1041370"/>
                    <a:gd name="connsiteY0" fmla="*/ 213173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60001 w 1041370"/>
                    <a:gd name="connsiteY7" fmla="*/ 599641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15934 w 1041370"/>
                    <a:gd name="connsiteY7" fmla="*/ 693285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15934 w 1041370"/>
                    <a:gd name="connsiteY7" fmla="*/ 693285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15934 w 1041370"/>
                    <a:gd name="connsiteY7" fmla="*/ 693285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07671 w 1041370"/>
                    <a:gd name="connsiteY7" fmla="*/ 709810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07671 w 1041370"/>
                    <a:gd name="connsiteY7" fmla="*/ 709810 h 1030327"/>
                    <a:gd name="connsiteX0" fmla="*/ 408043 w 1041370"/>
                    <a:gd name="connsiteY0" fmla="*/ 237961 h 1030327"/>
                    <a:gd name="connsiteX1" fmla="*/ 551904 w 1041370"/>
                    <a:gd name="connsiteY1" fmla="*/ 0 h 1030327"/>
                    <a:gd name="connsiteX2" fmla="*/ 675624 w 1041370"/>
                    <a:gd name="connsiteY2" fmla="*/ 300328 h 1030327"/>
                    <a:gd name="connsiteX3" fmla="*/ 1034653 w 1041370"/>
                    <a:gd name="connsiteY3" fmla="*/ 538491 h 1030327"/>
                    <a:gd name="connsiteX4" fmla="*/ 613713 w 1041370"/>
                    <a:gd name="connsiteY4" fmla="*/ 936636 h 1030327"/>
                    <a:gd name="connsiteX5" fmla="*/ 69663 w 1041370"/>
                    <a:gd name="connsiteY5" fmla="*/ 871971 h 1030327"/>
                    <a:gd name="connsiteX6" fmla="*/ 122449 w 1041370"/>
                    <a:gd name="connsiteY6" fmla="*/ 395289 h 1030327"/>
                    <a:gd name="connsiteX7" fmla="*/ 407671 w 1041370"/>
                    <a:gd name="connsiteY7" fmla="*/ 709810 h 1030327"/>
                    <a:gd name="connsiteX0" fmla="*/ 408043 w 1041266"/>
                    <a:gd name="connsiteY0" fmla="*/ 237961 h 1016230"/>
                    <a:gd name="connsiteX1" fmla="*/ 551904 w 1041266"/>
                    <a:gd name="connsiteY1" fmla="*/ 0 h 1016230"/>
                    <a:gd name="connsiteX2" fmla="*/ 675624 w 1041266"/>
                    <a:gd name="connsiteY2" fmla="*/ 300328 h 1016230"/>
                    <a:gd name="connsiteX3" fmla="*/ 1034653 w 1041266"/>
                    <a:gd name="connsiteY3" fmla="*/ 538491 h 1016230"/>
                    <a:gd name="connsiteX4" fmla="*/ 610959 w 1041266"/>
                    <a:gd name="connsiteY4" fmla="*/ 914602 h 1016230"/>
                    <a:gd name="connsiteX5" fmla="*/ 69663 w 1041266"/>
                    <a:gd name="connsiteY5" fmla="*/ 871971 h 1016230"/>
                    <a:gd name="connsiteX6" fmla="*/ 122449 w 1041266"/>
                    <a:gd name="connsiteY6" fmla="*/ 395289 h 1016230"/>
                    <a:gd name="connsiteX7" fmla="*/ 407671 w 1041266"/>
                    <a:gd name="connsiteY7" fmla="*/ 709810 h 1016230"/>
                    <a:gd name="connsiteX0" fmla="*/ 408043 w 1042386"/>
                    <a:gd name="connsiteY0" fmla="*/ 237961 h 1016230"/>
                    <a:gd name="connsiteX1" fmla="*/ 551904 w 1042386"/>
                    <a:gd name="connsiteY1" fmla="*/ 0 h 1016230"/>
                    <a:gd name="connsiteX2" fmla="*/ 675624 w 1042386"/>
                    <a:gd name="connsiteY2" fmla="*/ 300328 h 1016230"/>
                    <a:gd name="connsiteX3" fmla="*/ 1034653 w 1042386"/>
                    <a:gd name="connsiteY3" fmla="*/ 538491 h 1016230"/>
                    <a:gd name="connsiteX4" fmla="*/ 610959 w 1042386"/>
                    <a:gd name="connsiteY4" fmla="*/ 914602 h 1016230"/>
                    <a:gd name="connsiteX5" fmla="*/ 69663 w 1042386"/>
                    <a:gd name="connsiteY5" fmla="*/ 871971 h 1016230"/>
                    <a:gd name="connsiteX6" fmla="*/ 122449 w 1042386"/>
                    <a:gd name="connsiteY6" fmla="*/ 395289 h 1016230"/>
                    <a:gd name="connsiteX7" fmla="*/ 407671 w 1042386"/>
                    <a:gd name="connsiteY7" fmla="*/ 709810 h 1016230"/>
                    <a:gd name="connsiteX0" fmla="*/ 408043 w 1042386"/>
                    <a:gd name="connsiteY0" fmla="*/ 237961 h 1031503"/>
                    <a:gd name="connsiteX1" fmla="*/ 551904 w 1042386"/>
                    <a:gd name="connsiteY1" fmla="*/ 0 h 1031503"/>
                    <a:gd name="connsiteX2" fmla="*/ 675624 w 1042386"/>
                    <a:gd name="connsiteY2" fmla="*/ 300328 h 1031503"/>
                    <a:gd name="connsiteX3" fmla="*/ 1034653 w 1042386"/>
                    <a:gd name="connsiteY3" fmla="*/ 538491 h 1031503"/>
                    <a:gd name="connsiteX4" fmla="*/ 610959 w 1042386"/>
                    <a:gd name="connsiteY4" fmla="*/ 914602 h 1031503"/>
                    <a:gd name="connsiteX5" fmla="*/ 69663 w 1042386"/>
                    <a:gd name="connsiteY5" fmla="*/ 871971 h 1031503"/>
                    <a:gd name="connsiteX6" fmla="*/ 122449 w 1042386"/>
                    <a:gd name="connsiteY6" fmla="*/ 395289 h 1031503"/>
                    <a:gd name="connsiteX7" fmla="*/ 407671 w 1042386"/>
                    <a:gd name="connsiteY7" fmla="*/ 709810 h 1031503"/>
                    <a:gd name="connsiteX0" fmla="*/ 408043 w 1040983"/>
                    <a:gd name="connsiteY0" fmla="*/ 237961 h 1031503"/>
                    <a:gd name="connsiteX1" fmla="*/ 551904 w 1040983"/>
                    <a:gd name="connsiteY1" fmla="*/ 0 h 1031503"/>
                    <a:gd name="connsiteX2" fmla="*/ 675624 w 1040983"/>
                    <a:gd name="connsiteY2" fmla="*/ 300328 h 1031503"/>
                    <a:gd name="connsiteX3" fmla="*/ 1034653 w 1040983"/>
                    <a:gd name="connsiteY3" fmla="*/ 538491 h 1031503"/>
                    <a:gd name="connsiteX4" fmla="*/ 610959 w 1040983"/>
                    <a:gd name="connsiteY4" fmla="*/ 914602 h 1031503"/>
                    <a:gd name="connsiteX5" fmla="*/ 69663 w 1040983"/>
                    <a:gd name="connsiteY5" fmla="*/ 871971 h 1031503"/>
                    <a:gd name="connsiteX6" fmla="*/ 122449 w 1040983"/>
                    <a:gd name="connsiteY6" fmla="*/ 395289 h 1031503"/>
                    <a:gd name="connsiteX7" fmla="*/ 407671 w 1040983"/>
                    <a:gd name="connsiteY7" fmla="*/ 709810 h 1031503"/>
                    <a:gd name="connsiteX0" fmla="*/ 408043 w 1040983"/>
                    <a:gd name="connsiteY0" fmla="*/ 237961 h 1036239"/>
                    <a:gd name="connsiteX1" fmla="*/ 551904 w 1040983"/>
                    <a:gd name="connsiteY1" fmla="*/ 0 h 1036239"/>
                    <a:gd name="connsiteX2" fmla="*/ 675624 w 1040983"/>
                    <a:gd name="connsiteY2" fmla="*/ 300328 h 1036239"/>
                    <a:gd name="connsiteX3" fmla="*/ 1034653 w 1040983"/>
                    <a:gd name="connsiteY3" fmla="*/ 538491 h 1036239"/>
                    <a:gd name="connsiteX4" fmla="*/ 610959 w 1040983"/>
                    <a:gd name="connsiteY4" fmla="*/ 914602 h 1036239"/>
                    <a:gd name="connsiteX5" fmla="*/ 69663 w 1040983"/>
                    <a:gd name="connsiteY5" fmla="*/ 871971 h 1036239"/>
                    <a:gd name="connsiteX6" fmla="*/ 122449 w 1040983"/>
                    <a:gd name="connsiteY6" fmla="*/ 395289 h 1036239"/>
                    <a:gd name="connsiteX7" fmla="*/ 407671 w 1040983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75624 w 1040106"/>
                    <a:gd name="connsiteY2" fmla="*/ 300328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0106"/>
                    <a:gd name="connsiteY0" fmla="*/ 237961 h 1036239"/>
                    <a:gd name="connsiteX1" fmla="*/ 551904 w 1040106"/>
                    <a:gd name="connsiteY1" fmla="*/ 0 h 1036239"/>
                    <a:gd name="connsiteX2" fmla="*/ 694904 w 1040106"/>
                    <a:gd name="connsiteY2" fmla="*/ 308591 h 1036239"/>
                    <a:gd name="connsiteX3" fmla="*/ 1034653 w 1040106"/>
                    <a:gd name="connsiteY3" fmla="*/ 538491 h 1036239"/>
                    <a:gd name="connsiteX4" fmla="*/ 610959 w 1040106"/>
                    <a:gd name="connsiteY4" fmla="*/ 914602 h 1036239"/>
                    <a:gd name="connsiteX5" fmla="*/ 69663 w 1040106"/>
                    <a:gd name="connsiteY5" fmla="*/ 871971 h 1036239"/>
                    <a:gd name="connsiteX6" fmla="*/ 122449 w 1040106"/>
                    <a:gd name="connsiteY6" fmla="*/ 395289 h 1036239"/>
                    <a:gd name="connsiteX7" fmla="*/ 407671 w 1040106"/>
                    <a:gd name="connsiteY7" fmla="*/ 709810 h 1036239"/>
                    <a:gd name="connsiteX0" fmla="*/ 408043 w 1042163"/>
                    <a:gd name="connsiteY0" fmla="*/ 237961 h 1036239"/>
                    <a:gd name="connsiteX1" fmla="*/ 551904 w 1042163"/>
                    <a:gd name="connsiteY1" fmla="*/ 0 h 1036239"/>
                    <a:gd name="connsiteX2" fmla="*/ 694904 w 1042163"/>
                    <a:gd name="connsiteY2" fmla="*/ 308591 h 1036239"/>
                    <a:gd name="connsiteX3" fmla="*/ 1034653 w 1042163"/>
                    <a:gd name="connsiteY3" fmla="*/ 538491 h 1036239"/>
                    <a:gd name="connsiteX4" fmla="*/ 610959 w 1042163"/>
                    <a:gd name="connsiteY4" fmla="*/ 914602 h 1036239"/>
                    <a:gd name="connsiteX5" fmla="*/ 69663 w 1042163"/>
                    <a:gd name="connsiteY5" fmla="*/ 871971 h 1036239"/>
                    <a:gd name="connsiteX6" fmla="*/ 122449 w 1042163"/>
                    <a:gd name="connsiteY6" fmla="*/ 395289 h 1036239"/>
                    <a:gd name="connsiteX7" fmla="*/ 407671 w 1042163"/>
                    <a:gd name="connsiteY7" fmla="*/ 709810 h 1036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2163" h="1036239">
                      <a:moveTo>
                        <a:pt x="408043" y="237961"/>
                      </a:moveTo>
                      <a:cubicBezTo>
                        <a:pt x="343992" y="128344"/>
                        <a:pt x="425913" y="2202"/>
                        <a:pt x="551904" y="0"/>
                      </a:cubicBezTo>
                      <a:cubicBezTo>
                        <a:pt x="692297" y="9220"/>
                        <a:pt x="799637" y="145134"/>
                        <a:pt x="694904" y="308591"/>
                      </a:cubicBezTo>
                      <a:cubicBezTo>
                        <a:pt x="913733" y="254856"/>
                        <a:pt x="1005866" y="388412"/>
                        <a:pt x="1034653" y="538491"/>
                      </a:cubicBezTo>
                      <a:cubicBezTo>
                        <a:pt x="1080710" y="748323"/>
                        <a:pt x="911934" y="1029765"/>
                        <a:pt x="610959" y="914602"/>
                      </a:cubicBezTo>
                      <a:cubicBezTo>
                        <a:pt x="529678" y="1130828"/>
                        <a:pt x="156451" y="1022057"/>
                        <a:pt x="69663" y="871971"/>
                      </a:cubicBezTo>
                      <a:cubicBezTo>
                        <a:pt x="-4549" y="766325"/>
                        <a:pt x="-59482" y="489919"/>
                        <a:pt x="122449" y="395289"/>
                      </a:cubicBezTo>
                      <a:cubicBezTo>
                        <a:pt x="315758" y="274283"/>
                        <a:pt x="605462" y="514080"/>
                        <a:pt x="407671" y="709810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6" name="자유형: 도형 100">
                  <a:extLst>
                    <a:ext uri="{FF2B5EF4-FFF2-40B4-BE49-F238E27FC236}">
                      <a16:creationId xmlns:a16="http://schemas.microsoft.com/office/drawing/2014/main" id="{065D3C3F-8298-40D2-A245-584AE417D6A5}"/>
                    </a:ext>
                  </a:extLst>
                </p:cNvPr>
                <p:cNvSpPr/>
                <p:nvPr/>
              </p:nvSpPr>
              <p:spPr>
                <a:xfrm>
                  <a:off x="6150565" y="3902140"/>
                  <a:ext cx="223711" cy="335071"/>
                </a:xfrm>
                <a:custGeom>
                  <a:avLst/>
                  <a:gdLst>
                    <a:gd name="connsiteX0" fmla="*/ 0 w 210368"/>
                    <a:gd name="connsiteY0" fmla="*/ 692812 h 692812"/>
                    <a:gd name="connsiteX1" fmla="*/ 145855 w 210368"/>
                    <a:gd name="connsiteY1" fmla="*/ 0 h 692812"/>
                    <a:gd name="connsiteX2" fmla="*/ 210368 w 210368"/>
                    <a:gd name="connsiteY2" fmla="*/ 350614 h 692812"/>
                    <a:gd name="connsiteX0" fmla="*/ 0 w 204758"/>
                    <a:gd name="connsiteY0" fmla="*/ 692812 h 692812"/>
                    <a:gd name="connsiteX1" fmla="*/ 145855 w 204758"/>
                    <a:gd name="connsiteY1" fmla="*/ 0 h 692812"/>
                    <a:gd name="connsiteX2" fmla="*/ 204758 w 204758"/>
                    <a:gd name="connsiteY2" fmla="*/ 350614 h 692812"/>
                    <a:gd name="connsiteX0" fmla="*/ 0 w 259110"/>
                    <a:gd name="connsiteY0" fmla="*/ 692812 h 692812"/>
                    <a:gd name="connsiteX1" fmla="*/ 145855 w 259110"/>
                    <a:gd name="connsiteY1" fmla="*/ 0 h 692812"/>
                    <a:gd name="connsiteX2" fmla="*/ 204758 w 259110"/>
                    <a:gd name="connsiteY2" fmla="*/ 350614 h 692812"/>
                    <a:gd name="connsiteX0" fmla="*/ 0 w 259110"/>
                    <a:gd name="connsiteY0" fmla="*/ 670372 h 670372"/>
                    <a:gd name="connsiteX1" fmla="*/ 145855 w 259110"/>
                    <a:gd name="connsiteY1" fmla="*/ 0 h 670372"/>
                    <a:gd name="connsiteX2" fmla="*/ 204758 w 259110"/>
                    <a:gd name="connsiteY2" fmla="*/ 328174 h 670372"/>
                    <a:gd name="connsiteX0" fmla="*/ 0 w 276458"/>
                    <a:gd name="connsiteY0" fmla="*/ 670372 h 670372"/>
                    <a:gd name="connsiteX1" fmla="*/ 145855 w 276458"/>
                    <a:gd name="connsiteY1" fmla="*/ 0 h 670372"/>
                    <a:gd name="connsiteX2" fmla="*/ 204758 w 276458"/>
                    <a:gd name="connsiteY2" fmla="*/ 328174 h 670372"/>
                    <a:gd name="connsiteX0" fmla="*/ 0 w 276458"/>
                    <a:gd name="connsiteY0" fmla="*/ 670381 h 670381"/>
                    <a:gd name="connsiteX1" fmla="*/ 145855 w 276458"/>
                    <a:gd name="connsiteY1" fmla="*/ 9 h 670381"/>
                    <a:gd name="connsiteX2" fmla="*/ 204758 w 276458"/>
                    <a:gd name="connsiteY2" fmla="*/ 328183 h 670381"/>
                    <a:gd name="connsiteX0" fmla="*/ 17567 w 294025"/>
                    <a:gd name="connsiteY0" fmla="*/ 670381 h 670381"/>
                    <a:gd name="connsiteX1" fmla="*/ 163422 w 294025"/>
                    <a:gd name="connsiteY1" fmla="*/ 9 h 670381"/>
                    <a:gd name="connsiteX2" fmla="*/ 222325 w 294025"/>
                    <a:gd name="connsiteY2" fmla="*/ 328183 h 670381"/>
                    <a:gd name="connsiteX0" fmla="*/ 17567 w 327330"/>
                    <a:gd name="connsiteY0" fmla="*/ 671068 h 671068"/>
                    <a:gd name="connsiteX1" fmla="*/ 163422 w 327330"/>
                    <a:gd name="connsiteY1" fmla="*/ 696 h 671068"/>
                    <a:gd name="connsiteX2" fmla="*/ 222325 w 327330"/>
                    <a:gd name="connsiteY2" fmla="*/ 328870 h 671068"/>
                    <a:gd name="connsiteX0" fmla="*/ 17567 w 321664"/>
                    <a:gd name="connsiteY0" fmla="*/ 671068 h 671068"/>
                    <a:gd name="connsiteX1" fmla="*/ 163422 w 321664"/>
                    <a:gd name="connsiteY1" fmla="*/ 696 h 671068"/>
                    <a:gd name="connsiteX2" fmla="*/ 222325 w 321664"/>
                    <a:gd name="connsiteY2" fmla="*/ 328870 h 671068"/>
                    <a:gd name="connsiteX0" fmla="*/ 18431 w 322528"/>
                    <a:gd name="connsiteY0" fmla="*/ 671068 h 671068"/>
                    <a:gd name="connsiteX1" fmla="*/ 164286 w 322528"/>
                    <a:gd name="connsiteY1" fmla="*/ 696 h 671068"/>
                    <a:gd name="connsiteX2" fmla="*/ 223189 w 322528"/>
                    <a:gd name="connsiteY2" fmla="*/ 328870 h 671068"/>
                    <a:gd name="connsiteX0" fmla="*/ 18431 w 311947"/>
                    <a:gd name="connsiteY0" fmla="*/ 671151 h 671151"/>
                    <a:gd name="connsiteX1" fmla="*/ 164286 w 311947"/>
                    <a:gd name="connsiteY1" fmla="*/ 779 h 671151"/>
                    <a:gd name="connsiteX2" fmla="*/ 203910 w 311947"/>
                    <a:gd name="connsiteY2" fmla="*/ 312427 h 671151"/>
                    <a:gd name="connsiteX0" fmla="*/ 18431 w 319515"/>
                    <a:gd name="connsiteY0" fmla="*/ 670768 h 670768"/>
                    <a:gd name="connsiteX1" fmla="*/ 164286 w 319515"/>
                    <a:gd name="connsiteY1" fmla="*/ 396 h 670768"/>
                    <a:gd name="connsiteX2" fmla="*/ 203910 w 319515"/>
                    <a:gd name="connsiteY2" fmla="*/ 312044 h 670768"/>
                    <a:gd name="connsiteX0" fmla="*/ 16717 w 317801"/>
                    <a:gd name="connsiteY0" fmla="*/ 670768 h 670768"/>
                    <a:gd name="connsiteX1" fmla="*/ 162572 w 317801"/>
                    <a:gd name="connsiteY1" fmla="*/ 396 h 670768"/>
                    <a:gd name="connsiteX2" fmla="*/ 202196 w 317801"/>
                    <a:gd name="connsiteY2" fmla="*/ 312044 h 670768"/>
                    <a:gd name="connsiteX0" fmla="*/ 16717 w 320719"/>
                    <a:gd name="connsiteY0" fmla="*/ 670412 h 670412"/>
                    <a:gd name="connsiteX1" fmla="*/ 162572 w 320719"/>
                    <a:gd name="connsiteY1" fmla="*/ 40 h 670412"/>
                    <a:gd name="connsiteX2" fmla="*/ 202196 w 320719"/>
                    <a:gd name="connsiteY2" fmla="*/ 311688 h 670412"/>
                    <a:gd name="connsiteX0" fmla="*/ 16717 w 314294"/>
                    <a:gd name="connsiteY0" fmla="*/ 670412 h 670412"/>
                    <a:gd name="connsiteX1" fmla="*/ 162572 w 314294"/>
                    <a:gd name="connsiteY1" fmla="*/ 40 h 670412"/>
                    <a:gd name="connsiteX2" fmla="*/ 202196 w 314294"/>
                    <a:gd name="connsiteY2" fmla="*/ 311688 h 670412"/>
                    <a:gd name="connsiteX0" fmla="*/ 20002 w 313692"/>
                    <a:gd name="connsiteY0" fmla="*/ 684181 h 684181"/>
                    <a:gd name="connsiteX1" fmla="*/ 157594 w 313692"/>
                    <a:gd name="connsiteY1" fmla="*/ 38 h 684181"/>
                    <a:gd name="connsiteX2" fmla="*/ 205481 w 313692"/>
                    <a:gd name="connsiteY2" fmla="*/ 325457 h 684181"/>
                    <a:gd name="connsiteX0" fmla="*/ 20002 w 335146"/>
                    <a:gd name="connsiteY0" fmla="*/ 684143 h 684143"/>
                    <a:gd name="connsiteX1" fmla="*/ 157594 w 335146"/>
                    <a:gd name="connsiteY1" fmla="*/ 0 h 684143"/>
                    <a:gd name="connsiteX2" fmla="*/ 205481 w 335146"/>
                    <a:gd name="connsiteY2" fmla="*/ 325419 h 684143"/>
                    <a:gd name="connsiteX0" fmla="*/ 20002 w 322593"/>
                    <a:gd name="connsiteY0" fmla="*/ 684143 h 684143"/>
                    <a:gd name="connsiteX1" fmla="*/ 157594 w 322593"/>
                    <a:gd name="connsiteY1" fmla="*/ 0 h 684143"/>
                    <a:gd name="connsiteX2" fmla="*/ 177939 w 322593"/>
                    <a:gd name="connsiteY2" fmla="*/ 275843 h 684143"/>
                    <a:gd name="connsiteX0" fmla="*/ 20002 w 322593"/>
                    <a:gd name="connsiteY0" fmla="*/ 684143 h 684143"/>
                    <a:gd name="connsiteX1" fmla="*/ 157594 w 322593"/>
                    <a:gd name="connsiteY1" fmla="*/ 0 h 684143"/>
                    <a:gd name="connsiteX2" fmla="*/ 177939 w 322593"/>
                    <a:gd name="connsiteY2" fmla="*/ 275843 h 684143"/>
                    <a:gd name="connsiteX0" fmla="*/ 20002 w 305016"/>
                    <a:gd name="connsiteY0" fmla="*/ 684145 h 684145"/>
                    <a:gd name="connsiteX1" fmla="*/ 157594 w 305016"/>
                    <a:gd name="connsiteY1" fmla="*/ 2 h 684145"/>
                    <a:gd name="connsiteX2" fmla="*/ 177939 w 305016"/>
                    <a:gd name="connsiteY2" fmla="*/ 275845 h 684145"/>
                    <a:gd name="connsiteX0" fmla="*/ 20002 w 305016"/>
                    <a:gd name="connsiteY0" fmla="*/ 684145 h 684145"/>
                    <a:gd name="connsiteX1" fmla="*/ 157594 w 305016"/>
                    <a:gd name="connsiteY1" fmla="*/ 2 h 684145"/>
                    <a:gd name="connsiteX2" fmla="*/ 177939 w 305016"/>
                    <a:gd name="connsiteY2" fmla="*/ 275845 h 684145"/>
                    <a:gd name="connsiteX0" fmla="*/ 11876 w 318923"/>
                    <a:gd name="connsiteY0" fmla="*/ 463808 h 463808"/>
                    <a:gd name="connsiteX1" fmla="*/ 171501 w 318923"/>
                    <a:gd name="connsiteY1" fmla="*/ 2 h 463808"/>
                    <a:gd name="connsiteX2" fmla="*/ 191846 w 318923"/>
                    <a:gd name="connsiteY2" fmla="*/ 275845 h 463808"/>
                    <a:gd name="connsiteX0" fmla="*/ 11876 w 318923"/>
                    <a:gd name="connsiteY0" fmla="*/ 444528 h 444528"/>
                    <a:gd name="connsiteX1" fmla="*/ 171501 w 318923"/>
                    <a:gd name="connsiteY1" fmla="*/ 2 h 444528"/>
                    <a:gd name="connsiteX2" fmla="*/ 191846 w 318923"/>
                    <a:gd name="connsiteY2" fmla="*/ 275845 h 444528"/>
                    <a:gd name="connsiteX0" fmla="*/ 1452 w 308499"/>
                    <a:gd name="connsiteY0" fmla="*/ 444528 h 444528"/>
                    <a:gd name="connsiteX1" fmla="*/ 161077 w 308499"/>
                    <a:gd name="connsiteY1" fmla="*/ 2 h 444528"/>
                    <a:gd name="connsiteX2" fmla="*/ 181422 w 308499"/>
                    <a:gd name="connsiteY2" fmla="*/ 275845 h 444528"/>
                    <a:gd name="connsiteX0" fmla="*/ 1452 w 296864"/>
                    <a:gd name="connsiteY0" fmla="*/ 444638 h 444638"/>
                    <a:gd name="connsiteX1" fmla="*/ 161077 w 296864"/>
                    <a:gd name="connsiteY1" fmla="*/ 112 h 444638"/>
                    <a:gd name="connsiteX2" fmla="*/ 181422 w 296864"/>
                    <a:gd name="connsiteY2" fmla="*/ 275955 h 444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6864" h="444638">
                      <a:moveTo>
                        <a:pt x="1452" y="444638"/>
                      </a:moveTo>
                      <a:cubicBezTo>
                        <a:pt x="-2260" y="204656"/>
                        <a:pt x="-11482" y="8739"/>
                        <a:pt x="161077" y="112"/>
                      </a:cubicBezTo>
                      <a:cubicBezTo>
                        <a:pt x="350238" y="-6281"/>
                        <a:pt x="327228" y="262274"/>
                        <a:pt x="181422" y="275955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cxnSp>
              <p:nvCxnSpPr>
                <p:cNvPr id="157" name="직선 연결선 101">
                  <a:extLst>
                    <a:ext uri="{FF2B5EF4-FFF2-40B4-BE49-F238E27FC236}">
                      <a16:creationId xmlns:a16="http://schemas.microsoft.com/office/drawing/2014/main" id="{5A80EBF6-A4B0-4D1E-B6FE-C36989E9FE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52008" y="3476077"/>
                  <a:ext cx="1188" cy="974737"/>
                </a:xfrm>
                <a:prstGeom prst="line">
                  <a:avLst/>
                </a:prstGeom>
                <a:ln w="317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9">
            <a:extLst>
              <a:ext uri="{FF2B5EF4-FFF2-40B4-BE49-F238E27FC236}">
                <a16:creationId xmlns:a16="http://schemas.microsoft.com/office/drawing/2014/main" id="{6D08C70E-A9EB-412C-BA9C-794C3BDA5A4E}"/>
              </a:ext>
            </a:extLst>
          </p:cNvPr>
          <p:cNvGrpSpPr/>
          <p:nvPr/>
        </p:nvGrpSpPr>
        <p:grpSpPr>
          <a:xfrm>
            <a:off x="5735075" y="1822982"/>
            <a:ext cx="5659759" cy="671825"/>
            <a:chOff x="-475010" y="1129566"/>
            <a:chExt cx="4241713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F0C508B-3E87-4B0C-B63C-C4868C69EE4C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6D42CD4-0E54-432C-A563-72DA94A1B06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92">
            <a:extLst>
              <a:ext uri="{FF2B5EF4-FFF2-40B4-BE49-F238E27FC236}">
                <a16:creationId xmlns:a16="http://schemas.microsoft.com/office/drawing/2014/main" id="{39DBFCFE-FCB3-43E0-B14B-CA25E27F26BE}"/>
              </a:ext>
            </a:extLst>
          </p:cNvPr>
          <p:cNvGrpSpPr/>
          <p:nvPr/>
        </p:nvGrpSpPr>
        <p:grpSpPr>
          <a:xfrm>
            <a:off x="5735075" y="3010572"/>
            <a:ext cx="5659759" cy="671825"/>
            <a:chOff x="-475010" y="1129566"/>
            <a:chExt cx="4241713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60D759-7952-4F62-9960-E807082AA9B7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FFB261-E1EC-4DF7-A591-E4F69279A20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95">
            <a:extLst>
              <a:ext uri="{FF2B5EF4-FFF2-40B4-BE49-F238E27FC236}">
                <a16:creationId xmlns:a16="http://schemas.microsoft.com/office/drawing/2014/main" id="{336C48AD-6A43-4C61-BD92-001F0DA2C41B}"/>
              </a:ext>
            </a:extLst>
          </p:cNvPr>
          <p:cNvGrpSpPr/>
          <p:nvPr/>
        </p:nvGrpSpPr>
        <p:grpSpPr>
          <a:xfrm>
            <a:off x="5735075" y="4198160"/>
            <a:ext cx="5659759" cy="671825"/>
            <a:chOff x="-475010" y="1129566"/>
            <a:chExt cx="4241713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B1B472-B1BF-4AE6-BEE2-92483E58D6C2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421FAF-1DB3-4311-84F4-C631AB636956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98">
            <a:extLst>
              <a:ext uri="{FF2B5EF4-FFF2-40B4-BE49-F238E27FC236}">
                <a16:creationId xmlns:a16="http://schemas.microsoft.com/office/drawing/2014/main" id="{C14F47C6-6A58-4F94-ABCC-5C957594F90D}"/>
              </a:ext>
            </a:extLst>
          </p:cNvPr>
          <p:cNvGrpSpPr/>
          <p:nvPr/>
        </p:nvGrpSpPr>
        <p:grpSpPr>
          <a:xfrm>
            <a:off x="5735075" y="5385750"/>
            <a:ext cx="5659759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8D94DC-C1F2-4948-8170-77026843BB96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5B358C-11FF-44BC-80F2-B3A3E0630363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01">
            <a:extLst>
              <a:ext uri="{FF2B5EF4-FFF2-40B4-BE49-F238E27FC236}">
                <a16:creationId xmlns:a16="http://schemas.microsoft.com/office/drawing/2014/main" id="{1B2BB5F3-A276-47A1-8650-6ED4A11A054F}"/>
              </a:ext>
            </a:extLst>
          </p:cNvPr>
          <p:cNvGrpSpPr/>
          <p:nvPr/>
        </p:nvGrpSpPr>
        <p:grpSpPr>
          <a:xfrm>
            <a:off x="920684" y="1838730"/>
            <a:ext cx="4225786" cy="4228689"/>
            <a:chOff x="2752084" y="1774776"/>
            <a:chExt cx="3355082" cy="3357388"/>
          </a:xfrm>
        </p:grpSpPr>
        <p:grpSp>
          <p:nvGrpSpPr>
            <p:cNvPr id="16" name="Group 102">
              <a:extLst>
                <a:ext uri="{FF2B5EF4-FFF2-40B4-BE49-F238E27FC236}">
                  <a16:creationId xmlns:a16="http://schemas.microsoft.com/office/drawing/2014/main" id="{B73934E1-1983-482E-9634-03C76E625FA0}"/>
                </a:ext>
              </a:extLst>
            </p:cNvPr>
            <p:cNvGrpSpPr/>
            <p:nvPr/>
          </p:nvGrpSpPr>
          <p:grpSpPr>
            <a:xfrm rot="16200000">
              <a:off x="2757279" y="1770399"/>
              <a:ext cx="1811300" cy="1820053"/>
              <a:chOff x="2447108" y="1628799"/>
              <a:chExt cx="2028744" cy="2038547"/>
            </a:xfrm>
            <a:solidFill>
              <a:srgbClr val="87BCE6"/>
            </a:solidFill>
          </p:grpSpPr>
          <p:sp>
            <p:nvSpPr>
              <p:cNvPr id="29" name="Rectangle 115">
                <a:extLst>
                  <a:ext uri="{FF2B5EF4-FFF2-40B4-BE49-F238E27FC236}">
                    <a16:creationId xmlns:a16="http://schemas.microsoft.com/office/drawing/2014/main" id="{65322D24-624B-49BA-9660-6816C6C0C3C9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Donut 116">
                <a:extLst>
                  <a:ext uri="{FF2B5EF4-FFF2-40B4-BE49-F238E27FC236}">
                    <a16:creationId xmlns:a16="http://schemas.microsoft.com/office/drawing/2014/main" id="{F000D51F-EE20-488E-875E-BE7D97633EB4}"/>
                  </a:ext>
                </a:extLst>
              </p:cNvPr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117">
                <a:extLst>
                  <a:ext uri="{FF2B5EF4-FFF2-40B4-BE49-F238E27FC236}">
                    <a16:creationId xmlns:a16="http://schemas.microsoft.com/office/drawing/2014/main" id="{992E6233-2421-470D-8B80-1BC8BE5DAF63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03">
              <a:extLst>
                <a:ext uri="{FF2B5EF4-FFF2-40B4-BE49-F238E27FC236}">
                  <a16:creationId xmlns:a16="http://schemas.microsoft.com/office/drawing/2014/main" id="{DDAEA210-3C74-4FA4-8190-BA3A36AAEFED}"/>
                </a:ext>
              </a:extLst>
            </p:cNvPr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5"/>
            </a:xfrm>
            <a:solidFill>
              <a:srgbClr val="2681AD"/>
            </a:solidFill>
          </p:grpSpPr>
          <p:sp>
            <p:nvSpPr>
              <p:cNvPr id="26" name="Rectangle 112">
                <a:extLst>
                  <a:ext uri="{FF2B5EF4-FFF2-40B4-BE49-F238E27FC236}">
                    <a16:creationId xmlns:a16="http://schemas.microsoft.com/office/drawing/2014/main" id="{A6DF0534-431D-4419-B174-C72013AB93C4}"/>
                  </a:ext>
                </a:extLst>
              </p:cNvPr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Donut 113">
                <a:extLst>
                  <a:ext uri="{FF2B5EF4-FFF2-40B4-BE49-F238E27FC236}">
                    <a16:creationId xmlns:a16="http://schemas.microsoft.com/office/drawing/2014/main" id="{B9091B63-CA6D-4DA3-8504-2A3BC2DE43E7}"/>
                  </a:ext>
                </a:extLst>
              </p:cNvPr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114">
                <a:extLst>
                  <a:ext uri="{FF2B5EF4-FFF2-40B4-BE49-F238E27FC236}">
                    <a16:creationId xmlns:a16="http://schemas.microsoft.com/office/drawing/2014/main" id="{52FE30EE-E6BF-4A1B-9425-C1923A456CA5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04">
              <a:extLst>
                <a:ext uri="{FF2B5EF4-FFF2-40B4-BE49-F238E27FC236}">
                  <a16:creationId xmlns:a16="http://schemas.microsoft.com/office/drawing/2014/main" id="{86E6CB9F-1379-4AA2-AEB6-BF6518798E18}"/>
                </a:ext>
              </a:extLst>
            </p:cNvPr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  <a:solidFill>
              <a:srgbClr val="87BCE6"/>
            </a:solidFill>
          </p:grpSpPr>
          <p:sp>
            <p:nvSpPr>
              <p:cNvPr id="23" name="Rectangle 109">
                <a:extLst>
                  <a:ext uri="{FF2B5EF4-FFF2-40B4-BE49-F238E27FC236}">
                    <a16:creationId xmlns:a16="http://schemas.microsoft.com/office/drawing/2014/main" id="{3569CFA8-CFBF-4E4C-A416-40CDC02550C9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110">
                <a:extLst>
                  <a:ext uri="{FF2B5EF4-FFF2-40B4-BE49-F238E27FC236}">
                    <a16:creationId xmlns:a16="http://schemas.microsoft.com/office/drawing/2014/main" id="{88FBCF7E-4768-4275-9A25-7ECDD9ABCEEA}"/>
                  </a:ext>
                </a:extLst>
              </p:cNvPr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111">
                <a:extLst>
                  <a:ext uri="{FF2B5EF4-FFF2-40B4-BE49-F238E27FC236}">
                    <a16:creationId xmlns:a16="http://schemas.microsoft.com/office/drawing/2014/main" id="{FD5E64C7-FFE3-46D8-A57F-2FB5E39FB70F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05">
              <a:extLst>
                <a:ext uri="{FF2B5EF4-FFF2-40B4-BE49-F238E27FC236}">
                  <a16:creationId xmlns:a16="http://schemas.microsoft.com/office/drawing/2014/main" id="{B0CA5975-3922-475F-B513-130EEF32797E}"/>
                </a:ext>
              </a:extLst>
            </p:cNvPr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7"/>
            </a:xfrm>
            <a:solidFill>
              <a:srgbClr val="2681AD"/>
            </a:solidFill>
          </p:grpSpPr>
          <p:sp>
            <p:nvSpPr>
              <p:cNvPr id="20" name="Rectangle 106">
                <a:extLst>
                  <a:ext uri="{FF2B5EF4-FFF2-40B4-BE49-F238E27FC236}">
                    <a16:creationId xmlns:a16="http://schemas.microsoft.com/office/drawing/2014/main" id="{D88218D2-D317-4EB8-9818-48D255E35D87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Donut 107">
                <a:extLst>
                  <a:ext uri="{FF2B5EF4-FFF2-40B4-BE49-F238E27FC236}">
                    <a16:creationId xmlns:a16="http://schemas.microsoft.com/office/drawing/2014/main" id="{326B7FE9-059F-45CE-83F8-5BD61FBC803A}"/>
                  </a:ext>
                </a:extLst>
              </p:cNvPr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108">
                <a:extLst>
                  <a:ext uri="{FF2B5EF4-FFF2-40B4-BE49-F238E27FC236}">
                    <a16:creationId xmlns:a16="http://schemas.microsoft.com/office/drawing/2014/main" id="{BBE377A5-FB38-4BB1-AAC3-2A970E68A15D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4B8583D-96AF-44EE-B35B-B8A6D1121FD9}"/>
              </a:ext>
            </a:extLst>
          </p:cNvPr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EC1759-8D16-4366-B94A-27808397AD45}"/>
              </a:ext>
            </a:extLst>
          </p:cNvPr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2335AB-4282-457C-963A-B027F3591A6D}"/>
              </a:ext>
            </a:extLst>
          </p:cNvPr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F83A99-0E9D-4F19-90DE-E3C6C6F96C51}"/>
              </a:ext>
            </a:extLst>
          </p:cNvPr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064B59-D22C-436A-8EFC-56333E3395CB}"/>
              </a:ext>
            </a:extLst>
          </p:cNvPr>
          <p:cNvSpPr txBox="1"/>
          <p:nvPr/>
        </p:nvSpPr>
        <p:spPr>
          <a:xfrm>
            <a:off x="2881969" y="4224386"/>
            <a:ext cx="188141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OPPORTUNITIES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1B244EE-0DC1-4FDD-9E5E-3F1C67E7A8D6}"/>
              </a:ext>
            </a:extLst>
          </p:cNvPr>
          <p:cNvSpPr txBox="1"/>
          <p:nvPr/>
        </p:nvSpPr>
        <p:spPr>
          <a:xfrm>
            <a:off x="1766244" y="3356501"/>
            <a:ext cx="14605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STRENGTHS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E2900F6-11B7-4771-9502-89BE185AEC41}"/>
              </a:ext>
            </a:extLst>
          </p:cNvPr>
          <p:cNvSpPr txBox="1"/>
          <p:nvPr/>
        </p:nvSpPr>
        <p:spPr>
          <a:xfrm rot="5400000">
            <a:off x="1940808" y="4297271"/>
            <a:ext cx="137582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WEAKNESS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E13D5E-6498-48E8-977F-988DDE652C43}"/>
              </a:ext>
            </a:extLst>
          </p:cNvPr>
          <p:cNvSpPr txBox="1"/>
          <p:nvPr/>
        </p:nvSpPr>
        <p:spPr>
          <a:xfrm rot="5400000">
            <a:off x="2824678" y="3348917"/>
            <a:ext cx="120762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THREATS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BB0DD30B-5EB5-4ED2-BEF9-1CB91E0335A5}"/>
              </a:ext>
            </a:extLst>
          </p:cNvPr>
          <p:cNvGrpSpPr/>
          <p:nvPr/>
        </p:nvGrpSpPr>
        <p:grpSpPr>
          <a:xfrm>
            <a:off x="674472" y="4358672"/>
            <a:ext cx="3732743" cy="960263"/>
            <a:chOff x="674472" y="4358672"/>
            <a:chExt cx="3732743" cy="9602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A0DBD08-2593-426C-A6D5-C00A1E64FDCE}"/>
                </a:ext>
              </a:extLst>
            </p:cNvPr>
            <p:cNvSpPr txBox="1"/>
            <p:nvPr/>
          </p:nvSpPr>
          <p:spPr>
            <a:xfrm>
              <a:off x="674472" y="435867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FDA1A1-39A2-4061-AC16-7AE1BE165529}"/>
                </a:ext>
              </a:extLst>
            </p:cNvPr>
            <p:cNvSpPr txBox="1"/>
            <p:nvPr/>
          </p:nvSpPr>
          <p:spPr>
            <a:xfrm>
              <a:off x="1480774" y="467260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23A24E0-3CDB-4AFE-8719-B52F68D1E02C}"/>
              </a:ext>
            </a:extLst>
          </p:cNvPr>
          <p:cNvGrpSpPr/>
          <p:nvPr/>
        </p:nvGrpSpPr>
        <p:grpSpPr>
          <a:xfrm>
            <a:off x="3173197" y="5456304"/>
            <a:ext cx="3732743" cy="957368"/>
            <a:chOff x="674472" y="5564684"/>
            <a:chExt cx="3732743" cy="95736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E4B1890-6EE4-4599-A172-9168201BC81A}"/>
                </a:ext>
              </a:extLst>
            </p:cNvPr>
            <p:cNvSpPr txBox="1"/>
            <p:nvPr/>
          </p:nvSpPr>
          <p:spPr>
            <a:xfrm>
              <a:off x="674472" y="556468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704C1E-4799-4255-BD39-8D3D20732226}"/>
                </a:ext>
              </a:extLst>
            </p:cNvPr>
            <p:cNvSpPr txBox="1"/>
            <p:nvPr/>
          </p:nvSpPr>
          <p:spPr>
            <a:xfrm>
              <a:off x="1480774" y="587572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FBB83400-AA4C-4F4D-89BA-9D5A70B0544E}"/>
              </a:ext>
            </a:extLst>
          </p:cNvPr>
          <p:cNvGrpSpPr/>
          <p:nvPr/>
        </p:nvGrpSpPr>
        <p:grpSpPr>
          <a:xfrm>
            <a:off x="5671922" y="4358672"/>
            <a:ext cx="3732743" cy="960263"/>
            <a:chOff x="5294097" y="4358672"/>
            <a:chExt cx="3732743" cy="9602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D39A41-207D-4177-BBD8-9C8A0C20132F}"/>
                </a:ext>
              </a:extLst>
            </p:cNvPr>
            <p:cNvSpPr txBox="1"/>
            <p:nvPr/>
          </p:nvSpPr>
          <p:spPr>
            <a:xfrm>
              <a:off x="5294097" y="435867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1A7B9E-F90D-4556-A465-E39953C9BE5F}"/>
                </a:ext>
              </a:extLst>
            </p:cNvPr>
            <p:cNvSpPr txBox="1"/>
            <p:nvPr/>
          </p:nvSpPr>
          <p:spPr>
            <a:xfrm>
              <a:off x="6100399" y="467260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6559CDB-4A19-4305-BEB0-49CEBE392609}"/>
              </a:ext>
            </a:extLst>
          </p:cNvPr>
          <p:cNvGrpSpPr/>
          <p:nvPr/>
        </p:nvGrpSpPr>
        <p:grpSpPr>
          <a:xfrm>
            <a:off x="7970622" y="5456304"/>
            <a:ext cx="3732743" cy="957368"/>
            <a:chOff x="5294097" y="5564684"/>
            <a:chExt cx="3732743" cy="9573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A69B7F-53CB-4816-91C0-1E8766FBE6F1}"/>
                </a:ext>
              </a:extLst>
            </p:cNvPr>
            <p:cNvSpPr txBox="1"/>
            <p:nvPr/>
          </p:nvSpPr>
          <p:spPr>
            <a:xfrm>
              <a:off x="5294097" y="556468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09B742-BEE8-42D2-81E7-91533950CFFC}"/>
                </a:ext>
              </a:extLst>
            </p:cNvPr>
            <p:cNvSpPr txBox="1"/>
            <p:nvPr/>
          </p:nvSpPr>
          <p:spPr>
            <a:xfrm>
              <a:off x="6100399" y="587572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48FEACD-E926-4D1A-8847-DAF999017BE2}"/>
              </a:ext>
            </a:extLst>
          </p:cNvPr>
          <p:cNvGrpSpPr/>
          <p:nvPr/>
        </p:nvGrpSpPr>
        <p:grpSpPr>
          <a:xfrm>
            <a:off x="1016841" y="1535369"/>
            <a:ext cx="2679879" cy="842233"/>
            <a:chOff x="952957" y="1678888"/>
            <a:chExt cx="2679879" cy="842233"/>
          </a:xfrm>
        </p:grpSpPr>
        <p:grpSp>
          <p:nvGrpSpPr>
            <p:cNvPr id="5" name="Group 76">
              <a:extLst>
                <a:ext uri="{FF2B5EF4-FFF2-40B4-BE49-F238E27FC236}">
                  <a16:creationId xmlns:a16="http://schemas.microsoft.com/office/drawing/2014/main" id="{8560935C-7B78-4A2E-96A6-1562DA742975}"/>
                </a:ext>
              </a:extLst>
            </p:cNvPr>
            <p:cNvGrpSpPr/>
            <p:nvPr/>
          </p:nvGrpSpPr>
          <p:grpSpPr>
            <a:xfrm>
              <a:off x="1517191" y="1678888"/>
              <a:ext cx="2115645" cy="842233"/>
              <a:chOff x="2551705" y="4319146"/>
              <a:chExt cx="3683695" cy="842233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502675-B741-4F46-BBEC-73386C750E65}"/>
                  </a:ext>
                </a:extLst>
              </p:cNvPr>
              <p:cNvSpPr txBox="1"/>
              <p:nvPr/>
            </p:nvSpPr>
            <p:spPr>
              <a:xfrm>
                <a:off x="2551705" y="4515048"/>
                <a:ext cx="36836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A80901-88B8-47F0-9E97-95837805D535}"/>
                  </a:ext>
                </a:extLst>
              </p:cNvPr>
              <p:cNvSpPr txBox="1"/>
              <p:nvPr/>
            </p:nvSpPr>
            <p:spPr>
              <a:xfrm>
                <a:off x="2551705" y="4319146"/>
                <a:ext cx="36836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Rectangle 91">
              <a:extLst>
                <a:ext uri="{FF2B5EF4-FFF2-40B4-BE49-F238E27FC236}">
                  <a16:creationId xmlns:a16="http://schemas.microsoft.com/office/drawing/2014/main" id="{EBBA8BF0-EDD4-4B91-90F9-DAD7FBA92010}"/>
                </a:ext>
              </a:extLst>
            </p:cNvPr>
            <p:cNvSpPr/>
            <p:nvPr/>
          </p:nvSpPr>
          <p:spPr>
            <a:xfrm>
              <a:off x="952957" y="1827651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01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AA92EC0B-1292-4AF0-84DE-92D645DD91A4}"/>
              </a:ext>
            </a:extLst>
          </p:cNvPr>
          <p:cNvGrpSpPr/>
          <p:nvPr/>
        </p:nvGrpSpPr>
        <p:grpSpPr>
          <a:xfrm>
            <a:off x="4685738" y="1526316"/>
            <a:ext cx="2750201" cy="851286"/>
            <a:chOff x="4623417" y="1674361"/>
            <a:chExt cx="2750201" cy="851286"/>
          </a:xfrm>
        </p:grpSpPr>
        <p:grpSp>
          <p:nvGrpSpPr>
            <p:cNvPr id="8" name="Group 79">
              <a:extLst>
                <a:ext uri="{FF2B5EF4-FFF2-40B4-BE49-F238E27FC236}">
                  <a16:creationId xmlns:a16="http://schemas.microsoft.com/office/drawing/2014/main" id="{F6DDF316-36AB-4650-8569-8946904C7B24}"/>
                </a:ext>
              </a:extLst>
            </p:cNvPr>
            <p:cNvGrpSpPr/>
            <p:nvPr/>
          </p:nvGrpSpPr>
          <p:grpSpPr>
            <a:xfrm>
              <a:off x="5257973" y="1674361"/>
              <a:ext cx="2115645" cy="851286"/>
              <a:chOff x="2551705" y="4296700"/>
              <a:chExt cx="3552136" cy="851286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8988A9-EA7D-4913-90B5-2F3A71AE30EB}"/>
                  </a:ext>
                </a:extLst>
              </p:cNvPr>
              <p:cNvSpPr txBox="1"/>
              <p:nvPr/>
            </p:nvSpPr>
            <p:spPr>
              <a:xfrm>
                <a:off x="2551707" y="4501655"/>
                <a:ext cx="35521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CA94A5-6F2F-4281-9CEE-F620BFE1DB2A}"/>
                  </a:ext>
                </a:extLst>
              </p:cNvPr>
              <p:cNvSpPr txBox="1"/>
              <p:nvPr/>
            </p:nvSpPr>
            <p:spPr>
              <a:xfrm>
                <a:off x="2551705" y="4296700"/>
                <a:ext cx="355213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Rectangle 92">
              <a:extLst>
                <a:ext uri="{FF2B5EF4-FFF2-40B4-BE49-F238E27FC236}">
                  <a16:creationId xmlns:a16="http://schemas.microsoft.com/office/drawing/2014/main" id="{14D166E4-7613-4C7D-A776-CEAE298F1AE8}"/>
                </a:ext>
              </a:extLst>
            </p:cNvPr>
            <p:cNvSpPr/>
            <p:nvPr/>
          </p:nvSpPr>
          <p:spPr>
            <a:xfrm>
              <a:off x="4623417" y="182765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02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78B0935-EE30-4B20-949D-0829E607193D}"/>
              </a:ext>
            </a:extLst>
          </p:cNvPr>
          <p:cNvGrpSpPr/>
          <p:nvPr/>
        </p:nvGrpSpPr>
        <p:grpSpPr>
          <a:xfrm>
            <a:off x="1016841" y="2809210"/>
            <a:ext cx="2679882" cy="860339"/>
            <a:chOff x="952957" y="2643745"/>
            <a:chExt cx="2679882" cy="860339"/>
          </a:xfrm>
        </p:grpSpPr>
        <p:grpSp>
          <p:nvGrpSpPr>
            <p:cNvPr id="11" name="Group 82">
              <a:extLst>
                <a:ext uri="{FF2B5EF4-FFF2-40B4-BE49-F238E27FC236}">
                  <a16:creationId xmlns:a16="http://schemas.microsoft.com/office/drawing/2014/main" id="{F1E5CBF2-DBD8-470F-B243-1FAB5498F42A}"/>
                </a:ext>
              </a:extLst>
            </p:cNvPr>
            <p:cNvGrpSpPr/>
            <p:nvPr/>
          </p:nvGrpSpPr>
          <p:grpSpPr>
            <a:xfrm>
              <a:off x="1517191" y="2643745"/>
              <a:ext cx="2115648" cy="860339"/>
              <a:chOff x="2551704" y="4319146"/>
              <a:chExt cx="2894333" cy="86033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537F811-1CA7-4B24-AA36-33F77FCB33DC}"/>
                  </a:ext>
                </a:extLst>
              </p:cNvPr>
              <p:cNvSpPr txBox="1"/>
              <p:nvPr/>
            </p:nvSpPr>
            <p:spPr>
              <a:xfrm>
                <a:off x="2551705" y="4533154"/>
                <a:ext cx="28943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4B0AD-4F95-4CEB-8BEF-10EDDEE4389F}"/>
                  </a:ext>
                </a:extLst>
              </p:cNvPr>
              <p:cNvSpPr txBox="1"/>
              <p:nvPr/>
            </p:nvSpPr>
            <p:spPr>
              <a:xfrm>
                <a:off x="2551704" y="4319146"/>
                <a:ext cx="28858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" name="Rectangle 93">
              <a:extLst>
                <a:ext uri="{FF2B5EF4-FFF2-40B4-BE49-F238E27FC236}">
                  <a16:creationId xmlns:a16="http://schemas.microsoft.com/office/drawing/2014/main" id="{C3E562C8-F759-4DEB-A721-BB09A6D24660}"/>
                </a:ext>
              </a:extLst>
            </p:cNvPr>
            <p:cNvSpPr/>
            <p:nvPr/>
          </p:nvSpPr>
          <p:spPr>
            <a:xfrm>
              <a:off x="952957" y="2801561"/>
              <a:ext cx="540000" cy="54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03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668D1FE-61D8-436C-84CC-75DE5043FFE8}"/>
              </a:ext>
            </a:extLst>
          </p:cNvPr>
          <p:cNvGrpSpPr/>
          <p:nvPr/>
        </p:nvGrpSpPr>
        <p:grpSpPr>
          <a:xfrm>
            <a:off x="4688823" y="2809210"/>
            <a:ext cx="2744035" cy="860339"/>
            <a:chOff x="4623417" y="2643745"/>
            <a:chExt cx="2744035" cy="860339"/>
          </a:xfrm>
        </p:grpSpPr>
        <p:grpSp>
          <p:nvGrpSpPr>
            <p:cNvPr id="14" name="Group 85">
              <a:extLst>
                <a:ext uri="{FF2B5EF4-FFF2-40B4-BE49-F238E27FC236}">
                  <a16:creationId xmlns:a16="http://schemas.microsoft.com/office/drawing/2014/main" id="{646465C3-F405-41F5-B62C-2C43CC206BFD}"/>
                </a:ext>
              </a:extLst>
            </p:cNvPr>
            <p:cNvGrpSpPr/>
            <p:nvPr/>
          </p:nvGrpSpPr>
          <p:grpSpPr>
            <a:xfrm>
              <a:off x="5257974" y="2643745"/>
              <a:ext cx="2109478" cy="860339"/>
              <a:chOff x="2729835" y="4319146"/>
              <a:chExt cx="2208570" cy="86033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2DA02D2-4475-4EA8-8D29-1EEDA00138D8}"/>
                  </a:ext>
                </a:extLst>
              </p:cNvPr>
              <p:cNvSpPr txBox="1"/>
              <p:nvPr/>
            </p:nvSpPr>
            <p:spPr>
              <a:xfrm>
                <a:off x="2729838" y="4533154"/>
                <a:ext cx="22085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24F5AD-B19E-4D81-940B-BAE1298A96BA}"/>
                  </a:ext>
                </a:extLst>
              </p:cNvPr>
              <p:cNvSpPr txBox="1"/>
              <p:nvPr/>
            </p:nvSpPr>
            <p:spPr>
              <a:xfrm>
                <a:off x="2729835" y="4319146"/>
                <a:ext cx="22085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Rectangle 94">
              <a:extLst>
                <a:ext uri="{FF2B5EF4-FFF2-40B4-BE49-F238E27FC236}">
                  <a16:creationId xmlns:a16="http://schemas.microsoft.com/office/drawing/2014/main" id="{2EEE1034-30EE-4A72-8290-E0F7098328E5}"/>
                </a:ext>
              </a:extLst>
            </p:cNvPr>
            <p:cNvSpPr/>
            <p:nvPr/>
          </p:nvSpPr>
          <p:spPr>
            <a:xfrm>
              <a:off x="4623417" y="2801561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04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74935F2-F3C8-4082-A1ED-3A513FBE744A}"/>
              </a:ext>
            </a:extLst>
          </p:cNvPr>
          <p:cNvGrpSpPr/>
          <p:nvPr/>
        </p:nvGrpSpPr>
        <p:grpSpPr>
          <a:xfrm>
            <a:off x="8424958" y="1526316"/>
            <a:ext cx="2750201" cy="851286"/>
            <a:chOff x="4623417" y="1674361"/>
            <a:chExt cx="2750201" cy="851286"/>
          </a:xfrm>
        </p:grpSpPr>
        <p:grpSp>
          <p:nvGrpSpPr>
            <p:cNvPr id="25" name="Group 79">
              <a:extLst>
                <a:ext uri="{FF2B5EF4-FFF2-40B4-BE49-F238E27FC236}">
                  <a16:creationId xmlns:a16="http://schemas.microsoft.com/office/drawing/2014/main" id="{105D3431-C2A7-4052-A61A-3F7EBBCC7074}"/>
                </a:ext>
              </a:extLst>
            </p:cNvPr>
            <p:cNvGrpSpPr/>
            <p:nvPr/>
          </p:nvGrpSpPr>
          <p:grpSpPr>
            <a:xfrm>
              <a:off x="5257973" y="1674361"/>
              <a:ext cx="2115645" cy="851286"/>
              <a:chOff x="2551705" y="4296700"/>
              <a:chExt cx="3552136" cy="85128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998C8AE-3524-476F-A2F5-A16195F98031}"/>
                  </a:ext>
                </a:extLst>
              </p:cNvPr>
              <p:cNvSpPr txBox="1"/>
              <p:nvPr/>
            </p:nvSpPr>
            <p:spPr>
              <a:xfrm>
                <a:off x="2551707" y="4501655"/>
                <a:ext cx="35521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F6714E0-101E-4B81-856F-31D54B6ABBF9}"/>
                  </a:ext>
                </a:extLst>
              </p:cNvPr>
              <p:cNvSpPr txBox="1"/>
              <p:nvPr/>
            </p:nvSpPr>
            <p:spPr>
              <a:xfrm>
                <a:off x="2551705" y="4296700"/>
                <a:ext cx="355213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Rectangle 92">
              <a:extLst>
                <a:ext uri="{FF2B5EF4-FFF2-40B4-BE49-F238E27FC236}">
                  <a16:creationId xmlns:a16="http://schemas.microsoft.com/office/drawing/2014/main" id="{083C6B33-F1C2-4F84-9906-FBE217315EB2}"/>
                </a:ext>
              </a:extLst>
            </p:cNvPr>
            <p:cNvSpPr/>
            <p:nvPr/>
          </p:nvSpPr>
          <p:spPr>
            <a:xfrm>
              <a:off x="4623417" y="1827651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02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29CE6BF-D742-410E-8971-E220EF4B2E02}"/>
              </a:ext>
            </a:extLst>
          </p:cNvPr>
          <p:cNvGrpSpPr/>
          <p:nvPr/>
        </p:nvGrpSpPr>
        <p:grpSpPr>
          <a:xfrm>
            <a:off x="8424958" y="2809210"/>
            <a:ext cx="2744035" cy="860339"/>
            <a:chOff x="4623417" y="2643745"/>
            <a:chExt cx="2744035" cy="860339"/>
          </a:xfrm>
        </p:grpSpPr>
        <p:grpSp>
          <p:nvGrpSpPr>
            <p:cNvPr id="30" name="Group 85">
              <a:extLst>
                <a:ext uri="{FF2B5EF4-FFF2-40B4-BE49-F238E27FC236}">
                  <a16:creationId xmlns:a16="http://schemas.microsoft.com/office/drawing/2014/main" id="{25442B32-05CC-43E8-BD01-78437A62524F}"/>
                </a:ext>
              </a:extLst>
            </p:cNvPr>
            <p:cNvGrpSpPr/>
            <p:nvPr/>
          </p:nvGrpSpPr>
          <p:grpSpPr>
            <a:xfrm>
              <a:off x="5257974" y="2643745"/>
              <a:ext cx="2109478" cy="860339"/>
              <a:chOff x="2729835" y="4319146"/>
              <a:chExt cx="2208570" cy="86033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C3BFBE7-D74E-42BC-8D87-96894D5F246E}"/>
                  </a:ext>
                </a:extLst>
              </p:cNvPr>
              <p:cNvSpPr txBox="1"/>
              <p:nvPr/>
            </p:nvSpPr>
            <p:spPr>
              <a:xfrm>
                <a:off x="2729838" y="4533154"/>
                <a:ext cx="22085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49B35B6-93E5-4936-A650-737CCD2A3DD4}"/>
                  </a:ext>
                </a:extLst>
              </p:cNvPr>
              <p:cNvSpPr txBox="1"/>
              <p:nvPr/>
            </p:nvSpPr>
            <p:spPr>
              <a:xfrm>
                <a:off x="2729835" y="4319146"/>
                <a:ext cx="22085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Rectangle 94">
              <a:extLst>
                <a:ext uri="{FF2B5EF4-FFF2-40B4-BE49-F238E27FC236}">
                  <a16:creationId xmlns:a16="http://schemas.microsoft.com/office/drawing/2014/main" id="{80993B8F-3F20-49B3-8AC2-E14B236478AC}"/>
                </a:ext>
              </a:extLst>
            </p:cNvPr>
            <p:cNvSpPr/>
            <p:nvPr/>
          </p:nvSpPr>
          <p:spPr>
            <a:xfrm>
              <a:off x="4623417" y="2801561"/>
              <a:ext cx="540000" cy="54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04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334A8D-03E5-46BB-9998-56591D3DC8FC}"/>
              </a:ext>
            </a:extLst>
          </p:cNvPr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7F2C8-88DF-4045-9CEF-399FE60350D8}"/>
              </a:ext>
            </a:extLst>
          </p:cNvPr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B85B1-8AD1-42EC-B83C-CCC1E801C39D}"/>
              </a:ext>
            </a:extLst>
          </p:cNvPr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F1041B-7354-436F-8964-BCCB9E488C6B}"/>
              </a:ext>
            </a:extLst>
          </p:cNvPr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D950E527-41F7-49C8-BEE5-0887255378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21726"/>
              </p:ext>
            </p:extLst>
          </p:nvPr>
        </p:nvGraphicFramePr>
        <p:xfrm>
          <a:off x="923076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D379699E-0FED-4B7A-931F-9B1690D8795E}"/>
              </a:ext>
            </a:extLst>
          </p:cNvPr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AAA18D42-60BC-4E9B-8FD6-0B36A1D96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180904"/>
              </p:ext>
            </p:extLst>
          </p:nvPr>
        </p:nvGraphicFramePr>
        <p:xfrm>
          <a:off x="3584477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65B6500F-19C9-4943-8700-1C5E9DFE3FBA}"/>
              </a:ext>
            </a:extLst>
          </p:cNvPr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63CEF960-A62E-4E35-BA93-39AD53B4E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372830"/>
              </p:ext>
            </p:extLst>
          </p:nvPr>
        </p:nvGraphicFramePr>
        <p:xfrm>
          <a:off x="6245878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타원 11">
            <a:extLst>
              <a:ext uri="{FF2B5EF4-FFF2-40B4-BE49-F238E27FC236}">
                <a16:creationId xmlns:a16="http://schemas.microsoft.com/office/drawing/2014/main" id="{6B181A17-A13C-4776-B160-B20AA4FCC512}"/>
              </a:ext>
            </a:extLst>
          </p:cNvPr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C6AEF383-6AE5-4075-B8BD-DAE9FFA45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152708"/>
              </p:ext>
            </p:extLst>
          </p:nvPr>
        </p:nvGraphicFramePr>
        <p:xfrm>
          <a:off x="8907280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타원 13">
            <a:extLst>
              <a:ext uri="{FF2B5EF4-FFF2-40B4-BE49-F238E27FC236}">
                <a16:creationId xmlns:a16="http://schemas.microsoft.com/office/drawing/2014/main" id="{260EA3C1-D480-4E1E-B550-8B56032E3BF0}"/>
              </a:ext>
            </a:extLst>
          </p:cNvPr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5">
            <a:extLst>
              <a:ext uri="{FF2B5EF4-FFF2-40B4-BE49-F238E27FC236}">
                <a16:creationId xmlns:a16="http://schemas.microsoft.com/office/drawing/2014/main" id="{18183BE7-7D0E-4E5C-B5F8-5A0835907972}"/>
              </a:ext>
            </a:extLst>
          </p:cNvPr>
          <p:cNvSpPr/>
          <p:nvPr/>
        </p:nvSpPr>
        <p:spPr>
          <a:xfrm>
            <a:off x="4628" y="127631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5">
            <a:extLst>
              <a:ext uri="{FF2B5EF4-FFF2-40B4-BE49-F238E27FC236}">
                <a16:creationId xmlns:a16="http://schemas.microsoft.com/office/drawing/2014/main" id="{C8C10A33-8CAD-43F0-9B45-5AFEF59491E5}"/>
              </a:ext>
            </a:extLst>
          </p:cNvPr>
          <p:cNvGrpSpPr/>
          <p:nvPr/>
        </p:nvGrpSpPr>
        <p:grpSpPr>
          <a:xfrm>
            <a:off x="927161" y="1214402"/>
            <a:ext cx="2426195" cy="5081516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5" name="Group 31">
              <a:extLst>
                <a:ext uri="{FF2B5EF4-FFF2-40B4-BE49-F238E27FC236}">
                  <a16:creationId xmlns:a16="http://schemas.microsoft.com/office/drawing/2014/main" id="{37B2D04A-0458-4B37-9EE0-9CB1D3424C7E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B797DEF6-3B54-4BAB-8E9B-47C75FFBA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0" name="Freeform 19">
                <a:extLst>
                  <a:ext uri="{FF2B5EF4-FFF2-40B4-BE49-F238E27FC236}">
                    <a16:creationId xmlns:a16="http://schemas.microsoft.com/office/drawing/2014/main" id="{8821DF1D-5FD5-4A02-9C2F-0E47CB949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28">
                <a:extLst>
                  <a:ext uri="{FF2B5EF4-FFF2-40B4-BE49-F238E27FC236}">
                    <a16:creationId xmlns:a16="http://schemas.microsoft.com/office/drawing/2014/main" id="{6D05674A-2D1F-46DA-A2EC-D99B92917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6" name="Group 29">
              <a:extLst>
                <a:ext uri="{FF2B5EF4-FFF2-40B4-BE49-F238E27FC236}">
                  <a16:creationId xmlns:a16="http://schemas.microsoft.com/office/drawing/2014/main" id="{1F21B775-2CE0-424E-A30B-E4D7A5476B18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7" name="Freeform 46">
                <a:extLst>
                  <a:ext uri="{FF2B5EF4-FFF2-40B4-BE49-F238E27FC236}">
                    <a16:creationId xmlns:a16="http://schemas.microsoft.com/office/drawing/2014/main" id="{5A27B214-A68B-429C-B0E4-813F7CBD6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8" name="Freeform 55">
                <a:extLst>
                  <a:ext uri="{FF2B5EF4-FFF2-40B4-BE49-F238E27FC236}">
                    <a16:creationId xmlns:a16="http://schemas.microsoft.com/office/drawing/2014/main" id="{FDDE0C31-EC00-4071-8F73-53D33FD13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grpSp>
        <p:nvGrpSpPr>
          <p:cNvPr id="12" name="Group 53">
            <a:extLst>
              <a:ext uri="{FF2B5EF4-FFF2-40B4-BE49-F238E27FC236}">
                <a16:creationId xmlns:a16="http://schemas.microsoft.com/office/drawing/2014/main" id="{AFBCA153-5441-4912-92D4-BAE63BCC44DB}"/>
              </a:ext>
            </a:extLst>
          </p:cNvPr>
          <p:cNvGrpSpPr/>
          <p:nvPr/>
        </p:nvGrpSpPr>
        <p:grpSpPr>
          <a:xfrm>
            <a:off x="3961015" y="1820492"/>
            <a:ext cx="3390951" cy="4253166"/>
            <a:chOff x="2437014" y="1820491"/>
            <a:chExt cx="3390951" cy="4253166"/>
          </a:xfrm>
        </p:grpSpPr>
        <p:cxnSp>
          <p:nvCxnSpPr>
            <p:cNvPr id="13" name="Straight Connector 36">
              <a:extLst>
                <a:ext uri="{FF2B5EF4-FFF2-40B4-BE49-F238E27FC236}">
                  <a16:creationId xmlns:a16="http://schemas.microsoft.com/office/drawing/2014/main" id="{54A8931C-74F8-40D4-AA29-230C9A4CF862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37">
              <a:extLst>
                <a:ext uri="{FF2B5EF4-FFF2-40B4-BE49-F238E27FC236}">
                  <a16:creationId xmlns:a16="http://schemas.microsoft.com/office/drawing/2014/main" id="{5EAAB5BE-6AE4-4784-ACBB-38E55735CF97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9">
              <a:extLst>
                <a:ext uri="{FF2B5EF4-FFF2-40B4-BE49-F238E27FC236}">
                  <a16:creationId xmlns:a16="http://schemas.microsoft.com/office/drawing/2014/main" id="{FF62C613-44CE-420C-A437-758B9427120A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388B3A1C-046D-4CDA-ABF8-8DF5B5BAEC89}"/>
                </a:ext>
              </a:extLst>
            </p:cNvPr>
            <p:cNvCxnSpPr>
              <a:cxnSpLocks/>
              <a:endCxn id="21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2">
              <a:extLst>
                <a:ext uri="{FF2B5EF4-FFF2-40B4-BE49-F238E27FC236}">
                  <a16:creationId xmlns:a16="http://schemas.microsoft.com/office/drawing/2014/main" id="{F5CF3CBF-5DB6-413F-9A8E-5FC8EECC6515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2">
              <a:extLst>
                <a:ext uri="{FF2B5EF4-FFF2-40B4-BE49-F238E27FC236}">
                  <a16:creationId xmlns:a16="http://schemas.microsoft.com/office/drawing/2014/main" id="{23E48A8C-8070-4DC0-BC26-6DDB37D4831D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3">
              <a:extLst>
                <a:ext uri="{FF2B5EF4-FFF2-40B4-BE49-F238E27FC236}">
                  <a16:creationId xmlns:a16="http://schemas.microsoft.com/office/drawing/2014/main" id="{A8E215CF-42CE-4776-9D73-41136DBA66BE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C9EAEB7A-6548-4D09-8F8B-C9EBCC4C600E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11">
              <a:extLst>
                <a:ext uri="{FF2B5EF4-FFF2-40B4-BE49-F238E27FC236}">
                  <a16:creationId xmlns:a16="http://schemas.microsoft.com/office/drawing/2014/main" id="{F63B0922-5AE2-44E1-AF64-8F5E9A09979D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AD88EC9-763C-4A9E-826C-2E76A0EB37E9}"/>
              </a:ext>
            </a:extLst>
          </p:cNvPr>
          <p:cNvSpPr txBox="1"/>
          <p:nvPr/>
        </p:nvSpPr>
        <p:spPr>
          <a:xfrm>
            <a:off x="6908254" y="193803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07460B-54DD-4476-AB1C-EB4130D23F2A}"/>
              </a:ext>
            </a:extLst>
          </p:cNvPr>
          <p:cNvSpPr txBox="1"/>
          <p:nvPr/>
        </p:nvSpPr>
        <p:spPr>
          <a:xfrm>
            <a:off x="7514818" y="305611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3CCDB8-D006-4D91-A223-7D2AB7891761}"/>
              </a:ext>
            </a:extLst>
          </p:cNvPr>
          <p:cNvSpPr txBox="1"/>
          <p:nvPr/>
        </p:nvSpPr>
        <p:spPr>
          <a:xfrm>
            <a:off x="7519638" y="417418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1F4B92-760C-447F-8454-322096723E04}"/>
              </a:ext>
            </a:extLst>
          </p:cNvPr>
          <p:cNvSpPr txBox="1"/>
          <p:nvPr/>
        </p:nvSpPr>
        <p:spPr>
          <a:xfrm>
            <a:off x="6908254" y="5292262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714213-A697-4DA2-B219-761CE11F6458}"/>
              </a:ext>
            </a:extLst>
          </p:cNvPr>
          <p:cNvSpPr txBox="1"/>
          <p:nvPr/>
        </p:nvSpPr>
        <p:spPr>
          <a:xfrm>
            <a:off x="4101284" y="3980919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9F18AFEB-1D0E-484D-9C68-034650A1F8CA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06BC3CBD-D270-451C-8B38-CA9560590731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Block Arc 10">
            <a:extLst>
              <a:ext uri="{FF2B5EF4-FFF2-40B4-BE49-F238E27FC236}">
                <a16:creationId xmlns:a16="http://schemas.microsoft.com/office/drawing/2014/main" id="{4B9B8D4E-F1E1-44A8-96D5-B7135E90D665}"/>
              </a:ext>
            </a:extLst>
          </p:cNvPr>
          <p:cNvSpPr/>
          <p:nvPr/>
        </p:nvSpPr>
        <p:spPr>
          <a:xfrm>
            <a:off x="6089057" y="21325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88E4D3B8-2051-4B82-B6C1-A1CE8F041239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219F38BB-BA57-4294-A375-B82304CA3666}"/>
              </a:ext>
            </a:extLst>
          </p:cNvPr>
          <p:cNvSpPr>
            <a:spLocks noChangeAspect="1"/>
          </p:cNvSpPr>
          <p:nvPr/>
        </p:nvSpPr>
        <p:spPr>
          <a:xfrm>
            <a:off x="6708194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A38281D5-922F-4982-A58C-902337E073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7594B4E-8723-423D-9DB4-BDC7C5839C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Pentagon 12">
            <a:extLst>
              <a:ext uri="{FF2B5EF4-FFF2-40B4-BE49-F238E27FC236}">
                <a16:creationId xmlns:a16="http://schemas.microsoft.com/office/drawing/2014/main" id="{967AFF8E-9A3E-41FC-B3F1-0CA53F53CD05}"/>
              </a:ext>
            </a:extLst>
          </p:cNvPr>
          <p:cNvSpPr/>
          <p:nvPr/>
        </p:nvSpPr>
        <p:spPr>
          <a:xfrm>
            <a:off x="0" y="1702922"/>
            <a:ext cx="3960000" cy="2838364"/>
          </a:xfrm>
          <a:prstGeom prst="homePlate">
            <a:avLst>
              <a:gd name="adj" fmla="val 1970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Pentagon 13">
            <a:extLst>
              <a:ext uri="{FF2B5EF4-FFF2-40B4-BE49-F238E27FC236}">
                <a16:creationId xmlns:a16="http://schemas.microsoft.com/office/drawing/2014/main" id="{03F8F135-B1EB-43DB-9C06-3D1C014803F9}"/>
              </a:ext>
            </a:extLst>
          </p:cNvPr>
          <p:cNvSpPr/>
          <p:nvPr/>
        </p:nvSpPr>
        <p:spPr>
          <a:xfrm rot="10800000">
            <a:off x="8232000" y="1702924"/>
            <a:ext cx="3960000" cy="2838363"/>
          </a:xfrm>
          <a:prstGeom prst="homePlate">
            <a:avLst>
              <a:gd name="adj" fmla="val 1970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2C038286-82B0-4A5A-BC0C-09D5F75D7FB3}"/>
              </a:ext>
            </a:extLst>
          </p:cNvPr>
          <p:cNvSpPr/>
          <p:nvPr/>
        </p:nvSpPr>
        <p:spPr>
          <a:xfrm>
            <a:off x="3851367" y="416431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31F5A42A-5AED-479E-AAC9-4B733B857608}"/>
              </a:ext>
            </a:extLst>
          </p:cNvPr>
          <p:cNvSpPr/>
          <p:nvPr/>
        </p:nvSpPr>
        <p:spPr>
          <a:xfrm>
            <a:off x="5079779" y="4164319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0E6456F9-538F-4A2E-A644-CE6DB4C1BE4C}"/>
              </a:ext>
            </a:extLst>
          </p:cNvPr>
          <p:cNvSpPr/>
          <p:nvPr/>
        </p:nvSpPr>
        <p:spPr>
          <a:xfrm>
            <a:off x="6308191" y="4164319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4E6EEA9E-E2B7-49AC-BAD9-8140C97BFDBF}"/>
              </a:ext>
            </a:extLst>
          </p:cNvPr>
          <p:cNvSpPr/>
          <p:nvPr/>
        </p:nvSpPr>
        <p:spPr>
          <a:xfrm>
            <a:off x="7536604" y="4164319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B63533-AA5E-4719-9C0F-7F2A8F911803}"/>
              </a:ext>
            </a:extLst>
          </p:cNvPr>
          <p:cNvSpPr txBox="1"/>
          <p:nvPr/>
        </p:nvSpPr>
        <p:spPr>
          <a:xfrm>
            <a:off x="1313484" y="5150850"/>
            <a:ext cx="9565032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20">
            <a:extLst>
              <a:ext uri="{FF2B5EF4-FFF2-40B4-BE49-F238E27FC236}">
                <a16:creationId xmlns:a16="http://schemas.microsoft.com/office/drawing/2014/main" id="{26524848-0960-49B9-8D3A-F8FF13EBA8D3}"/>
              </a:ext>
            </a:extLst>
          </p:cNvPr>
          <p:cNvGrpSpPr/>
          <p:nvPr/>
        </p:nvGrpSpPr>
        <p:grpSpPr>
          <a:xfrm>
            <a:off x="9215997" y="2783691"/>
            <a:ext cx="2398974" cy="1457436"/>
            <a:chOff x="388132" y="4138194"/>
            <a:chExt cx="2013181" cy="14574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561CC6-778E-490D-9D29-631B10B18EDB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DEB884-CEA1-44B4-AA6B-C5E75E34BEE2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9">
            <a:extLst>
              <a:ext uri="{FF2B5EF4-FFF2-40B4-BE49-F238E27FC236}">
                <a16:creationId xmlns:a16="http://schemas.microsoft.com/office/drawing/2014/main" id="{E10A11B7-9935-488C-AC2A-EBC69CCD4EFF}"/>
              </a:ext>
            </a:extLst>
          </p:cNvPr>
          <p:cNvGrpSpPr/>
          <p:nvPr/>
        </p:nvGrpSpPr>
        <p:grpSpPr>
          <a:xfrm>
            <a:off x="588475" y="2783691"/>
            <a:ext cx="2398974" cy="1457436"/>
            <a:chOff x="388132" y="4138194"/>
            <a:chExt cx="2013181" cy="14574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F209F9-0D91-4AE1-8301-FC6E2D16E87F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3839C7-B5FA-479E-A4DA-233C2420A331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9BD52E7A-AA74-461A-B3A4-5E86CF5DD20A}"/>
              </a:ext>
            </a:extLst>
          </p:cNvPr>
          <p:cNvSpPr/>
          <p:nvPr/>
        </p:nvSpPr>
        <p:spPr>
          <a:xfrm flipH="1">
            <a:off x="1546041" y="2174127"/>
            <a:ext cx="479972" cy="395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30">
            <a:extLst>
              <a:ext uri="{FF2B5EF4-FFF2-40B4-BE49-F238E27FC236}">
                <a16:creationId xmlns:a16="http://schemas.microsoft.com/office/drawing/2014/main" id="{B90D45FB-7850-4B44-983D-BBFFF28918A1}"/>
              </a:ext>
            </a:extLst>
          </p:cNvPr>
          <p:cNvSpPr/>
          <p:nvPr/>
        </p:nvSpPr>
        <p:spPr>
          <a:xfrm>
            <a:off x="10208649" y="2204020"/>
            <a:ext cx="517965" cy="52031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ound Same Side Corner Rectangle 21">
            <a:extLst>
              <a:ext uri="{FF2B5EF4-FFF2-40B4-BE49-F238E27FC236}">
                <a16:creationId xmlns:a16="http://schemas.microsoft.com/office/drawing/2014/main" id="{3641E2D9-EA59-4199-8340-59AC5891B565}"/>
              </a:ext>
            </a:extLst>
          </p:cNvPr>
          <p:cNvSpPr/>
          <p:nvPr/>
        </p:nvSpPr>
        <p:spPr>
          <a:xfrm rot="10800000">
            <a:off x="6537000" y="4367747"/>
            <a:ext cx="285706" cy="322632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45735B60-E2A1-4160-B449-D33B59630BCA}"/>
              </a:ext>
            </a:extLst>
          </p:cNvPr>
          <p:cNvSpPr/>
          <p:nvPr/>
        </p:nvSpPr>
        <p:spPr>
          <a:xfrm>
            <a:off x="7728780" y="4356495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0F3FABFE-9B36-4FA8-967E-7971F922B00F}"/>
              </a:ext>
            </a:extLst>
          </p:cNvPr>
          <p:cNvSpPr/>
          <p:nvPr/>
        </p:nvSpPr>
        <p:spPr>
          <a:xfrm>
            <a:off x="4043461" y="4373896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2A32E825-3582-426D-AB79-31FDB937EC5D}"/>
              </a:ext>
            </a:extLst>
          </p:cNvPr>
          <p:cNvSpPr/>
          <p:nvPr/>
        </p:nvSpPr>
        <p:spPr>
          <a:xfrm>
            <a:off x="5266763" y="4346043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8F8AC7F-6E86-4C57-BD95-3BBE9CA3AE9F}"/>
              </a:ext>
            </a:extLst>
          </p:cNvPr>
          <p:cNvSpPr/>
          <p:nvPr/>
        </p:nvSpPr>
        <p:spPr>
          <a:xfrm>
            <a:off x="2276811" y="3771669"/>
            <a:ext cx="720000" cy="72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C69ABE8-FB1F-4B5E-BE9D-98E571D604CB}"/>
              </a:ext>
            </a:extLst>
          </p:cNvPr>
          <p:cNvSpPr/>
          <p:nvPr/>
        </p:nvSpPr>
        <p:spPr>
          <a:xfrm>
            <a:off x="4321487" y="3332611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B1D4ED1-9380-439B-A5D2-C364FFD664BF}"/>
              </a:ext>
            </a:extLst>
          </p:cNvPr>
          <p:cNvSpPr/>
          <p:nvPr/>
        </p:nvSpPr>
        <p:spPr>
          <a:xfrm>
            <a:off x="6366163" y="2893552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F1552045-CAB1-4D90-BCA1-8880768816A1}"/>
              </a:ext>
            </a:extLst>
          </p:cNvPr>
          <p:cNvSpPr/>
          <p:nvPr/>
        </p:nvSpPr>
        <p:spPr>
          <a:xfrm>
            <a:off x="8410839" y="2454495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4D993A33-956F-4B57-B5F3-D226777D31CA}"/>
              </a:ext>
            </a:extLst>
          </p:cNvPr>
          <p:cNvSpPr/>
          <p:nvPr/>
        </p:nvSpPr>
        <p:spPr>
          <a:xfrm>
            <a:off x="10455513" y="2015438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EA604725-B918-466F-978E-64E765D6D6A9}"/>
              </a:ext>
            </a:extLst>
          </p:cNvPr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14556C98-63BA-4C18-AE0A-F5B00FC30DA5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5">
              <a:extLst>
                <a:ext uri="{FF2B5EF4-FFF2-40B4-BE49-F238E27FC236}">
                  <a16:creationId xmlns:a16="http://schemas.microsoft.com/office/drawing/2014/main" id="{FB6FB6A8-13DC-4011-908B-C0FDFD023CAB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B7CE653C-04F4-4A0A-B7E1-B7884D4280CD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7">
              <a:extLst>
                <a:ext uri="{FF2B5EF4-FFF2-40B4-BE49-F238E27FC236}">
                  <a16:creationId xmlns:a16="http://schemas.microsoft.com/office/drawing/2014/main" id="{F846DD79-8D74-48EE-B48A-CFC03B8E1A4A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83D48021-D785-4ACC-8E0F-2097FB305389}"/>
              </a:ext>
            </a:extLst>
          </p:cNvPr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09545BCB-D28E-4B1D-A362-68EAFF273A22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30">
              <a:extLst>
                <a:ext uri="{FF2B5EF4-FFF2-40B4-BE49-F238E27FC236}">
                  <a16:creationId xmlns:a16="http://schemas.microsoft.com/office/drawing/2014/main" id="{01166928-CBF1-47E7-9ECB-21EC1C941F2D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E00129F9-BE01-4FD2-9D98-662D9174E19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2">
              <a:extLst>
                <a:ext uri="{FF2B5EF4-FFF2-40B4-BE49-F238E27FC236}">
                  <a16:creationId xmlns:a16="http://schemas.microsoft.com/office/drawing/2014/main" id="{A17C4A7D-CE32-4673-89A6-63C2E8DE73DA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70EDD96-8DC1-4015-8170-DCE08F172758}"/>
              </a:ext>
            </a:extLst>
          </p:cNvPr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2543E8D1-5F32-4565-8489-39152ED1703A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5">
              <a:extLst>
                <a:ext uri="{FF2B5EF4-FFF2-40B4-BE49-F238E27FC236}">
                  <a16:creationId xmlns:a16="http://schemas.microsoft.com/office/drawing/2014/main" id="{70CBD411-2C69-478F-AE82-8A61130A439D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id="{DC1635E7-F677-4366-ABC4-60866F1643E4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7">
              <a:extLst>
                <a:ext uri="{FF2B5EF4-FFF2-40B4-BE49-F238E27FC236}">
                  <a16:creationId xmlns:a16="http://schemas.microsoft.com/office/drawing/2014/main" id="{92940A01-8ADE-4FD2-BE87-5F2D3786EE21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94C901B2-1353-4F1B-8305-7B7DC981F9F4}"/>
              </a:ext>
            </a:extLst>
          </p:cNvPr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8D9D26D9-9EE0-4EF3-A08C-9A116249A7F0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40">
              <a:extLst>
                <a:ext uri="{FF2B5EF4-FFF2-40B4-BE49-F238E27FC236}">
                  <a16:creationId xmlns:a16="http://schemas.microsoft.com/office/drawing/2014/main" id="{FA446366-8277-4E8C-97C8-BBD7EF2BD3AD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1">
              <a:extLst>
                <a:ext uri="{FF2B5EF4-FFF2-40B4-BE49-F238E27FC236}">
                  <a16:creationId xmlns:a16="http://schemas.microsoft.com/office/drawing/2014/main" id="{A8CEA8D9-A317-4788-8DAC-08177A86AF2C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2">
              <a:extLst>
                <a:ext uri="{FF2B5EF4-FFF2-40B4-BE49-F238E27FC236}">
                  <a16:creationId xmlns:a16="http://schemas.microsoft.com/office/drawing/2014/main" id="{F6E3917A-1CC1-4697-B67B-D5109DC7567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53">
            <a:extLst>
              <a:ext uri="{FF2B5EF4-FFF2-40B4-BE49-F238E27FC236}">
                <a16:creationId xmlns:a16="http://schemas.microsoft.com/office/drawing/2014/main" id="{3C44E0F8-E8ED-461D-A2C9-69AB99E862F2}"/>
              </a:ext>
            </a:extLst>
          </p:cNvPr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566F54D-BCAF-4C46-9AA4-746F4A881F5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5A42928-C390-46AE-8BCF-BFA31402463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6">
            <a:extLst>
              <a:ext uri="{FF2B5EF4-FFF2-40B4-BE49-F238E27FC236}">
                <a16:creationId xmlns:a16="http://schemas.microsoft.com/office/drawing/2014/main" id="{0FA8D9F8-3C04-4097-B70E-9CB54BEF7048}"/>
              </a:ext>
            </a:extLst>
          </p:cNvPr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E2B907B-C48F-4BE0-9AB0-C507C21AA0C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19DA974-5319-4BF1-99C6-E058C8F3548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59">
            <a:extLst>
              <a:ext uri="{FF2B5EF4-FFF2-40B4-BE49-F238E27FC236}">
                <a16:creationId xmlns:a16="http://schemas.microsoft.com/office/drawing/2014/main" id="{F2ABE6C0-25E1-4BC8-B545-D8C2195609BB}"/>
              </a:ext>
            </a:extLst>
          </p:cNvPr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B20C5C7-9DE8-4C27-A6FC-6B69EF2088E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92EB40E-2424-40A6-AE09-D2D4A00EB6F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2">
            <a:extLst>
              <a:ext uri="{FF2B5EF4-FFF2-40B4-BE49-F238E27FC236}">
                <a16:creationId xmlns:a16="http://schemas.microsoft.com/office/drawing/2014/main" id="{3846F985-110B-42E9-B2A8-27369144AC4B}"/>
              </a:ext>
            </a:extLst>
          </p:cNvPr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EB84FC6-9A5F-42FE-A344-25E773559C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AC7B4BD-7727-4B36-8B29-7523A15C5EB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8">
            <a:extLst>
              <a:ext uri="{FF2B5EF4-FFF2-40B4-BE49-F238E27FC236}">
                <a16:creationId xmlns:a16="http://schemas.microsoft.com/office/drawing/2014/main" id="{7150109F-C5FF-46EF-9803-959EE1118004}"/>
              </a:ext>
            </a:extLst>
          </p:cNvPr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2C0E0AD-AE3C-4F72-AC63-BE97EF9B00CF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CE1B181-F71E-49CB-873D-0EAE70BB581B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CF961076-B3AE-479B-BA0C-E653EDCD8273}"/>
              </a:ext>
            </a:extLst>
          </p:cNvPr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6C70346B-D508-4B93-8235-539BD0C89F38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A49E8555-1A10-4395-AA6D-49D4F418A1A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980F35F7-CA65-4D67-B9BA-205AD790D5B0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C521A0F3-07F7-4E9C-B4A8-B65790A930E0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4ABC91D0-A8B7-4F34-B906-881093FC77B0}"/>
              </a:ext>
            </a:extLst>
          </p:cNvPr>
          <p:cNvSpPr/>
          <p:nvPr/>
        </p:nvSpPr>
        <p:spPr>
          <a:xfrm>
            <a:off x="2478523" y="401925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5E96EA35-BFAD-4D96-9E4A-7C2E76A9BB46}"/>
              </a:ext>
            </a:extLst>
          </p:cNvPr>
          <p:cNvSpPr/>
          <p:nvPr/>
        </p:nvSpPr>
        <p:spPr>
          <a:xfrm>
            <a:off x="4507662" y="353279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D9702C31-A5D5-4F7F-9724-9773559795BE}"/>
              </a:ext>
            </a:extLst>
          </p:cNvPr>
          <p:cNvSpPr/>
          <p:nvPr/>
        </p:nvSpPr>
        <p:spPr>
          <a:xfrm rot="18805991">
            <a:off x="6537732" y="30702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B053B814-B79F-456D-9996-42D1A5A9CD86}"/>
              </a:ext>
            </a:extLst>
          </p:cNvPr>
          <p:cNvSpPr/>
          <p:nvPr/>
        </p:nvSpPr>
        <p:spPr>
          <a:xfrm>
            <a:off x="8591947" y="266004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BE4C7CCD-5886-4282-9962-DE4DA164894F}"/>
              </a:ext>
            </a:extLst>
          </p:cNvPr>
          <p:cNvSpPr/>
          <p:nvPr/>
        </p:nvSpPr>
        <p:spPr>
          <a:xfrm>
            <a:off x="10662883" y="21934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131E2CC3-C7F2-471A-9CE7-A89C920AD985}"/>
              </a:ext>
            </a:extLst>
          </p:cNvPr>
          <p:cNvGrpSpPr/>
          <p:nvPr/>
        </p:nvGrpSpPr>
        <p:grpSpPr>
          <a:xfrm>
            <a:off x="3745437" y="1808980"/>
            <a:ext cx="4688763" cy="4223442"/>
            <a:chOff x="2221435" y="2017070"/>
            <a:chExt cx="4688763" cy="4223442"/>
          </a:xfrm>
        </p:grpSpPr>
        <p:cxnSp>
          <p:nvCxnSpPr>
            <p:cNvPr id="4" name="Straight Connector 53">
              <a:extLst>
                <a:ext uri="{FF2B5EF4-FFF2-40B4-BE49-F238E27FC236}">
                  <a16:creationId xmlns:a16="http://schemas.microsoft.com/office/drawing/2014/main" id="{637ECE2E-E17E-4AA0-9351-A6D5FB302977}"/>
                </a:ext>
              </a:extLst>
            </p:cNvPr>
            <p:cNvCxnSpPr>
              <a:cxnSpLocks/>
              <a:stCxn id="20" idx="4"/>
            </p:cNvCxnSpPr>
            <p:nvPr/>
          </p:nvCxnSpPr>
          <p:spPr>
            <a:xfrm flipH="1">
              <a:off x="4572000" y="2741103"/>
              <a:ext cx="227858" cy="126416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55">
              <a:extLst>
                <a:ext uri="{FF2B5EF4-FFF2-40B4-BE49-F238E27FC236}">
                  <a16:creationId xmlns:a16="http://schemas.microsoft.com/office/drawing/2014/main" id="{0CB06DEF-4467-45A8-92AB-EACAA7112FF3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4572001" y="3624297"/>
              <a:ext cx="1601680" cy="34476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9">
              <a:extLst>
                <a:ext uri="{FF2B5EF4-FFF2-40B4-BE49-F238E27FC236}">
                  <a16:creationId xmlns:a16="http://schemas.microsoft.com/office/drawing/2014/main" id="{5BA8278C-4080-4E2F-AE74-CE7FC6B0E09F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H="1">
              <a:off x="4618455" y="2877547"/>
              <a:ext cx="1431266" cy="117135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0">
              <a:extLst>
                <a:ext uri="{FF2B5EF4-FFF2-40B4-BE49-F238E27FC236}">
                  <a16:creationId xmlns:a16="http://schemas.microsoft.com/office/drawing/2014/main" id="{94BFB2A3-A45F-4662-A75A-F34ED67C2115}"/>
                </a:ext>
              </a:extLst>
            </p:cNvPr>
            <p:cNvCxnSpPr>
              <a:cxnSpLocks/>
              <a:stCxn id="14" idx="5"/>
            </p:cNvCxnSpPr>
            <p:nvPr/>
          </p:nvCxnSpPr>
          <p:spPr>
            <a:xfrm>
              <a:off x="3298583" y="3181194"/>
              <a:ext cx="1273416" cy="82406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1">
              <a:extLst>
                <a:ext uri="{FF2B5EF4-FFF2-40B4-BE49-F238E27FC236}">
                  <a16:creationId xmlns:a16="http://schemas.microsoft.com/office/drawing/2014/main" id="{2F9AC824-6F2C-40D6-A847-C1120529707F}"/>
                </a:ext>
              </a:extLst>
            </p:cNvPr>
            <p:cNvCxnSpPr>
              <a:cxnSpLocks/>
              <a:stCxn id="15" idx="7"/>
            </p:cNvCxnSpPr>
            <p:nvPr/>
          </p:nvCxnSpPr>
          <p:spPr>
            <a:xfrm flipV="1">
              <a:off x="3143375" y="4164475"/>
              <a:ext cx="1189906" cy="1010902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2">
              <a:extLst>
                <a:ext uri="{FF2B5EF4-FFF2-40B4-BE49-F238E27FC236}">
                  <a16:creationId xmlns:a16="http://schemas.microsoft.com/office/drawing/2014/main" id="{427BE438-BD81-4558-BBFC-BB4281F0C284}"/>
                </a:ext>
              </a:extLst>
            </p:cNvPr>
            <p:cNvCxnSpPr>
              <a:cxnSpLocks/>
              <a:endCxn id="18" idx="6"/>
            </p:cNvCxnSpPr>
            <p:nvPr/>
          </p:nvCxnSpPr>
          <p:spPr>
            <a:xfrm flipH="1">
              <a:off x="3277508" y="4005263"/>
              <a:ext cx="1294492" cy="18091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3">
              <a:extLst>
                <a:ext uri="{FF2B5EF4-FFF2-40B4-BE49-F238E27FC236}">
                  <a16:creationId xmlns:a16="http://schemas.microsoft.com/office/drawing/2014/main" id="{F7AF4127-13E5-46A6-A859-82B11844ED8F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 flipH="1">
              <a:off x="4303051" y="3958146"/>
              <a:ext cx="267928" cy="181628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84">
              <a:extLst>
                <a:ext uri="{FF2B5EF4-FFF2-40B4-BE49-F238E27FC236}">
                  <a16:creationId xmlns:a16="http://schemas.microsoft.com/office/drawing/2014/main" id="{F1AFD3F6-8CF9-4744-9908-FFA229653EA3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4572000" y="4005263"/>
              <a:ext cx="926239" cy="7790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D14B7EBF-B8E0-4DB4-BCFB-2B93BE1C22B1}"/>
                </a:ext>
              </a:extLst>
            </p:cNvPr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6">
              <a:extLst>
                <a:ext uri="{FF2B5EF4-FFF2-40B4-BE49-F238E27FC236}">
                  <a16:creationId xmlns:a16="http://schemas.microsoft.com/office/drawing/2014/main" id="{84D255C1-E8F2-496D-A444-C234FC3BA791}"/>
                </a:ext>
              </a:extLst>
            </p:cNvPr>
            <p:cNvSpPr/>
            <p:nvPr/>
          </p:nvSpPr>
          <p:spPr>
            <a:xfrm>
              <a:off x="5902086" y="2017070"/>
              <a:ext cx="1008112" cy="10081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44">
              <a:extLst>
                <a:ext uri="{FF2B5EF4-FFF2-40B4-BE49-F238E27FC236}">
                  <a16:creationId xmlns:a16="http://schemas.microsoft.com/office/drawing/2014/main" id="{CE054BFE-91D3-4658-8761-47E21AD5E21A}"/>
                </a:ext>
              </a:extLst>
            </p:cNvPr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45">
              <a:extLst>
                <a:ext uri="{FF2B5EF4-FFF2-40B4-BE49-F238E27FC236}">
                  <a16:creationId xmlns:a16="http://schemas.microsoft.com/office/drawing/2014/main" id="{B010D8B9-71E2-4CAE-BF4C-E222FFCD5CB7}"/>
                </a:ext>
              </a:extLst>
            </p:cNvPr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47">
              <a:extLst>
                <a:ext uri="{FF2B5EF4-FFF2-40B4-BE49-F238E27FC236}">
                  <a16:creationId xmlns:a16="http://schemas.microsoft.com/office/drawing/2014/main" id="{A03F54E7-88C8-4788-8725-91FE0B088EE3}"/>
                </a:ext>
              </a:extLst>
            </p:cNvPr>
            <p:cNvSpPr/>
            <p:nvPr/>
          </p:nvSpPr>
          <p:spPr>
            <a:xfrm>
              <a:off x="5373413" y="4659437"/>
              <a:ext cx="852363" cy="852363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49">
              <a:extLst>
                <a:ext uri="{FF2B5EF4-FFF2-40B4-BE49-F238E27FC236}">
                  <a16:creationId xmlns:a16="http://schemas.microsoft.com/office/drawing/2014/main" id="{CE57C07D-BD1E-4C6A-BBF6-62549950C81C}"/>
                </a:ext>
              </a:extLst>
            </p:cNvPr>
            <p:cNvSpPr/>
            <p:nvPr/>
          </p:nvSpPr>
          <p:spPr>
            <a:xfrm>
              <a:off x="6173681" y="3345951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50">
              <a:extLst>
                <a:ext uri="{FF2B5EF4-FFF2-40B4-BE49-F238E27FC236}">
                  <a16:creationId xmlns:a16="http://schemas.microsoft.com/office/drawing/2014/main" id="{5073FA87-9215-482F-AE1C-9F2DD7C2EEF0}"/>
                </a:ext>
              </a:extLst>
            </p:cNvPr>
            <p:cNvSpPr/>
            <p:nvPr/>
          </p:nvSpPr>
          <p:spPr>
            <a:xfrm>
              <a:off x="2633381" y="3864109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51">
              <a:extLst>
                <a:ext uri="{FF2B5EF4-FFF2-40B4-BE49-F238E27FC236}">
                  <a16:creationId xmlns:a16="http://schemas.microsoft.com/office/drawing/2014/main" id="{0DD6A640-D456-407B-BABF-1CB253ECE999}"/>
                </a:ext>
              </a:extLst>
            </p:cNvPr>
            <p:cNvSpPr/>
            <p:nvPr/>
          </p:nvSpPr>
          <p:spPr>
            <a:xfrm>
              <a:off x="4070011" y="5774433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52">
              <a:extLst>
                <a:ext uri="{FF2B5EF4-FFF2-40B4-BE49-F238E27FC236}">
                  <a16:creationId xmlns:a16="http://schemas.microsoft.com/office/drawing/2014/main" id="{73B71C88-2481-4E22-825B-DF09455AAA35}"/>
                </a:ext>
              </a:extLst>
            </p:cNvPr>
            <p:cNvSpPr/>
            <p:nvPr/>
          </p:nvSpPr>
          <p:spPr>
            <a:xfrm>
              <a:off x="4584206" y="2309799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92">
            <a:extLst>
              <a:ext uri="{FF2B5EF4-FFF2-40B4-BE49-F238E27FC236}">
                <a16:creationId xmlns:a16="http://schemas.microsoft.com/office/drawing/2014/main" id="{059B18B1-0035-453C-A328-4FE0BDABF86D}"/>
              </a:ext>
            </a:extLst>
          </p:cNvPr>
          <p:cNvGrpSpPr/>
          <p:nvPr/>
        </p:nvGrpSpPr>
        <p:grpSpPr>
          <a:xfrm>
            <a:off x="8533808" y="1685179"/>
            <a:ext cx="2772000" cy="1315889"/>
            <a:chOff x="539552" y="2708920"/>
            <a:chExt cx="1872208" cy="1315889"/>
          </a:xfrm>
        </p:grpSpPr>
        <p:sp>
          <p:nvSpPr>
            <p:cNvPr id="22" name="Rounded Rectangle 93">
              <a:extLst>
                <a:ext uri="{FF2B5EF4-FFF2-40B4-BE49-F238E27FC236}">
                  <a16:creationId xmlns:a16="http://schemas.microsoft.com/office/drawing/2014/main" id="{96C764AD-B870-40AC-BBA5-E1115597126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DEE72F-4B90-40BB-B641-9444689EBFC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3635805-6EF7-4BA3-944D-9E025B7ABE2D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96">
            <a:extLst>
              <a:ext uri="{FF2B5EF4-FFF2-40B4-BE49-F238E27FC236}">
                <a16:creationId xmlns:a16="http://schemas.microsoft.com/office/drawing/2014/main" id="{D2B460D8-1549-43DB-82DE-6EBE1778621E}"/>
              </a:ext>
            </a:extLst>
          </p:cNvPr>
          <p:cNvGrpSpPr/>
          <p:nvPr/>
        </p:nvGrpSpPr>
        <p:grpSpPr>
          <a:xfrm>
            <a:off x="7856138" y="4256311"/>
            <a:ext cx="2772000" cy="1315889"/>
            <a:chOff x="539552" y="2708920"/>
            <a:chExt cx="1872208" cy="1315889"/>
          </a:xfrm>
        </p:grpSpPr>
        <p:sp>
          <p:nvSpPr>
            <p:cNvPr id="26" name="Rounded Rectangle 97">
              <a:extLst>
                <a:ext uri="{FF2B5EF4-FFF2-40B4-BE49-F238E27FC236}">
                  <a16:creationId xmlns:a16="http://schemas.microsoft.com/office/drawing/2014/main" id="{83DA4EB8-0115-4389-833E-34621510D33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89A7D4-4EEE-4E21-9A37-993F123E59F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FEB45A-28F8-4DF1-83B1-2EBE6F91048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00">
            <a:extLst>
              <a:ext uri="{FF2B5EF4-FFF2-40B4-BE49-F238E27FC236}">
                <a16:creationId xmlns:a16="http://schemas.microsoft.com/office/drawing/2014/main" id="{75BF355D-B5CB-4A8C-BD27-18501E16C41A}"/>
              </a:ext>
            </a:extLst>
          </p:cNvPr>
          <p:cNvGrpSpPr/>
          <p:nvPr/>
        </p:nvGrpSpPr>
        <p:grpSpPr>
          <a:xfrm>
            <a:off x="870239" y="4752875"/>
            <a:ext cx="2772000" cy="1315889"/>
            <a:chOff x="539552" y="2708920"/>
            <a:chExt cx="1872208" cy="1315889"/>
          </a:xfrm>
        </p:grpSpPr>
        <p:sp>
          <p:nvSpPr>
            <p:cNvPr id="30" name="Rounded Rectangle 101">
              <a:extLst>
                <a:ext uri="{FF2B5EF4-FFF2-40B4-BE49-F238E27FC236}">
                  <a16:creationId xmlns:a16="http://schemas.microsoft.com/office/drawing/2014/main" id="{790B400A-D937-4A08-8FF0-A42E2FEDFC0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C6BC666-771C-457A-8E23-FEA3E28BBDE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426FD0-D069-4D74-9754-F93C80F84EB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104">
            <a:extLst>
              <a:ext uri="{FF2B5EF4-FFF2-40B4-BE49-F238E27FC236}">
                <a16:creationId xmlns:a16="http://schemas.microsoft.com/office/drawing/2014/main" id="{76A0AC7F-6937-424C-AAB8-C038117201B7}"/>
              </a:ext>
            </a:extLst>
          </p:cNvPr>
          <p:cNvGrpSpPr/>
          <p:nvPr/>
        </p:nvGrpSpPr>
        <p:grpSpPr>
          <a:xfrm>
            <a:off x="1142119" y="1962657"/>
            <a:ext cx="2772000" cy="1315889"/>
            <a:chOff x="539552" y="2708920"/>
            <a:chExt cx="1872208" cy="1315889"/>
          </a:xfrm>
        </p:grpSpPr>
        <p:sp>
          <p:nvSpPr>
            <p:cNvPr id="34" name="Rounded Rectangle 105">
              <a:extLst>
                <a:ext uri="{FF2B5EF4-FFF2-40B4-BE49-F238E27FC236}">
                  <a16:creationId xmlns:a16="http://schemas.microsoft.com/office/drawing/2014/main" id="{2B79669B-7C13-4358-9F46-FDAC98B9E82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ABC2BCC-CD14-4B17-ABDB-175E44BF747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D5A7F93-2492-49E3-B7C8-EAB63EC1C92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8AEDB54-8280-4C65-9B3C-CB6C6C758B37}"/>
              </a:ext>
            </a:extLst>
          </p:cNvPr>
          <p:cNvSpPr txBox="1"/>
          <p:nvPr/>
        </p:nvSpPr>
        <p:spPr>
          <a:xfrm>
            <a:off x="5284304" y="3978084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38DC631A-C15A-41A5-85D7-4E975CB53B99}"/>
              </a:ext>
            </a:extLst>
          </p:cNvPr>
          <p:cNvSpPr/>
          <p:nvPr/>
        </p:nvSpPr>
        <p:spPr>
          <a:xfrm rot="2700000">
            <a:off x="4388397" y="24064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971D4748-AB21-480A-960F-51841EEB1442}"/>
              </a:ext>
            </a:extLst>
          </p:cNvPr>
          <p:cNvSpPr/>
          <p:nvPr/>
        </p:nvSpPr>
        <p:spPr>
          <a:xfrm>
            <a:off x="4078706" y="518642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F4DDD2E0-051F-44CA-8F5C-9B693F840E46}"/>
              </a:ext>
            </a:extLst>
          </p:cNvPr>
          <p:cNvSpPr>
            <a:spLocks noChangeAspect="1"/>
          </p:cNvSpPr>
          <p:nvPr/>
        </p:nvSpPr>
        <p:spPr>
          <a:xfrm>
            <a:off x="7732143" y="214491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CB7157BF-4FC9-42E7-BF15-6E5E1381FEA2}"/>
              </a:ext>
            </a:extLst>
          </p:cNvPr>
          <p:cNvSpPr>
            <a:spLocks noChangeAspect="1"/>
          </p:cNvSpPr>
          <p:nvPr/>
        </p:nvSpPr>
        <p:spPr>
          <a:xfrm>
            <a:off x="7132643" y="470242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Left Arrow 1">
            <a:extLst>
              <a:ext uri="{FF2B5EF4-FFF2-40B4-BE49-F238E27FC236}">
                <a16:creationId xmlns:a16="http://schemas.microsoft.com/office/drawing/2014/main" id="{9913F41B-0B32-42D8-B76D-DE91784BAE84}"/>
              </a:ext>
            </a:extLst>
          </p:cNvPr>
          <p:cNvSpPr>
            <a:spLocks noChangeAspect="1"/>
          </p:cNvSpPr>
          <p:nvPr/>
        </p:nvSpPr>
        <p:spPr>
          <a:xfrm>
            <a:off x="5731070" y="3134574"/>
            <a:ext cx="726114" cy="706734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A633192-29AB-451F-A5BC-1396CE743253}"/>
              </a:ext>
            </a:extLst>
          </p:cNvPr>
          <p:cNvSpPr/>
          <p:nvPr/>
        </p:nvSpPr>
        <p:spPr>
          <a:xfrm>
            <a:off x="-4" y="2710876"/>
            <a:ext cx="12192000" cy="154019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Rectangle 2">
            <a:extLst>
              <a:ext uri="{FF2B5EF4-FFF2-40B4-BE49-F238E27FC236}">
                <a16:creationId xmlns:a16="http://schemas.microsoft.com/office/drawing/2014/main" id="{46ED469D-40BD-4B5D-B39B-5700138B138A}"/>
              </a:ext>
            </a:extLst>
          </p:cNvPr>
          <p:cNvSpPr/>
          <p:nvPr/>
        </p:nvSpPr>
        <p:spPr>
          <a:xfrm>
            <a:off x="1757991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277E7FDB-FC69-483D-A63B-AE736572EECE}"/>
              </a:ext>
            </a:extLst>
          </p:cNvPr>
          <p:cNvSpPr/>
          <p:nvPr/>
        </p:nvSpPr>
        <p:spPr>
          <a:xfrm>
            <a:off x="4781546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4">
            <a:extLst>
              <a:ext uri="{FF2B5EF4-FFF2-40B4-BE49-F238E27FC236}">
                <a16:creationId xmlns:a16="http://schemas.microsoft.com/office/drawing/2014/main" id="{36CF1B95-B7B6-44B7-91F4-944D4C0F59D8}"/>
              </a:ext>
            </a:extLst>
          </p:cNvPr>
          <p:cNvSpPr/>
          <p:nvPr/>
        </p:nvSpPr>
        <p:spPr>
          <a:xfrm>
            <a:off x="7805101" y="5286375"/>
            <a:ext cx="2628900" cy="157162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12">
            <a:extLst>
              <a:ext uri="{FF2B5EF4-FFF2-40B4-BE49-F238E27FC236}">
                <a16:creationId xmlns:a16="http://schemas.microsoft.com/office/drawing/2014/main" id="{5C186C4B-9314-44F4-AA9F-EDC7870ECD67}"/>
              </a:ext>
            </a:extLst>
          </p:cNvPr>
          <p:cNvSpPr>
            <a:spLocks noChangeAspect="1"/>
          </p:cNvSpPr>
          <p:nvPr/>
        </p:nvSpPr>
        <p:spPr>
          <a:xfrm>
            <a:off x="2046124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2" name="Rounded Rectangle 3">
            <a:extLst>
              <a:ext uri="{FF2B5EF4-FFF2-40B4-BE49-F238E27FC236}">
                <a16:creationId xmlns:a16="http://schemas.microsoft.com/office/drawing/2014/main" id="{71AD1ABE-58E3-4C01-A1DA-2739914AC0E9}"/>
              </a:ext>
            </a:extLst>
          </p:cNvPr>
          <p:cNvSpPr/>
          <p:nvPr/>
        </p:nvSpPr>
        <p:spPr>
          <a:xfrm>
            <a:off x="8055067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3" name="Trapezoid 18">
            <a:extLst>
              <a:ext uri="{FF2B5EF4-FFF2-40B4-BE49-F238E27FC236}">
                <a16:creationId xmlns:a16="http://schemas.microsoft.com/office/drawing/2014/main" id="{619DA840-3465-458C-B4D9-04F391C35F4D}"/>
              </a:ext>
            </a:extLst>
          </p:cNvPr>
          <p:cNvSpPr/>
          <p:nvPr/>
        </p:nvSpPr>
        <p:spPr>
          <a:xfrm rot="10800000">
            <a:off x="5007773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EBEB9E2-3398-4BAC-9E85-82B6913CC838}"/>
              </a:ext>
            </a:extLst>
          </p:cNvPr>
          <p:cNvSpPr txBox="1"/>
          <p:nvPr/>
        </p:nvSpPr>
        <p:spPr>
          <a:xfrm>
            <a:off x="2791668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6EBCECE-9082-48C8-8987-C8A4F0179A74}"/>
              </a:ext>
            </a:extLst>
          </p:cNvPr>
          <p:cNvSpPr txBox="1"/>
          <p:nvPr/>
        </p:nvSpPr>
        <p:spPr>
          <a:xfrm>
            <a:off x="599574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BA7DA92-D1DD-44A1-89B5-B54BB8768A69}"/>
              </a:ext>
            </a:extLst>
          </p:cNvPr>
          <p:cNvSpPr txBox="1"/>
          <p:nvPr/>
        </p:nvSpPr>
        <p:spPr>
          <a:xfrm>
            <a:off x="8857289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86CCA7A-A883-4ED5-B5AA-AA0D30076944}"/>
              </a:ext>
            </a:extLst>
          </p:cNvPr>
          <p:cNvSpPr txBox="1"/>
          <p:nvPr/>
        </p:nvSpPr>
        <p:spPr>
          <a:xfrm>
            <a:off x="-4" y="2936558"/>
            <a:ext cx="12192000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5">
            <a:extLst>
              <a:ext uri="{FF2B5EF4-FFF2-40B4-BE49-F238E27FC236}">
                <a16:creationId xmlns:a16="http://schemas.microsoft.com/office/drawing/2014/main" id="{70733A97-3F6D-47B7-878F-EEA4518BA660}"/>
              </a:ext>
            </a:extLst>
          </p:cNvPr>
          <p:cNvGrpSpPr/>
          <p:nvPr/>
        </p:nvGrpSpPr>
        <p:grpSpPr>
          <a:xfrm>
            <a:off x="1227134" y="1516080"/>
            <a:ext cx="9737734" cy="4909510"/>
            <a:chOff x="539550" y="1688899"/>
            <a:chExt cx="8551823" cy="4311602"/>
          </a:xfrm>
        </p:grpSpPr>
        <p:sp>
          <p:nvSpPr>
            <p:cNvPr id="4" name="Block Arc 37">
              <a:extLst>
                <a:ext uri="{FF2B5EF4-FFF2-40B4-BE49-F238E27FC236}">
                  <a16:creationId xmlns:a16="http://schemas.microsoft.com/office/drawing/2014/main" id="{194C6CB7-0C22-4EFA-8799-3DEF603FDF97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38">
              <a:extLst>
                <a:ext uri="{FF2B5EF4-FFF2-40B4-BE49-F238E27FC236}">
                  <a16:creationId xmlns:a16="http://schemas.microsoft.com/office/drawing/2014/main" id="{55C8584C-B6A1-4BA4-B81C-6B8B3DC2E152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9">
              <a:extLst>
                <a:ext uri="{FF2B5EF4-FFF2-40B4-BE49-F238E27FC236}">
                  <a16:creationId xmlns:a16="http://schemas.microsoft.com/office/drawing/2014/main" id="{E8D9A337-867D-446A-BB45-1E7928BAB843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40">
              <a:extLst>
                <a:ext uri="{FF2B5EF4-FFF2-40B4-BE49-F238E27FC236}">
                  <a16:creationId xmlns:a16="http://schemas.microsoft.com/office/drawing/2014/main" id="{8BA18C13-732D-4191-8535-FC04DECE89C8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41">
              <a:extLst>
                <a:ext uri="{FF2B5EF4-FFF2-40B4-BE49-F238E27FC236}">
                  <a16:creationId xmlns:a16="http://schemas.microsoft.com/office/drawing/2014/main" id="{03CEEC8A-B410-43A3-AEC0-612B9DDC997A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42">
              <a:extLst>
                <a:ext uri="{FF2B5EF4-FFF2-40B4-BE49-F238E27FC236}">
                  <a16:creationId xmlns:a16="http://schemas.microsoft.com/office/drawing/2014/main" id="{1415AD0A-569F-4513-83AF-1266B6D33104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43">
              <a:extLst>
                <a:ext uri="{FF2B5EF4-FFF2-40B4-BE49-F238E27FC236}">
                  <a16:creationId xmlns:a16="http://schemas.microsoft.com/office/drawing/2014/main" id="{FC1BF7CC-3AF2-4E2D-AD3A-08978768E11F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127063CB-6E33-42B9-8B17-0C01EBF2EFE5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Oval 46">
            <a:extLst>
              <a:ext uri="{FF2B5EF4-FFF2-40B4-BE49-F238E27FC236}">
                <a16:creationId xmlns:a16="http://schemas.microsoft.com/office/drawing/2014/main" id="{DCCEA37F-C61F-4DBF-9954-3EB2FECA3CA9}"/>
              </a:ext>
            </a:extLst>
          </p:cNvPr>
          <p:cNvSpPr/>
          <p:nvPr/>
        </p:nvSpPr>
        <p:spPr>
          <a:xfrm>
            <a:off x="1795857" y="3575743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47">
            <a:extLst>
              <a:ext uri="{FF2B5EF4-FFF2-40B4-BE49-F238E27FC236}">
                <a16:creationId xmlns:a16="http://schemas.microsoft.com/office/drawing/2014/main" id="{CCA74488-924A-4C56-938E-2450D099AC71}"/>
              </a:ext>
            </a:extLst>
          </p:cNvPr>
          <p:cNvSpPr/>
          <p:nvPr/>
        </p:nvSpPr>
        <p:spPr>
          <a:xfrm>
            <a:off x="3355097" y="3575743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48">
            <a:extLst>
              <a:ext uri="{FF2B5EF4-FFF2-40B4-BE49-F238E27FC236}">
                <a16:creationId xmlns:a16="http://schemas.microsoft.com/office/drawing/2014/main" id="{768A5CCB-C822-4CAD-A48D-A0067A0E540F}"/>
              </a:ext>
            </a:extLst>
          </p:cNvPr>
          <p:cNvSpPr/>
          <p:nvPr/>
        </p:nvSpPr>
        <p:spPr>
          <a:xfrm>
            <a:off x="4914337" y="3575743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49">
            <a:extLst>
              <a:ext uri="{FF2B5EF4-FFF2-40B4-BE49-F238E27FC236}">
                <a16:creationId xmlns:a16="http://schemas.microsoft.com/office/drawing/2014/main" id="{FEDACBE3-4741-4191-960E-73AF0F2A93E9}"/>
              </a:ext>
            </a:extLst>
          </p:cNvPr>
          <p:cNvSpPr/>
          <p:nvPr/>
        </p:nvSpPr>
        <p:spPr>
          <a:xfrm>
            <a:off x="6473577" y="3575743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50">
            <a:extLst>
              <a:ext uri="{FF2B5EF4-FFF2-40B4-BE49-F238E27FC236}">
                <a16:creationId xmlns:a16="http://schemas.microsoft.com/office/drawing/2014/main" id="{99CD44F7-0239-4C98-8BEB-AB765F079D5E}"/>
              </a:ext>
            </a:extLst>
          </p:cNvPr>
          <p:cNvSpPr/>
          <p:nvPr/>
        </p:nvSpPr>
        <p:spPr>
          <a:xfrm>
            <a:off x="8032817" y="3575743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51">
            <a:extLst>
              <a:ext uri="{FF2B5EF4-FFF2-40B4-BE49-F238E27FC236}">
                <a16:creationId xmlns:a16="http://schemas.microsoft.com/office/drawing/2014/main" id="{12030250-1102-485A-9BE8-E43089E98488}"/>
              </a:ext>
            </a:extLst>
          </p:cNvPr>
          <p:cNvSpPr/>
          <p:nvPr/>
        </p:nvSpPr>
        <p:spPr>
          <a:xfrm>
            <a:off x="9592059" y="3575743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63">
            <a:extLst>
              <a:ext uri="{FF2B5EF4-FFF2-40B4-BE49-F238E27FC236}">
                <a16:creationId xmlns:a16="http://schemas.microsoft.com/office/drawing/2014/main" id="{A824038E-A174-4293-A6ED-85FAB909968C}"/>
              </a:ext>
            </a:extLst>
          </p:cNvPr>
          <p:cNvGrpSpPr/>
          <p:nvPr/>
        </p:nvGrpSpPr>
        <p:grpSpPr>
          <a:xfrm>
            <a:off x="2891237" y="1869953"/>
            <a:ext cx="1716151" cy="1035098"/>
            <a:chOff x="1775729" y="2204864"/>
            <a:chExt cx="1716151" cy="1035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6D89BC-ADDB-4401-9ADE-3478B544D17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1AC895-5EEA-4029-BD3A-F07BBB417A2A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64">
            <a:extLst>
              <a:ext uri="{FF2B5EF4-FFF2-40B4-BE49-F238E27FC236}">
                <a16:creationId xmlns:a16="http://schemas.microsoft.com/office/drawing/2014/main" id="{10A69EF8-FA43-4C0A-A8E9-203E63E2D995}"/>
              </a:ext>
            </a:extLst>
          </p:cNvPr>
          <p:cNvGrpSpPr/>
          <p:nvPr/>
        </p:nvGrpSpPr>
        <p:grpSpPr>
          <a:xfrm>
            <a:off x="6010165" y="1869953"/>
            <a:ext cx="1716151" cy="1035098"/>
            <a:chOff x="1775729" y="2204864"/>
            <a:chExt cx="1716151" cy="10350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8346675-6EB4-4163-AA22-BD65F3E91E5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A33670-F6DC-426F-A28B-351E3F5CE128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70">
            <a:extLst>
              <a:ext uri="{FF2B5EF4-FFF2-40B4-BE49-F238E27FC236}">
                <a16:creationId xmlns:a16="http://schemas.microsoft.com/office/drawing/2014/main" id="{111E5853-9EAB-4C48-9C11-B430B1C1E23F}"/>
              </a:ext>
            </a:extLst>
          </p:cNvPr>
          <p:cNvGrpSpPr/>
          <p:nvPr/>
        </p:nvGrpSpPr>
        <p:grpSpPr>
          <a:xfrm>
            <a:off x="9129094" y="1869953"/>
            <a:ext cx="1716151" cy="1035098"/>
            <a:chOff x="1775729" y="2204864"/>
            <a:chExt cx="1716151" cy="10350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77EE281-3F93-4B0F-9402-CD4E3D36109F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5936914-D31E-4859-AA0A-1DDAAEE3C9BA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73">
            <a:extLst>
              <a:ext uri="{FF2B5EF4-FFF2-40B4-BE49-F238E27FC236}">
                <a16:creationId xmlns:a16="http://schemas.microsoft.com/office/drawing/2014/main" id="{E8B765C3-AA8B-4157-9356-C5039627F22E}"/>
              </a:ext>
            </a:extLst>
          </p:cNvPr>
          <p:cNvGrpSpPr/>
          <p:nvPr/>
        </p:nvGrpSpPr>
        <p:grpSpPr>
          <a:xfrm>
            <a:off x="1331773" y="5043445"/>
            <a:ext cx="1716151" cy="1035098"/>
            <a:chOff x="1775729" y="2204864"/>
            <a:chExt cx="1716151" cy="10350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9974B3-8D56-4FFA-BD2F-AD4A4CCED5E9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66EFE3-4CA1-43F6-AA09-F7D7EDEC224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76">
            <a:extLst>
              <a:ext uri="{FF2B5EF4-FFF2-40B4-BE49-F238E27FC236}">
                <a16:creationId xmlns:a16="http://schemas.microsoft.com/office/drawing/2014/main" id="{E2C475B9-20D1-473C-897D-2C10F9DAF581}"/>
              </a:ext>
            </a:extLst>
          </p:cNvPr>
          <p:cNvGrpSpPr/>
          <p:nvPr/>
        </p:nvGrpSpPr>
        <p:grpSpPr>
          <a:xfrm>
            <a:off x="4450701" y="5043445"/>
            <a:ext cx="1716151" cy="1035098"/>
            <a:chOff x="1775729" y="2204864"/>
            <a:chExt cx="1716151" cy="10350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F47AF6-7E0E-41F1-A7E3-C3D887E3250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9514BA-8BC5-4FFE-B013-D55BD9BFDAA8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79">
            <a:extLst>
              <a:ext uri="{FF2B5EF4-FFF2-40B4-BE49-F238E27FC236}">
                <a16:creationId xmlns:a16="http://schemas.microsoft.com/office/drawing/2014/main" id="{356AF309-89D1-49E0-AA78-64BFFDFBE720}"/>
              </a:ext>
            </a:extLst>
          </p:cNvPr>
          <p:cNvGrpSpPr/>
          <p:nvPr/>
        </p:nvGrpSpPr>
        <p:grpSpPr>
          <a:xfrm>
            <a:off x="7569629" y="5043445"/>
            <a:ext cx="1716151" cy="1035098"/>
            <a:chOff x="1775729" y="2204864"/>
            <a:chExt cx="1716151" cy="103509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7FF582-3E6A-49D9-B4B5-8676E71BAA1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F14BEF-19F9-496D-8E88-564E802760B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FEE9CBED-2CBC-407A-A97B-065AD0FD55C0}"/>
              </a:ext>
            </a:extLst>
          </p:cNvPr>
          <p:cNvSpPr/>
          <p:nvPr/>
        </p:nvSpPr>
        <p:spPr>
          <a:xfrm>
            <a:off x="9820718" y="383584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24CAE86F-D29C-4F76-BA7F-86200F16F7B7}"/>
              </a:ext>
            </a:extLst>
          </p:cNvPr>
          <p:cNvSpPr/>
          <p:nvPr/>
        </p:nvSpPr>
        <p:spPr>
          <a:xfrm>
            <a:off x="8288665" y="37969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32">
            <a:extLst>
              <a:ext uri="{FF2B5EF4-FFF2-40B4-BE49-F238E27FC236}">
                <a16:creationId xmlns:a16="http://schemas.microsoft.com/office/drawing/2014/main" id="{AC6B84CC-6648-48B9-BEB8-9FDDEEFB432C}"/>
              </a:ext>
            </a:extLst>
          </p:cNvPr>
          <p:cNvSpPr/>
          <p:nvPr/>
        </p:nvSpPr>
        <p:spPr>
          <a:xfrm>
            <a:off x="5148139" y="381510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980A8E32-D190-4A81-8B58-4EE08167E7FD}"/>
              </a:ext>
            </a:extLst>
          </p:cNvPr>
          <p:cNvSpPr/>
          <p:nvPr/>
        </p:nvSpPr>
        <p:spPr>
          <a:xfrm>
            <a:off x="6708821" y="381157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3ED43EA3-415F-4402-8035-57C6616019FF}"/>
              </a:ext>
            </a:extLst>
          </p:cNvPr>
          <p:cNvSpPr/>
          <p:nvPr/>
        </p:nvSpPr>
        <p:spPr>
          <a:xfrm>
            <a:off x="3566382" y="379071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eeform 53">
            <a:extLst>
              <a:ext uri="{FF2B5EF4-FFF2-40B4-BE49-F238E27FC236}">
                <a16:creationId xmlns:a16="http://schemas.microsoft.com/office/drawing/2014/main" id="{70E3B23D-EBC7-4D6A-9C8D-44B888CE5361}"/>
              </a:ext>
            </a:extLst>
          </p:cNvPr>
          <p:cNvSpPr/>
          <p:nvPr/>
        </p:nvSpPr>
        <p:spPr>
          <a:xfrm>
            <a:off x="1998274" y="381752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타원 27">
            <a:extLst>
              <a:ext uri="{FF2B5EF4-FFF2-40B4-BE49-F238E27FC236}">
                <a16:creationId xmlns:a16="http://schemas.microsoft.com/office/drawing/2014/main" id="{219F5B97-3CD5-47C7-8A1D-210A58DC0A2C}"/>
              </a:ext>
            </a:extLst>
          </p:cNvPr>
          <p:cNvSpPr/>
          <p:nvPr/>
        </p:nvSpPr>
        <p:spPr>
          <a:xfrm>
            <a:off x="1763185" y="1737557"/>
            <a:ext cx="885825" cy="8858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38AFAAF-D33A-4A47-BD47-8EF629EF237A}"/>
              </a:ext>
            </a:extLst>
          </p:cNvPr>
          <p:cNvSpPr/>
          <p:nvPr/>
        </p:nvSpPr>
        <p:spPr>
          <a:xfrm>
            <a:off x="1763185" y="4024641"/>
            <a:ext cx="885825" cy="8858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A390AA4-FB3A-41A1-9CCC-4F0183BF51F4}"/>
              </a:ext>
            </a:extLst>
          </p:cNvPr>
          <p:cNvSpPr/>
          <p:nvPr/>
        </p:nvSpPr>
        <p:spPr>
          <a:xfrm>
            <a:off x="5645971" y="1737557"/>
            <a:ext cx="885825" cy="8858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0987DF00-BD59-46EB-9174-CA4E2DEF8B38}"/>
              </a:ext>
            </a:extLst>
          </p:cNvPr>
          <p:cNvSpPr/>
          <p:nvPr/>
        </p:nvSpPr>
        <p:spPr>
          <a:xfrm>
            <a:off x="5645971" y="4024641"/>
            <a:ext cx="885825" cy="8858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E00AB393-535D-4E7B-937E-18CB40240FEB}"/>
              </a:ext>
            </a:extLst>
          </p:cNvPr>
          <p:cNvSpPr/>
          <p:nvPr/>
        </p:nvSpPr>
        <p:spPr>
          <a:xfrm>
            <a:off x="9537555" y="1737557"/>
            <a:ext cx="885825" cy="8858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568F1188-57E4-4C23-B691-507479CD36C0}"/>
              </a:ext>
            </a:extLst>
          </p:cNvPr>
          <p:cNvSpPr/>
          <p:nvPr/>
        </p:nvSpPr>
        <p:spPr>
          <a:xfrm>
            <a:off x="9537555" y="4024641"/>
            <a:ext cx="885825" cy="8858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94EF200-AA7C-44D8-BBC7-8F5DBB73EF7E}"/>
              </a:ext>
            </a:extLst>
          </p:cNvPr>
          <p:cNvGrpSpPr/>
          <p:nvPr/>
        </p:nvGrpSpPr>
        <p:grpSpPr>
          <a:xfrm>
            <a:off x="852856" y="2744059"/>
            <a:ext cx="2706482" cy="1008318"/>
            <a:chOff x="2079598" y="4324401"/>
            <a:chExt cx="3303211" cy="10083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BFA5BE-6BB5-4D17-B9C9-9DECF1FD027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4566EF-4578-48DD-B43A-DD3BB42FA73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890FBAF-7263-4C3F-878A-4DA58B9FD0F9}"/>
              </a:ext>
            </a:extLst>
          </p:cNvPr>
          <p:cNvGrpSpPr/>
          <p:nvPr/>
        </p:nvGrpSpPr>
        <p:grpSpPr>
          <a:xfrm>
            <a:off x="4735642" y="2744059"/>
            <a:ext cx="2706482" cy="1008318"/>
            <a:chOff x="2079598" y="4324401"/>
            <a:chExt cx="3303211" cy="10083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023AB3-12C4-4F10-9A78-E780757E33B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E3899F-85F4-4851-86F5-FB35260B2EA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6346D79-8BFA-4F7E-8E0C-AB8EFA3F8A28}"/>
              </a:ext>
            </a:extLst>
          </p:cNvPr>
          <p:cNvGrpSpPr/>
          <p:nvPr/>
        </p:nvGrpSpPr>
        <p:grpSpPr>
          <a:xfrm>
            <a:off x="8627226" y="2744059"/>
            <a:ext cx="2706482" cy="1008318"/>
            <a:chOff x="2079598" y="4324401"/>
            <a:chExt cx="3303211" cy="10083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A49D47-FF29-4B86-9585-D1E4818AB5F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FACE08-6722-44C0-B605-A31D88D7BE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FF37388-2976-480C-9F67-AECC7F80BEE4}"/>
              </a:ext>
            </a:extLst>
          </p:cNvPr>
          <p:cNvGrpSpPr/>
          <p:nvPr/>
        </p:nvGrpSpPr>
        <p:grpSpPr>
          <a:xfrm>
            <a:off x="852856" y="5041147"/>
            <a:ext cx="2706482" cy="1008318"/>
            <a:chOff x="2079598" y="4324401"/>
            <a:chExt cx="3303211" cy="100831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017B36-BB4B-427C-8AEC-3C6A439F38E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2B4A10-3208-4EB6-BFF9-DF4A907A967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B1B0DE0A-2CD6-4A7E-B67E-379BFC168CDE}"/>
              </a:ext>
            </a:extLst>
          </p:cNvPr>
          <p:cNvGrpSpPr/>
          <p:nvPr/>
        </p:nvGrpSpPr>
        <p:grpSpPr>
          <a:xfrm>
            <a:off x="4735642" y="5041147"/>
            <a:ext cx="2706482" cy="1008318"/>
            <a:chOff x="2079598" y="4324401"/>
            <a:chExt cx="3303211" cy="100831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E0E0C9-6761-4E21-B0F2-4F4D24641CD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0B4D8E-141A-4EC9-A0AF-0E18F56A22B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F5BFF14F-52F3-4F41-9E92-84F4D00A761D}"/>
              </a:ext>
            </a:extLst>
          </p:cNvPr>
          <p:cNvGrpSpPr/>
          <p:nvPr/>
        </p:nvGrpSpPr>
        <p:grpSpPr>
          <a:xfrm>
            <a:off x="8627226" y="5041147"/>
            <a:ext cx="2706482" cy="1008318"/>
            <a:chOff x="2079598" y="4324401"/>
            <a:chExt cx="3303211" cy="100831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F881EE-DAD2-46EB-8383-5C1A82B9FFE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12E7B4-2335-493A-B6EE-4CF21547814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 176">
            <a:extLst>
              <a:ext uri="{FF2B5EF4-FFF2-40B4-BE49-F238E27FC236}">
                <a16:creationId xmlns:a16="http://schemas.microsoft.com/office/drawing/2014/main" id="{A660E355-E425-4980-93B6-F4A51CF29969}"/>
              </a:ext>
            </a:extLst>
          </p:cNvPr>
          <p:cNvSpPr/>
          <p:nvPr/>
        </p:nvSpPr>
        <p:spPr>
          <a:xfrm>
            <a:off x="1965192" y="4214706"/>
            <a:ext cx="481814" cy="50569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AF9A15E4-C301-4636-BE2A-1FC86809F43E}"/>
              </a:ext>
            </a:extLst>
          </p:cNvPr>
          <p:cNvSpPr/>
          <p:nvPr/>
        </p:nvSpPr>
        <p:spPr>
          <a:xfrm>
            <a:off x="9739719" y="4227196"/>
            <a:ext cx="481498" cy="48071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D5DE1236-1791-4809-B549-2CFAACA00094}"/>
              </a:ext>
            </a:extLst>
          </p:cNvPr>
          <p:cNvSpPr/>
          <p:nvPr/>
        </p:nvSpPr>
        <p:spPr>
          <a:xfrm>
            <a:off x="5873221" y="4309407"/>
            <a:ext cx="431324" cy="31629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F19DED43-D0F4-4D6C-A597-9AC4513A39C6}"/>
              </a:ext>
            </a:extLst>
          </p:cNvPr>
          <p:cNvSpPr/>
          <p:nvPr/>
        </p:nvSpPr>
        <p:spPr>
          <a:xfrm>
            <a:off x="5879960" y="1971546"/>
            <a:ext cx="417850" cy="4178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16D547FF-F3D8-4A50-A9EA-5B078E3B3C20}"/>
              </a:ext>
            </a:extLst>
          </p:cNvPr>
          <p:cNvSpPr/>
          <p:nvPr/>
        </p:nvSpPr>
        <p:spPr>
          <a:xfrm flipH="1">
            <a:off x="1952463" y="1971238"/>
            <a:ext cx="507268" cy="41846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2C039C9B-4FD2-4640-A3AD-645548CF2C29}"/>
              </a:ext>
            </a:extLst>
          </p:cNvPr>
          <p:cNvSpPr/>
          <p:nvPr/>
        </p:nvSpPr>
        <p:spPr>
          <a:xfrm>
            <a:off x="9725256" y="2012740"/>
            <a:ext cx="510424" cy="33545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3707FFF-D0F0-4FA3-8D99-7FAF127DF595}"/>
              </a:ext>
            </a:extLst>
          </p:cNvPr>
          <p:cNvSpPr/>
          <p:nvPr/>
        </p:nvSpPr>
        <p:spPr>
          <a:xfrm>
            <a:off x="572931" y="2626055"/>
            <a:ext cx="270000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Portfolio</a:t>
            </a:r>
            <a:r>
              <a:rPr lang="en-US" altLang="ko-KR" sz="3200" b="1" dirty="0">
                <a:solidFill>
                  <a:srgbClr val="07A398"/>
                </a:solidFill>
              </a:rPr>
              <a:t> </a:t>
            </a:r>
          </a:p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Presentation</a:t>
            </a:r>
            <a:r>
              <a:rPr lang="en-US" altLang="ko-KR" sz="3200" b="1" dirty="0"/>
              <a:t> </a:t>
            </a:r>
          </a:p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Designed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178865F-0398-40D5-BDF2-E91A1BAD2086}"/>
              </a:ext>
            </a:extLst>
          </p:cNvPr>
          <p:cNvSpPr/>
          <p:nvPr/>
        </p:nvSpPr>
        <p:spPr>
          <a:xfrm>
            <a:off x="572931" y="4302770"/>
            <a:ext cx="270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BEBD98E-8C2D-43AC-AB9B-70E7F6A5085A}"/>
              </a:ext>
            </a:extLst>
          </p:cNvPr>
          <p:cNvSpPr/>
          <p:nvPr/>
        </p:nvSpPr>
        <p:spPr>
          <a:xfrm>
            <a:off x="572931" y="2348880"/>
            <a:ext cx="27000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8F49779-6EBE-4740-BB41-E2504E9BBB68}"/>
              </a:ext>
            </a:extLst>
          </p:cNvPr>
          <p:cNvSpPr/>
          <p:nvPr/>
        </p:nvSpPr>
        <p:spPr>
          <a:xfrm>
            <a:off x="4542742" y="4176946"/>
            <a:ext cx="30364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7E44428-B1C6-4FA9-9546-65A6413CF5F1}"/>
              </a:ext>
            </a:extLst>
          </p:cNvPr>
          <p:cNvSpPr/>
          <p:nvPr/>
        </p:nvSpPr>
        <p:spPr>
          <a:xfrm>
            <a:off x="4542741" y="5355726"/>
            <a:ext cx="692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B40743-AFA2-4969-A893-D8160A0C0785}"/>
              </a:ext>
            </a:extLst>
          </p:cNvPr>
          <p:cNvSpPr/>
          <p:nvPr/>
        </p:nvSpPr>
        <p:spPr>
          <a:xfrm>
            <a:off x="4542742" y="3827347"/>
            <a:ext cx="30364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E236F2C6-BF93-4CAB-9511-F1079DC8D34A}"/>
              </a:ext>
            </a:extLst>
          </p:cNvPr>
          <p:cNvSpPr/>
          <p:nvPr/>
        </p:nvSpPr>
        <p:spPr>
          <a:xfrm rot="16200000" flipH="1">
            <a:off x="1573578" y="1353266"/>
            <a:ext cx="698705" cy="658013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15873609-AC03-4816-B85B-F012C8D7C8D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4E79C7F1-DEE8-4BF7-82A6-D84C54046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136423"/>
              </p:ext>
            </p:extLst>
          </p:nvPr>
        </p:nvGraphicFramePr>
        <p:xfrm>
          <a:off x="5227352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AFA2464A-22BF-4A68-82A8-E53A38EE8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11380"/>
              </p:ext>
            </p:extLst>
          </p:nvPr>
        </p:nvGraphicFramePr>
        <p:xfrm>
          <a:off x="948846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9">
            <a:extLst>
              <a:ext uri="{FF2B5EF4-FFF2-40B4-BE49-F238E27FC236}">
                <a16:creationId xmlns:a16="http://schemas.microsoft.com/office/drawing/2014/main" id="{C7789C05-D489-4DC1-8469-EE0E732BA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93032"/>
              </p:ext>
            </p:extLst>
          </p:nvPr>
        </p:nvGraphicFramePr>
        <p:xfrm>
          <a:off x="2872100" y="1747559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E31FB4C-7B04-444F-AFD9-1BC52A9178C1}"/>
              </a:ext>
            </a:extLst>
          </p:cNvPr>
          <p:cNvSpPr txBox="1"/>
          <p:nvPr/>
        </p:nvSpPr>
        <p:spPr>
          <a:xfrm>
            <a:off x="7924800" y="2014384"/>
            <a:ext cx="337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B93C6-81EC-491F-AF36-EC45AADFA355}"/>
              </a:ext>
            </a:extLst>
          </p:cNvPr>
          <p:cNvSpPr txBox="1"/>
          <p:nvPr/>
        </p:nvSpPr>
        <p:spPr>
          <a:xfrm>
            <a:off x="7924800" y="2849064"/>
            <a:ext cx="33752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227FAE-D12B-428D-AD93-85EB18B3EBA6}"/>
              </a:ext>
            </a:extLst>
          </p:cNvPr>
          <p:cNvCxnSpPr>
            <a:cxnSpLocks/>
          </p:cNvCxnSpPr>
          <p:nvPr/>
        </p:nvCxnSpPr>
        <p:spPr>
          <a:xfrm rot="10800000">
            <a:off x="904143" y="2551015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ardrop 4">
            <a:extLst>
              <a:ext uri="{FF2B5EF4-FFF2-40B4-BE49-F238E27FC236}">
                <a16:creationId xmlns:a16="http://schemas.microsoft.com/office/drawing/2014/main" id="{0E99D995-638C-480E-952D-E3F1FB6160F6}"/>
              </a:ext>
            </a:extLst>
          </p:cNvPr>
          <p:cNvSpPr/>
          <p:nvPr/>
        </p:nvSpPr>
        <p:spPr>
          <a:xfrm rot="8100000">
            <a:off x="1581869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1A5311-CB9C-4643-BE53-05E07AC7B3C7}"/>
              </a:ext>
            </a:extLst>
          </p:cNvPr>
          <p:cNvSpPr txBox="1"/>
          <p:nvPr/>
        </p:nvSpPr>
        <p:spPr>
          <a:xfrm>
            <a:off x="9845630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8C7D787B-EFAA-4E71-BC26-13ED7B2843CC}"/>
              </a:ext>
            </a:extLst>
          </p:cNvPr>
          <p:cNvSpPr/>
          <p:nvPr/>
        </p:nvSpPr>
        <p:spPr>
          <a:xfrm rot="10800000">
            <a:off x="1695368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E6B871-1823-4751-888D-43877F38509D}"/>
              </a:ext>
            </a:extLst>
          </p:cNvPr>
          <p:cNvSpPr txBox="1"/>
          <p:nvPr/>
        </p:nvSpPr>
        <p:spPr>
          <a:xfrm>
            <a:off x="1249416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6785C-5928-4061-9187-AA9031AA2F74}"/>
              </a:ext>
            </a:extLst>
          </p:cNvPr>
          <p:cNvSpPr txBox="1"/>
          <p:nvPr/>
        </p:nvSpPr>
        <p:spPr>
          <a:xfrm>
            <a:off x="2968658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C38319-9BF6-4705-9735-B8358C3E0A4F}"/>
              </a:ext>
            </a:extLst>
          </p:cNvPr>
          <p:cNvSpPr txBox="1"/>
          <p:nvPr/>
        </p:nvSpPr>
        <p:spPr>
          <a:xfrm>
            <a:off x="4687900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71A913-09CC-4AF4-AA70-615D906799AA}"/>
              </a:ext>
            </a:extLst>
          </p:cNvPr>
          <p:cNvSpPr txBox="1"/>
          <p:nvPr/>
        </p:nvSpPr>
        <p:spPr>
          <a:xfrm>
            <a:off x="6407142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64BE83-F3BC-438B-A46F-A4E9A7F8DEA0}"/>
              </a:ext>
            </a:extLst>
          </p:cNvPr>
          <p:cNvSpPr txBox="1"/>
          <p:nvPr/>
        </p:nvSpPr>
        <p:spPr>
          <a:xfrm>
            <a:off x="8126386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131">
            <a:extLst>
              <a:ext uri="{FF2B5EF4-FFF2-40B4-BE49-F238E27FC236}">
                <a16:creationId xmlns:a16="http://schemas.microsoft.com/office/drawing/2014/main" id="{310364F4-CB06-4A06-B149-10EC9BD82782}"/>
              </a:ext>
            </a:extLst>
          </p:cNvPr>
          <p:cNvSpPr/>
          <p:nvPr/>
        </p:nvSpPr>
        <p:spPr>
          <a:xfrm>
            <a:off x="1455776" y="4403128"/>
            <a:ext cx="684000" cy="684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56D1D778-EF71-4BD1-B7E7-A58751A55BB4}"/>
              </a:ext>
            </a:extLst>
          </p:cNvPr>
          <p:cNvGrpSpPr/>
          <p:nvPr/>
        </p:nvGrpSpPr>
        <p:grpSpPr>
          <a:xfrm>
            <a:off x="996268" y="5123036"/>
            <a:ext cx="1550267" cy="1086471"/>
            <a:chOff x="1570525" y="4862808"/>
            <a:chExt cx="1550267" cy="108647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C75E1D-51B0-4857-8E28-955DFBBA4023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793AB3-5F93-4DE6-9EA9-5DF7B4FF68A2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" name="Straight Arrow Connector 133">
            <a:extLst>
              <a:ext uri="{FF2B5EF4-FFF2-40B4-BE49-F238E27FC236}">
                <a16:creationId xmlns:a16="http://schemas.microsoft.com/office/drawing/2014/main" id="{6EC2D277-DDC9-4FC4-B775-C58B979D0367}"/>
              </a:ext>
            </a:extLst>
          </p:cNvPr>
          <p:cNvCxnSpPr>
            <a:cxnSpLocks/>
          </p:cNvCxnSpPr>
          <p:nvPr/>
        </p:nvCxnSpPr>
        <p:spPr>
          <a:xfrm flipH="1" flipV="1">
            <a:off x="1783442" y="3281957"/>
            <a:ext cx="14334" cy="1121171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7">
            <a:extLst>
              <a:ext uri="{FF2B5EF4-FFF2-40B4-BE49-F238E27FC236}">
                <a16:creationId xmlns:a16="http://schemas.microsoft.com/office/drawing/2014/main" id="{6ED5E7A1-875D-4024-9D27-A5480DE63C67}"/>
              </a:ext>
            </a:extLst>
          </p:cNvPr>
          <p:cNvSpPr/>
          <p:nvPr/>
        </p:nvSpPr>
        <p:spPr>
          <a:xfrm>
            <a:off x="1636756" y="457715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Teardrop 7">
            <a:extLst>
              <a:ext uri="{FF2B5EF4-FFF2-40B4-BE49-F238E27FC236}">
                <a16:creationId xmlns:a16="http://schemas.microsoft.com/office/drawing/2014/main" id="{AA312B8E-5A2D-401A-9065-64882E06629C}"/>
              </a:ext>
            </a:extLst>
          </p:cNvPr>
          <p:cNvSpPr/>
          <p:nvPr/>
        </p:nvSpPr>
        <p:spPr>
          <a:xfrm rot="8100000">
            <a:off x="10157267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887F93DF-F740-42CD-AC05-BDA5FECB562F}"/>
              </a:ext>
            </a:extLst>
          </p:cNvPr>
          <p:cNvSpPr/>
          <p:nvPr/>
        </p:nvSpPr>
        <p:spPr>
          <a:xfrm rot="10800000">
            <a:off x="10274600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ardrop 9">
            <a:extLst>
              <a:ext uri="{FF2B5EF4-FFF2-40B4-BE49-F238E27FC236}">
                <a16:creationId xmlns:a16="http://schemas.microsoft.com/office/drawing/2014/main" id="{3875BDC5-4FF3-40B6-B8E9-FDABD82FF018}"/>
              </a:ext>
            </a:extLst>
          </p:cNvPr>
          <p:cNvSpPr/>
          <p:nvPr/>
        </p:nvSpPr>
        <p:spPr>
          <a:xfrm rot="8100000">
            <a:off x="8438025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03E35B1D-1534-4FF2-A180-B95170408A95}"/>
              </a:ext>
            </a:extLst>
          </p:cNvPr>
          <p:cNvSpPr/>
          <p:nvPr/>
        </p:nvSpPr>
        <p:spPr>
          <a:xfrm rot="10800000">
            <a:off x="8555358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ardrop 11">
            <a:extLst>
              <a:ext uri="{FF2B5EF4-FFF2-40B4-BE49-F238E27FC236}">
                <a16:creationId xmlns:a16="http://schemas.microsoft.com/office/drawing/2014/main" id="{920F9D57-DBFF-46A0-87A7-2A6B3D7C5544}"/>
              </a:ext>
            </a:extLst>
          </p:cNvPr>
          <p:cNvSpPr/>
          <p:nvPr/>
        </p:nvSpPr>
        <p:spPr>
          <a:xfrm rot="8100000">
            <a:off x="6718783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850362BD-2A01-4693-93DE-3BA00C8700E8}"/>
              </a:ext>
            </a:extLst>
          </p:cNvPr>
          <p:cNvSpPr/>
          <p:nvPr/>
        </p:nvSpPr>
        <p:spPr>
          <a:xfrm rot="10800000">
            <a:off x="6836116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ardrop 13">
            <a:extLst>
              <a:ext uri="{FF2B5EF4-FFF2-40B4-BE49-F238E27FC236}">
                <a16:creationId xmlns:a16="http://schemas.microsoft.com/office/drawing/2014/main" id="{8E89CD82-FA3A-4F45-9463-E8E8E2A267BC}"/>
              </a:ext>
            </a:extLst>
          </p:cNvPr>
          <p:cNvSpPr/>
          <p:nvPr/>
        </p:nvSpPr>
        <p:spPr>
          <a:xfrm rot="8100000">
            <a:off x="4999541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4">
            <a:extLst>
              <a:ext uri="{FF2B5EF4-FFF2-40B4-BE49-F238E27FC236}">
                <a16:creationId xmlns:a16="http://schemas.microsoft.com/office/drawing/2014/main" id="{518BA735-5CC2-4D65-9B29-BED8F29E7195}"/>
              </a:ext>
            </a:extLst>
          </p:cNvPr>
          <p:cNvSpPr/>
          <p:nvPr/>
        </p:nvSpPr>
        <p:spPr>
          <a:xfrm rot="10800000">
            <a:off x="5116874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ardrop 15">
            <a:extLst>
              <a:ext uri="{FF2B5EF4-FFF2-40B4-BE49-F238E27FC236}">
                <a16:creationId xmlns:a16="http://schemas.microsoft.com/office/drawing/2014/main" id="{61066E02-6FAB-437E-A309-34C24B193D4B}"/>
              </a:ext>
            </a:extLst>
          </p:cNvPr>
          <p:cNvSpPr/>
          <p:nvPr/>
        </p:nvSpPr>
        <p:spPr>
          <a:xfrm rot="8100000">
            <a:off x="3280297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4EE45F40-1285-41B5-AA03-9286BBA20225}"/>
              </a:ext>
            </a:extLst>
          </p:cNvPr>
          <p:cNvSpPr/>
          <p:nvPr/>
        </p:nvSpPr>
        <p:spPr>
          <a:xfrm rot="10800000">
            <a:off x="3397630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125">
            <a:extLst>
              <a:ext uri="{FF2B5EF4-FFF2-40B4-BE49-F238E27FC236}">
                <a16:creationId xmlns:a16="http://schemas.microsoft.com/office/drawing/2014/main" id="{43A7B6AC-F6F0-4DAB-B8A1-B2C40FBBC856}"/>
              </a:ext>
            </a:extLst>
          </p:cNvPr>
          <p:cNvSpPr/>
          <p:nvPr/>
        </p:nvSpPr>
        <p:spPr>
          <a:xfrm>
            <a:off x="3154006" y="3564443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8E7A750E-BB01-49A2-A006-A7EC5609AE51}"/>
              </a:ext>
            </a:extLst>
          </p:cNvPr>
          <p:cNvGrpSpPr/>
          <p:nvPr/>
        </p:nvGrpSpPr>
        <p:grpSpPr>
          <a:xfrm>
            <a:off x="2720872" y="4291300"/>
            <a:ext cx="1550267" cy="1086471"/>
            <a:chOff x="7119339" y="3350432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A01F5C-DAC9-4085-8625-916254D57997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864CF3-7F87-4CCD-8B3E-F173CF2A4E97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127">
            <a:extLst>
              <a:ext uri="{FF2B5EF4-FFF2-40B4-BE49-F238E27FC236}">
                <a16:creationId xmlns:a16="http://schemas.microsoft.com/office/drawing/2014/main" id="{8F011144-F34C-4E23-9095-71F5CA413EAE}"/>
              </a:ext>
            </a:extLst>
          </p:cNvPr>
          <p:cNvCxnSpPr>
            <a:cxnSpLocks/>
          </p:cNvCxnSpPr>
          <p:nvPr/>
        </p:nvCxnSpPr>
        <p:spPr>
          <a:xfrm flipH="1" flipV="1">
            <a:off x="3493716" y="328333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7">
            <a:extLst>
              <a:ext uri="{FF2B5EF4-FFF2-40B4-BE49-F238E27FC236}">
                <a16:creationId xmlns:a16="http://schemas.microsoft.com/office/drawing/2014/main" id="{60921648-A230-4236-B2E9-8AB52EE266F0}"/>
              </a:ext>
            </a:extLst>
          </p:cNvPr>
          <p:cNvSpPr/>
          <p:nvPr/>
        </p:nvSpPr>
        <p:spPr>
          <a:xfrm>
            <a:off x="3323445" y="372577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150">
            <a:extLst>
              <a:ext uri="{FF2B5EF4-FFF2-40B4-BE49-F238E27FC236}">
                <a16:creationId xmlns:a16="http://schemas.microsoft.com/office/drawing/2014/main" id="{4EEBF029-F7E8-4565-87B5-7461E3D34C1C}"/>
              </a:ext>
            </a:extLst>
          </p:cNvPr>
          <p:cNvSpPr/>
          <p:nvPr/>
        </p:nvSpPr>
        <p:spPr>
          <a:xfrm>
            <a:off x="8329529" y="4369956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5" name="Group 14">
            <a:extLst>
              <a:ext uri="{FF2B5EF4-FFF2-40B4-BE49-F238E27FC236}">
                <a16:creationId xmlns:a16="http://schemas.microsoft.com/office/drawing/2014/main" id="{4D053727-7AC1-4D90-B7EB-4E8A28B99E5E}"/>
              </a:ext>
            </a:extLst>
          </p:cNvPr>
          <p:cNvGrpSpPr/>
          <p:nvPr/>
        </p:nvGrpSpPr>
        <p:grpSpPr>
          <a:xfrm>
            <a:off x="7894683" y="5093340"/>
            <a:ext cx="1550267" cy="1086471"/>
            <a:chOff x="3790962" y="4859332"/>
            <a:chExt cx="1550267" cy="108647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BAFFE77-DF80-4504-8045-907F5CE61344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13E4C2E-3C6D-4431-AFCF-1B1E51C92525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" name="Straight Arrow Connector 152">
            <a:extLst>
              <a:ext uri="{FF2B5EF4-FFF2-40B4-BE49-F238E27FC236}">
                <a16:creationId xmlns:a16="http://schemas.microsoft.com/office/drawing/2014/main" id="{AF3C78BB-7E31-4F9B-B66A-94CC197FB2B4}"/>
              </a:ext>
            </a:extLst>
          </p:cNvPr>
          <p:cNvCxnSpPr>
            <a:cxnSpLocks/>
          </p:cNvCxnSpPr>
          <p:nvPr/>
        </p:nvCxnSpPr>
        <p:spPr>
          <a:xfrm flipV="1">
            <a:off x="8669527" y="3289514"/>
            <a:ext cx="2002" cy="108044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71F5E8F6-3E69-4886-9DB1-ECCC0C3C2EC9}"/>
              </a:ext>
            </a:extLst>
          </p:cNvPr>
          <p:cNvSpPr/>
          <p:nvPr/>
        </p:nvSpPr>
        <p:spPr>
          <a:xfrm>
            <a:off x="8477361" y="456978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119">
            <a:extLst>
              <a:ext uri="{FF2B5EF4-FFF2-40B4-BE49-F238E27FC236}">
                <a16:creationId xmlns:a16="http://schemas.microsoft.com/office/drawing/2014/main" id="{08E57596-BC0B-48B8-BE34-C135724C9ED4}"/>
              </a:ext>
            </a:extLst>
          </p:cNvPr>
          <p:cNvSpPr/>
          <p:nvPr/>
        </p:nvSpPr>
        <p:spPr>
          <a:xfrm>
            <a:off x="6603214" y="3581287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" name="Group 15">
            <a:extLst>
              <a:ext uri="{FF2B5EF4-FFF2-40B4-BE49-F238E27FC236}">
                <a16:creationId xmlns:a16="http://schemas.microsoft.com/office/drawing/2014/main" id="{FB3AEB78-2655-4BCA-8576-04C1BCFDD19A}"/>
              </a:ext>
            </a:extLst>
          </p:cNvPr>
          <p:cNvGrpSpPr/>
          <p:nvPr/>
        </p:nvGrpSpPr>
        <p:grpSpPr>
          <a:xfrm>
            <a:off x="6170079" y="4308144"/>
            <a:ext cx="1550267" cy="1086471"/>
            <a:chOff x="4898136" y="3349274"/>
            <a:chExt cx="1550267" cy="108647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201F41B-8937-4C01-B6DF-38BC14582A24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D3724CB-4852-4F1E-AF35-B3B0CA4C8D6E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4" name="Straight Arrow Connector 121">
            <a:extLst>
              <a:ext uri="{FF2B5EF4-FFF2-40B4-BE49-F238E27FC236}">
                <a16:creationId xmlns:a16="http://schemas.microsoft.com/office/drawing/2014/main" id="{D24587E2-52F5-47D2-BCDB-B0D7D8C6C64C}"/>
              </a:ext>
            </a:extLst>
          </p:cNvPr>
          <p:cNvCxnSpPr>
            <a:cxnSpLocks/>
          </p:cNvCxnSpPr>
          <p:nvPr/>
        </p:nvCxnSpPr>
        <p:spPr>
          <a:xfrm flipV="1">
            <a:off x="6936998" y="3283333"/>
            <a:ext cx="8215" cy="297954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431B88D5-E038-41AB-9C28-6AF1EF20B4C8}"/>
              </a:ext>
            </a:extLst>
          </p:cNvPr>
          <p:cNvSpPr/>
          <p:nvPr/>
        </p:nvSpPr>
        <p:spPr>
          <a:xfrm>
            <a:off x="6742127" y="3749617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113">
            <a:extLst>
              <a:ext uri="{FF2B5EF4-FFF2-40B4-BE49-F238E27FC236}">
                <a16:creationId xmlns:a16="http://schemas.microsoft.com/office/drawing/2014/main" id="{555CC3A4-1E57-4220-99E3-2E4897F0A66E}"/>
              </a:ext>
            </a:extLst>
          </p:cNvPr>
          <p:cNvSpPr/>
          <p:nvPr/>
        </p:nvSpPr>
        <p:spPr>
          <a:xfrm>
            <a:off x="10052422" y="3577230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7" name="Group 5">
            <a:extLst>
              <a:ext uri="{FF2B5EF4-FFF2-40B4-BE49-F238E27FC236}">
                <a16:creationId xmlns:a16="http://schemas.microsoft.com/office/drawing/2014/main" id="{27D87F1A-B110-462A-8202-F20FAF153EC3}"/>
              </a:ext>
            </a:extLst>
          </p:cNvPr>
          <p:cNvGrpSpPr/>
          <p:nvPr/>
        </p:nvGrpSpPr>
        <p:grpSpPr>
          <a:xfrm>
            <a:off x="9619287" y="4304087"/>
            <a:ext cx="1550267" cy="1086471"/>
            <a:chOff x="2676933" y="3348115"/>
            <a:chExt cx="1550267" cy="108647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B1C5866-5BC6-4ACE-8BA1-F3CFA7C71677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3DD692D-9F2E-477E-A00A-A5E7A2AC24C5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0" name="Straight Arrow Connector 115">
            <a:extLst>
              <a:ext uri="{FF2B5EF4-FFF2-40B4-BE49-F238E27FC236}">
                <a16:creationId xmlns:a16="http://schemas.microsoft.com/office/drawing/2014/main" id="{07D61AE9-3629-43C3-8439-8783C3335CAC}"/>
              </a:ext>
            </a:extLst>
          </p:cNvPr>
          <p:cNvCxnSpPr>
            <a:cxnSpLocks/>
          </p:cNvCxnSpPr>
          <p:nvPr/>
        </p:nvCxnSpPr>
        <p:spPr>
          <a:xfrm flipV="1">
            <a:off x="10394422" y="3283333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Block Arc 25">
            <a:extLst>
              <a:ext uri="{FF2B5EF4-FFF2-40B4-BE49-F238E27FC236}">
                <a16:creationId xmlns:a16="http://schemas.microsoft.com/office/drawing/2014/main" id="{5738A3AC-426F-4ECC-B000-BDB83FF29A59}"/>
              </a:ext>
            </a:extLst>
          </p:cNvPr>
          <p:cNvSpPr/>
          <p:nvPr/>
        </p:nvSpPr>
        <p:spPr>
          <a:xfrm>
            <a:off x="10274012" y="373148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Oval 156">
            <a:extLst>
              <a:ext uri="{FF2B5EF4-FFF2-40B4-BE49-F238E27FC236}">
                <a16:creationId xmlns:a16="http://schemas.microsoft.com/office/drawing/2014/main" id="{732997A8-CBAB-4E91-8CFD-D446A18726C5}"/>
              </a:ext>
            </a:extLst>
          </p:cNvPr>
          <p:cNvSpPr/>
          <p:nvPr/>
        </p:nvSpPr>
        <p:spPr>
          <a:xfrm>
            <a:off x="4878609" y="4366480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3" name="Group 16">
            <a:extLst>
              <a:ext uri="{FF2B5EF4-FFF2-40B4-BE49-F238E27FC236}">
                <a16:creationId xmlns:a16="http://schemas.microsoft.com/office/drawing/2014/main" id="{25FE71B8-5332-47C6-8400-90BEE29E7D94}"/>
              </a:ext>
            </a:extLst>
          </p:cNvPr>
          <p:cNvGrpSpPr/>
          <p:nvPr/>
        </p:nvGrpSpPr>
        <p:grpSpPr>
          <a:xfrm>
            <a:off x="4445475" y="5093340"/>
            <a:ext cx="1550267" cy="1086471"/>
            <a:chOff x="6011399" y="4855856"/>
            <a:chExt cx="1550267" cy="108647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E1FC050-9166-4AD8-92D5-5D076497632F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382645D-3407-40EB-92F6-427F83C4D859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6" name="Straight Arrow Connector 158">
            <a:extLst>
              <a:ext uri="{FF2B5EF4-FFF2-40B4-BE49-F238E27FC236}">
                <a16:creationId xmlns:a16="http://schemas.microsoft.com/office/drawing/2014/main" id="{08D8D304-9667-4627-B19D-3B015F1895DA}"/>
              </a:ext>
            </a:extLst>
          </p:cNvPr>
          <p:cNvCxnSpPr>
            <a:cxnSpLocks/>
          </p:cNvCxnSpPr>
          <p:nvPr/>
        </p:nvCxnSpPr>
        <p:spPr>
          <a:xfrm flipV="1">
            <a:off x="5208565" y="3283334"/>
            <a:ext cx="12044" cy="1083146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77F0A4F3-D403-4955-B9A1-A2E7F4E6E6A0}"/>
              </a:ext>
            </a:extLst>
          </p:cNvPr>
          <p:cNvSpPr/>
          <p:nvPr/>
        </p:nvSpPr>
        <p:spPr>
          <a:xfrm>
            <a:off x="5044836" y="457400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30990B47-779B-4E61-B01D-D14EA70E5752}"/>
              </a:ext>
            </a:extLst>
          </p:cNvPr>
          <p:cNvGrpSpPr/>
          <p:nvPr/>
        </p:nvGrpSpPr>
        <p:grpSpPr>
          <a:xfrm>
            <a:off x="2387286" y="1856552"/>
            <a:ext cx="7434240" cy="2060550"/>
            <a:chOff x="854494" y="1751044"/>
            <a:chExt cx="7434240" cy="2060550"/>
          </a:xfrm>
        </p:grpSpPr>
        <p:sp>
          <p:nvSpPr>
            <p:cNvPr id="4" name="Oval 36">
              <a:extLst>
                <a:ext uri="{FF2B5EF4-FFF2-40B4-BE49-F238E27FC236}">
                  <a16:creationId xmlns:a16="http://schemas.microsoft.com/office/drawing/2014/main" id="{AC821D7B-7E69-4823-8B72-F8C8A5847982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chemeClr val="accent2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2">
              <a:extLst>
                <a:ext uri="{FF2B5EF4-FFF2-40B4-BE49-F238E27FC236}">
                  <a16:creationId xmlns:a16="http://schemas.microsoft.com/office/drawing/2014/main" id="{2AB78FF0-AB2C-4A4D-874F-C90B8C5FA1E9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60">
              <a:extLst>
                <a:ext uri="{FF2B5EF4-FFF2-40B4-BE49-F238E27FC236}">
                  <a16:creationId xmlns:a16="http://schemas.microsoft.com/office/drawing/2014/main" id="{BA92CD32-5A7D-4EC4-B4EC-F8FA9723FDF5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1">
              <a:extLst>
                <a:ext uri="{FF2B5EF4-FFF2-40B4-BE49-F238E27FC236}">
                  <a16:creationId xmlns:a16="http://schemas.microsoft.com/office/drawing/2014/main" id="{43875B59-827D-4499-90CC-B9231EB88E4E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5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5FC5D042-395A-4D30-9A9A-1642D1804EBC}"/>
              </a:ext>
            </a:extLst>
          </p:cNvPr>
          <p:cNvGrpSpPr/>
          <p:nvPr/>
        </p:nvGrpSpPr>
        <p:grpSpPr>
          <a:xfrm>
            <a:off x="2006557" y="4133426"/>
            <a:ext cx="4071056" cy="901282"/>
            <a:chOff x="3189316" y="4309327"/>
            <a:chExt cx="2736304" cy="9012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D270D1-C8D5-4121-AC21-4EC9828A483D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EC451A-10C1-4092-9B5D-C29904A57D5A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7999D53-B14A-4D72-97D5-087DBC7853D1}"/>
              </a:ext>
            </a:extLst>
          </p:cNvPr>
          <p:cNvSpPr txBox="1"/>
          <p:nvPr/>
        </p:nvSpPr>
        <p:spPr>
          <a:xfrm>
            <a:off x="966464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1C8FA91-4034-4959-93BC-B467E969E2C3}"/>
              </a:ext>
            </a:extLst>
          </p:cNvPr>
          <p:cNvGrpSpPr/>
          <p:nvPr/>
        </p:nvGrpSpPr>
        <p:grpSpPr>
          <a:xfrm>
            <a:off x="2006557" y="5146607"/>
            <a:ext cx="4071056" cy="901282"/>
            <a:chOff x="3189316" y="5173423"/>
            <a:chExt cx="27363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CEC8A4-4C96-4B61-8223-06398711BAD0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1B2D04-37CD-45D2-A477-8FCE207FCEA7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78A32AD-2F40-444F-ADFA-47C463EB7EAE}"/>
              </a:ext>
            </a:extLst>
          </p:cNvPr>
          <p:cNvSpPr txBox="1"/>
          <p:nvPr/>
        </p:nvSpPr>
        <p:spPr>
          <a:xfrm>
            <a:off x="966464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687459A-267D-42BA-A6FD-9BFF166A8563}"/>
              </a:ext>
            </a:extLst>
          </p:cNvPr>
          <p:cNvGrpSpPr/>
          <p:nvPr/>
        </p:nvGrpSpPr>
        <p:grpSpPr>
          <a:xfrm>
            <a:off x="7219796" y="4133426"/>
            <a:ext cx="4071056" cy="901282"/>
            <a:chOff x="7040896" y="4309327"/>
            <a:chExt cx="2736304" cy="9012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D20658-8611-48BC-A237-97DD64FF06C8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9A13BD-1A8D-48BA-9406-A6359A427616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A5B3B91-3B13-4953-9C22-0F9BC1A67BA4}"/>
              </a:ext>
            </a:extLst>
          </p:cNvPr>
          <p:cNvSpPr txBox="1"/>
          <p:nvPr/>
        </p:nvSpPr>
        <p:spPr>
          <a:xfrm>
            <a:off x="6179703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A919FF8-F90E-4B0F-ADD5-2B138D84D5F7}"/>
              </a:ext>
            </a:extLst>
          </p:cNvPr>
          <p:cNvGrpSpPr/>
          <p:nvPr/>
        </p:nvGrpSpPr>
        <p:grpSpPr>
          <a:xfrm>
            <a:off x="7219796" y="5146607"/>
            <a:ext cx="4071056" cy="901282"/>
            <a:chOff x="7040896" y="5173423"/>
            <a:chExt cx="2736304" cy="9012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201021-7A15-4E59-8E09-CF0723476BC9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A8CA5F-CF77-40AD-81D8-EA00036F5167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1F13B19-C955-42D3-A62D-460421871705}"/>
              </a:ext>
            </a:extLst>
          </p:cNvPr>
          <p:cNvSpPr txBox="1"/>
          <p:nvPr/>
        </p:nvSpPr>
        <p:spPr>
          <a:xfrm>
            <a:off x="6179703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AE6BB8-72D0-47CB-8362-7B43ECE010DE}"/>
              </a:ext>
            </a:extLst>
          </p:cNvPr>
          <p:cNvSpPr txBox="1"/>
          <p:nvPr/>
        </p:nvSpPr>
        <p:spPr>
          <a:xfrm>
            <a:off x="2584559" y="3001989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F4B7AE-1910-4CB2-A6CF-8BB5D0D42A9D}"/>
              </a:ext>
            </a:extLst>
          </p:cNvPr>
          <p:cNvSpPr txBox="1"/>
          <p:nvPr/>
        </p:nvSpPr>
        <p:spPr>
          <a:xfrm>
            <a:off x="4419382" y="3010708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12BB4A-F46E-48C6-9732-BF363480FF9C}"/>
              </a:ext>
            </a:extLst>
          </p:cNvPr>
          <p:cNvSpPr txBox="1"/>
          <p:nvPr/>
        </p:nvSpPr>
        <p:spPr>
          <a:xfrm>
            <a:off x="6210661" y="3019427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7823A3-CE6E-41EF-A56D-92267D972C85}"/>
              </a:ext>
            </a:extLst>
          </p:cNvPr>
          <p:cNvSpPr txBox="1"/>
          <p:nvPr/>
        </p:nvSpPr>
        <p:spPr>
          <a:xfrm>
            <a:off x="8001940" y="3028146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520FE1B2-BAE4-440C-AB12-7E08310447D3}"/>
              </a:ext>
            </a:extLst>
          </p:cNvPr>
          <p:cNvSpPr/>
          <p:nvPr/>
        </p:nvSpPr>
        <p:spPr>
          <a:xfrm>
            <a:off x="6823470" y="2479441"/>
            <a:ext cx="479274" cy="3512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92A04D55-4A1D-4B18-B849-1561C2020C9E}"/>
              </a:ext>
            </a:extLst>
          </p:cNvPr>
          <p:cNvSpPr/>
          <p:nvPr/>
        </p:nvSpPr>
        <p:spPr>
          <a:xfrm rot="2700000">
            <a:off x="8679673" y="2370802"/>
            <a:ext cx="258149" cy="63255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rapezoid 22">
            <a:extLst>
              <a:ext uri="{FF2B5EF4-FFF2-40B4-BE49-F238E27FC236}">
                <a16:creationId xmlns:a16="http://schemas.microsoft.com/office/drawing/2014/main" id="{4257EF73-C4E1-4F0C-A505-131E8D559227}"/>
              </a:ext>
            </a:extLst>
          </p:cNvPr>
          <p:cNvSpPr>
            <a:spLocks noChangeAspect="1"/>
          </p:cNvSpPr>
          <p:nvPr/>
        </p:nvSpPr>
        <p:spPr>
          <a:xfrm>
            <a:off x="4924235" y="2525701"/>
            <a:ext cx="581971" cy="29606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53">
            <a:extLst>
              <a:ext uri="{FF2B5EF4-FFF2-40B4-BE49-F238E27FC236}">
                <a16:creationId xmlns:a16="http://schemas.microsoft.com/office/drawing/2014/main" id="{59964A1C-F369-4DA2-A097-182CDAFED48F}"/>
              </a:ext>
            </a:extLst>
          </p:cNvPr>
          <p:cNvSpPr/>
          <p:nvPr/>
        </p:nvSpPr>
        <p:spPr>
          <a:xfrm>
            <a:off x="3218656" y="2437476"/>
            <a:ext cx="445106" cy="4563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71E22FA9-2B9C-4E1C-87FE-E04FA61767DE}"/>
              </a:ext>
            </a:extLst>
          </p:cNvPr>
          <p:cNvGrpSpPr/>
          <p:nvPr/>
        </p:nvGrpSpPr>
        <p:grpSpPr>
          <a:xfrm>
            <a:off x="1220671" y="1602745"/>
            <a:ext cx="4309273" cy="3198673"/>
            <a:chOff x="656084" y="3396711"/>
            <a:chExt cx="3746765" cy="31986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4B033B-84F9-4168-8C46-AE0393149F5B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9A04C2-87A5-407B-918A-D47E0ED17E58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5">
            <a:extLst>
              <a:ext uri="{FF2B5EF4-FFF2-40B4-BE49-F238E27FC236}">
                <a16:creationId xmlns:a16="http://schemas.microsoft.com/office/drawing/2014/main" id="{1AFD7DDE-EBC1-46FD-B027-C82AA528976E}"/>
              </a:ext>
            </a:extLst>
          </p:cNvPr>
          <p:cNvGrpSpPr/>
          <p:nvPr/>
        </p:nvGrpSpPr>
        <p:grpSpPr>
          <a:xfrm>
            <a:off x="6662057" y="1602745"/>
            <a:ext cx="4309273" cy="3198673"/>
            <a:chOff x="5537176" y="3396711"/>
            <a:chExt cx="3746765" cy="31986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87FB3A-1B34-467B-B134-81965268A80D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0DA5E0-F802-493E-8A77-0F78076B9A5B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65129" y="4364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033A9A-1335-4C1E-A112-9AF94C0E11A2}"/>
              </a:ext>
            </a:extLst>
          </p:cNvPr>
          <p:cNvSpPr txBox="1"/>
          <p:nvPr/>
        </p:nvSpPr>
        <p:spPr>
          <a:xfrm>
            <a:off x="3961921" y="939724"/>
            <a:ext cx="23135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441A11-7F8E-47CE-BEA2-A5AC39891E13}"/>
              </a:ext>
            </a:extLst>
          </p:cNvPr>
          <p:cNvSpPr txBox="1"/>
          <p:nvPr/>
        </p:nvSpPr>
        <p:spPr>
          <a:xfrm>
            <a:off x="6554725" y="939724"/>
            <a:ext cx="23135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AE2462-C4FF-4703-8FE8-F4058FA30DCB}"/>
              </a:ext>
            </a:extLst>
          </p:cNvPr>
          <p:cNvSpPr txBox="1"/>
          <p:nvPr/>
        </p:nvSpPr>
        <p:spPr>
          <a:xfrm>
            <a:off x="9147529" y="939724"/>
            <a:ext cx="2313432" cy="2299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0BDDD-03AE-4388-84DD-71FCBC34C511}"/>
              </a:ext>
            </a:extLst>
          </p:cNvPr>
          <p:cNvSpPr txBox="1"/>
          <p:nvPr/>
        </p:nvSpPr>
        <p:spPr>
          <a:xfrm>
            <a:off x="9147529" y="3472762"/>
            <a:ext cx="2313432" cy="2545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You can simply impress your audience and add a unique zing and appeal to your Presentations.  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5860868" y="2944996"/>
            <a:ext cx="6331131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3EA60FA8-9CF0-4235-8CAA-A0A96DF44192}"/>
              </a:ext>
            </a:extLst>
          </p:cNvPr>
          <p:cNvGrpSpPr/>
          <p:nvPr/>
        </p:nvGrpSpPr>
        <p:grpSpPr>
          <a:xfrm>
            <a:off x="7612960" y="3217513"/>
            <a:ext cx="4396360" cy="3308005"/>
            <a:chOff x="7149176" y="2720309"/>
            <a:chExt cx="5044060" cy="3795361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8BC80E1C-F8AD-44C8-9B21-404AD0F56776}"/>
                </a:ext>
              </a:extLst>
            </p:cNvPr>
            <p:cNvSpPr/>
            <p:nvPr/>
          </p:nvSpPr>
          <p:spPr>
            <a:xfrm>
              <a:off x="7149176" y="2720309"/>
              <a:ext cx="5044060" cy="3786914"/>
            </a:xfrm>
            <a:custGeom>
              <a:avLst/>
              <a:gdLst>
                <a:gd name="connsiteX0" fmla="*/ 3893790 w 6887449"/>
                <a:gd name="connsiteY0" fmla="*/ 5083039 h 5170869"/>
                <a:gd name="connsiteX1" fmla="*/ 3816007 w 6887449"/>
                <a:gd name="connsiteY1" fmla="*/ 5004028 h 5170869"/>
                <a:gd name="connsiteX2" fmla="*/ 3815938 w 6887449"/>
                <a:gd name="connsiteY2" fmla="*/ 4280462 h 5170869"/>
                <a:gd name="connsiteX3" fmla="*/ 3714364 w 6887449"/>
                <a:gd name="connsiteY3" fmla="*/ 4176501 h 5170869"/>
                <a:gd name="connsiteX4" fmla="*/ 3448633 w 6887449"/>
                <a:gd name="connsiteY4" fmla="*/ 4176160 h 5170869"/>
                <a:gd name="connsiteX5" fmla="*/ 3388575 w 6887449"/>
                <a:gd name="connsiteY5" fmla="*/ 4115965 h 5170869"/>
                <a:gd name="connsiteX6" fmla="*/ 3387416 w 6887449"/>
                <a:gd name="connsiteY6" fmla="*/ 3621453 h 5170869"/>
                <a:gd name="connsiteX7" fmla="*/ 3439498 w 6887449"/>
                <a:gd name="connsiteY7" fmla="*/ 3571006 h 5170869"/>
                <a:gd name="connsiteX8" fmla="*/ 3710410 w 6887449"/>
                <a:gd name="connsiteY8" fmla="*/ 3571484 h 5170869"/>
                <a:gd name="connsiteX9" fmla="*/ 3816552 w 6887449"/>
                <a:gd name="connsiteY9" fmla="*/ 3465955 h 5170869"/>
                <a:gd name="connsiteX10" fmla="*/ 3986366 w 6887449"/>
                <a:gd name="connsiteY10" fmla="*/ 3014459 h 5170869"/>
                <a:gd name="connsiteX11" fmla="*/ 4410185 w 6887449"/>
                <a:gd name="connsiteY11" fmla="*/ 2719756 h 5170869"/>
                <a:gd name="connsiteX12" fmla="*/ 5295249 w 6887449"/>
                <a:gd name="connsiteY12" fmla="*/ 1494246 h 5170869"/>
                <a:gd name="connsiteX13" fmla="*/ 5049288 w 6887449"/>
                <a:gd name="connsiteY13" fmla="*/ 667059 h 5170869"/>
                <a:gd name="connsiteX14" fmla="*/ 4939669 w 6887449"/>
                <a:gd name="connsiteY14" fmla="*/ 531535 h 5170869"/>
                <a:gd name="connsiteX15" fmla="*/ 4461518 w 6887449"/>
                <a:gd name="connsiteY15" fmla="*/ 189999 h 5170869"/>
                <a:gd name="connsiteX16" fmla="*/ 3059786 w 6887449"/>
                <a:gd name="connsiteY16" fmla="*/ 44794 h 5170869"/>
                <a:gd name="connsiteX17" fmla="*/ 2465676 w 6887449"/>
                <a:gd name="connsiteY17" fmla="*/ 221084 h 5170869"/>
                <a:gd name="connsiteX18" fmla="*/ 2092099 w 6887449"/>
                <a:gd name="connsiteY18" fmla="*/ 457502 h 5170869"/>
                <a:gd name="connsiteX19" fmla="*/ 1794874 w 6887449"/>
                <a:gd name="connsiteY19" fmla="*/ 849075 h 5170869"/>
                <a:gd name="connsiteX20" fmla="*/ 1696844 w 6887449"/>
                <a:gd name="connsiteY20" fmla="*/ 1299890 h 5170869"/>
                <a:gd name="connsiteX21" fmla="*/ 1734951 w 6887449"/>
                <a:gd name="connsiteY21" fmla="*/ 1346656 h 5170869"/>
                <a:gd name="connsiteX22" fmla="*/ 2481423 w 6887449"/>
                <a:gd name="connsiteY22" fmla="*/ 1505426 h 5170869"/>
                <a:gd name="connsiteX23" fmla="*/ 2887041 w 6887449"/>
                <a:gd name="connsiteY23" fmla="*/ 1593094 h 5170869"/>
                <a:gd name="connsiteX24" fmla="*/ 2925694 w 6887449"/>
                <a:gd name="connsiteY24" fmla="*/ 1574619 h 5170869"/>
                <a:gd name="connsiteX25" fmla="*/ 2988411 w 6887449"/>
                <a:gd name="connsiteY25" fmla="*/ 1394239 h 5170869"/>
                <a:gd name="connsiteX26" fmla="*/ 3230963 w 6887449"/>
                <a:gd name="connsiteY26" fmla="*/ 1201520 h 5170869"/>
                <a:gd name="connsiteX27" fmla="*/ 3774150 w 6887449"/>
                <a:gd name="connsiteY27" fmla="*/ 1230288 h 5170869"/>
                <a:gd name="connsiteX28" fmla="*/ 3964415 w 6887449"/>
                <a:gd name="connsiteY28" fmla="*/ 1423961 h 5170869"/>
                <a:gd name="connsiteX29" fmla="*/ 3873066 w 6887449"/>
                <a:gd name="connsiteY29" fmla="*/ 1797675 h 5170869"/>
                <a:gd name="connsiteX30" fmla="*/ 3428659 w 6887449"/>
                <a:gd name="connsiteY30" fmla="*/ 2110375 h 5170869"/>
                <a:gd name="connsiteX31" fmla="*/ 3044856 w 6887449"/>
                <a:gd name="connsiteY31" fmla="*/ 2392398 h 5170869"/>
                <a:gd name="connsiteX32" fmla="*/ 2768560 w 6887449"/>
                <a:gd name="connsiteY32" fmla="*/ 2887797 h 5170869"/>
                <a:gd name="connsiteX33" fmla="*/ 2715250 w 6887449"/>
                <a:gd name="connsiteY33" fmla="*/ 3507948 h 5170869"/>
                <a:gd name="connsiteX34" fmla="*/ 2765151 w 6887449"/>
                <a:gd name="connsiteY34" fmla="*/ 3555191 h 5170869"/>
                <a:gd name="connsiteX35" fmla="*/ 3177108 w 6887449"/>
                <a:gd name="connsiteY35" fmla="*/ 3553555 h 5170869"/>
                <a:gd name="connsiteX36" fmla="*/ 3217534 w 6887449"/>
                <a:gd name="connsiteY36" fmla="*/ 3593162 h 5170869"/>
                <a:gd name="connsiteX37" fmla="*/ 3217670 w 6887449"/>
                <a:gd name="connsiteY37" fmla="*/ 4150664 h 5170869"/>
                <a:gd name="connsiteX38" fmla="*/ 3172882 w 6887449"/>
                <a:gd name="connsiteY38" fmla="*/ 4191431 h 5170869"/>
                <a:gd name="connsiteX39" fmla="*/ 2771355 w 6887449"/>
                <a:gd name="connsiteY39" fmla="*/ 4189726 h 5170869"/>
                <a:gd name="connsiteX40" fmla="*/ 2723839 w 6887449"/>
                <a:gd name="connsiteY40" fmla="*/ 4238400 h 5170869"/>
                <a:gd name="connsiteX41" fmla="*/ 2725544 w 6887449"/>
                <a:gd name="connsiteY41" fmla="*/ 5051203 h 5170869"/>
                <a:gd name="connsiteX42" fmla="*/ 2679460 w 6887449"/>
                <a:gd name="connsiteY42" fmla="*/ 5101240 h 5170869"/>
                <a:gd name="connsiteX43" fmla="*/ 431863 w 6887449"/>
                <a:gd name="connsiteY43" fmla="*/ 5118351 h 5170869"/>
                <a:gd name="connsiteX44" fmla="*/ 0 w 6887449"/>
                <a:gd name="connsiteY44" fmla="*/ 5139348 h 5170869"/>
                <a:gd name="connsiteX45" fmla="*/ 6887450 w 6887449"/>
                <a:gd name="connsiteY45" fmla="*/ 5139348 h 5170869"/>
                <a:gd name="connsiteX46" fmla="*/ 3893790 w 6887449"/>
                <a:gd name="connsiteY46" fmla="*/ 5083039 h 517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87449" h="5170869">
                  <a:moveTo>
                    <a:pt x="3893790" y="5083039"/>
                  </a:moveTo>
                  <a:cubicBezTo>
                    <a:pt x="3816961" y="5082970"/>
                    <a:pt x="3816075" y="5082016"/>
                    <a:pt x="3816007" y="5004028"/>
                  </a:cubicBezTo>
                  <a:cubicBezTo>
                    <a:pt x="3815870" y="4762839"/>
                    <a:pt x="3816075" y="4521651"/>
                    <a:pt x="3815938" y="4280462"/>
                  </a:cubicBezTo>
                  <a:cubicBezTo>
                    <a:pt x="3815870" y="4181273"/>
                    <a:pt x="3811371" y="4176774"/>
                    <a:pt x="3714364" y="4176501"/>
                  </a:cubicBezTo>
                  <a:cubicBezTo>
                    <a:pt x="3625809" y="4176296"/>
                    <a:pt x="3537187" y="4177114"/>
                    <a:pt x="3448633" y="4176160"/>
                  </a:cubicBezTo>
                  <a:cubicBezTo>
                    <a:pt x="3394574" y="4175547"/>
                    <a:pt x="3388847" y="4169957"/>
                    <a:pt x="3388575" y="4115965"/>
                  </a:cubicBezTo>
                  <a:cubicBezTo>
                    <a:pt x="3387825" y="3951128"/>
                    <a:pt x="3389597" y="3786290"/>
                    <a:pt x="3387416" y="3621453"/>
                  </a:cubicBezTo>
                  <a:cubicBezTo>
                    <a:pt x="3386870" y="3581436"/>
                    <a:pt x="3402413" y="3570393"/>
                    <a:pt x="3439498" y="3571006"/>
                  </a:cubicBezTo>
                  <a:cubicBezTo>
                    <a:pt x="3529757" y="3572574"/>
                    <a:pt x="3620151" y="3571620"/>
                    <a:pt x="3710410" y="3571484"/>
                  </a:cubicBezTo>
                  <a:cubicBezTo>
                    <a:pt x="3811712" y="3571279"/>
                    <a:pt x="3814098" y="3568757"/>
                    <a:pt x="3816552" y="3465955"/>
                  </a:cubicBezTo>
                  <a:cubicBezTo>
                    <a:pt x="3822756" y="3205337"/>
                    <a:pt x="3919490" y="3079902"/>
                    <a:pt x="3986366" y="3014459"/>
                  </a:cubicBezTo>
                  <a:cubicBezTo>
                    <a:pt x="4098166" y="2905044"/>
                    <a:pt x="4274457" y="2797470"/>
                    <a:pt x="4410185" y="2719756"/>
                  </a:cubicBezTo>
                  <a:cubicBezTo>
                    <a:pt x="5145272" y="2298663"/>
                    <a:pt x="5295249" y="1944174"/>
                    <a:pt x="5295249" y="1494246"/>
                  </a:cubicBezTo>
                  <a:cubicBezTo>
                    <a:pt x="5295249" y="1185090"/>
                    <a:pt x="5206626" y="846621"/>
                    <a:pt x="5049288" y="667059"/>
                  </a:cubicBezTo>
                  <a:cubicBezTo>
                    <a:pt x="5010976" y="623361"/>
                    <a:pt x="4980367" y="572642"/>
                    <a:pt x="4939669" y="531535"/>
                  </a:cubicBezTo>
                  <a:cubicBezTo>
                    <a:pt x="4800123" y="390489"/>
                    <a:pt x="4641489" y="276099"/>
                    <a:pt x="4461518" y="189999"/>
                  </a:cubicBezTo>
                  <a:cubicBezTo>
                    <a:pt x="4034154" y="-14446"/>
                    <a:pt x="3521031" y="-38306"/>
                    <a:pt x="3059786" y="44794"/>
                  </a:cubicBezTo>
                  <a:cubicBezTo>
                    <a:pt x="2855409" y="81607"/>
                    <a:pt x="2655055" y="132939"/>
                    <a:pt x="2465676" y="221084"/>
                  </a:cubicBezTo>
                  <a:cubicBezTo>
                    <a:pt x="2330834" y="283802"/>
                    <a:pt x="2205740" y="359403"/>
                    <a:pt x="2092099" y="457502"/>
                  </a:cubicBezTo>
                  <a:cubicBezTo>
                    <a:pt x="1964142" y="568007"/>
                    <a:pt x="1861681" y="697463"/>
                    <a:pt x="1794874" y="849075"/>
                  </a:cubicBezTo>
                  <a:cubicBezTo>
                    <a:pt x="1732633" y="990394"/>
                    <a:pt x="1697116" y="1142347"/>
                    <a:pt x="1696844" y="1299890"/>
                  </a:cubicBezTo>
                  <a:cubicBezTo>
                    <a:pt x="1696775" y="1329681"/>
                    <a:pt x="1703524" y="1340179"/>
                    <a:pt x="1734951" y="1346656"/>
                  </a:cubicBezTo>
                  <a:cubicBezTo>
                    <a:pt x="1984116" y="1397920"/>
                    <a:pt x="2232668" y="1451980"/>
                    <a:pt x="2481423" y="1505426"/>
                  </a:cubicBezTo>
                  <a:cubicBezTo>
                    <a:pt x="2616675" y="1534535"/>
                    <a:pt x="2751721" y="1564462"/>
                    <a:pt x="2887041" y="1593094"/>
                  </a:cubicBezTo>
                  <a:cubicBezTo>
                    <a:pt x="2902106" y="1596298"/>
                    <a:pt x="2925217" y="1611704"/>
                    <a:pt x="2925694" y="1574619"/>
                  </a:cubicBezTo>
                  <a:cubicBezTo>
                    <a:pt x="2926648" y="1508084"/>
                    <a:pt x="2952144" y="1450344"/>
                    <a:pt x="2988411" y="1394239"/>
                  </a:cubicBezTo>
                  <a:cubicBezTo>
                    <a:pt x="3048197" y="1301731"/>
                    <a:pt x="3131093" y="1238741"/>
                    <a:pt x="3230963" y="1201520"/>
                  </a:cubicBezTo>
                  <a:cubicBezTo>
                    <a:pt x="3414752" y="1133008"/>
                    <a:pt x="3597996" y="1141938"/>
                    <a:pt x="3774150" y="1230288"/>
                  </a:cubicBezTo>
                  <a:cubicBezTo>
                    <a:pt x="3858614" y="1272690"/>
                    <a:pt x="3929307" y="1335475"/>
                    <a:pt x="3964415" y="1423961"/>
                  </a:cubicBezTo>
                  <a:cubicBezTo>
                    <a:pt x="4021201" y="1567052"/>
                    <a:pt x="3972732" y="1692555"/>
                    <a:pt x="3873066" y="1797675"/>
                  </a:cubicBezTo>
                  <a:cubicBezTo>
                    <a:pt x="3746540" y="1931085"/>
                    <a:pt x="3587975" y="2023116"/>
                    <a:pt x="3428659" y="2110375"/>
                  </a:cubicBezTo>
                  <a:cubicBezTo>
                    <a:pt x="3287477" y="2187749"/>
                    <a:pt x="3156043" y="2277394"/>
                    <a:pt x="3044856" y="2392398"/>
                  </a:cubicBezTo>
                  <a:cubicBezTo>
                    <a:pt x="2909742" y="2532081"/>
                    <a:pt x="2821188" y="2701827"/>
                    <a:pt x="2768560" y="2887797"/>
                  </a:cubicBezTo>
                  <a:cubicBezTo>
                    <a:pt x="2711228" y="3090401"/>
                    <a:pt x="2715659" y="3299550"/>
                    <a:pt x="2715250" y="3507948"/>
                  </a:cubicBezTo>
                  <a:cubicBezTo>
                    <a:pt x="2715182" y="3549260"/>
                    <a:pt x="2728270" y="3555736"/>
                    <a:pt x="2765151" y="3555191"/>
                  </a:cubicBezTo>
                  <a:cubicBezTo>
                    <a:pt x="2902447" y="3553077"/>
                    <a:pt x="3039812" y="3555395"/>
                    <a:pt x="3177108" y="3553555"/>
                  </a:cubicBezTo>
                  <a:cubicBezTo>
                    <a:pt x="3208740" y="3553146"/>
                    <a:pt x="3217806" y="3560372"/>
                    <a:pt x="3217534" y="3593162"/>
                  </a:cubicBezTo>
                  <a:cubicBezTo>
                    <a:pt x="3215761" y="3778996"/>
                    <a:pt x="3215488" y="3964830"/>
                    <a:pt x="3217670" y="4150664"/>
                  </a:cubicBezTo>
                  <a:cubicBezTo>
                    <a:pt x="3218079" y="4187954"/>
                    <a:pt x="3203899" y="4191771"/>
                    <a:pt x="3172882" y="4191431"/>
                  </a:cubicBezTo>
                  <a:cubicBezTo>
                    <a:pt x="3039062" y="4189999"/>
                    <a:pt x="2905106" y="4192658"/>
                    <a:pt x="2771355" y="4189726"/>
                  </a:cubicBezTo>
                  <a:cubicBezTo>
                    <a:pt x="2731134" y="4188840"/>
                    <a:pt x="2723567" y="4200497"/>
                    <a:pt x="2723839" y="4238400"/>
                  </a:cubicBezTo>
                  <a:cubicBezTo>
                    <a:pt x="2725612" y="4509312"/>
                    <a:pt x="2724180" y="4780292"/>
                    <a:pt x="2725544" y="5051203"/>
                  </a:cubicBezTo>
                  <a:cubicBezTo>
                    <a:pt x="2725748" y="5086720"/>
                    <a:pt x="2721862" y="5101172"/>
                    <a:pt x="2679460" y="5101240"/>
                  </a:cubicBezTo>
                  <a:cubicBezTo>
                    <a:pt x="1930261" y="5103422"/>
                    <a:pt x="1181062" y="5106558"/>
                    <a:pt x="431863" y="5118351"/>
                  </a:cubicBezTo>
                  <a:cubicBezTo>
                    <a:pt x="287750" y="5120601"/>
                    <a:pt x="143773" y="5123805"/>
                    <a:pt x="0" y="5139348"/>
                  </a:cubicBezTo>
                  <a:cubicBezTo>
                    <a:pt x="2295862" y="5180864"/>
                    <a:pt x="4591656" y="5181887"/>
                    <a:pt x="6887450" y="5139348"/>
                  </a:cubicBezTo>
                  <a:cubicBezTo>
                    <a:pt x="6714091" y="5120533"/>
                    <a:pt x="4055287" y="5083243"/>
                    <a:pt x="3893790" y="5083039"/>
                  </a:cubicBezTo>
                  <a:close/>
                </a:path>
              </a:pathLst>
            </a:custGeom>
            <a:solidFill>
              <a:schemeClr val="accent2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F16C241-BFB4-4824-BBA3-7AF400E2C801}"/>
                </a:ext>
              </a:extLst>
            </p:cNvPr>
            <p:cNvGrpSpPr/>
            <p:nvPr/>
          </p:nvGrpSpPr>
          <p:grpSpPr>
            <a:xfrm>
              <a:off x="10263556" y="2778615"/>
              <a:ext cx="1027340" cy="3737055"/>
              <a:chOff x="7205550" y="2089286"/>
              <a:chExt cx="1302133" cy="4736641"/>
            </a:xfrm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70EAD047-F6C5-4A0A-9656-EB15E70A3D46}"/>
                  </a:ext>
                </a:extLst>
              </p:cNvPr>
              <p:cNvSpPr/>
              <p:nvPr/>
            </p:nvSpPr>
            <p:spPr>
              <a:xfrm>
                <a:off x="7205550" y="2578567"/>
                <a:ext cx="745722" cy="54536"/>
              </a:xfrm>
              <a:custGeom>
                <a:avLst/>
                <a:gdLst>
                  <a:gd name="connsiteX0" fmla="*/ 0 w 745722"/>
                  <a:gd name="connsiteY0" fmla="*/ 0 h 54536"/>
                  <a:gd name="connsiteX1" fmla="*/ 745722 w 745722"/>
                  <a:gd name="connsiteY1" fmla="*/ 0 h 54536"/>
                  <a:gd name="connsiteX2" fmla="*/ 745722 w 745722"/>
                  <a:gd name="connsiteY2" fmla="*/ 54537 h 54536"/>
                  <a:gd name="connsiteX3" fmla="*/ 0 w 7457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5722" h="54536">
                    <a:moveTo>
                      <a:pt x="0" y="0"/>
                    </a:moveTo>
                    <a:lnTo>
                      <a:pt x="745722" y="0"/>
                    </a:lnTo>
                    <a:lnTo>
                      <a:pt x="74572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87F3501C-A5D2-43CA-87E5-C61344FE6D4E}"/>
                  </a:ext>
                </a:extLst>
              </p:cNvPr>
              <p:cNvSpPr/>
              <p:nvPr/>
            </p:nvSpPr>
            <p:spPr>
              <a:xfrm>
                <a:off x="7282788" y="3065171"/>
                <a:ext cx="745722" cy="54536"/>
              </a:xfrm>
              <a:custGeom>
                <a:avLst/>
                <a:gdLst>
                  <a:gd name="connsiteX0" fmla="*/ 0 w 745722"/>
                  <a:gd name="connsiteY0" fmla="*/ 0 h 54536"/>
                  <a:gd name="connsiteX1" fmla="*/ 745723 w 745722"/>
                  <a:gd name="connsiteY1" fmla="*/ 0 h 54536"/>
                  <a:gd name="connsiteX2" fmla="*/ 745723 w 745722"/>
                  <a:gd name="connsiteY2" fmla="*/ 54537 h 54536"/>
                  <a:gd name="connsiteX3" fmla="*/ 0 w 7457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5722" h="54536">
                    <a:moveTo>
                      <a:pt x="0" y="0"/>
                    </a:moveTo>
                    <a:lnTo>
                      <a:pt x="745723" y="0"/>
                    </a:lnTo>
                    <a:lnTo>
                      <a:pt x="745723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FD1B8374-48CA-4039-B83B-5E09B5D9EB8C}"/>
                  </a:ext>
                </a:extLst>
              </p:cNvPr>
              <p:cNvSpPr/>
              <p:nvPr/>
            </p:nvSpPr>
            <p:spPr>
              <a:xfrm>
                <a:off x="7280538" y="3551707"/>
                <a:ext cx="817710" cy="54536"/>
              </a:xfrm>
              <a:custGeom>
                <a:avLst/>
                <a:gdLst>
                  <a:gd name="connsiteX0" fmla="*/ 0 w 817710"/>
                  <a:gd name="connsiteY0" fmla="*/ 0 h 54536"/>
                  <a:gd name="connsiteX1" fmla="*/ 817711 w 817710"/>
                  <a:gd name="connsiteY1" fmla="*/ 0 h 54536"/>
                  <a:gd name="connsiteX2" fmla="*/ 817711 w 817710"/>
                  <a:gd name="connsiteY2" fmla="*/ 54537 h 54536"/>
                  <a:gd name="connsiteX3" fmla="*/ 0 w 817710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7710" h="54536">
                    <a:moveTo>
                      <a:pt x="0" y="0"/>
                    </a:moveTo>
                    <a:lnTo>
                      <a:pt x="817711" y="0"/>
                    </a:lnTo>
                    <a:lnTo>
                      <a:pt x="817711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1F4B2370-4568-4661-96A6-DF8B9D77A69F}"/>
                  </a:ext>
                </a:extLst>
              </p:cNvPr>
              <p:cNvSpPr/>
              <p:nvPr/>
            </p:nvSpPr>
            <p:spPr>
              <a:xfrm>
                <a:off x="7365207" y="4038312"/>
                <a:ext cx="817710" cy="54536"/>
              </a:xfrm>
              <a:custGeom>
                <a:avLst/>
                <a:gdLst>
                  <a:gd name="connsiteX0" fmla="*/ 0 w 817710"/>
                  <a:gd name="connsiteY0" fmla="*/ 0 h 54536"/>
                  <a:gd name="connsiteX1" fmla="*/ 817711 w 817710"/>
                  <a:gd name="connsiteY1" fmla="*/ 0 h 54536"/>
                  <a:gd name="connsiteX2" fmla="*/ 817711 w 817710"/>
                  <a:gd name="connsiteY2" fmla="*/ 54537 h 54536"/>
                  <a:gd name="connsiteX3" fmla="*/ 0 w 817710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7710" h="54536">
                    <a:moveTo>
                      <a:pt x="0" y="0"/>
                    </a:moveTo>
                    <a:lnTo>
                      <a:pt x="817711" y="0"/>
                    </a:lnTo>
                    <a:lnTo>
                      <a:pt x="817711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B0EAFD83-B6BD-4C22-B412-086D4A17C0BB}"/>
                  </a:ext>
                </a:extLst>
              </p:cNvPr>
              <p:cNvSpPr/>
              <p:nvPr/>
            </p:nvSpPr>
            <p:spPr>
              <a:xfrm>
                <a:off x="7362343" y="4524848"/>
                <a:ext cx="858681" cy="54536"/>
              </a:xfrm>
              <a:custGeom>
                <a:avLst/>
                <a:gdLst>
                  <a:gd name="connsiteX0" fmla="*/ 0 w 858681"/>
                  <a:gd name="connsiteY0" fmla="*/ 0 h 54536"/>
                  <a:gd name="connsiteX1" fmla="*/ 858682 w 858681"/>
                  <a:gd name="connsiteY1" fmla="*/ 0 h 54536"/>
                  <a:gd name="connsiteX2" fmla="*/ 858682 w 858681"/>
                  <a:gd name="connsiteY2" fmla="*/ 54537 h 54536"/>
                  <a:gd name="connsiteX3" fmla="*/ 0 w 858681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8681" h="54536">
                    <a:moveTo>
                      <a:pt x="0" y="0"/>
                    </a:moveTo>
                    <a:lnTo>
                      <a:pt x="858682" y="0"/>
                    </a:lnTo>
                    <a:lnTo>
                      <a:pt x="85868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AE640C2A-9D47-472B-ABFF-10D653BA5CB8}"/>
                  </a:ext>
                </a:extLst>
              </p:cNvPr>
              <p:cNvSpPr/>
              <p:nvPr/>
            </p:nvSpPr>
            <p:spPr>
              <a:xfrm>
                <a:off x="7451307" y="5011452"/>
                <a:ext cx="858681" cy="54536"/>
              </a:xfrm>
              <a:custGeom>
                <a:avLst/>
                <a:gdLst>
                  <a:gd name="connsiteX0" fmla="*/ 0 w 858681"/>
                  <a:gd name="connsiteY0" fmla="*/ 0 h 54536"/>
                  <a:gd name="connsiteX1" fmla="*/ 858682 w 858681"/>
                  <a:gd name="connsiteY1" fmla="*/ 0 h 54536"/>
                  <a:gd name="connsiteX2" fmla="*/ 858682 w 858681"/>
                  <a:gd name="connsiteY2" fmla="*/ 54537 h 54536"/>
                  <a:gd name="connsiteX3" fmla="*/ 0 w 858681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8681" h="54536">
                    <a:moveTo>
                      <a:pt x="0" y="0"/>
                    </a:moveTo>
                    <a:lnTo>
                      <a:pt x="858682" y="0"/>
                    </a:lnTo>
                    <a:lnTo>
                      <a:pt x="85868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90169DDB-94EA-417B-B51F-C6CF699900BA}"/>
                  </a:ext>
                </a:extLst>
              </p:cNvPr>
              <p:cNvSpPr/>
              <p:nvPr/>
            </p:nvSpPr>
            <p:spPr>
              <a:xfrm>
                <a:off x="7485051" y="5497989"/>
                <a:ext cx="894471" cy="54536"/>
              </a:xfrm>
              <a:custGeom>
                <a:avLst/>
                <a:gdLst>
                  <a:gd name="connsiteX0" fmla="*/ 0 w 894471"/>
                  <a:gd name="connsiteY0" fmla="*/ 0 h 54536"/>
                  <a:gd name="connsiteX1" fmla="*/ 894472 w 894471"/>
                  <a:gd name="connsiteY1" fmla="*/ 0 h 54536"/>
                  <a:gd name="connsiteX2" fmla="*/ 894472 w 894471"/>
                  <a:gd name="connsiteY2" fmla="*/ 54537 h 54536"/>
                  <a:gd name="connsiteX3" fmla="*/ 0 w 894471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471" h="54536">
                    <a:moveTo>
                      <a:pt x="0" y="0"/>
                    </a:moveTo>
                    <a:lnTo>
                      <a:pt x="894472" y="0"/>
                    </a:lnTo>
                    <a:lnTo>
                      <a:pt x="894472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4EB360B6-EEA0-47FB-B526-195D6871AE8A}"/>
                  </a:ext>
                </a:extLst>
              </p:cNvPr>
              <p:cNvSpPr/>
              <p:nvPr/>
            </p:nvSpPr>
            <p:spPr>
              <a:xfrm>
                <a:off x="7498004" y="5984593"/>
                <a:ext cx="914922" cy="54536"/>
              </a:xfrm>
              <a:custGeom>
                <a:avLst/>
                <a:gdLst>
                  <a:gd name="connsiteX0" fmla="*/ 0 w 914922"/>
                  <a:gd name="connsiteY0" fmla="*/ 0 h 54536"/>
                  <a:gd name="connsiteX1" fmla="*/ 914923 w 914922"/>
                  <a:gd name="connsiteY1" fmla="*/ 0 h 54536"/>
                  <a:gd name="connsiteX2" fmla="*/ 914923 w 914922"/>
                  <a:gd name="connsiteY2" fmla="*/ 54537 h 54536"/>
                  <a:gd name="connsiteX3" fmla="*/ 0 w 9149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4922" h="54536">
                    <a:moveTo>
                      <a:pt x="0" y="0"/>
                    </a:moveTo>
                    <a:lnTo>
                      <a:pt x="914923" y="0"/>
                    </a:lnTo>
                    <a:lnTo>
                      <a:pt x="914923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8D12C733-9989-4C75-9DEB-EB32397F129E}"/>
                  </a:ext>
                </a:extLst>
              </p:cNvPr>
              <p:cNvSpPr/>
              <p:nvPr/>
            </p:nvSpPr>
            <p:spPr>
              <a:xfrm>
                <a:off x="7592761" y="6471129"/>
                <a:ext cx="914922" cy="54536"/>
              </a:xfrm>
              <a:custGeom>
                <a:avLst/>
                <a:gdLst>
                  <a:gd name="connsiteX0" fmla="*/ 0 w 914922"/>
                  <a:gd name="connsiteY0" fmla="*/ 0 h 54536"/>
                  <a:gd name="connsiteX1" fmla="*/ 914923 w 914922"/>
                  <a:gd name="connsiteY1" fmla="*/ 0 h 54536"/>
                  <a:gd name="connsiteX2" fmla="*/ 914923 w 914922"/>
                  <a:gd name="connsiteY2" fmla="*/ 54537 h 54536"/>
                  <a:gd name="connsiteX3" fmla="*/ 0 w 914922"/>
                  <a:gd name="connsiteY3" fmla="*/ 54537 h 54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4922" h="54536">
                    <a:moveTo>
                      <a:pt x="0" y="0"/>
                    </a:moveTo>
                    <a:lnTo>
                      <a:pt x="914923" y="0"/>
                    </a:lnTo>
                    <a:lnTo>
                      <a:pt x="914923" y="54537"/>
                    </a:lnTo>
                    <a:lnTo>
                      <a:pt x="0" y="54537"/>
                    </a:lnTo>
                    <a:close/>
                  </a:path>
                </a:pathLst>
              </a:custGeom>
              <a:solidFill>
                <a:srgbClr val="736357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239F3853-D7C2-42AA-8E6D-D38A46BC395D}"/>
                  </a:ext>
                </a:extLst>
              </p:cNvPr>
              <p:cNvSpPr/>
              <p:nvPr/>
            </p:nvSpPr>
            <p:spPr>
              <a:xfrm rot="21322604">
                <a:off x="7335029" y="2089286"/>
                <a:ext cx="99934" cy="4717212"/>
              </a:xfrm>
              <a:custGeom>
                <a:avLst/>
                <a:gdLst>
                  <a:gd name="connsiteX0" fmla="*/ 0 w 99934"/>
                  <a:gd name="connsiteY0" fmla="*/ 0 h 4717212"/>
                  <a:gd name="connsiteX1" fmla="*/ 99934 w 99934"/>
                  <a:gd name="connsiteY1" fmla="*/ 0 h 4717212"/>
                  <a:gd name="connsiteX2" fmla="*/ 99934 w 99934"/>
                  <a:gd name="connsiteY2" fmla="*/ 4717213 h 4717212"/>
                  <a:gd name="connsiteX3" fmla="*/ 0 w 99934"/>
                  <a:gd name="connsiteY3" fmla="*/ 4717213 h 471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934" h="4717212">
                    <a:moveTo>
                      <a:pt x="0" y="0"/>
                    </a:moveTo>
                    <a:lnTo>
                      <a:pt x="99934" y="0"/>
                    </a:lnTo>
                    <a:lnTo>
                      <a:pt x="99934" y="4717213"/>
                    </a:lnTo>
                    <a:lnTo>
                      <a:pt x="0" y="4717213"/>
                    </a:lnTo>
                    <a:close/>
                  </a:path>
                </a:pathLst>
              </a:custGeom>
              <a:solidFill>
                <a:srgbClr val="AC9D7E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B8E89EEB-504D-4D51-AFBD-EC69702B8325}"/>
                  </a:ext>
                </a:extLst>
              </p:cNvPr>
              <p:cNvSpPr/>
              <p:nvPr/>
            </p:nvSpPr>
            <p:spPr>
              <a:xfrm rot="21097657">
                <a:off x="8169317" y="2108699"/>
                <a:ext cx="99934" cy="4717228"/>
              </a:xfrm>
              <a:custGeom>
                <a:avLst/>
                <a:gdLst>
                  <a:gd name="connsiteX0" fmla="*/ 0 w 99934"/>
                  <a:gd name="connsiteY0" fmla="*/ 0 h 4717228"/>
                  <a:gd name="connsiteX1" fmla="*/ 99934 w 99934"/>
                  <a:gd name="connsiteY1" fmla="*/ 0 h 4717228"/>
                  <a:gd name="connsiteX2" fmla="*/ 99934 w 99934"/>
                  <a:gd name="connsiteY2" fmla="*/ 4717228 h 4717228"/>
                  <a:gd name="connsiteX3" fmla="*/ 0 w 99934"/>
                  <a:gd name="connsiteY3" fmla="*/ 4717228 h 4717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934" h="4717228">
                    <a:moveTo>
                      <a:pt x="0" y="0"/>
                    </a:moveTo>
                    <a:lnTo>
                      <a:pt x="99934" y="0"/>
                    </a:lnTo>
                    <a:lnTo>
                      <a:pt x="99934" y="4717228"/>
                    </a:lnTo>
                    <a:lnTo>
                      <a:pt x="0" y="4717228"/>
                    </a:lnTo>
                    <a:close/>
                  </a:path>
                </a:pathLst>
              </a:custGeom>
              <a:solidFill>
                <a:srgbClr val="AC9D7E"/>
              </a:solidFill>
              <a:ln w="68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BB734B5F-4455-4400-B805-4DF48F377173}"/>
              </a:ext>
            </a:extLst>
          </p:cNvPr>
          <p:cNvGrpSpPr/>
          <p:nvPr/>
        </p:nvGrpSpPr>
        <p:grpSpPr>
          <a:xfrm>
            <a:off x="443156" y="3635346"/>
            <a:ext cx="4117149" cy="3049693"/>
            <a:chOff x="7299271" y="3228287"/>
            <a:chExt cx="4702554" cy="3483320"/>
          </a:xfrm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EA537696-AB57-45DA-BF70-9850F4E80246}"/>
                </a:ext>
              </a:extLst>
            </p:cNvPr>
            <p:cNvSpPr/>
            <p:nvPr/>
          </p:nvSpPr>
          <p:spPr>
            <a:xfrm>
              <a:off x="7299271" y="3228287"/>
              <a:ext cx="2763768" cy="3414412"/>
            </a:xfrm>
            <a:custGeom>
              <a:avLst/>
              <a:gdLst>
                <a:gd name="connsiteX0" fmla="*/ 2763765 w 2763768"/>
                <a:gd name="connsiteY0" fmla="*/ 1818164 h 3414412"/>
                <a:gd name="connsiteX1" fmla="*/ 2058047 w 2763768"/>
                <a:gd name="connsiteY1" fmla="*/ 1116502 h 3414412"/>
                <a:gd name="connsiteX2" fmla="*/ 2046826 w 2763768"/>
                <a:gd name="connsiteY2" fmla="*/ 1071672 h 3414412"/>
                <a:gd name="connsiteX3" fmla="*/ 2152484 w 2763768"/>
                <a:gd name="connsiteY3" fmla="*/ 675039 h 3414412"/>
                <a:gd name="connsiteX4" fmla="*/ 2323636 w 2763768"/>
                <a:gd name="connsiteY4" fmla="*/ 40426 h 3414412"/>
                <a:gd name="connsiteX5" fmla="*/ 2326858 w 2763768"/>
                <a:gd name="connsiteY5" fmla="*/ 2763 h 3414412"/>
                <a:gd name="connsiteX6" fmla="*/ 2299582 w 2763768"/>
                <a:gd name="connsiteY6" fmla="*/ 7207 h 3414412"/>
                <a:gd name="connsiteX7" fmla="*/ 2116875 w 2763768"/>
                <a:gd name="connsiteY7" fmla="*/ 113587 h 3414412"/>
                <a:gd name="connsiteX8" fmla="*/ 2001552 w 2763768"/>
                <a:gd name="connsiteY8" fmla="*/ 180803 h 3414412"/>
                <a:gd name="connsiteX9" fmla="*/ 1927280 w 2763768"/>
                <a:gd name="connsiteY9" fmla="*/ 225133 h 3414412"/>
                <a:gd name="connsiteX10" fmla="*/ 1781793 w 2763768"/>
                <a:gd name="connsiteY10" fmla="*/ 308737 h 3414412"/>
                <a:gd name="connsiteX11" fmla="*/ 1604697 w 2763768"/>
                <a:gd name="connsiteY11" fmla="*/ 412228 h 3414412"/>
                <a:gd name="connsiteX12" fmla="*/ 1535980 w 2763768"/>
                <a:gd name="connsiteY12" fmla="*/ 540551 h 3414412"/>
                <a:gd name="connsiteX13" fmla="*/ 823819 w 2763768"/>
                <a:gd name="connsiteY13" fmla="*/ 1529744 h 3414412"/>
                <a:gd name="connsiteX14" fmla="*/ 824374 w 2763768"/>
                <a:gd name="connsiteY14" fmla="*/ 1568074 h 3414412"/>
                <a:gd name="connsiteX15" fmla="*/ 825263 w 2763768"/>
                <a:gd name="connsiteY15" fmla="*/ 1578629 h 3414412"/>
                <a:gd name="connsiteX16" fmla="*/ 830318 w 2763768"/>
                <a:gd name="connsiteY16" fmla="*/ 1623570 h 3414412"/>
                <a:gd name="connsiteX17" fmla="*/ 830763 w 2763768"/>
                <a:gd name="connsiteY17" fmla="*/ 1628791 h 3414412"/>
                <a:gd name="connsiteX18" fmla="*/ 819486 w 2763768"/>
                <a:gd name="connsiteY18" fmla="*/ 1672621 h 3414412"/>
                <a:gd name="connsiteX19" fmla="*/ 740159 w 2763768"/>
                <a:gd name="connsiteY19" fmla="*/ 1701341 h 3414412"/>
                <a:gd name="connsiteX20" fmla="*/ 725827 w 2763768"/>
                <a:gd name="connsiteY20" fmla="*/ 1715506 h 3414412"/>
                <a:gd name="connsiteX21" fmla="*/ 369469 w 2763768"/>
                <a:gd name="connsiteY21" fmla="*/ 2690312 h 3414412"/>
                <a:gd name="connsiteX22" fmla="*/ 369080 w 2763768"/>
                <a:gd name="connsiteY22" fmla="*/ 2691590 h 3414412"/>
                <a:gd name="connsiteX23" fmla="*/ 369302 w 2763768"/>
                <a:gd name="connsiteY23" fmla="*/ 2689479 h 3414412"/>
                <a:gd name="connsiteX24" fmla="*/ 348470 w 2763768"/>
                <a:gd name="connsiteY24" fmla="*/ 2705478 h 3414412"/>
                <a:gd name="connsiteX25" fmla="*/ 307752 w 2763768"/>
                <a:gd name="connsiteY25" fmla="*/ 2812357 h 3414412"/>
                <a:gd name="connsiteX26" fmla="*/ 157820 w 2763768"/>
                <a:gd name="connsiteY26" fmla="*/ 3181881 h 3414412"/>
                <a:gd name="connsiteX27" fmla="*/ 0 w 2763768"/>
                <a:gd name="connsiteY27" fmla="*/ 3414362 h 3414412"/>
                <a:gd name="connsiteX28" fmla="*/ 2008218 w 2763768"/>
                <a:gd name="connsiteY28" fmla="*/ 3406862 h 3414412"/>
                <a:gd name="connsiteX29" fmla="*/ 2184203 w 2763768"/>
                <a:gd name="connsiteY29" fmla="*/ 2565323 h 3414412"/>
                <a:gd name="connsiteX30" fmla="*/ 2207423 w 2763768"/>
                <a:gd name="connsiteY30" fmla="*/ 2521716 h 3414412"/>
                <a:gd name="connsiteX31" fmla="*/ 2501065 w 2763768"/>
                <a:gd name="connsiteY31" fmla="*/ 2170801 h 3414412"/>
                <a:gd name="connsiteX32" fmla="*/ 2763765 w 2763768"/>
                <a:gd name="connsiteY32" fmla="*/ 1818164 h 341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763768" h="3414412">
                  <a:moveTo>
                    <a:pt x="2763765" y="1818164"/>
                  </a:moveTo>
                  <a:cubicBezTo>
                    <a:pt x="2764765" y="1781612"/>
                    <a:pt x="2246087" y="1303875"/>
                    <a:pt x="2058047" y="1116502"/>
                  </a:cubicBezTo>
                  <a:cubicBezTo>
                    <a:pt x="2044493" y="1103003"/>
                    <a:pt x="2042215" y="1089837"/>
                    <a:pt x="2046826" y="1071672"/>
                  </a:cubicBezTo>
                  <a:cubicBezTo>
                    <a:pt x="2080601" y="939072"/>
                    <a:pt x="2116986" y="807195"/>
                    <a:pt x="2152484" y="675039"/>
                  </a:cubicBezTo>
                  <a:cubicBezTo>
                    <a:pt x="2209312" y="463446"/>
                    <a:pt x="2263807" y="251186"/>
                    <a:pt x="2323636" y="40426"/>
                  </a:cubicBezTo>
                  <a:cubicBezTo>
                    <a:pt x="2327080" y="28316"/>
                    <a:pt x="2333246" y="15929"/>
                    <a:pt x="2326858" y="2763"/>
                  </a:cubicBezTo>
                  <a:cubicBezTo>
                    <a:pt x="2316414" y="-4236"/>
                    <a:pt x="2308359" y="3874"/>
                    <a:pt x="2299582" y="7207"/>
                  </a:cubicBezTo>
                  <a:cubicBezTo>
                    <a:pt x="2238976" y="43204"/>
                    <a:pt x="2178315" y="79090"/>
                    <a:pt x="2116875" y="113587"/>
                  </a:cubicBezTo>
                  <a:cubicBezTo>
                    <a:pt x="2078768" y="136529"/>
                    <a:pt x="2040882" y="159861"/>
                    <a:pt x="2001552" y="180803"/>
                  </a:cubicBezTo>
                  <a:cubicBezTo>
                    <a:pt x="1976665" y="195302"/>
                    <a:pt x="1952389" y="210912"/>
                    <a:pt x="1927280" y="225133"/>
                  </a:cubicBezTo>
                  <a:cubicBezTo>
                    <a:pt x="1878507" y="252464"/>
                    <a:pt x="1831066" y="282295"/>
                    <a:pt x="1781793" y="308737"/>
                  </a:cubicBezTo>
                  <a:cubicBezTo>
                    <a:pt x="1722798" y="343290"/>
                    <a:pt x="1663747" y="377676"/>
                    <a:pt x="1604697" y="412228"/>
                  </a:cubicBezTo>
                  <a:cubicBezTo>
                    <a:pt x="1578532" y="427560"/>
                    <a:pt x="1563756" y="490555"/>
                    <a:pt x="1535980" y="540551"/>
                  </a:cubicBezTo>
                  <a:cubicBezTo>
                    <a:pt x="1296279" y="846580"/>
                    <a:pt x="839540" y="1489248"/>
                    <a:pt x="823819" y="1529744"/>
                  </a:cubicBezTo>
                  <a:cubicBezTo>
                    <a:pt x="823652" y="1542521"/>
                    <a:pt x="816875" y="1555409"/>
                    <a:pt x="824374" y="1568074"/>
                  </a:cubicBezTo>
                  <a:cubicBezTo>
                    <a:pt x="824652" y="1571574"/>
                    <a:pt x="824985" y="1575129"/>
                    <a:pt x="825263" y="1578629"/>
                  </a:cubicBezTo>
                  <a:cubicBezTo>
                    <a:pt x="834207" y="1592794"/>
                    <a:pt x="818541" y="1609737"/>
                    <a:pt x="830318" y="1623570"/>
                  </a:cubicBezTo>
                  <a:cubicBezTo>
                    <a:pt x="830874" y="1625292"/>
                    <a:pt x="831040" y="1627014"/>
                    <a:pt x="830763" y="1628791"/>
                  </a:cubicBezTo>
                  <a:cubicBezTo>
                    <a:pt x="838929" y="1646457"/>
                    <a:pt x="829485" y="1659622"/>
                    <a:pt x="819486" y="1672621"/>
                  </a:cubicBezTo>
                  <a:cubicBezTo>
                    <a:pt x="793044" y="1682231"/>
                    <a:pt x="766713" y="1692119"/>
                    <a:pt x="740159" y="1701341"/>
                  </a:cubicBezTo>
                  <a:cubicBezTo>
                    <a:pt x="732660" y="1703952"/>
                    <a:pt x="725660" y="1707007"/>
                    <a:pt x="725827" y="1715506"/>
                  </a:cubicBezTo>
                  <a:cubicBezTo>
                    <a:pt x="726327" y="1741282"/>
                    <a:pt x="458350" y="2418113"/>
                    <a:pt x="369469" y="2690312"/>
                  </a:cubicBezTo>
                  <a:cubicBezTo>
                    <a:pt x="369357" y="2690757"/>
                    <a:pt x="369191" y="2691201"/>
                    <a:pt x="369080" y="2691590"/>
                  </a:cubicBezTo>
                  <a:cubicBezTo>
                    <a:pt x="369135" y="2690868"/>
                    <a:pt x="369246" y="2690146"/>
                    <a:pt x="369302" y="2689479"/>
                  </a:cubicBezTo>
                  <a:cubicBezTo>
                    <a:pt x="359025" y="2690534"/>
                    <a:pt x="354081" y="2698034"/>
                    <a:pt x="348470" y="2705478"/>
                  </a:cubicBezTo>
                  <a:cubicBezTo>
                    <a:pt x="324639" y="2737253"/>
                    <a:pt x="315307" y="2774472"/>
                    <a:pt x="307752" y="2812357"/>
                  </a:cubicBezTo>
                  <a:cubicBezTo>
                    <a:pt x="299697" y="2826301"/>
                    <a:pt x="162542" y="3171327"/>
                    <a:pt x="157820" y="3181881"/>
                  </a:cubicBezTo>
                  <a:cubicBezTo>
                    <a:pt x="136155" y="3223545"/>
                    <a:pt x="30609" y="3351311"/>
                    <a:pt x="0" y="3414362"/>
                  </a:cubicBezTo>
                  <a:cubicBezTo>
                    <a:pt x="155487" y="3415140"/>
                    <a:pt x="1678191" y="3406751"/>
                    <a:pt x="2008218" y="3406862"/>
                  </a:cubicBezTo>
                  <a:cubicBezTo>
                    <a:pt x="2035993" y="3273540"/>
                    <a:pt x="2146317" y="2723532"/>
                    <a:pt x="2184203" y="2565323"/>
                  </a:cubicBezTo>
                  <a:cubicBezTo>
                    <a:pt x="2188203" y="2548546"/>
                    <a:pt x="2196591" y="2534548"/>
                    <a:pt x="2207423" y="2521716"/>
                  </a:cubicBezTo>
                  <a:cubicBezTo>
                    <a:pt x="2305971" y="2405281"/>
                    <a:pt x="2403296" y="2287846"/>
                    <a:pt x="2501065" y="2170801"/>
                  </a:cubicBezTo>
                  <a:cubicBezTo>
                    <a:pt x="2579336" y="2077253"/>
                    <a:pt x="2764765" y="1848273"/>
                    <a:pt x="2763765" y="181816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5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764EEA12-98CC-46C7-90E6-1488E0B73569}"/>
                </a:ext>
              </a:extLst>
            </p:cNvPr>
            <p:cNvSpPr/>
            <p:nvPr/>
          </p:nvSpPr>
          <p:spPr>
            <a:xfrm>
              <a:off x="9307767" y="3228910"/>
              <a:ext cx="2549327" cy="3411442"/>
            </a:xfrm>
            <a:custGeom>
              <a:avLst/>
              <a:gdLst>
                <a:gd name="connsiteX0" fmla="*/ 2544006 w 2549327"/>
                <a:gd name="connsiteY0" fmla="*/ 3367409 h 3411442"/>
                <a:gd name="connsiteX1" fmla="*/ 2153428 w 2549327"/>
                <a:gd name="connsiteY1" fmla="*/ 2654136 h 3411442"/>
                <a:gd name="connsiteX2" fmla="*/ 1906116 w 2549327"/>
                <a:gd name="connsiteY2" fmla="*/ 2166233 h 3411442"/>
                <a:gd name="connsiteX3" fmla="*/ 1860120 w 2549327"/>
                <a:gd name="connsiteY3" fmla="*/ 2084185 h 3411442"/>
                <a:gd name="connsiteX4" fmla="*/ 1817179 w 2549327"/>
                <a:gd name="connsiteY4" fmla="*/ 2008080 h 3411442"/>
                <a:gd name="connsiteX5" fmla="*/ 1750184 w 2549327"/>
                <a:gd name="connsiteY5" fmla="*/ 1992193 h 3411442"/>
                <a:gd name="connsiteX6" fmla="*/ 1729853 w 2549327"/>
                <a:gd name="connsiteY6" fmla="*/ 1993748 h 3411442"/>
                <a:gd name="connsiteX7" fmla="*/ 1499595 w 2549327"/>
                <a:gd name="connsiteY7" fmla="*/ 1628779 h 3411442"/>
                <a:gd name="connsiteX8" fmla="*/ 1498262 w 2549327"/>
                <a:gd name="connsiteY8" fmla="*/ 1628779 h 3411442"/>
                <a:gd name="connsiteX9" fmla="*/ 1452043 w 2549327"/>
                <a:gd name="connsiteY9" fmla="*/ 1584227 h 3411442"/>
                <a:gd name="connsiteX10" fmla="*/ 1433211 w 2549327"/>
                <a:gd name="connsiteY10" fmla="*/ 1554396 h 3411442"/>
                <a:gd name="connsiteX11" fmla="*/ 1360773 w 2549327"/>
                <a:gd name="connsiteY11" fmla="*/ 1215425 h 3411442"/>
                <a:gd name="connsiteX12" fmla="*/ 1288113 w 2549327"/>
                <a:gd name="connsiteY12" fmla="*/ 912729 h 3411442"/>
                <a:gd name="connsiteX13" fmla="*/ 1218841 w 2549327"/>
                <a:gd name="connsiteY13" fmla="*/ 694136 h 3411442"/>
                <a:gd name="connsiteX14" fmla="*/ 1166068 w 2549327"/>
                <a:gd name="connsiteY14" fmla="*/ 612143 h 3411442"/>
                <a:gd name="connsiteX15" fmla="*/ 1153624 w 2549327"/>
                <a:gd name="connsiteY15" fmla="*/ 594700 h 3411442"/>
                <a:gd name="connsiteX16" fmla="*/ 331916 w 2549327"/>
                <a:gd name="connsiteY16" fmla="*/ 2528 h 3411442"/>
                <a:gd name="connsiteX17" fmla="*/ 316695 w 2549327"/>
                <a:gd name="connsiteY17" fmla="*/ 2084 h 3411442"/>
                <a:gd name="connsiteX18" fmla="*/ 29331 w 2549327"/>
                <a:gd name="connsiteY18" fmla="*/ 1074215 h 3411442"/>
                <a:gd name="connsiteX19" fmla="*/ 40997 w 2549327"/>
                <a:gd name="connsiteY19" fmla="*/ 1117934 h 3411442"/>
                <a:gd name="connsiteX20" fmla="*/ 755214 w 2549327"/>
                <a:gd name="connsiteY20" fmla="*/ 1817541 h 3411442"/>
                <a:gd name="connsiteX21" fmla="*/ 228869 w 2549327"/>
                <a:gd name="connsiteY21" fmla="*/ 2474985 h 3411442"/>
                <a:gd name="connsiteX22" fmla="*/ 163764 w 2549327"/>
                <a:gd name="connsiteY22" fmla="*/ 2584142 h 3411442"/>
                <a:gd name="connsiteX23" fmla="*/ 123434 w 2549327"/>
                <a:gd name="connsiteY23" fmla="*/ 2752850 h 3411442"/>
                <a:gd name="connsiteX24" fmla="*/ 0 w 2549327"/>
                <a:gd name="connsiteY24" fmla="*/ 3410072 h 3411442"/>
                <a:gd name="connsiteX25" fmla="*/ 2497343 w 2549327"/>
                <a:gd name="connsiteY25" fmla="*/ 3411405 h 3411442"/>
                <a:gd name="connsiteX26" fmla="*/ 2544006 w 2549327"/>
                <a:gd name="connsiteY26" fmla="*/ 3367409 h 341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49327" h="3411442">
                  <a:moveTo>
                    <a:pt x="2544006" y="3367409"/>
                  </a:moveTo>
                  <a:cubicBezTo>
                    <a:pt x="2357577" y="3056880"/>
                    <a:pt x="2157317" y="2661747"/>
                    <a:pt x="2153428" y="2654136"/>
                  </a:cubicBezTo>
                  <a:cubicBezTo>
                    <a:pt x="2070768" y="2491595"/>
                    <a:pt x="1987553" y="2329386"/>
                    <a:pt x="1906116" y="2166233"/>
                  </a:cubicBezTo>
                  <a:cubicBezTo>
                    <a:pt x="1892172" y="2138291"/>
                    <a:pt x="1880007" y="2108961"/>
                    <a:pt x="1860120" y="2084185"/>
                  </a:cubicBezTo>
                  <a:cubicBezTo>
                    <a:pt x="1838233" y="2063131"/>
                    <a:pt x="1830956" y="2033689"/>
                    <a:pt x="1817179" y="2008080"/>
                  </a:cubicBezTo>
                  <a:cubicBezTo>
                    <a:pt x="1792292" y="1961584"/>
                    <a:pt x="1793014" y="1960973"/>
                    <a:pt x="1750184" y="1992193"/>
                  </a:cubicBezTo>
                  <a:cubicBezTo>
                    <a:pt x="1743018" y="1997414"/>
                    <a:pt x="1735908" y="2004469"/>
                    <a:pt x="1729853" y="1993748"/>
                  </a:cubicBezTo>
                  <a:cubicBezTo>
                    <a:pt x="1703688" y="1947585"/>
                    <a:pt x="1501594" y="1628779"/>
                    <a:pt x="1499595" y="1628779"/>
                  </a:cubicBezTo>
                  <a:cubicBezTo>
                    <a:pt x="1499150" y="1628779"/>
                    <a:pt x="1498706" y="1628779"/>
                    <a:pt x="1498262" y="1628779"/>
                  </a:cubicBezTo>
                  <a:cubicBezTo>
                    <a:pt x="1482874" y="1613892"/>
                    <a:pt x="1467542" y="1599004"/>
                    <a:pt x="1452043" y="1584227"/>
                  </a:cubicBezTo>
                  <a:cubicBezTo>
                    <a:pt x="1443210" y="1575784"/>
                    <a:pt x="1435711" y="1566673"/>
                    <a:pt x="1433211" y="1554396"/>
                  </a:cubicBezTo>
                  <a:cubicBezTo>
                    <a:pt x="1416324" y="1471792"/>
                    <a:pt x="1365551" y="1236701"/>
                    <a:pt x="1360773" y="1215425"/>
                  </a:cubicBezTo>
                  <a:cubicBezTo>
                    <a:pt x="1338053" y="1114156"/>
                    <a:pt x="1322277" y="1011332"/>
                    <a:pt x="1288113" y="912729"/>
                  </a:cubicBezTo>
                  <a:cubicBezTo>
                    <a:pt x="1263115" y="840513"/>
                    <a:pt x="1236673" y="768630"/>
                    <a:pt x="1218841" y="694136"/>
                  </a:cubicBezTo>
                  <a:cubicBezTo>
                    <a:pt x="1210675" y="659917"/>
                    <a:pt x="1198620" y="629864"/>
                    <a:pt x="1166068" y="612143"/>
                  </a:cubicBezTo>
                  <a:cubicBezTo>
                    <a:pt x="1164957" y="604200"/>
                    <a:pt x="1159513" y="599256"/>
                    <a:pt x="1153624" y="594700"/>
                  </a:cubicBezTo>
                  <a:cubicBezTo>
                    <a:pt x="1056299" y="526651"/>
                    <a:pt x="342360" y="7806"/>
                    <a:pt x="331916" y="2528"/>
                  </a:cubicBezTo>
                  <a:cubicBezTo>
                    <a:pt x="326917" y="584"/>
                    <a:pt x="321917" y="-1804"/>
                    <a:pt x="316695" y="2084"/>
                  </a:cubicBezTo>
                  <a:cubicBezTo>
                    <a:pt x="315973" y="6639"/>
                    <a:pt x="77382" y="895619"/>
                    <a:pt x="29331" y="1074215"/>
                  </a:cubicBezTo>
                  <a:cubicBezTo>
                    <a:pt x="24498" y="1092103"/>
                    <a:pt x="27164" y="1104157"/>
                    <a:pt x="40997" y="1117934"/>
                  </a:cubicBezTo>
                  <a:cubicBezTo>
                    <a:pt x="230758" y="1306362"/>
                    <a:pt x="755214" y="1795987"/>
                    <a:pt x="755214" y="1817541"/>
                  </a:cubicBezTo>
                  <a:cubicBezTo>
                    <a:pt x="755214" y="1839761"/>
                    <a:pt x="338916" y="2341163"/>
                    <a:pt x="228869" y="2474985"/>
                  </a:cubicBezTo>
                  <a:cubicBezTo>
                    <a:pt x="202039" y="2507593"/>
                    <a:pt x="170319" y="2536091"/>
                    <a:pt x="163764" y="2584142"/>
                  </a:cubicBezTo>
                  <a:cubicBezTo>
                    <a:pt x="155987" y="2641137"/>
                    <a:pt x="137266" y="2696688"/>
                    <a:pt x="123434" y="2752850"/>
                  </a:cubicBezTo>
                  <a:cubicBezTo>
                    <a:pt x="96825" y="2860896"/>
                    <a:pt x="33053" y="3222921"/>
                    <a:pt x="0" y="3410072"/>
                  </a:cubicBezTo>
                  <a:cubicBezTo>
                    <a:pt x="160820" y="3411794"/>
                    <a:pt x="2423794" y="3411405"/>
                    <a:pt x="2497343" y="3411405"/>
                  </a:cubicBezTo>
                  <a:cubicBezTo>
                    <a:pt x="2546506" y="3411405"/>
                    <a:pt x="2557505" y="3395740"/>
                    <a:pt x="2544006" y="336740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5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89CBD350-EB43-4E43-B208-871B0B0D97DF}"/>
                </a:ext>
              </a:extLst>
            </p:cNvPr>
            <p:cNvSpPr/>
            <p:nvPr/>
          </p:nvSpPr>
          <p:spPr>
            <a:xfrm>
              <a:off x="9909590" y="4756421"/>
              <a:ext cx="2092235" cy="328919"/>
            </a:xfrm>
            <a:custGeom>
              <a:avLst/>
              <a:gdLst>
                <a:gd name="connsiteX0" fmla="*/ 2092170 w 2092235"/>
                <a:gd name="connsiteY0" fmla="*/ 234480 h 328919"/>
                <a:gd name="connsiteX1" fmla="*/ 1987623 w 2092235"/>
                <a:gd name="connsiteY1" fmla="*/ 134488 h 328919"/>
                <a:gd name="connsiteX2" fmla="*/ 1825303 w 2092235"/>
                <a:gd name="connsiteY2" fmla="*/ 134266 h 328919"/>
                <a:gd name="connsiteX3" fmla="*/ 1810194 w 2092235"/>
                <a:gd name="connsiteY3" fmla="*/ 109379 h 328919"/>
                <a:gd name="connsiteX4" fmla="*/ 1786418 w 2092235"/>
                <a:gd name="connsiteY4" fmla="*/ 39885 h 328919"/>
                <a:gd name="connsiteX5" fmla="*/ 1675927 w 2092235"/>
                <a:gd name="connsiteY5" fmla="*/ 3944 h 328919"/>
                <a:gd name="connsiteX6" fmla="*/ 1069368 w 2092235"/>
                <a:gd name="connsiteY6" fmla="*/ 3944 h 328919"/>
                <a:gd name="connsiteX7" fmla="*/ 942323 w 2092235"/>
                <a:gd name="connsiteY7" fmla="*/ 73382 h 328919"/>
                <a:gd name="connsiteX8" fmla="*/ 914214 w 2092235"/>
                <a:gd name="connsiteY8" fmla="*/ 128544 h 328919"/>
                <a:gd name="connsiteX9" fmla="*/ 611796 w 2092235"/>
                <a:gd name="connsiteY9" fmla="*/ 129155 h 328919"/>
                <a:gd name="connsiteX10" fmla="*/ 502416 w 2092235"/>
                <a:gd name="connsiteY10" fmla="*/ 187595 h 328919"/>
                <a:gd name="connsiteX11" fmla="*/ 472252 w 2092235"/>
                <a:gd name="connsiteY11" fmla="*/ 200982 h 328919"/>
                <a:gd name="connsiteX12" fmla="*/ 53343 w 2092235"/>
                <a:gd name="connsiteY12" fmla="*/ 200816 h 328919"/>
                <a:gd name="connsiteX13" fmla="*/ 1347 w 2092235"/>
                <a:gd name="connsiteY13" fmla="*/ 274810 h 328919"/>
                <a:gd name="connsiteX14" fmla="*/ 86562 w 2092235"/>
                <a:gd name="connsiteY14" fmla="*/ 328861 h 328919"/>
                <a:gd name="connsiteX15" fmla="*/ 1970069 w 2092235"/>
                <a:gd name="connsiteY15" fmla="*/ 328916 h 328919"/>
                <a:gd name="connsiteX16" fmla="*/ 2092170 w 2092235"/>
                <a:gd name="connsiteY16" fmla="*/ 234480 h 32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2235" h="328919">
                  <a:moveTo>
                    <a:pt x="2092170" y="234480"/>
                  </a:moveTo>
                  <a:cubicBezTo>
                    <a:pt x="2094225" y="182540"/>
                    <a:pt x="2047729" y="134488"/>
                    <a:pt x="1987623" y="134488"/>
                  </a:cubicBezTo>
                  <a:cubicBezTo>
                    <a:pt x="1940905" y="134488"/>
                    <a:pt x="1872022" y="134266"/>
                    <a:pt x="1825303" y="134266"/>
                  </a:cubicBezTo>
                  <a:cubicBezTo>
                    <a:pt x="1815415" y="128933"/>
                    <a:pt x="1810749" y="125045"/>
                    <a:pt x="1810194" y="109379"/>
                  </a:cubicBezTo>
                  <a:cubicBezTo>
                    <a:pt x="1808860" y="73382"/>
                    <a:pt x="1805416" y="59272"/>
                    <a:pt x="1786418" y="39885"/>
                  </a:cubicBezTo>
                  <a:cubicBezTo>
                    <a:pt x="1775530" y="23386"/>
                    <a:pt x="1753365" y="4999"/>
                    <a:pt x="1675927" y="3944"/>
                  </a:cubicBezTo>
                  <a:cubicBezTo>
                    <a:pt x="1470000" y="1166"/>
                    <a:pt x="1286627" y="-3333"/>
                    <a:pt x="1069368" y="3944"/>
                  </a:cubicBezTo>
                  <a:cubicBezTo>
                    <a:pt x="986764" y="6721"/>
                    <a:pt x="942323" y="23386"/>
                    <a:pt x="942323" y="73382"/>
                  </a:cubicBezTo>
                  <a:cubicBezTo>
                    <a:pt x="943267" y="81493"/>
                    <a:pt x="942323" y="128933"/>
                    <a:pt x="914214" y="128544"/>
                  </a:cubicBezTo>
                  <a:cubicBezTo>
                    <a:pt x="813389" y="128655"/>
                    <a:pt x="712620" y="127989"/>
                    <a:pt x="611796" y="129155"/>
                  </a:cubicBezTo>
                  <a:cubicBezTo>
                    <a:pt x="566133" y="129711"/>
                    <a:pt x="526692" y="146376"/>
                    <a:pt x="502416" y="187595"/>
                  </a:cubicBezTo>
                  <a:cubicBezTo>
                    <a:pt x="494583" y="200871"/>
                    <a:pt x="484473" y="200982"/>
                    <a:pt x="472252" y="200982"/>
                  </a:cubicBezTo>
                  <a:cubicBezTo>
                    <a:pt x="332597" y="200816"/>
                    <a:pt x="192942" y="200816"/>
                    <a:pt x="53343" y="200816"/>
                  </a:cubicBezTo>
                  <a:cubicBezTo>
                    <a:pt x="14680" y="201149"/>
                    <a:pt x="-5596" y="246534"/>
                    <a:pt x="1347" y="274810"/>
                  </a:cubicBezTo>
                  <a:cubicBezTo>
                    <a:pt x="10402" y="311418"/>
                    <a:pt x="37567" y="328638"/>
                    <a:pt x="86562" y="328861"/>
                  </a:cubicBezTo>
                  <a:cubicBezTo>
                    <a:pt x="105005" y="328972"/>
                    <a:pt x="1790862" y="327583"/>
                    <a:pt x="1970069" y="328916"/>
                  </a:cubicBezTo>
                  <a:cubicBezTo>
                    <a:pt x="2020509" y="329305"/>
                    <a:pt x="2089558" y="299752"/>
                    <a:pt x="2092170" y="234480"/>
                  </a:cubicBezTo>
                  <a:close/>
                </a:path>
              </a:pathLst>
            </a:custGeom>
            <a:solidFill>
              <a:srgbClr val="D6ECF8"/>
            </a:solidFill>
            <a:ln w="655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BEFE28D9-5262-424B-B591-52A0A382C49B}"/>
                </a:ext>
              </a:extLst>
            </p:cNvPr>
            <p:cNvSpPr/>
            <p:nvPr/>
          </p:nvSpPr>
          <p:spPr>
            <a:xfrm>
              <a:off x="8374291" y="3718786"/>
              <a:ext cx="816597" cy="344470"/>
            </a:xfrm>
            <a:custGeom>
              <a:avLst/>
              <a:gdLst>
                <a:gd name="connsiteX0" fmla="*/ 708273 w 816597"/>
                <a:gd name="connsiteY0" fmla="*/ 72216 h 344470"/>
                <a:gd name="connsiteX1" fmla="*/ 609393 w 816597"/>
                <a:gd name="connsiteY1" fmla="*/ 72216 h 344470"/>
                <a:gd name="connsiteX2" fmla="*/ 505513 w 816597"/>
                <a:gd name="connsiteY2" fmla="*/ 0 h 344470"/>
                <a:gd name="connsiteX3" fmla="*/ 211093 w 816597"/>
                <a:gd name="connsiteY3" fmla="*/ 0 h 344470"/>
                <a:gd name="connsiteX4" fmla="*/ 99991 w 816597"/>
                <a:gd name="connsiteY4" fmla="*/ 111102 h 344470"/>
                <a:gd name="connsiteX5" fmla="*/ 99991 w 816597"/>
                <a:gd name="connsiteY5" fmla="*/ 111102 h 344470"/>
                <a:gd name="connsiteX6" fmla="*/ 118490 w 816597"/>
                <a:gd name="connsiteY6" fmla="*/ 172208 h 344470"/>
                <a:gd name="connsiteX7" fmla="*/ 82660 w 816597"/>
                <a:gd name="connsiteY7" fmla="*/ 172208 h 344470"/>
                <a:gd name="connsiteX8" fmla="*/ 0 w 816597"/>
                <a:gd name="connsiteY8" fmla="*/ 254867 h 344470"/>
                <a:gd name="connsiteX9" fmla="*/ 0 w 816597"/>
                <a:gd name="connsiteY9" fmla="*/ 261811 h 344470"/>
                <a:gd name="connsiteX10" fmla="*/ 82660 w 816597"/>
                <a:gd name="connsiteY10" fmla="*/ 344471 h 344470"/>
                <a:gd name="connsiteX11" fmla="*/ 428464 w 816597"/>
                <a:gd name="connsiteY11" fmla="*/ 344471 h 344470"/>
                <a:gd name="connsiteX12" fmla="*/ 506401 w 816597"/>
                <a:gd name="connsiteY12" fmla="*/ 288920 h 344470"/>
                <a:gd name="connsiteX13" fmla="*/ 708273 w 816597"/>
                <a:gd name="connsiteY13" fmla="*/ 288920 h 344470"/>
                <a:gd name="connsiteX14" fmla="*/ 816597 w 816597"/>
                <a:gd name="connsiteY14" fmla="*/ 180596 h 344470"/>
                <a:gd name="connsiteX15" fmla="*/ 816597 w 816597"/>
                <a:gd name="connsiteY15" fmla="*/ 180596 h 344470"/>
                <a:gd name="connsiteX16" fmla="*/ 708273 w 816597"/>
                <a:gd name="connsiteY16" fmla="*/ 72216 h 3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6597" h="344470">
                  <a:moveTo>
                    <a:pt x="708273" y="72216"/>
                  </a:moveTo>
                  <a:lnTo>
                    <a:pt x="609393" y="72216"/>
                  </a:lnTo>
                  <a:cubicBezTo>
                    <a:pt x="593505" y="30164"/>
                    <a:pt x="552897" y="0"/>
                    <a:pt x="505513" y="0"/>
                  </a:cubicBezTo>
                  <a:lnTo>
                    <a:pt x="211093" y="0"/>
                  </a:lnTo>
                  <a:cubicBezTo>
                    <a:pt x="149987" y="0"/>
                    <a:pt x="99991" y="49996"/>
                    <a:pt x="99991" y="111102"/>
                  </a:cubicBezTo>
                  <a:lnTo>
                    <a:pt x="99991" y="111102"/>
                  </a:lnTo>
                  <a:cubicBezTo>
                    <a:pt x="99991" y="133655"/>
                    <a:pt x="106824" y="154653"/>
                    <a:pt x="118490" y="172208"/>
                  </a:cubicBezTo>
                  <a:lnTo>
                    <a:pt x="82660" y="172208"/>
                  </a:lnTo>
                  <a:cubicBezTo>
                    <a:pt x="37219" y="172208"/>
                    <a:pt x="0" y="209371"/>
                    <a:pt x="0" y="254867"/>
                  </a:cubicBezTo>
                  <a:lnTo>
                    <a:pt x="0" y="261811"/>
                  </a:lnTo>
                  <a:cubicBezTo>
                    <a:pt x="0" y="307252"/>
                    <a:pt x="37164" y="344471"/>
                    <a:pt x="82660" y="344471"/>
                  </a:cubicBezTo>
                  <a:lnTo>
                    <a:pt x="428464" y="344471"/>
                  </a:lnTo>
                  <a:cubicBezTo>
                    <a:pt x="464405" y="344471"/>
                    <a:pt x="495125" y="321139"/>
                    <a:pt x="506401" y="288920"/>
                  </a:cubicBezTo>
                  <a:lnTo>
                    <a:pt x="708273" y="288920"/>
                  </a:lnTo>
                  <a:cubicBezTo>
                    <a:pt x="767879" y="288920"/>
                    <a:pt x="816597" y="240146"/>
                    <a:pt x="816597" y="180596"/>
                  </a:cubicBezTo>
                  <a:lnTo>
                    <a:pt x="816597" y="180596"/>
                  </a:lnTo>
                  <a:cubicBezTo>
                    <a:pt x="816597" y="120990"/>
                    <a:pt x="767824" y="72216"/>
                    <a:pt x="708273" y="72216"/>
                  </a:cubicBezTo>
                  <a:close/>
                </a:path>
              </a:pathLst>
            </a:custGeom>
            <a:solidFill>
              <a:srgbClr val="D6ECF8"/>
            </a:solidFill>
            <a:ln w="655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776FC680-1C15-4311-8C8B-227385B38D9A}"/>
                </a:ext>
              </a:extLst>
            </p:cNvPr>
            <p:cNvSpPr/>
            <p:nvPr/>
          </p:nvSpPr>
          <p:spPr>
            <a:xfrm>
              <a:off x="7429871" y="4324290"/>
              <a:ext cx="1616640" cy="283364"/>
            </a:xfrm>
            <a:custGeom>
              <a:avLst/>
              <a:gdLst>
                <a:gd name="connsiteX0" fmla="*/ 1552701 w 1616640"/>
                <a:gd name="connsiteY0" fmla="*/ 155542 h 283364"/>
                <a:gd name="connsiteX1" fmla="*/ 1212675 w 1616640"/>
                <a:gd name="connsiteY1" fmla="*/ 155542 h 283364"/>
                <a:gd name="connsiteX2" fmla="*/ 1139514 w 1616640"/>
                <a:gd name="connsiteY2" fmla="*/ 111102 h 283364"/>
                <a:gd name="connsiteX3" fmla="*/ 883258 w 1616640"/>
                <a:gd name="connsiteY3" fmla="*/ 111102 h 283364"/>
                <a:gd name="connsiteX4" fmla="*/ 883258 w 1616640"/>
                <a:gd name="connsiteY4" fmla="*/ 85048 h 283364"/>
                <a:gd name="connsiteX5" fmla="*/ 798210 w 1616640"/>
                <a:gd name="connsiteY5" fmla="*/ 0 h 283364"/>
                <a:gd name="connsiteX6" fmla="*/ 290642 w 1616640"/>
                <a:gd name="connsiteY6" fmla="*/ 0 h 283364"/>
                <a:gd name="connsiteX7" fmla="*/ 205594 w 1616640"/>
                <a:gd name="connsiteY7" fmla="*/ 85048 h 283364"/>
                <a:gd name="connsiteX8" fmla="*/ 205594 w 1616640"/>
                <a:gd name="connsiteY8" fmla="*/ 111102 h 283364"/>
                <a:gd name="connsiteX9" fmla="*/ 82660 w 1616640"/>
                <a:gd name="connsiteY9" fmla="*/ 111102 h 283364"/>
                <a:gd name="connsiteX10" fmla="*/ 0 w 1616640"/>
                <a:gd name="connsiteY10" fmla="*/ 193761 h 283364"/>
                <a:gd name="connsiteX11" fmla="*/ 0 w 1616640"/>
                <a:gd name="connsiteY11" fmla="*/ 200705 h 283364"/>
                <a:gd name="connsiteX12" fmla="*/ 82660 w 1616640"/>
                <a:gd name="connsiteY12" fmla="*/ 283365 h 283364"/>
                <a:gd name="connsiteX13" fmla="*/ 974973 w 1616640"/>
                <a:gd name="connsiteY13" fmla="*/ 283365 h 283364"/>
                <a:gd name="connsiteX14" fmla="*/ 1139570 w 1616640"/>
                <a:gd name="connsiteY14" fmla="*/ 283365 h 283364"/>
                <a:gd name="connsiteX15" fmla="*/ 1552757 w 1616640"/>
                <a:gd name="connsiteY15" fmla="*/ 283365 h 283364"/>
                <a:gd name="connsiteX16" fmla="*/ 1616640 w 1616640"/>
                <a:gd name="connsiteY16" fmla="*/ 219481 h 283364"/>
                <a:gd name="connsiteX17" fmla="*/ 1552701 w 1616640"/>
                <a:gd name="connsiteY17" fmla="*/ 155542 h 283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6640" h="283364">
                  <a:moveTo>
                    <a:pt x="1552701" y="155542"/>
                  </a:moveTo>
                  <a:lnTo>
                    <a:pt x="1212675" y="155542"/>
                  </a:lnTo>
                  <a:cubicBezTo>
                    <a:pt x="1198842" y="129211"/>
                    <a:pt x="1171178" y="111102"/>
                    <a:pt x="1139514" y="111102"/>
                  </a:cubicBezTo>
                  <a:lnTo>
                    <a:pt x="883258" y="111102"/>
                  </a:lnTo>
                  <a:lnTo>
                    <a:pt x="883258" y="85048"/>
                  </a:lnTo>
                  <a:cubicBezTo>
                    <a:pt x="883258" y="38275"/>
                    <a:pt x="844984" y="0"/>
                    <a:pt x="798210" y="0"/>
                  </a:cubicBezTo>
                  <a:lnTo>
                    <a:pt x="290642" y="0"/>
                  </a:lnTo>
                  <a:cubicBezTo>
                    <a:pt x="243868" y="0"/>
                    <a:pt x="205594" y="38275"/>
                    <a:pt x="205594" y="85048"/>
                  </a:cubicBezTo>
                  <a:lnTo>
                    <a:pt x="205594" y="111102"/>
                  </a:lnTo>
                  <a:lnTo>
                    <a:pt x="82660" y="111102"/>
                  </a:lnTo>
                  <a:cubicBezTo>
                    <a:pt x="37219" y="111102"/>
                    <a:pt x="0" y="148265"/>
                    <a:pt x="0" y="193761"/>
                  </a:cubicBezTo>
                  <a:lnTo>
                    <a:pt x="0" y="200705"/>
                  </a:lnTo>
                  <a:cubicBezTo>
                    <a:pt x="0" y="246146"/>
                    <a:pt x="37164" y="283365"/>
                    <a:pt x="82660" y="283365"/>
                  </a:cubicBezTo>
                  <a:lnTo>
                    <a:pt x="974973" y="283365"/>
                  </a:lnTo>
                  <a:lnTo>
                    <a:pt x="1139570" y="283365"/>
                  </a:lnTo>
                  <a:lnTo>
                    <a:pt x="1552757" y="283365"/>
                  </a:lnTo>
                  <a:cubicBezTo>
                    <a:pt x="1587865" y="283365"/>
                    <a:pt x="1616640" y="254645"/>
                    <a:pt x="1616640" y="219481"/>
                  </a:cubicBezTo>
                  <a:cubicBezTo>
                    <a:pt x="1616640" y="184318"/>
                    <a:pt x="1587809" y="155542"/>
                    <a:pt x="1552701" y="155542"/>
                  </a:cubicBezTo>
                  <a:close/>
                </a:path>
              </a:pathLst>
            </a:custGeom>
            <a:solidFill>
              <a:srgbClr val="D6ECF8"/>
            </a:solidFill>
            <a:ln w="655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9F078082-D3A7-46BA-8C99-C95E79E8C495}"/>
                </a:ext>
              </a:extLst>
            </p:cNvPr>
            <p:cNvGrpSpPr/>
            <p:nvPr/>
          </p:nvGrpSpPr>
          <p:grpSpPr>
            <a:xfrm>
              <a:off x="7373078" y="6013278"/>
              <a:ext cx="389228" cy="698329"/>
              <a:chOff x="5102901" y="181128"/>
              <a:chExt cx="1880019" cy="3373017"/>
            </a:xfrm>
          </p:grpSpPr>
          <p:sp>
            <p:nvSpPr>
              <p:cNvPr id="117" name="Rectangle 19">
                <a:extLst>
                  <a:ext uri="{FF2B5EF4-FFF2-40B4-BE49-F238E27FC236}">
                    <a16:creationId xmlns:a16="http://schemas.microsoft.com/office/drawing/2014/main" id="{86B7BCDE-FBB9-4E77-9699-D17444DA1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8" name="Freeform 69">
                <a:extLst>
                  <a:ext uri="{FF2B5EF4-FFF2-40B4-BE49-F238E27FC236}">
                    <a16:creationId xmlns:a16="http://schemas.microsoft.com/office/drawing/2014/main" id="{DC379ABF-F1F4-4219-A168-D99EED06D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9" name="Freeform 72">
                <a:extLst>
                  <a:ext uri="{FF2B5EF4-FFF2-40B4-BE49-F238E27FC236}">
                    <a16:creationId xmlns:a16="http://schemas.microsoft.com/office/drawing/2014/main" id="{38349640-33BB-4862-8E07-7120A61A9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772A1882-534B-4B7E-B940-9BE9B2B9FED0}"/>
                </a:ext>
              </a:extLst>
            </p:cNvPr>
            <p:cNvGrpSpPr/>
            <p:nvPr/>
          </p:nvGrpSpPr>
          <p:grpSpPr>
            <a:xfrm>
              <a:off x="7942104" y="5662159"/>
              <a:ext cx="389228" cy="1049448"/>
              <a:chOff x="7942104" y="5639995"/>
              <a:chExt cx="389228" cy="1049448"/>
            </a:xfrm>
          </p:grpSpPr>
          <p:sp>
            <p:nvSpPr>
              <p:cNvPr id="113" name="Rectangle 19">
                <a:extLst>
                  <a:ext uri="{FF2B5EF4-FFF2-40B4-BE49-F238E27FC236}">
                    <a16:creationId xmlns:a16="http://schemas.microsoft.com/office/drawing/2014/main" id="{4C75EF5A-9592-40EC-9EFC-E5B3D67ABD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513" y="6452360"/>
                <a:ext cx="72411" cy="237083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114" name="그룹 113">
                <a:extLst>
                  <a:ext uri="{FF2B5EF4-FFF2-40B4-BE49-F238E27FC236}">
                    <a16:creationId xmlns:a16="http://schemas.microsoft.com/office/drawing/2014/main" id="{7D9A8198-33BA-442C-B386-08CA252C34C1}"/>
                  </a:ext>
                </a:extLst>
              </p:cNvPr>
              <p:cNvGrpSpPr/>
              <p:nvPr/>
            </p:nvGrpSpPr>
            <p:grpSpPr>
              <a:xfrm>
                <a:off x="7942104" y="5639995"/>
                <a:ext cx="389228" cy="915369"/>
                <a:chOff x="7942104" y="5991114"/>
                <a:chExt cx="389228" cy="564250"/>
              </a:xfrm>
            </p:grpSpPr>
            <p:sp>
              <p:nvSpPr>
                <p:cNvPr id="115" name="Freeform 69">
                  <a:extLst>
                    <a:ext uri="{FF2B5EF4-FFF2-40B4-BE49-F238E27FC236}">
                      <a16:creationId xmlns:a16="http://schemas.microsoft.com/office/drawing/2014/main" id="{7B65E7CA-A0B2-4AC7-AE8C-B443380547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2104" y="5991114"/>
                  <a:ext cx="389228" cy="564250"/>
                </a:xfrm>
                <a:custGeom>
                  <a:avLst/>
                  <a:gdLst>
                    <a:gd name="T0" fmla="*/ 39 w 623"/>
                    <a:gd name="T1" fmla="*/ 674 h 903"/>
                    <a:gd name="T2" fmla="*/ 251 w 623"/>
                    <a:gd name="T3" fmla="*/ 58 h 903"/>
                    <a:gd name="T4" fmla="*/ 373 w 623"/>
                    <a:gd name="T5" fmla="*/ 58 h 903"/>
                    <a:gd name="T6" fmla="*/ 584 w 623"/>
                    <a:gd name="T7" fmla="*/ 674 h 903"/>
                    <a:gd name="T8" fmla="*/ 421 w 623"/>
                    <a:gd name="T9" fmla="*/ 903 h 903"/>
                    <a:gd name="T10" fmla="*/ 202 w 623"/>
                    <a:gd name="T11" fmla="*/ 903 h 903"/>
                    <a:gd name="T12" fmla="*/ 39 w 623"/>
                    <a:gd name="T13" fmla="*/ 674 h 9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903">
                      <a:moveTo>
                        <a:pt x="39" y="674"/>
                      </a:moveTo>
                      <a:lnTo>
                        <a:pt x="251" y="58"/>
                      </a:lnTo>
                      <a:cubicBezTo>
                        <a:pt x="271" y="0"/>
                        <a:pt x="353" y="0"/>
                        <a:pt x="373" y="58"/>
                      </a:cubicBezTo>
                      <a:lnTo>
                        <a:pt x="584" y="674"/>
                      </a:lnTo>
                      <a:cubicBezTo>
                        <a:pt x="623" y="786"/>
                        <a:pt x="540" y="903"/>
                        <a:pt x="421" y="903"/>
                      </a:cubicBezTo>
                      <a:lnTo>
                        <a:pt x="202" y="903"/>
                      </a:lnTo>
                      <a:cubicBezTo>
                        <a:pt x="84" y="903"/>
                        <a:pt x="0" y="786"/>
                        <a:pt x="39" y="6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16" name="Freeform 72">
                  <a:extLst>
                    <a:ext uri="{FF2B5EF4-FFF2-40B4-BE49-F238E27FC236}">
                      <a16:creationId xmlns:a16="http://schemas.microsoft.com/office/drawing/2014/main" id="{E2C6AFC1-5113-4664-AF44-DB592169D2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6718" y="6000257"/>
                  <a:ext cx="194614" cy="555107"/>
                </a:xfrm>
                <a:custGeom>
                  <a:avLst/>
                  <a:gdLst>
                    <a:gd name="T0" fmla="*/ 61 w 311"/>
                    <a:gd name="T1" fmla="*/ 44 h 889"/>
                    <a:gd name="T2" fmla="*/ 0 w 311"/>
                    <a:gd name="T3" fmla="*/ 0 h 889"/>
                    <a:gd name="T4" fmla="*/ 0 w 311"/>
                    <a:gd name="T5" fmla="*/ 889 h 889"/>
                    <a:gd name="T6" fmla="*/ 109 w 311"/>
                    <a:gd name="T7" fmla="*/ 889 h 889"/>
                    <a:gd name="T8" fmla="*/ 272 w 311"/>
                    <a:gd name="T9" fmla="*/ 660 h 889"/>
                    <a:gd name="T10" fmla="*/ 61 w 311"/>
                    <a:gd name="T11" fmla="*/ 44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1" h="889">
                      <a:moveTo>
                        <a:pt x="61" y="44"/>
                      </a:moveTo>
                      <a:cubicBezTo>
                        <a:pt x="51" y="15"/>
                        <a:pt x="25" y="0"/>
                        <a:pt x="0" y="0"/>
                      </a:cubicBezTo>
                      <a:lnTo>
                        <a:pt x="0" y="889"/>
                      </a:lnTo>
                      <a:lnTo>
                        <a:pt x="109" y="889"/>
                      </a:lnTo>
                      <a:cubicBezTo>
                        <a:pt x="228" y="889"/>
                        <a:pt x="311" y="772"/>
                        <a:pt x="272" y="660"/>
                      </a:cubicBezTo>
                      <a:lnTo>
                        <a:pt x="61" y="4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E8725D5B-F336-4BE1-A2D2-F23CD4478F35}"/>
                </a:ext>
              </a:extLst>
            </p:cNvPr>
            <p:cNvGrpSpPr/>
            <p:nvPr/>
          </p:nvGrpSpPr>
          <p:grpSpPr>
            <a:xfrm>
              <a:off x="8621293" y="6013278"/>
              <a:ext cx="389228" cy="698329"/>
              <a:chOff x="5102901" y="181128"/>
              <a:chExt cx="1880019" cy="3373017"/>
            </a:xfrm>
          </p:grpSpPr>
          <p:sp>
            <p:nvSpPr>
              <p:cNvPr id="110" name="Rectangle 19">
                <a:extLst>
                  <a:ext uri="{FF2B5EF4-FFF2-40B4-BE49-F238E27FC236}">
                    <a16:creationId xmlns:a16="http://schemas.microsoft.com/office/drawing/2014/main" id="{155CB741-57A5-49FA-A6CA-0EC7A9A533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1" name="Freeform 69">
                <a:extLst>
                  <a:ext uri="{FF2B5EF4-FFF2-40B4-BE49-F238E27FC236}">
                    <a16:creationId xmlns:a16="http://schemas.microsoft.com/office/drawing/2014/main" id="{035C20B9-4AD7-488F-87AB-A0694C137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2" name="Freeform 72">
                <a:extLst>
                  <a:ext uri="{FF2B5EF4-FFF2-40B4-BE49-F238E27FC236}">
                    <a16:creationId xmlns:a16="http://schemas.microsoft.com/office/drawing/2014/main" id="{EA8954E9-884B-4675-8C92-AC3071091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F487D743-E9B1-4006-B9CA-BD007EE8C414}"/>
                </a:ext>
              </a:extLst>
            </p:cNvPr>
            <p:cNvGrpSpPr/>
            <p:nvPr/>
          </p:nvGrpSpPr>
          <p:grpSpPr>
            <a:xfrm>
              <a:off x="10057375" y="6013278"/>
              <a:ext cx="389228" cy="698329"/>
              <a:chOff x="5102901" y="181128"/>
              <a:chExt cx="1880019" cy="3373017"/>
            </a:xfrm>
          </p:grpSpPr>
          <p:sp>
            <p:nvSpPr>
              <p:cNvPr id="107" name="Rectangle 19">
                <a:extLst>
                  <a:ext uri="{FF2B5EF4-FFF2-40B4-BE49-F238E27FC236}">
                    <a16:creationId xmlns:a16="http://schemas.microsoft.com/office/drawing/2014/main" id="{66461D00-1FAB-4569-A25A-BDF683BF5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8" name="Freeform 69">
                <a:extLst>
                  <a:ext uri="{FF2B5EF4-FFF2-40B4-BE49-F238E27FC236}">
                    <a16:creationId xmlns:a16="http://schemas.microsoft.com/office/drawing/2014/main" id="{D3DD5568-BC10-4936-9296-FA4634D99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9" name="Freeform 72">
                <a:extLst>
                  <a:ext uri="{FF2B5EF4-FFF2-40B4-BE49-F238E27FC236}">
                    <a16:creationId xmlns:a16="http://schemas.microsoft.com/office/drawing/2014/main" id="{90B86B9A-16CE-43E5-A197-F9F825DE19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9B358750-D242-454E-8929-16ECDCCFB908}"/>
                </a:ext>
              </a:extLst>
            </p:cNvPr>
            <p:cNvGrpSpPr/>
            <p:nvPr/>
          </p:nvGrpSpPr>
          <p:grpSpPr>
            <a:xfrm>
              <a:off x="8938110" y="5662159"/>
              <a:ext cx="389228" cy="1049448"/>
              <a:chOff x="7942104" y="5639995"/>
              <a:chExt cx="389228" cy="1049448"/>
            </a:xfrm>
          </p:grpSpPr>
          <p:sp>
            <p:nvSpPr>
              <p:cNvPr id="103" name="Rectangle 19">
                <a:extLst>
                  <a:ext uri="{FF2B5EF4-FFF2-40B4-BE49-F238E27FC236}">
                    <a16:creationId xmlns:a16="http://schemas.microsoft.com/office/drawing/2014/main" id="{1E055A96-50E5-43E8-99CD-E538D75E5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513" y="6452360"/>
                <a:ext cx="72411" cy="237083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104" name="그룹 103">
                <a:extLst>
                  <a:ext uri="{FF2B5EF4-FFF2-40B4-BE49-F238E27FC236}">
                    <a16:creationId xmlns:a16="http://schemas.microsoft.com/office/drawing/2014/main" id="{12721AD9-609B-4034-AF94-478516C104DF}"/>
                  </a:ext>
                </a:extLst>
              </p:cNvPr>
              <p:cNvGrpSpPr/>
              <p:nvPr/>
            </p:nvGrpSpPr>
            <p:grpSpPr>
              <a:xfrm>
                <a:off x="7942104" y="5639995"/>
                <a:ext cx="389228" cy="915369"/>
                <a:chOff x="7942104" y="5991114"/>
                <a:chExt cx="389228" cy="564250"/>
              </a:xfrm>
            </p:grpSpPr>
            <p:sp>
              <p:nvSpPr>
                <p:cNvPr id="105" name="Freeform 69">
                  <a:extLst>
                    <a:ext uri="{FF2B5EF4-FFF2-40B4-BE49-F238E27FC236}">
                      <a16:creationId xmlns:a16="http://schemas.microsoft.com/office/drawing/2014/main" id="{B0486B47-C3C7-4841-AB9D-86C58B092D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2104" y="5991114"/>
                  <a:ext cx="389228" cy="564250"/>
                </a:xfrm>
                <a:custGeom>
                  <a:avLst/>
                  <a:gdLst>
                    <a:gd name="T0" fmla="*/ 39 w 623"/>
                    <a:gd name="T1" fmla="*/ 674 h 903"/>
                    <a:gd name="T2" fmla="*/ 251 w 623"/>
                    <a:gd name="T3" fmla="*/ 58 h 903"/>
                    <a:gd name="T4" fmla="*/ 373 w 623"/>
                    <a:gd name="T5" fmla="*/ 58 h 903"/>
                    <a:gd name="T6" fmla="*/ 584 w 623"/>
                    <a:gd name="T7" fmla="*/ 674 h 903"/>
                    <a:gd name="T8" fmla="*/ 421 w 623"/>
                    <a:gd name="T9" fmla="*/ 903 h 903"/>
                    <a:gd name="T10" fmla="*/ 202 w 623"/>
                    <a:gd name="T11" fmla="*/ 903 h 903"/>
                    <a:gd name="T12" fmla="*/ 39 w 623"/>
                    <a:gd name="T13" fmla="*/ 674 h 9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903">
                      <a:moveTo>
                        <a:pt x="39" y="674"/>
                      </a:moveTo>
                      <a:lnTo>
                        <a:pt x="251" y="58"/>
                      </a:lnTo>
                      <a:cubicBezTo>
                        <a:pt x="271" y="0"/>
                        <a:pt x="353" y="0"/>
                        <a:pt x="373" y="58"/>
                      </a:cubicBezTo>
                      <a:lnTo>
                        <a:pt x="584" y="674"/>
                      </a:lnTo>
                      <a:cubicBezTo>
                        <a:pt x="623" y="786"/>
                        <a:pt x="540" y="903"/>
                        <a:pt x="421" y="903"/>
                      </a:cubicBezTo>
                      <a:lnTo>
                        <a:pt x="202" y="903"/>
                      </a:lnTo>
                      <a:cubicBezTo>
                        <a:pt x="84" y="903"/>
                        <a:pt x="0" y="786"/>
                        <a:pt x="39" y="6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06" name="Freeform 72">
                  <a:extLst>
                    <a:ext uri="{FF2B5EF4-FFF2-40B4-BE49-F238E27FC236}">
                      <a16:creationId xmlns:a16="http://schemas.microsoft.com/office/drawing/2014/main" id="{0347DFF2-ADF5-49B0-83BB-9747916B04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6718" y="6000257"/>
                  <a:ext cx="194614" cy="555107"/>
                </a:xfrm>
                <a:custGeom>
                  <a:avLst/>
                  <a:gdLst>
                    <a:gd name="T0" fmla="*/ 61 w 311"/>
                    <a:gd name="T1" fmla="*/ 44 h 889"/>
                    <a:gd name="T2" fmla="*/ 0 w 311"/>
                    <a:gd name="T3" fmla="*/ 0 h 889"/>
                    <a:gd name="T4" fmla="*/ 0 w 311"/>
                    <a:gd name="T5" fmla="*/ 889 h 889"/>
                    <a:gd name="T6" fmla="*/ 109 w 311"/>
                    <a:gd name="T7" fmla="*/ 889 h 889"/>
                    <a:gd name="T8" fmla="*/ 272 w 311"/>
                    <a:gd name="T9" fmla="*/ 660 h 889"/>
                    <a:gd name="T10" fmla="*/ 61 w 311"/>
                    <a:gd name="T11" fmla="*/ 44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1" h="889">
                      <a:moveTo>
                        <a:pt x="61" y="44"/>
                      </a:moveTo>
                      <a:cubicBezTo>
                        <a:pt x="51" y="15"/>
                        <a:pt x="25" y="0"/>
                        <a:pt x="0" y="0"/>
                      </a:cubicBezTo>
                      <a:lnTo>
                        <a:pt x="0" y="889"/>
                      </a:lnTo>
                      <a:lnTo>
                        <a:pt x="109" y="889"/>
                      </a:lnTo>
                      <a:cubicBezTo>
                        <a:pt x="228" y="889"/>
                        <a:pt x="311" y="772"/>
                        <a:pt x="272" y="660"/>
                      </a:cubicBezTo>
                      <a:lnTo>
                        <a:pt x="61" y="4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5D09BEE6-4A9E-4D4A-A464-03BDA4EFF5A0}"/>
                </a:ext>
              </a:extLst>
            </p:cNvPr>
            <p:cNvGrpSpPr/>
            <p:nvPr/>
          </p:nvGrpSpPr>
          <p:grpSpPr>
            <a:xfrm>
              <a:off x="11273139" y="6013278"/>
              <a:ext cx="389228" cy="698329"/>
              <a:chOff x="5102901" y="181128"/>
              <a:chExt cx="1880019" cy="3373017"/>
            </a:xfrm>
          </p:grpSpPr>
          <p:sp>
            <p:nvSpPr>
              <p:cNvPr id="100" name="Rectangle 19">
                <a:extLst>
                  <a:ext uri="{FF2B5EF4-FFF2-40B4-BE49-F238E27FC236}">
                    <a16:creationId xmlns:a16="http://schemas.microsoft.com/office/drawing/2014/main" id="{0EA2AEDE-A47F-478C-B1DC-E84D2EBB71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1" name="Freeform 69">
                <a:extLst>
                  <a:ext uri="{FF2B5EF4-FFF2-40B4-BE49-F238E27FC236}">
                    <a16:creationId xmlns:a16="http://schemas.microsoft.com/office/drawing/2014/main" id="{6BB35DB0-4CA3-4F92-94D2-9615F516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2" name="Freeform 72">
                <a:extLst>
                  <a:ext uri="{FF2B5EF4-FFF2-40B4-BE49-F238E27FC236}">
                    <a16:creationId xmlns:a16="http://schemas.microsoft.com/office/drawing/2014/main" id="{10B0FBFD-EE0E-4EE7-A4D2-E5D35FA12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C554CD51-C5EB-47A4-BAFA-BB6AE86772E7}"/>
                </a:ext>
              </a:extLst>
            </p:cNvPr>
            <p:cNvGrpSpPr/>
            <p:nvPr/>
          </p:nvGrpSpPr>
          <p:grpSpPr>
            <a:xfrm>
              <a:off x="10965392" y="5662159"/>
              <a:ext cx="389228" cy="1049448"/>
              <a:chOff x="7942104" y="5639995"/>
              <a:chExt cx="389228" cy="1049448"/>
            </a:xfrm>
          </p:grpSpPr>
          <p:sp>
            <p:nvSpPr>
              <p:cNvPr id="96" name="Rectangle 19">
                <a:extLst>
                  <a:ext uri="{FF2B5EF4-FFF2-40B4-BE49-F238E27FC236}">
                    <a16:creationId xmlns:a16="http://schemas.microsoft.com/office/drawing/2014/main" id="{9CEE4E93-13C6-4135-8E5B-AA33CA575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513" y="6452360"/>
                <a:ext cx="72411" cy="237083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97" name="그룹 96">
                <a:extLst>
                  <a:ext uri="{FF2B5EF4-FFF2-40B4-BE49-F238E27FC236}">
                    <a16:creationId xmlns:a16="http://schemas.microsoft.com/office/drawing/2014/main" id="{9D6CED09-2431-480D-97A4-EFD6D37072A5}"/>
                  </a:ext>
                </a:extLst>
              </p:cNvPr>
              <p:cNvGrpSpPr/>
              <p:nvPr/>
            </p:nvGrpSpPr>
            <p:grpSpPr>
              <a:xfrm>
                <a:off x="7942104" y="5639995"/>
                <a:ext cx="389228" cy="915369"/>
                <a:chOff x="7942104" y="5991114"/>
                <a:chExt cx="389228" cy="564250"/>
              </a:xfrm>
            </p:grpSpPr>
            <p:sp>
              <p:nvSpPr>
                <p:cNvPr id="98" name="Freeform 69">
                  <a:extLst>
                    <a:ext uri="{FF2B5EF4-FFF2-40B4-BE49-F238E27FC236}">
                      <a16:creationId xmlns:a16="http://schemas.microsoft.com/office/drawing/2014/main" id="{B80543CC-5109-4338-ACF2-19BC40F804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2104" y="5991114"/>
                  <a:ext cx="389228" cy="564250"/>
                </a:xfrm>
                <a:custGeom>
                  <a:avLst/>
                  <a:gdLst>
                    <a:gd name="T0" fmla="*/ 39 w 623"/>
                    <a:gd name="T1" fmla="*/ 674 h 903"/>
                    <a:gd name="T2" fmla="*/ 251 w 623"/>
                    <a:gd name="T3" fmla="*/ 58 h 903"/>
                    <a:gd name="T4" fmla="*/ 373 w 623"/>
                    <a:gd name="T5" fmla="*/ 58 h 903"/>
                    <a:gd name="T6" fmla="*/ 584 w 623"/>
                    <a:gd name="T7" fmla="*/ 674 h 903"/>
                    <a:gd name="T8" fmla="*/ 421 w 623"/>
                    <a:gd name="T9" fmla="*/ 903 h 903"/>
                    <a:gd name="T10" fmla="*/ 202 w 623"/>
                    <a:gd name="T11" fmla="*/ 903 h 903"/>
                    <a:gd name="T12" fmla="*/ 39 w 623"/>
                    <a:gd name="T13" fmla="*/ 674 h 9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903">
                      <a:moveTo>
                        <a:pt x="39" y="674"/>
                      </a:moveTo>
                      <a:lnTo>
                        <a:pt x="251" y="58"/>
                      </a:lnTo>
                      <a:cubicBezTo>
                        <a:pt x="271" y="0"/>
                        <a:pt x="353" y="0"/>
                        <a:pt x="373" y="58"/>
                      </a:cubicBezTo>
                      <a:lnTo>
                        <a:pt x="584" y="674"/>
                      </a:lnTo>
                      <a:cubicBezTo>
                        <a:pt x="623" y="786"/>
                        <a:pt x="540" y="903"/>
                        <a:pt x="421" y="903"/>
                      </a:cubicBezTo>
                      <a:lnTo>
                        <a:pt x="202" y="903"/>
                      </a:lnTo>
                      <a:cubicBezTo>
                        <a:pt x="84" y="903"/>
                        <a:pt x="0" y="786"/>
                        <a:pt x="39" y="6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99" name="Freeform 72">
                  <a:extLst>
                    <a:ext uri="{FF2B5EF4-FFF2-40B4-BE49-F238E27FC236}">
                      <a16:creationId xmlns:a16="http://schemas.microsoft.com/office/drawing/2014/main" id="{63053CB1-6022-4C05-827E-FA05FABA2B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6718" y="6000257"/>
                  <a:ext cx="194614" cy="555107"/>
                </a:xfrm>
                <a:custGeom>
                  <a:avLst/>
                  <a:gdLst>
                    <a:gd name="T0" fmla="*/ 61 w 311"/>
                    <a:gd name="T1" fmla="*/ 44 h 889"/>
                    <a:gd name="T2" fmla="*/ 0 w 311"/>
                    <a:gd name="T3" fmla="*/ 0 h 889"/>
                    <a:gd name="T4" fmla="*/ 0 w 311"/>
                    <a:gd name="T5" fmla="*/ 889 h 889"/>
                    <a:gd name="T6" fmla="*/ 109 w 311"/>
                    <a:gd name="T7" fmla="*/ 889 h 889"/>
                    <a:gd name="T8" fmla="*/ 272 w 311"/>
                    <a:gd name="T9" fmla="*/ 660 h 889"/>
                    <a:gd name="T10" fmla="*/ 61 w 311"/>
                    <a:gd name="T11" fmla="*/ 44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1" h="889">
                      <a:moveTo>
                        <a:pt x="61" y="44"/>
                      </a:moveTo>
                      <a:cubicBezTo>
                        <a:pt x="51" y="15"/>
                        <a:pt x="25" y="0"/>
                        <a:pt x="0" y="0"/>
                      </a:cubicBezTo>
                      <a:lnTo>
                        <a:pt x="0" y="889"/>
                      </a:lnTo>
                      <a:lnTo>
                        <a:pt x="109" y="889"/>
                      </a:lnTo>
                      <a:cubicBezTo>
                        <a:pt x="228" y="889"/>
                        <a:pt x="311" y="772"/>
                        <a:pt x="272" y="660"/>
                      </a:cubicBezTo>
                      <a:lnTo>
                        <a:pt x="61" y="4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22" name="그룹 49">
            <a:extLst>
              <a:ext uri="{FF2B5EF4-FFF2-40B4-BE49-F238E27FC236}">
                <a16:creationId xmlns:a16="http://schemas.microsoft.com/office/drawing/2014/main" id="{78F7C3A0-53A4-401B-831C-8D5A9CD99983}"/>
              </a:ext>
            </a:extLst>
          </p:cNvPr>
          <p:cNvGrpSpPr/>
          <p:nvPr/>
        </p:nvGrpSpPr>
        <p:grpSpPr>
          <a:xfrm rot="10800000" flipH="1" flipV="1">
            <a:off x="8430047" y="1406829"/>
            <a:ext cx="3125862" cy="1319503"/>
            <a:chOff x="1682410" y="2217892"/>
            <a:chExt cx="2019261" cy="852379"/>
          </a:xfrm>
        </p:grpSpPr>
        <p:grpSp>
          <p:nvGrpSpPr>
            <p:cNvPr id="123" name="그룹 50">
              <a:extLst>
                <a:ext uri="{FF2B5EF4-FFF2-40B4-BE49-F238E27FC236}">
                  <a16:creationId xmlns:a16="http://schemas.microsoft.com/office/drawing/2014/main" id="{3F5DF407-E9FC-4486-93DE-6B2CEF60B68D}"/>
                </a:ext>
              </a:extLst>
            </p:cNvPr>
            <p:cNvGrpSpPr/>
            <p:nvPr/>
          </p:nvGrpSpPr>
          <p:grpSpPr>
            <a:xfrm>
              <a:off x="1774163" y="2217892"/>
              <a:ext cx="1927508" cy="852379"/>
              <a:chOff x="1774162" y="2217893"/>
              <a:chExt cx="1927509" cy="852378"/>
            </a:xfrm>
            <a:solidFill>
              <a:schemeClr val="bg1"/>
            </a:solidFill>
          </p:grpSpPr>
          <p:sp>
            <p:nvSpPr>
              <p:cNvPr id="125" name="Freeform 18">
                <a:extLst>
                  <a:ext uri="{FF2B5EF4-FFF2-40B4-BE49-F238E27FC236}">
                    <a16:creationId xmlns:a16="http://schemas.microsoft.com/office/drawing/2014/main" id="{F8752E94-F4A5-41D0-A90C-EA93FD890C6C}"/>
                  </a:ext>
                </a:extLst>
              </p:cNvPr>
              <p:cNvSpPr/>
              <p:nvPr/>
            </p:nvSpPr>
            <p:spPr>
              <a:xfrm flipH="1">
                <a:off x="1774162" y="2350716"/>
                <a:ext cx="1600826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6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Freeform 19">
                <a:extLst>
                  <a:ext uri="{FF2B5EF4-FFF2-40B4-BE49-F238E27FC236}">
                    <a16:creationId xmlns:a16="http://schemas.microsoft.com/office/drawing/2014/main" id="{16A3467E-0DF3-4791-8D04-1E633DF39EF5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6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4" name="직사각형 51">
              <a:extLst>
                <a:ext uri="{FF2B5EF4-FFF2-40B4-BE49-F238E27FC236}">
                  <a16:creationId xmlns:a16="http://schemas.microsoft.com/office/drawing/2014/main" id="{4D62C063-B755-462D-8730-539AEB7494AF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89">
            <a:extLst>
              <a:ext uri="{FF2B5EF4-FFF2-40B4-BE49-F238E27FC236}">
                <a16:creationId xmlns:a16="http://schemas.microsoft.com/office/drawing/2014/main" id="{E1105299-E764-4C85-AB7D-0F9A5356E3D9}"/>
              </a:ext>
            </a:extLst>
          </p:cNvPr>
          <p:cNvGrpSpPr/>
          <p:nvPr/>
        </p:nvGrpSpPr>
        <p:grpSpPr>
          <a:xfrm>
            <a:off x="6563376" y="3635346"/>
            <a:ext cx="2541135" cy="2541135"/>
            <a:chOff x="9358112" y="2792785"/>
            <a:chExt cx="2371378" cy="2371378"/>
          </a:xfrm>
        </p:grpSpPr>
        <p:grpSp>
          <p:nvGrpSpPr>
            <p:cNvPr id="143" name="Group 45">
              <a:extLst>
                <a:ext uri="{FF2B5EF4-FFF2-40B4-BE49-F238E27FC236}">
                  <a16:creationId xmlns:a16="http://schemas.microsoft.com/office/drawing/2014/main" id="{D8864221-B050-4C7D-811F-939BE6D5292A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145" name="Oval 46">
                <a:extLst>
                  <a:ext uri="{FF2B5EF4-FFF2-40B4-BE49-F238E27FC236}">
                    <a16:creationId xmlns:a16="http://schemas.microsoft.com/office/drawing/2014/main" id="{7E6DF907-4349-4F26-A4CD-6938DDEB559F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2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6" name="Oval 47">
                <a:extLst>
                  <a:ext uri="{FF2B5EF4-FFF2-40B4-BE49-F238E27FC236}">
                    <a16:creationId xmlns:a16="http://schemas.microsoft.com/office/drawing/2014/main" id="{EA5C8EA2-CC35-4DE9-A4D2-EF4B67CF57F4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2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7" name="Oval 48">
                <a:extLst>
                  <a:ext uri="{FF2B5EF4-FFF2-40B4-BE49-F238E27FC236}">
                    <a16:creationId xmlns:a16="http://schemas.microsoft.com/office/drawing/2014/main" id="{420048F2-64A7-48D8-96F3-774F5BB000B4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2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44" name="Oval 88">
              <a:extLst>
                <a:ext uri="{FF2B5EF4-FFF2-40B4-BE49-F238E27FC236}">
                  <a16:creationId xmlns:a16="http://schemas.microsoft.com/office/drawing/2014/main" id="{E5A92B0C-2BC0-4653-9C1D-EA7FF08AEFAA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aphic 9">
            <a:extLst>
              <a:ext uri="{FF2B5EF4-FFF2-40B4-BE49-F238E27FC236}">
                <a16:creationId xmlns:a16="http://schemas.microsoft.com/office/drawing/2014/main" id="{5309F238-9B1B-4C89-9EC4-0869457465D8}"/>
              </a:ext>
            </a:extLst>
          </p:cNvPr>
          <p:cNvGrpSpPr/>
          <p:nvPr/>
        </p:nvGrpSpPr>
        <p:grpSpPr>
          <a:xfrm>
            <a:off x="4804218" y="1453804"/>
            <a:ext cx="2723488" cy="1523987"/>
            <a:chOff x="-24359" y="3903"/>
            <a:chExt cx="12241926" cy="6850236"/>
          </a:xfrm>
        </p:grpSpPr>
        <p:grpSp>
          <p:nvGrpSpPr>
            <p:cNvPr id="149" name="Graphic 9">
              <a:extLst>
                <a:ext uri="{FF2B5EF4-FFF2-40B4-BE49-F238E27FC236}">
                  <a16:creationId xmlns:a16="http://schemas.microsoft.com/office/drawing/2014/main" id="{6D4B9CB1-12F4-4044-A330-400EFC1C4804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157" name="Freeform: Shape 153">
                <a:extLst>
                  <a:ext uri="{FF2B5EF4-FFF2-40B4-BE49-F238E27FC236}">
                    <a16:creationId xmlns:a16="http://schemas.microsoft.com/office/drawing/2014/main" id="{AB6CFB73-F259-4560-955F-46B2CC5D64C7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4">
                <a:extLst>
                  <a:ext uri="{FF2B5EF4-FFF2-40B4-BE49-F238E27FC236}">
                    <a16:creationId xmlns:a16="http://schemas.microsoft.com/office/drawing/2014/main" id="{C390D6C2-B99A-4259-8AE9-BC97827179B4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5">
                <a:extLst>
                  <a:ext uri="{FF2B5EF4-FFF2-40B4-BE49-F238E27FC236}">
                    <a16:creationId xmlns:a16="http://schemas.microsoft.com/office/drawing/2014/main" id="{67AF54C8-B7F7-4D7D-9911-7FF3EC8635C7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6">
                <a:extLst>
                  <a:ext uri="{FF2B5EF4-FFF2-40B4-BE49-F238E27FC236}">
                    <a16:creationId xmlns:a16="http://schemas.microsoft.com/office/drawing/2014/main" id="{3A507340-84AA-44F2-B501-8B0E1AF27A14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57">
                <a:extLst>
                  <a:ext uri="{FF2B5EF4-FFF2-40B4-BE49-F238E27FC236}">
                    <a16:creationId xmlns:a16="http://schemas.microsoft.com/office/drawing/2014/main" id="{142ED874-6AB6-4698-A61F-2850A78ACE38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58">
                <a:extLst>
                  <a:ext uri="{FF2B5EF4-FFF2-40B4-BE49-F238E27FC236}">
                    <a16:creationId xmlns:a16="http://schemas.microsoft.com/office/drawing/2014/main" id="{6D7998A3-0443-435B-B2E8-A993E62DCC69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59">
                <a:extLst>
                  <a:ext uri="{FF2B5EF4-FFF2-40B4-BE49-F238E27FC236}">
                    <a16:creationId xmlns:a16="http://schemas.microsoft.com/office/drawing/2014/main" id="{9C1D6C75-7222-4482-BC2B-3D89A5F88B05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0">
                <a:extLst>
                  <a:ext uri="{FF2B5EF4-FFF2-40B4-BE49-F238E27FC236}">
                    <a16:creationId xmlns:a16="http://schemas.microsoft.com/office/drawing/2014/main" id="{FE6353DC-B966-4478-B2BF-EA1054ECEAE1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0" name="Freeform: Shape 146">
              <a:extLst>
                <a:ext uri="{FF2B5EF4-FFF2-40B4-BE49-F238E27FC236}">
                  <a16:creationId xmlns:a16="http://schemas.microsoft.com/office/drawing/2014/main" id="{426C7641-9D35-4E22-914B-E6438220A8F1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1" name="Graphic 9">
              <a:extLst>
                <a:ext uri="{FF2B5EF4-FFF2-40B4-BE49-F238E27FC236}">
                  <a16:creationId xmlns:a16="http://schemas.microsoft.com/office/drawing/2014/main" id="{DB4ACC49-9B45-4CEB-8D5F-E1D7C308675C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153" name="Freeform: Shape 149">
                <a:extLst>
                  <a:ext uri="{FF2B5EF4-FFF2-40B4-BE49-F238E27FC236}">
                    <a16:creationId xmlns:a16="http://schemas.microsoft.com/office/drawing/2014/main" id="{58299AB3-1A46-4AED-B2B3-50A272376031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0">
                <a:extLst>
                  <a:ext uri="{FF2B5EF4-FFF2-40B4-BE49-F238E27FC236}">
                    <a16:creationId xmlns:a16="http://schemas.microsoft.com/office/drawing/2014/main" id="{21272AF7-79A2-462E-83EB-E5897D19C390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1">
                <a:extLst>
                  <a:ext uri="{FF2B5EF4-FFF2-40B4-BE49-F238E27FC236}">
                    <a16:creationId xmlns:a16="http://schemas.microsoft.com/office/drawing/2014/main" id="{F5365834-7B29-4E05-95DF-BDA1F516CA28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2">
                <a:extLst>
                  <a:ext uri="{FF2B5EF4-FFF2-40B4-BE49-F238E27FC236}">
                    <a16:creationId xmlns:a16="http://schemas.microsoft.com/office/drawing/2014/main" id="{42F31AA6-B375-4CE8-AD1E-3FB1FBF06890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2" name="Freeform: Shape 148">
              <a:extLst>
                <a:ext uri="{FF2B5EF4-FFF2-40B4-BE49-F238E27FC236}">
                  <a16:creationId xmlns:a16="http://schemas.microsoft.com/office/drawing/2014/main" id="{49271EC7-78AC-4C7F-9287-B148A7531191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5" name="Group 13">
            <a:extLst>
              <a:ext uri="{FF2B5EF4-FFF2-40B4-BE49-F238E27FC236}">
                <a16:creationId xmlns:a16="http://schemas.microsoft.com/office/drawing/2014/main" id="{416AB367-93C6-402E-843F-6E4BD44B5EA7}"/>
              </a:ext>
            </a:extLst>
          </p:cNvPr>
          <p:cNvGrpSpPr/>
          <p:nvPr/>
        </p:nvGrpSpPr>
        <p:grpSpPr>
          <a:xfrm>
            <a:off x="3227087" y="1364139"/>
            <a:ext cx="1157782" cy="1997157"/>
            <a:chOff x="10432357" y="212669"/>
            <a:chExt cx="612578" cy="1056688"/>
          </a:xfrm>
        </p:grpSpPr>
        <p:sp>
          <p:nvSpPr>
            <p:cNvPr id="166" name="Freeform: Shape 14">
              <a:extLst>
                <a:ext uri="{FF2B5EF4-FFF2-40B4-BE49-F238E27FC236}">
                  <a16:creationId xmlns:a16="http://schemas.microsoft.com/office/drawing/2014/main" id="{DCAD4B32-E9B5-4309-B7EF-ECD8418982FB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5">
              <a:extLst>
                <a:ext uri="{FF2B5EF4-FFF2-40B4-BE49-F238E27FC236}">
                  <a16:creationId xmlns:a16="http://schemas.microsoft.com/office/drawing/2014/main" id="{9ED61284-9F35-43E1-99FC-53BB061DAD92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">
              <a:extLst>
                <a:ext uri="{FF2B5EF4-FFF2-40B4-BE49-F238E27FC236}">
                  <a16:creationId xmlns:a16="http://schemas.microsoft.com/office/drawing/2014/main" id="{07BA9A9D-7085-4029-8C82-CAB00C1D18CF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7">
              <a:extLst>
                <a:ext uri="{FF2B5EF4-FFF2-40B4-BE49-F238E27FC236}">
                  <a16:creationId xmlns:a16="http://schemas.microsoft.com/office/drawing/2014/main" id="{F8D545B7-0C7A-47EE-B077-5B41DD4E1FDB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8">
              <a:extLst>
                <a:ext uri="{FF2B5EF4-FFF2-40B4-BE49-F238E27FC236}">
                  <a16:creationId xmlns:a16="http://schemas.microsoft.com/office/drawing/2014/main" id="{6ECA5D88-41C9-479F-BFE6-11A0FDDBA047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9">
              <a:extLst>
                <a:ext uri="{FF2B5EF4-FFF2-40B4-BE49-F238E27FC236}">
                  <a16:creationId xmlns:a16="http://schemas.microsoft.com/office/drawing/2014/main" id="{D95A90AE-E25D-4206-AC6D-44E135C98A72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20">
              <a:extLst>
                <a:ext uri="{FF2B5EF4-FFF2-40B4-BE49-F238E27FC236}">
                  <a16:creationId xmlns:a16="http://schemas.microsoft.com/office/drawing/2014/main" id="{8C25DC28-181A-4AE9-B05D-B15C26187EFA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21">
              <a:extLst>
                <a:ext uri="{FF2B5EF4-FFF2-40B4-BE49-F238E27FC236}">
                  <a16:creationId xmlns:a16="http://schemas.microsoft.com/office/drawing/2014/main" id="{BE891040-67CC-4DE1-B645-6E4D811318A5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C0C82D1F-F447-4510-9203-4E83A69D3FE4}"/>
              </a:ext>
            </a:extLst>
          </p:cNvPr>
          <p:cNvGrpSpPr/>
          <p:nvPr/>
        </p:nvGrpSpPr>
        <p:grpSpPr>
          <a:xfrm>
            <a:off x="1017629" y="1141097"/>
            <a:ext cx="1978570" cy="2226991"/>
            <a:chOff x="5227461" y="3009499"/>
            <a:chExt cx="1747053" cy="1966406"/>
          </a:xfrm>
        </p:grpSpPr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74743445-D0D2-424E-BB17-C07AA9443E1B}"/>
                </a:ext>
              </a:extLst>
            </p:cNvPr>
            <p:cNvSpPr/>
            <p:nvPr/>
          </p:nvSpPr>
          <p:spPr>
            <a:xfrm rot="21505076" flipH="1">
              <a:off x="5227461" y="3009499"/>
              <a:ext cx="1747053" cy="1966406"/>
            </a:xfrm>
            <a:custGeom>
              <a:avLst/>
              <a:gdLst>
                <a:gd name="connsiteX0" fmla="*/ 673235 w 1747053"/>
                <a:gd name="connsiteY0" fmla="*/ 1838142 h 1966406"/>
                <a:gd name="connsiteX1" fmla="*/ 897129 w 1747053"/>
                <a:gd name="connsiteY1" fmla="*/ 1966404 h 1966406"/>
                <a:gd name="connsiteX2" fmla="*/ 1119966 w 1747053"/>
                <a:gd name="connsiteY2" fmla="*/ 1836313 h 1966406"/>
                <a:gd name="connsiteX3" fmla="*/ 657600 w 1747053"/>
                <a:gd name="connsiteY3" fmla="*/ 1698763 h 1966406"/>
                <a:gd name="connsiteX4" fmla="*/ 617775 w 1747053"/>
                <a:gd name="connsiteY4" fmla="*/ 1738588 h 1966406"/>
                <a:gd name="connsiteX5" fmla="*/ 617775 w 1747053"/>
                <a:gd name="connsiteY5" fmla="*/ 1756166 h 1966406"/>
                <a:gd name="connsiteX6" fmla="*/ 657600 w 1747053"/>
                <a:gd name="connsiteY6" fmla="*/ 1795991 h 1966406"/>
                <a:gd name="connsiteX7" fmla="*/ 1122368 w 1747053"/>
                <a:gd name="connsiteY7" fmla="*/ 1795991 h 1966406"/>
                <a:gd name="connsiteX8" fmla="*/ 1162194 w 1747053"/>
                <a:gd name="connsiteY8" fmla="*/ 1756165 h 1966406"/>
                <a:gd name="connsiteX9" fmla="*/ 1162194 w 1747053"/>
                <a:gd name="connsiteY9" fmla="*/ 1738588 h 1966406"/>
                <a:gd name="connsiteX10" fmla="*/ 1122369 w 1747053"/>
                <a:gd name="connsiteY10" fmla="*/ 1698763 h 1966406"/>
                <a:gd name="connsiteX11" fmla="*/ 638157 w 1747053"/>
                <a:gd name="connsiteY11" fmla="*/ 1567171 h 1966406"/>
                <a:gd name="connsiteX12" fmla="*/ 598332 w 1747053"/>
                <a:gd name="connsiteY12" fmla="*/ 1606996 h 1966406"/>
                <a:gd name="connsiteX13" fmla="*/ 598332 w 1747053"/>
                <a:gd name="connsiteY13" fmla="*/ 1624575 h 1966406"/>
                <a:gd name="connsiteX14" fmla="*/ 638157 w 1747053"/>
                <a:gd name="connsiteY14" fmla="*/ 1664400 h 1966406"/>
                <a:gd name="connsiteX15" fmla="*/ 1141813 w 1747053"/>
                <a:gd name="connsiteY15" fmla="*/ 1664400 h 1966406"/>
                <a:gd name="connsiteX16" fmla="*/ 1181636 w 1747053"/>
                <a:gd name="connsiteY16" fmla="*/ 1624575 h 1966406"/>
                <a:gd name="connsiteX17" fmla="*/ 1181637 w 1747053"/>
                <a:gd name="connsiteY17" fmla="*/ 1606996 h 1966406"/>
                <a:gd name="connsiteX18" fmla="*/ 1141813 w 1747053"/>
                <a:gd name="connsiteY18" fmla="*/ 1567171 h 1966406"/>
                <a:gd name="connsiteX19" fmla="*/ 1747053 w 1747053"/>
                <a:gd name="connsiteY19" fmla="*/ 641172 h 1966406"/>
                <a:gd name="connsiteX20" fmla="*/ 1553796 w 1747053"/>
                <a:gd name="connsiteY20" fmla="*/ 668228 h 1966406"/>
                <a:gd name="connsiteX21" fmla="*/ 1553796 w 1747053"/>
                <a:gd name="connsiteY21" fmla="*/ 749396 h 1966406"/>
                <a:gd name="connsiteX22" fmla="*/ 1747053 w 1747053"/>
                <a:gd name="connsiteY22" fmla="*/ 776452 h 1966406"/>
                <a:gd name="connsiteX23" fmla="*/ 0 w 1747053"/>
                <a:gd name="connsiteY23" fmla="*/ 641172 h 1966406"/>
                <a:gd name="connsiteX24" fmla="*/ 0 w 1747053"/>
                <a:gd name="connsiteY24" fmla="*/ 776452 h 1966406"/>
                <a:gd name="connsiteX25" fmla="*/ 193258 w 1747053"/>
                <a:gd name="connsiteY25" fmla="*/ 749396 h 1966406"/>
                <a:gd name="connsiteX26" fmla="*/ 193258 w 1747053"/>
                <a:gd name="connsiteY26" fmla="*/ 668228 h 1966406"/>
                <a:gd name="connsiteX27" fmla="*/ 886255 w 1747053"/>
                <a:gd name="connsiteY27" fmla="*/ 368721 h 1966406"/>
                <a:gd name="connsiteX28" fmla="*/ 886255 w 1747053"/>
                <a:gd name="connsiteY28" fmla="*/ 368838 h 1966406"/>
                <a:gd name="connsiteX29" fmla="*/ 887534 w 1747053"/>
                <a:gd name="connsiteY29" fmla="*/ 368740 h 1966406"/>
                <a:gd name="connsiteX30" fmla="*/ 888812 w 1747053"/>
                <a:gd name="connsiteY30" fmla="*/ 368838 h 1966406"/>
                <a:gd name="connsiteX31" fmla="*/ 888812 w 1747053"/>
                <a:gd name="connsiteY31" fmla="*/ 368720 h 1966406"/>
                <a:gd name="connsiteX32" fmla="*/ 1361503 w 1747053"/>
                <a:gd name="connsiteY32" fmla="*/ 842005 h 1966406"/>
                <a:gd name="connsiteX33" fmla="*/ 1135945 w 1747053"/>
                <a:gd name="connsiteY33" fmla="*/ 1273065 h 1966406"/>
                <a:gd name="connsiteX34" fmla="*/ 1075821 w 1747053"/>
                <a:gd name="connsiteY34" fmla="*/ 1393641 h 1966406"/>
                <a:gd name="connsiteX35" fmla="*/ 1063257 w 1747053"/>
                <a:gd name="connsiteY35" fmla="*/ 1444957 h 1966406"/>
                <a:gd name="connsiteX36" fmla="*/ 1061391 w 1747053"/>
                <a:gd name="connsiteY36" fmla="*/ 1454767 h 1966406"/>
                <a:gd name="connsiteX37" fmla="*/ 722229 w 1747053"/>
                <a:gd name="connsiteY37" fmla="*/ 1454766 h 1966406"/>
                <a:gd name="connsiteX38" fmla="*/ 720580 w 1747053"/>
                <a:gd name="connsiteY38" fmla="*/ 1446098 h 1966406"/>
                <a:gd name="connsiteX39" fmla="*/ 699246 w 1747053"/>
                <a:gd name="connsiteY39" fmla="*/ 1393641 h 1966406"/>
                <a:gd name="connsiteX40" fmla="*/ 639123 w 1747053"/>
                <a:gd name="connsiteY40" fmla="*/ 1273065 h 1966406"/>
                <a:gd name="connsiteX41" fmla="*/ 413565 w 1747053"/>
                <a:gd name="connsiteY41" fmla="*/ 842006 h 1966406"/>
                <a:gd name="connsiteX42" fmla="*/ 886255 w 1747053"/>
                <a:gd name="connsiteY42" fmla="*/ 368721 h 1966406"/>
                <a:gd name="connsiteX43" fmla="*/ 886446 w 1747053"/>
                <a:gd name="connsiteY43" fmla="*/ 251235 h 1966406"/>
                <a:gd name="connsiteX44" fmla="*/ 306862 w 1747053"/>
                <a:gd name="connsiteY44" fmla="*/ 830818 h 1966406"/>
                <a:gd name="connsiteX45" fmla="*/ 583207 w 1747053"/>
                <a:gd name="connsiteY45" fmla="*/ 1358789 h 1966406"/>
                <a:gd name="connsiteX46" fmla="*/ 611251 w 1747053"/>
                <a:gd name="connsiteY46" fmla="*/ 1476949 h 1966406"/>
                <a:gd name="connsiteX47" fmla="*/ 685420 w 1747053"/>
                <a:gd name="connsiteY47" fmla="*/ 1532421 h 1966406"/>
                <a:gd name="connsiteX48" fmla="*/ 887534 w 1747053"/>
                <a:gd name="connsiteY48" fmla="*/ 1531698 h 1966406"/>
                <a:gd name="connsiteX49" fmla="*/ 1089649 w 1747053"/>
                <a:gd name="connsiteY49" fmla="*/ 1532421 h 1966406"/>
                <a:gd name="connsiteX50" fmla="*/ 1163816 w 1747053"/>
                <a:gd name="connsiteY50" fmla="*/ 1476949 h 1966406"/>
                <a:gd name="connsiteX51" fmla="*/ 1191859 w 1747053"/>
                <a:gd name="connsiteY51" fmla="*/ 1358789 h 1966406"/>
                <a:gd name="connsiteX52" fmla="*/ 1468205 w 1747053"/>
                <a:gd name="connsiteY52" fmla="*/ 830818 h 1966406"/>
                <a:gd name="connsiteX53" fmla="*/ 888622 w 1747053"/>
                <a:gd name="connsiteY53" fmla="*/ 251235 h 1966406"/>
                <a:gd name="connsiteX54" fmla="*/ 887534 w 1747053"/>
                <a:gd name="connsiteY54" fmla="*/ 251319 h 1966406"/>
                <a:gd name="connsiteX55" fmla="*/ 1381013 w 1747053"/>
                <a:gd name="connsiteY55" fmla="*/ 133735 h 1966406"/>
                <a:gd name="connsiteX56" fmla="*/ 1277515 w 1747053"/>
                <a:gd name="connsiteY56" fmla="*/ 299169 h 1966406"/>
                <a:gd name="connsiteX57" fmla="*/ 1339693 w 1747053"/>
                <a:gd name="connsiteY57" fmla="*/ 351345 h 1966406"/>
                <a:gd name="connsiteX58" fmla="*/ 1484643 w 1747053"/>
                <a:gd name="connsiteY58" fmla="*/ 220691 h 1966406"/>
                <a:gd name="connsiteX59" fmla="*/ 356446 w 1747053"/>
                <a:gd name="connsiteY59" fmla="*/ 133735 h 1966406"/>
                <a:gd name="connsiteX60" fmla="*/ 252814 w 1747053"/>
                <a:gd name="connsiteY60" fmla="*/ 220691 h 1966406"/>
                <a:gd name="connsiteX61" fmla="*/ 397764 w 1747053"/>
                <a:gd name="connsiteY61" fmla="*/ 351345 h 1966406"/>
                <a:gd name="connsiteX62" fmla="*/ 459943 w 1747053"/>
                <a:gd name="connsiteY62" fmla="*/ 299170 h 1966406"/>
                <a:gd name="connsiteX63" fmla="*/ 819894 w 1747053"/>
                <a:gd name="connsiteY63" fmla="*/ 0 h 1966406"/>
                <a:gd name="connsiteX64" fmla="*/ 846949 w 1747053"/>
                <a:gd name="connsiteY64" fmla="*/ 193258 h 1966406"/>
                <a:gd name="connsiteX65" fmla="*/ 928117 w 1747053"/>
                <a:gd name="connsiteY65" fmla="*/ 193258 h 1966406"/>
                <a:gd name="connsiteX66" fmla="*/ 955174 w 1747053"/>
                <a:gd name="connsiteY66" fmla="*/ 0 h 196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747053" h="1966406">
                  <a:moveTo>
                    <a:pt x="673235" y="1838142"/>
                  </a:moveTo>
                  <a:cubicBezTo>
                    <a:pt x="719548" y="1917871"/>
                    <a:pt x="804927" y="1966781"/>
                    <a:pt x="897129" y="1966404"/>
                  </a:cubicBezTo>
                  <a:cubicBezTo>
                    <a:pt x="989332" y="1966026"/>
                    <a:pt x="1074308" y="1916417"/>
                    <a:pt x="1119966" y="1836313"/>
                  </a:cubicBezTo>
                  <a:close/>
                  <a:moveTo>
                    <a:pt x="657600" y="1698763"/>
                  </a:moveTo>
                  <a:cubicBezTo>
                    <a:pt x="635605" y="1698762"/>
                    <a:pt x="617775" y="1716593"/>
                    <a:pt x="617775" y="1738588"/>
                  </a:cubicBezTo>
                  <a:lnTo>
                    <a:pt x="617775" y="1756166"/>
                  </a:lnTo>
                  <a:cubicBezTo>
                    <a:pt x="617775" y="1778161"/>
                    <a:pt x="635605" y="1795991"/>
                    <a:pt x="657600" y="1795991"/>
                  </a:cubicBezTo>
                  <a:lnTo>
                    <a:pt x="1122368" y="1795991"/>
                  </a:lnTo>
                  <a:cubicBezTo>
                    <a:pt x="1144363" y="1795991"/>
                    <a:pt x="1162194" y="1778160"/>
                    <a:pt x="1162194" y="1756165"/>
                  </a:cubicBezTo>
                  <a:lnTo>
                    <a:pt x="1162194" y="1738588"/>
                  </a:lnTo>
                  <a:cubicBezTo>
                    <a:pt x="1162194" y="1716593"/>
                    <a:pt x="1144363" y="1698762"/>
                    <a:pt x="1122369" y="1698763"/>
                  </a:cubicBezTo>
                  <a:close/>
                  <a:moveTo>
                    <a:pt x="638157" y="1567171"/>
                  </a:moveTo>
                  <a:cubicBezTo>
                    <a:pt x="616160" y="1567171"/>
                    <a:pt x="598331" y="1585001"/>
                    <a:pt x="598332" y="1606996"/>
                  </a:cubicBezTo>
                  <a:lnTo>
                    <a:pt x="598332" y="1624575"/>
                  </a:lnTo>
                  <a:cubicBezTo>
                    <a:pt x="598332" y="1646569"/>
                    <a:pt x="616161" y="1664400"/>
                    <a:pt x="638157" y="1664400"/>
                  </a:cubicBezTo>
                  <a:lnTo>
                    <a:pt x="1141813" y="1664400"/>
                  </a:lnTo>
                  <a:cubicBezTo>
                    <a:pt x="1163807" y="1664400"/>
                    <a:pt x="1181637" y="1646569"/>
                    <a:pt x="1181636" y="1624575"/>
                  </a:cubicBezTo>
                  <a:lnTo>
                    <a:pt x="1181637" y="1606996"/>
                  </a:lnTo>
                  <a:cubicBezTo>
                    <a:pt x="1181637" y="1585001"/>
                    <a:pt x="1163807" y="1567171"/>
                    <a:pt x="1141813" y="1567171"/>
                  </a:cubicBezTo>
                  <a:close/>
                  <a:moveTo>
                    <a:pt x="1747053" y="641172"/>
                  </a:moveTo>
                  <a:lnTo>
                    <a:pt x="1553796" y="668228"/>
                  </a:lnTo>
                  <a:lnTo>
                    <a:pt x="1553796" y="749396"/>
                  </a:lnTo>
                  <a:lnTo>
                    <a:pt x="1747053" y="776452"/>
                  </a:lnTo>
                  <a:close/>
                  <a:moveTo>
                    <a:pt x="0" y="641172"/>
                  </a:moveTo>
                  <a:lnTo>
                    <a:pt x="0" y="776452"/>
                  </a:lnTo>
                  <a:lnTo>
                    <a:pt x="193258" y="749396"/>
                  </a:lnTo>
                  <a:lnTo>
                    <a:pt x="193258" y="668228"/>
                  </a:lnTo>
                  <a:close/>
                  <a:moveTo>
                    <a:pt x="886255" y="368721"/>
                  </a:moveTo>
                  <a:lnTo>
                    <a:pt x="886255" y="368838"/>
                  </a:lnTo>
                  <a:lnTo>
                    <a:pt x="887534" y="368740"/>
                  </a:lnTo>
                  <a:lnTo>
                    <a:pt x="888812" y="368838"/>
                  </a:lnTo>
                  <a:lnTo>
                    <a:pt x="888812" y="368720"/>
                  </a:lnTo>
                  <a:cubicBezTo>
                    <a:pt x="1149930" y="369027"/>
                    <a:pt x="1361503" y="580809"/>
                    <a:pt x="1361503" y="842005"/>
                  </a:cubicBezTo>
                  <a:cubicBezTo>
                    <a:pt x="1361503" y="1018826"/>
                    <a:pt x="1235306" y="1193338"/>
                    <a:pt x="1135945" y="1273065"/>
                  </a:cubicBezTo>
                  <a:cubicBezTo>
                    <a:pt x="1090640" y="1325481"/>
                    <a:pt x="1094232" y="1326554"/>
                    <a:pt x="1075821" y="1393641"/>
                  </a:cubicBezTo>
                  <a:cubicBezTo>
                    <a:pt x="1070308" y="1429000"/>
                    <a:pt x="1077335" y="1440437"/>
                    <a:pt x="1063257" y="1444957"/>
                  </a:cubicBezTo>
                  <a:lnTo>
                    <a:pt x="1061391" y="1454767"/>
                  </a:lnTo>
                  <a:lnTo>
                    <a:pt x="722229" y="1454766"/>
                  </a:lnTo>
                  <a:lnTo>
                    <a:pt x="720580" y="1446098"/>
                  </a:lnTo>
                  <a:cubicBezTo>
                    <a:pt x="695111" y="1443526"/>
                    <a:pt x="705657" y="1434757"/>
                    <a:pt x="699246" y="1393641"/>
                  </a:cubicBezTo>
                  <a:cubicBezTo>
                    <a:pt x="680835" y="1326555"/>
                    <a:pt x="684427" y="1325481"/>
                    <a:pt x="639123" y="1273065"/>
                  </a:cubicBezTo>
                  <a:cubicBezTo>
                    <a:pt x="539760" y="1193338"/>
                    <a:pt x="413565" y="1018826"/>
                    <a:pt x="413565" y="842006"/>
                  </a:cubicBezTo>
                  <a:cubicBezTo>
                    <a:pt x="413565" y="580809"/>
                    <a:pt x="625138" y="369027"/>
                    <a:pt x="886255" y="368721"/>
                  </a:cubicBezTo>
                  <a:close/>
                  <a:moveTo>
                    <a:pt x="886446" y="251235"/>
                  </a:moveTo>
                  <a:cubicBezTo>
                    <a:pt x="566351" y="251235"/>
                    <a:pt x="306862" y="510723"/>
                    <a:pt x="306862" y="830818"/>
                  </a:cubicBezTo>
                  <a:cubicBezTo>
                    <a:pt x="306863" y="1047428"/>
                    <a:pt x="461521" y="1261208"/>
                    <a:pt x="583207" y="1358789"/>
                  </a:cubicBezTo>
                  <a:cubicBezTo>
                    <a:pt x="619460" y="1400555"/>
                    <a:pt x="603461" y="1422502"/>
                    <a:pt x="611251" y="1476949"/>
                  </a:cubicBezTo>
                  <a:cubicBezTo>
                    <a:pt x="631505" y="1518981"/>
                    <a:pt x="649621" y="1532421"/>
                    <a:pt x="685420" y="1532421"/>
                  </a:cubicBezTo>
                  <a:lnTo>
                    <a:pt x="887534" y="1531698"/>
                  </a:lnTo>
                  <a:lnTo>
                    <a:pt x="1089649" y="1532421"/>
                  </a:lnTo>
                  <a:cubicBezTo>
                    <a:pt x="1125447" y="1532421"/>
                    <a:pt x="1143563" y="1518981"/>
                    <a:pt x="1163816" y="1476949"/>
                  </a:cubicBezTo>
                  <a:cubicBezTo>
                    <a:pt x="1171606" y="1422502"/>
                    <a:pt x="1155607" y="1400555"/>
                    <a:pt x="1191859" y="1358789"/>
                  </a:cubicBezTo>
                  <a:cubicBezTo>
                    <a:pt x="1313546" y="1261208"/>
                    <a:pt x="1468205" y="1047428"/>
                    <a:pt x="1468205" y="830818"/>
                  </a:cubicBezTo>
                  <a:cubicBezTo>
                    <a:pt x="1468205" y="510723"/>
                    <a:pt x="1208716" y="251235"/>
                    <a:pt x="888622" y="251235"/>
                  </a:cubicBezTo>
                  <a:lnTo>
                    <a:pt x="887534" y="251319"/>
                  </a:lnTo>
                  <a:close/>
                  <a:moveTo>
                    <a:pt x="1381013" y="133735"/>
                  </a:moveTo>
                  <a:lnTo>
                    <a:pt x="1277515" y="299169"/>
                  </a:lnTo>
                  <a:lnTo>
                    <a:pt x="1339693" y="351345"/>
                  </a:lnTo>
                  <a:lnTo>
                    <a:pt x="1484643" y="220691"/>
                  </a:lnTo>
                  <a:close/>
                  <a:moveTo>
                    <a:pt x="356446" y="133735"/>
                  </a:moveTo>
                  <a:lnTo>
                    <a:pt x="252814" y="220691"/>
                  </a:lnTo>
                  <a:lnTo>
                    <a:pt x="397764" y="351345"/>
                  </a:lnTo>
                  <a:lnTo>
                    <a:pt x="459943" y="299170"/>
                  </a:lnTo>
                  <a:close/>
                  <a:moveTo>
                    <a:pt x="819894" y="0"/>
                  </a:moveTo>
                  <a:lnTo>
                    <a:pt x="846949" y="193258"/>
                  </a:lnTo>
                  <a:lnTo>
                    <a:pt x="928117" y="193258"/>
                  </a:lnTo>
                  <a:lnTo>
                    <a:pt x="955174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176" name="그룹 8">
              <a:extLst>
                <a:ext uri="{FF2B5EF4-FFF2-40B4-BE49-F238E27FC236}">
                  <a16:creationId xmlns:a16="http://schemas.microsoft.com/office/drawing/2014/main" id="{2B68B3FD-4574-47E7-A0F1-A3286F528DB0}"/>
                </a:ext>
              </a:extLst>
            </p:cNvPr>
            <p:cNvGrpSpPr/>
            <p:nvPr/>
          </p:nvGrpSpPr>
          <p:grpSpPr>
            <a:xfrm rot="18948086" flipH="1">
              <a:off x="5759975" y="3459193"/>
              <a:ext cx="818298" cy="906467"/>
              <a:chOff x="1561176" y="2495176"/>
              <a:chExt cx="1063915" cy="1178548"/>
            </a:xfrm>
          </p:grpSpPr>
          <p:sp>
            <p:nvSpPr>
              <p:cNvPr id="177" name="Freeform 23">
                <a:extLst>
                  <a:ext uri="{FF2B5EF4-FFF2-40B4-BE49-F238E27FC236}">
                    <a16:creationId xmlns:a16="http://schemas.microsoft.com/office/drawing/2014/main" id="{E61A0EB5-FAAC-47A0-8442-BE860715F04E}"/>
                  </a:ext>
                </a:extLst>
              </p:cNvPr>
              <p:cNvSpPr/>
              <p:nvPr/>
            </p:nvSpPr>
            <p:spPr>
              <a:xfrm rot="19043010">
                <a:off x="2359636" y="3192185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Freeform 24">
                <a:extLst>
                  <a:ext uri="{FF2B5EF4-FFF2-40B4-BE49-F238E27FC236}">
                    <a16:creationId xmlns:a16="http://schemas.microsoft.com/office/drawing/2014/main" id="{07CD49C5-FE49-4522-A33D-9693837CA2C8}"/>
                  </a:ext>
                </a:extLst>
              </p:cNvPr>
              <p:cNvSpPr/>
              <p:nvPr/>
            </p:nvSpPr>
            <p:spPr>
              <a:xfrm rot="19043010" flipH="1">
                <a:off x="2519966" y="3044667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79" name="그룹 7">
                <a:extLst>
                  <a:ext uri="{FF2B5EF4-FFF2-40B4-BE49-F238E27FC236}">
                    <a16:creationId xmlns:a16="http://schemas.microsoft.com/office/drawing/2014/main" id="{8130ECA5-BB91-4BFA-84E7-FEA433E94ED4}"/>
                  </a:ext>
                </a:extLst>
              </p:cNvPr>
              <p:cNvGrpSpPr/>
              <p:nvPr/>
            </p:nvGrpSpPr>
            <p:grpSpPr>
              <a:xfrm rot="19020000">
                <a:off x="1561176" y="2495176"/>
                <a:ext cx="1058138" cy="791152"/>
                <a:chOff x="3323392" y="61421"/>
                <a:chExt cx="4436326" cy="3316965"/>
              </a:xfrm>
            </p:grpSpPr>
            <p:sp>
              <p:nvSpPr>
                <p:cNvPr id="180" name="자유형: 도형 3">
                  <a:extLst>
                    <a:ext uri="{FF2B5EF4-FFF2-40B4-BE49-F238E27FC236}">
                      <a16:creationId xmlns:a16="http://schemas.microsoft.com/office/drawing/2014/main" id="{708942DD-FE48-441C-AD52-48CCCC0EAFBD}"/>
                    </a:ext>
                  </a:extLst>
                </p:cNvPr>
                <p:cNvSpPr/>
                <p:nvPr/>
              </p:nvSpPr>
              <p:spPr>
                <a:xfrm>
                  <a:off x="5565729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181" name="그룹 42">
                  <a:extLst>
                    <a:ext uri="{FF2B5EF4-FFF2-40B4-BE49-F238E27FC236}">
                      <a16:creationId xmlns:a16="http://schemas.microsoft.com/office/drawing/2014/main" id="{5A1674E4-950C-49F6-9EE1-67AAA7387234}"/>
                    </a:ext>
                  </a:extLst>
                </p:cNvPr>
                <p:cNvGrpSpPr/>
                <p:nvPr/>
              </p:nvGrpSpPr>
              <p:grpSpPr>
                <a:xfrm>
                  <a:off x="5560358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189" name="자유형: 도형 43">
                    <a:extLst>
                      <a:ext uri="{FF2B5EF4-FFF2-40B4-BE49-F238E27FC236}">
                        <a16:creationId xmlns:a16="http://schemas.microsoft.com/office/drawing/2014/main" id="{A3776CEA-A512-4D60-942B-5CEEF9E18A3D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0" name="자유형: 도형 44">
                    <a:extLst>
                      <a:ext uri="{FF2B5EF4-FFF2-40B4-BE49-F238E27FC236}">
                        <a16:creationId xmlns:a16="http://schemas.microsoft.com/office/drawing/2014/main" id="{01603789-21E6-40F1-BC29-281C22F29334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1" name="자유형: 도형 45">
                    <a:extLst>
                      <a:ext uri="{FF2B5EF4-FFF2-40B4-BE49-F238E27FC236}">
                        <a16:creationId xmlns:a16="http://schemas.microsoft.com/office/drawing/2014/main" id="{69946EF6-0351-4B18-8020-BCAEB71A5D73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2" name="자유형: 도형 46">
                    <a:extLst>
                      <a:ext uri="{FF2B5EF4-FFF2-40B4-BE49-F238E27FC236}">
                        <a16:creationId xmlns:a16="http://schemas.microsoft.com/office/drawing/2014/main" id="{C05B3B11-8121-411B-86DF-163A292CE9E1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193" name="직선 연결선 47">
                    <a:extLst>
                      <a:ext uri="{FF2B5EF4-FFF2-40B4-BE49-F238E27FC236}">
                        <a16:creationId xmlns:a16="http://schemas.microsoft.com/office/drawing/2014/main" id="{2FDBBA1B-A896-4AFD-9802-AE929D937F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2" name="자유형: 도형 95">
                  <a:extLst>
                    <a:ext uri="{FF2B5EF4-FFF2-40B4-BE49-F238E27FC236}">
                      <a16:creationId xmlns:a16="http://schemas.microsoft.com/office/drawing/2014/main" id="{D2E504D4-5C62-4AC4-AD8D-9FE392CE7BAA}"/>
                    </a:ext>
                  </a:extLst>
                </p:cNvPr>
                <p:cNvSpPr/>
                <p:nvPr/>
              </p:nvSpPr>
              <p:spPr>
                <a:xfrm flipH="1">
                  <a:off x="3323392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183" name="그룹 96">
                  <a:extLst>
                    <a:ext uri="{FF2B5EF4-FFF2-40B4-BE49-F238E27FC236}">
                      <a16:creationId xmlns:a16="http://schemas.microsoft.com/office/drawing/2014/main" id="{45C10397-1DD1-439B-8126-0D24003F50A2}"/>
                    </a:ext>
                  </a:extLst>
                </p:cNvPr>
                <p:cNvGrpSpPr/>
                <p:nvPr/>
              </p:nvGrpSpPr>
              <p:grpSpPr>
                <a:xfrm flipH="1">
                  <a:off x="3326867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184" name="자유형: 도형 97">
                    <a:extLst>
                      <a:ext uri="{FF2B5EF4-FFF2-40B4-BE49-F238E27FC236}">
                        <a16:creationId xmlns:a16="http://schemas.microsoft.com/office/drawing/2014/main" id="{03D16D34-1D54-4187-BA0E-9DA00D5012A8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5" name="자유형: 도형 98">
                    <a:extLst>
                      <a:ext uri="{FF2B5EF4-FFF2-40B4-BE49-F238E27FC236}">
                        <a16:creationId xmlns:a16="http://schemas.microsoft.com/office/drawing/2014/main" id="{B5293BA8-9E5A-48C2-A8C5-A6E6311F41DF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6" name="자유형: 도형 99">
                    <a:extLst>
                      <a:ext uri="{FF2B5EF4-FFF2-40B4-BE49-F238E27FC236}">
                        <a16:creationId xmlns:a16="http://schemas.microsoft.com/office/drawing/2014/main" id="{6E9D753E-187A-44B6-A221-9F1437AEF2B3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7" name="자유형: 도형 100">
                    <a:extLst>
                      <a:ext uri="{FF2B5EF4-FFF2-40B4-BE49-F238E27FC236}">
                        <a16:creationId xmlns:a16="http://schemas.microsoft.com/office/drawing/2014/main" id="{06AA11BE-E9EE-4852-868F-5222516EFC91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188" name="직선 연결선 101">
                    <a:extLst>
                      <a:ext uri="{FF2B5EF4-FFF2-40B4-BE49-F238E27FC236}">
                        <a16:creationId xmlns:a16="http://schemas.microsoft.com/office/drawing/2014/main" id="{435AEEBD-E8D1-4FA2-A71E-99CC315AB8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95" name="Graphic 9">
            <a:extLst>
              <a:ext uri="{FF2B5EF4-FFF2-40B4-BE49-F238E27FC236}">
                <a16:creationId xmlns:a16="http://schemas.microsoft.com/office/drawing/2014/main" id="{C805E6D3-8DC6-4B0A-94DB-FDEEAF572008}"/>
              </a:ext>
            </a:extLst>
          </p:cNvPr>
          <p:cNvSpPr/>
          <p:nvPr/>
        </p:nvSpPr>
        <p:spPr>
          <a:xfrm>
            <a:off x="5798498" y="3361296"/>
            <a:ext cx="1740543" cy="3081735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6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6" name="Group 35">
            <a:extLst>
              <a:ext uri="{FF2B5EF4-FFF2-40B4-BE49-F238E27FC236}">
                <a16:creationId xmlns:a16="http://schemas.microsoft.com/office/drawing/2014/main" id="{F9490AFF-6B9F-4370-B05E-22336DD1EAD0}"/>
              </a:ext>
            </a:extLst>
          </p:cNvPr>
          <p:cNvGrpSpPr/>
          <p:nvPr/>
        </p:nvGrpSpPr>
        <p:grpSpPr>
          <a:xfrm>
            <a:off x="4394758" y="3476243"/>
            <a:ext cx="1477736" cy="3095027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197" name="Group 31">
              <a:extLst>
                <a:ext uri="{FF2B5EF4-FFF2-40B4-BE49-F238E27FC236}">
                  <a16:creationId xmlns:a16="http://schemas.microsoft.com/office/drawing/2014/main" id="{8E122E3E-4005-4C29-AAC3-DD1F64631321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201" name="Freeform 9">
                <a:extLst>
                  <a:ext uri="{FF2B5EF4-FFF2-40B4-BE49-F238E27FC236}">
                    <a16:creationId xmlns:a16="http://schemas.microsoft.com/office/drawing/2014/main" id="{ED70F026-3BE0-42B5-B51D-0417C1E9D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202" name="Freeform 19">
                <a:extLst>
                  <a:ext uri="{FF2B5EF4-FFF2-40B4-BE49-F238E27FC236}">
                    <a16:creationId xmlns:a16="http://schemas.microsoft.com/office/drawing/2014/main" id="{229CFDEA-2080-4D83-B7BA-7F5015CAE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03" name="Freeform 28">
                <a:extLst>
                  <a:ext uri="{FF2B5EF4-FFF2-40B4-BE49-F238E27FC236}">
                    <a16:creationId xmlns:a16="http://schemas.microsoft.com/office/drawing/2014/main" id="{9AA6839D-9169-426E-9CD1-BD1AE0EF56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98" name="Group 29">
              <a:extLst>
                <a:ext uri="{FF2B5EF4-FFF2-40B4-BE49-F238E27FC236}">
                  <a16:creationId xmlns:a16="http://schemas.microsoft.com/office/drawing/2014/main" id="{94E87995-C660-4B52-8F69-A504AC4A265E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99" name="Freeform 46">
                <a:extLst>
                  <a:ext uri="{FF2B5EF4-FFF2-40B4-BE49-F238E27FC236}">
                    <a16:creationId xmlns:a16="http://schemas.microsoft.com/office/drawing/2014/main" id="{F3482591-270F-4C5D-842B-77867470A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00" name="Freeform 55">
                <a:extLst>
                  <a:ext uri="{FF2B5EF4-FFF2-40B4-BE49-F238E27FC236}">
                    <a16:creationId xmlns:a16="http://schemas.microsoft.com/office/drawing/2014/main" id="{F44F94BE-A438-47D0-90BD-CB12664B3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5D9674-1E33-4DD2-A6C2-72391DF7389A}"/>
              </a:ext>
            </a:extLst>
          </p:cNvPr>
          <p:cNvGrpSpPr/>
          <p:nvPr/>
        </p:nvGrpSpPr>
        <p:grpSpPr>
          <a:xfrm>
            <a:off x="6348670" y="3079318"/>
            <a:ext cx="5179940" cy="2846026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490B2B7C-1B70-4A7B-8A2F-91F970CB5EF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778F3A40-61E7-46EB-9213-AAD52389472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C0A7A687-3E46-46F5-B20B-AFCB4C1FD05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357F10EB-15E2-4D3F-9C6A-B0C9839A8DB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9988BF25-4EC5-4323-B374-9B4E7CEFC32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79C2C3C0-DEF7-4D3B-AD78-851FF97E66B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14C499F0-4F34-4B7A-AC06-A2EE388FA41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FFBAD715-D488-4706-A32C-CEB8223BCFB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06AD9C9C-C888-457C-A106-AD0019BB5B8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66E61D1F-CE68-473A-A949-129E7B4BA0D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0AE77641-7D9F-411F-B2DE-8D67511332E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9EDE4F21-D265-4298-B308-9DF5221C93D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97C17FA9-1D24-449C-921F-D671C30BDDB4}"/>
              </a:ext>
            </a:extLst>
          </p:cNvPr>
          <p:cNvGrpSpPr/>
          <p:nvPr/>
        </p:nvGrpSpPr>
        <p:grpSpPr>
          <a:xfrm>
            <a:off x="482325" y="1700311"/>
            <a:ext cx="1529889" cy="4333403"/>
            <a:chOff x="3516840" y="2421176"/>
            <a:chExt cx="788454" cy="2233292"/>
          </a:xfrm>
        </p:grpSpPr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DB47D373-3E2E-40B7-9164-62E8B8405027}"/>
                </a:ext>
              </a:extLst>
            </p:cNvPr>
            <p:cNvGrpSpPr/>
            <p:nvPr/>
          </p:nvGrpSpPr>
          <p:grpSpPr>
            <a:xfrm rot="2331806">
              <a:off x="3516840" y="2421176"/>
              <a:ext cx="307049" cy="526715"/>
              <a:chOff x="8098131" y="3184710"/>
              <a:chExt cx="562013" cy="964082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9B6EE148-E40F-4C95-8A3A-3C24A20E52E4}"/>
                  </a:ext>
                </a:extLst>
              </p:cNvPr>
              <p:cNvSpPr/>
              <p:nvPr/>
            </p:nvSpPr>
            <p:spPr>
              <a:xfrm>
                <a:off x="8098131" y="3184710"/>
                <a:ext cx="559526" cy="932604"/>
              </a:xfrm>
              <a:custGeom>
                <a:avLst/>
                <a:gdLst>
                  <a:gd name="connsiteX0" fmla="*/ 132045 w 559526"/>
                  <a:gd name="connsiteY0" fmla="*/ 790001 h 932604"/>
                  <a:gd name="connsiteX1" fmla="*/ 418767 w 559526"/>
                  <a:gd name="connsiteY1" fmla="*/ 790001 h 932604"/>
                  <a:gd name="connsiteX2" fmla="*/ 432799 w 559526"/>
                  <a:gd name="connsiteY2" fmla="*/ 804034 h 932604"/>
                  <a:gd name="connsiteX3" fmla="*/ 432799 w 559526"/>
                  <a:gd name="connsiteY3" fmla="*/ 918950 h 932604"/>
                  <a:gd name="connsiteX4" fmla="*/ 418767 w 559526"/>
                  <a:gd name="connsiteY4" fmla="*/ 932604 h 932604"/>
                  <a:gd name="connsiteX5" fmla="*/ 132045 w 559526"/>
                  <a:gd name="connsiteY5" fmla="*/ 932604 h 932604"/>
                  <a:gd name="connsiteX6" fmla="*/ 118012 w 559526"/>
                  <a:gd name="connsiteY6" fmla="*/ 918571 h 932604"/>
                  <a:gd name="connsiteX7" fmla="*/ 118012 w 559526"/>
                  <a:gd name="connsiteY7" fmla="*/ 804034 h 932604"/>
                  <a:gd name="connsiteX8" fmla="*/ 132045 w 559526"/>
                  <a:gd name="connsiteY8" fmla="*/ 790001 h 932604"/>
                  <a:gd name="connsiteX9" fmla="*/ 481344 w 559526"/>
                  <a:gd name="connsiteY9" fmla="*/ 63337 h 932604"/>
                  <a:gd name="connsiteX10" fmla="*/ 476035 w 559526"/>
                  <a:gd name="connsiteY10" fmla="*/ 67130 h 932604"/>
                  <a:gd name="connsiteX11" fmla="*/ 472242 w 559526"/>
                  <a:gd name="connsiteY11" fmla="*/ 96333 h 932604"/>
                  <a:gd name="connsiteX12" fmla="*/ 461243 w 559526"/>
                  <a:gd name="connsiteY12" fmla="*/ 167634 h 932604"/>
                  <a:gd name="connsiteX13" fmla="*/ 445314 w 559526"/>
                  <a:gd name="connsiteY13" fmla="*/ 233625 h 932604"/>
                  <a:gd name="connsiteX14" fmla="*/ 417628 w 559526"/>
                  <a:gd name="connsiteY14" fmla="*/ 304926 h 932604"/>
                  <a:gd name="connsiteX15" fmla="*/ 446831 w 559526"/>
                  <a:gd name="connsiteY15" fmla="*/ 291273 h 932604"/>
                  <a:gd name="connsiteX16" fmla="*/ 507134 w 559526"/>
                  <a:gd name="connsiteY16" fmla="*/ 218455 h 932604"/>
                  <a:gd name="connsiteX17" fmla="*/ 530269 w 559526"/>
                  <a:gd name="connsiteY17" fmla="*/ 143740 h 932604"/>
                  <a:gd name="connsiteX18" fmla="*/ 535579 w 559526"/>
                  <a:gd name="connsiteY18" fmla="*/ 69784 h 932604"/>
                  <a:gd name="connsiteX19" fmla="*/ 529510 w 559526"/>
                  <a:gd name="connsiteY19" fmla="*/ 63337 h 932604"/>
                  <a:gd name="connsiteX20" fmla="*/ 481344 w 559526"/>
                  <a:gd name="connsiteY20" fmla="*/ 63337 h 932604"/>
                  <a:gd name="connsiteX21" fmla="*/ 30024 w 559526"/>
                  <a:gd name="connsiteY21" fmla="*/ 62958 h 932604"/>
                  <a:gd name="connsiteX22" fmla="*/ 23955 w 559526"/>
                  <a:gd name="connsiteY22" fmla="*/ 69405 h 932604"/>
                  <a:gd name="connsiteX23" fmla="*/ 29644 w 559526"/>
                  <a:gd name="connsiteY23" fmla="*/ 143740 h 932604"/>
                  <a:gd name="connsiteX24" fmla="*/ 52779 w 559526"/>
                  <a:gd name="connsiteY24" fmla="*/ 218455 h 932604"/>
                  <a:gd name="connsiteX25" fmla="*/ 113082 w 559526"/>
                  <a:gd name="connsiteY25" fmla="*/ 291273 h 932604"/>
                  <a:gd name="connsiteX26" fmla="*/ 141906 w 559526"/>
                  <a:gd name="connsiteY26" fmla="*/ 304547 h 932604"/>
                  <a:gd name="connsiteX27" fmla="*/ 114219 w 559526"/>
                  <a:gd name="connsiteY27" fmla="*/ 233246 h 932604"/>
                  <a:gd name="connsiteX28" fmla="*/ 98291 w 559526"/>
                  <a:gd name="connsiteY28" fmla="*/ 167255 h 932604"/>
                  <a:gd name="connsiteX29" fmla="*/ 87292 w 559526"/>
                  <a:gd name="connsiteY29" fmla="*/ 95953 h 932604"/>
                  <a:gd name="connsiteX30" fmla="*/ 83499 w 559526"/>
                  <a:gd name="connsiteY30" fmla="*/ 66750 h 932604"/>
                  <a:gd name="connsiteX31" fmla="*/ 78190 w 559526"/>
                  <a:gd name="connsiteY31" fmla="*/ 62958 h 932604"/>
                  <a:gd name="connsiteX32" fmla="*/ 30024 w 559526"/>
                  <a:gd name="connsiteY32" fmla="*/ 62958 h 932604"/>
                  <a:gd name="connsiteX33" fmla="*/ 88430 w 559526"/>
                  <a:gd name="connsiteY33" fmla="*/ 0 h 932604"/>
                  <a:gd name="connsiteX34" fmla="*/ 278819 w 559526"/>
                  <a:gd name="connsiteY34" fmla="*/ 380 h 932604"/>
                  <a:gd name="connsiteX35" fmla="*/ 278819 w 559526"/>
                  <a:gd name="connsiteY35" fmla="*/ 759 h 932604"/>
                  <a:gd name="connsiteX36" fmla="*/ 471104 w 559526"/>
                  <a:gd name="connsiteY36" fmla="*/ 0 h 932604"/>
                  <a:gd name="connsiteX37" fmla="*/ 478310 w 559526"/>
                  <a:gd name="connsiteY37" fmla="*/ 7965 h 932604"/>
                  <a:gd name="connsiteX38" fmla="*/ 477931 w 559526"/>
                  <a:gd name="connsiteY38" fmla="*/ 30721 h 932604"/>
                  <a:gd name="connsiteX39" fmla="*/ 487413 w 559526"/>
                  <a:gd name="connsiteY39" fmla="*/ 40202 h 932604"/>
                  <a:gd name="connsiteX40" fmla="*/ 549611 w 559526"/>
                  <a:gd name="connsiteY40" fmla="*/ 39823 h 932604"/>
                  <a:gd name="connsiteX41" fmla="*/ 559093 w 559526"/>
                  <a:gd name="connsiteY41" fmla="*/ 48925 h 932604"/>
                  <a:gd name="connsiteX42" fmla="*/ 549232 w 559526"/>
                  <a:gd name="connsiteY42" fmla="*/ 159290 h 932604"/>
                  <a:gd name="connsiteX43" fmla="*/ 510927 w 559526"/>
                  <a:gd name="connsiteY43" fmla="*/ 255622 h 932604"/>
                  <a:gd name="connsiteX44" fmla="*/ 409664 w 559526"/>
                  <a:gd name="connsiteY44" fmla="*/ 332613 h 932604"/>
                  <a:gd name="connsiteX45" fmla="*/ 396769 w 559526"/>
                  <a:gd name="connsiteY45" fmla="*/ 338301 h 932604"/>
                  <a:gd name="connsiteX46" fmla="*/ 329640 w 559526"/>
                  <a:gd name="connsiteY46" fmla="*/ 400500 h 932604"/>
                  <a:gd name="connsiteX47" fmla="*/ 345189 w 559526"/>
                  <a:gd name="connsiteY47" fmla="*/ 423256 h 932604"/>
                  <a:gd name="connsiteX48" fmla="*/ 324330 w 559526"/>
                  <a:gd name="connsiteY48" fmla="*/ 437668 h 932604"/>
                  <a:gd name="connsiteX49" fmla="*/ 313331 w 559526"/>
                  <a:gd name="connsiteY49" fmla="*/ 437668 h 932604"/>
                  <a:gd name="connsiteX50" fmla="*/ 305367 w 559526"/>
                  <a:gd name="connsiteY50" fmla="*/ 445633 h 932604"/>
                  <a:gd name="connsiteX51" fmla="*/ 303850 w 559526"/>
                  <a:gd name="connsiteY51" fmla="*/ 477111 h 932604"/>
                  <a:gd name="connsiteX52" fmla="*/ 308780 w 559526"/>
                  <a:gd name="connsiteY52" fmla="*/ 573064 h 932604"/>
                  <a:gd name="connsiteX53" fmla="*/ 334570 w 559526"/>
                  <a:gd name="connsiteY53" fmla="*/ 684567 h 932604"/>
                  <a:gd name="connsiteX54" fmla="*/ 388046 w 559526"/>
                  <a:gd name="connsiteY54" fmla="*/ 775211 h 932604"/>
                  <a:gd name="connsiteX55" fmla="*/ 372117 w 559526"/>
                  <a:gd name="connsiteY55" fmla="*/ 780520 h 932604"/>
                  <a:gd name="connsiteX56" fmla="*/ 292472 w 559526"/>
                  <a:gd name="connsiteY56" fmla="*/ 780520 h 932604"/>
                  <a:gd name="connsiteX57" fmla="*/ 280715 w 559526"/>
                  <a:gd name="connsiteY57" fmla="*/ 780520 h 932604"/>
                  <a:gd name="connsiteX58" fmla="*/ 279198 w 559526"/>
                  <a:gd name="connsiteY58" fmla="*/ 780520 h 932604"/>
                  <a:gd name="connsiteX59" fmla="*/ 277681 w 559526"/>
                  <a:gd name="connsiteY59" fmla="*/ 780520 h 932604"/>
                  <a:gd name="connsiteX60" fmla="*/ 265924 w 559526"/>
                  <a:gd name="connsiteY60" fmla="*/ 780520 h 932604"/>
                  <a:gd name="connsiteX61" fmla="*/ 186279 w 559526"/>
                  <a:gd name="connsiteY61" fmla="*/ 780520 h 932604"/>
                  <a:gd name="connsiteX62" fmla="*/ 170350 w 559526"/>
                  <a:gd name="connsiteY62" fmla="*/ 775211 h 932604"/>
                  <a:gd name="connsiteX63" fmla="*/ 223826 w 559526"/>
                  <a:gd name="connsiteY63" fmla="*/ 684567 h 932604"/>
                  <a:gd name="connsiteX64" fmla="*/ 249616 w 559526"/>
                  <a:gd name="connsiteY64" fmla="*/ 573064 h 932604"/>
                  <a:gd name="connsiteX65" fmla="*/ 254546 w 559526"/>
                  <a:gd name="connsiteY65" fmla="*/ 477111 h 932604"/>
                  <a:gd name="connsiteX66" fmla="*/ 253029 w 559526"/>
                  <a:gd name="connsiteY66" fmla="*/ 445633 h 932604"/>
                  <a:gd name="connsiteX67" fmla="*/ 245065 w 559526"/>
                  <a:gd name="connsiteY67" fmla="*/ 437668 h 932604"/>
                  <a:gd name="connsiteX68" fmla="*/ 234066 w 559526"/>
                  <a:gd name="connsiteY68" fmla="*/ 437668 h 932604"/>
                  <a:gd name="connsiteX69" fmla="*/ 213207 w 559526"/>
                  <a:gd name="connsiteY69" fmla="*/ 423256 h 932604"/>
                  <a:gd name="connsiteX70" fmla="*/ 228757 w 559526"/>
                  <a:gd name="connsiteY70" fmla="*/ 400500 h 932604"/>
                  <a:gd name="connsiteX71" fmla="*/ 161627 w 559526"/>
                  <a:gd name="connsiteY71" fmla="*/ 338301 h 932604"/>
                  <a:gd name="connsiteX72" fmla="*/ 148732 w 559526"/>
                  <a:gd name="connsiteY72" fmla="*/ 332613 h 932604"/>
                  <a:gd name="connsiteX73" fmla="*/ 47470 w 559526"/>
                  <a:gd name="connsiteY73" fmla="*/ 255622 h 932604"/>
                  <a:gd name="connsiteX74" fmla="*/ 9164 w 559526"/>
                  <a:gd name="connsiteY74" fmla="*/ 159290 h 932604"/>
                  <a:gd name="connsiteX75" fmla="*/ 441 w 559526"/>
                  <a:gd name="connsiteY75" fmla="*/ 48925 h 932604"/>
                  <a:gd name="connsiteX76" fmla="*/ 9923 w 559526"/>
                  <a:gd name="connsiteY76" fmla="*/ 39823 h 932604"/>
                  <a:gd name="connsiteX77" fmla="*/ 72122 w 559526"/>
                  <a:gd name="connsiteY77" fmla="*/ 40202 h 932604"/>
                  <a:gd name="connsiteX78" fmla="*/ 81603 w 559526"/>
                  <a:gd name="connsiteY78" fmla="*/ 30721 h 932604"/>
                  <a:gd name="connsiteX79" fmla="*/ 81224 w 559526"/>
                  <a:gd name="connsiteY79" fmla="*/ 7965 h 932604"/>
                  <a:gd name="connsiteX80" fmla="*/ 88430 w 559526"/>
                  <a:gd name="connsiteY80" fmla="*/ 0 h 932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559526" h="932604">
                    <a:moveTo>
                      <a:pt x="132045" y="790001"/>
                    </a:moveTo>
                    <a:lnTo>
                      <a:pt x="418767" y="790001"/>
                    </a:lnTo>
                    <a:cubicBezTo>
                      <a:pt x="426352" y="790001"/>
                      <a:pt x="432799" y="796448"/>
                      <a:pt x="432799" y="804034"/>
                    </a:cubicBezTo>
                    <a:lnTo>
                      <a:pt x="432799" y="918950"/>
                    </a:lnTo>
                    <a:cubicBezTo>
                      <a:pt x="432799" y="926536"/>
                      <a:pt x="426731" y="932604"/>
                      <a:pt x="418767" y="932604"/>
                    </a:cubicBezTo>
                    <a:lnTo>
                      <a:pt x="132045" y="932604"/>
                    </a:lnTo>
                    <a:cubicBezTo>
                      <a:pt x="124460" y="932604"/>
                      <a:pt x="118012" y="926156"/>
                      <a:pt x="118012" y="918571"/>
                    </a:cubicBezTo>
                    <a:lnTo>
                      <a:pt x="118012" y="804034"/>
                    </a:lnTo>
                    <a:cubicBezTo>
                      <a:pt x="118012" y="796448"/>
                      <a:pt x="124460" y="790001"/>
                      <a:pt x="132045" y="790001"/>
                    </a:cubicBezTo>
                    <a:close/>
                    <a:moveTo>
                      <a:pt x="481344" y="63337"/>
                    </a:moveTo>
                    <a:cubicBezTo>
                      <a:pt x="478689" y="63337"/>
                      <a:pt x="476035" y="63337"/>
                      <a:pt x="476035" y="67130"/>
                    </a:cubicBezTo>
                    <a:cubicBezTo>
                      <a:pt x="476414" y="76990"/>
                      <a:pt x="472621" y="86472"/>
                      <a:pt x="472242" y="96333"/>
                    </a:cubicBezTo>
                    <a:cubicBezTo>
                      <a:pt x="471104" y="120605"/>
                      <a:pt x="465795" y="144119"/>
                      <a:pt x="461243" y="167634"/>
                    </a:cubicBezTo>
                    <a:cubicBezTo>
                      <a:pt x="457072" y="190010"/>
                      <a:pt x="451762" y="212007"/>
                      <a:pt x="445314" y="233625"/>
                    </a:cubicBezTo>
                    <a:cubicBezTo>
                      <a:pt x="438488" y="257519"/>
                      <a:pt x="429385" y="280654"/>
                      <a:pt x="417628" y="304926"/>
                    </a:cubicBezTo>
                    <a:cubicBezTo>
                      <a:pt x="430144" y="303409"/>
                      <a:pt x="438488" y="296583"/>
                      <a:pt x="446831" y="291273"/>
                    </a:cubicBezTo>
                    <a:cubicBezTo>
                      <a:pt x="474138" y="273448"/>
                      <a:pt x="493480" y="247658"/>
                      <a:pt x="507134" y="218455"/>
                    </a:cubicBezTo>
                    <a:cubicBezTo>
                      <a:pt x="518512" y="194561"/>
                      <a:pt x="525339" y="169530"/>
                      <a:pt x="530269" y="143740"/>
                    </a:cubicBezTo>
                    <a:cubicBezTo>
                      <a:pt x="534820" y="119088"/>
                      <a:pt x="536337" y="94436"/>
                      <a:pt x="535579" y="69784"/>
                    </a:cubicBezTo>
                    <a:cubicBezTo>
                      <a:pt x="535579" y="65233"/>
                      <a:pt x="534061" y="63337"/>
                      <a:pt x="529510" y="63337"/>
                    </a:cubicBezTo>
                    <a:cubicBezTo>
                      <a:pt x="513581" y="63337"/>
                      <a:pt x="497273" y="63337"/>
                      <a:pt x="481344" y="63337"/>
                    </a:cubicBezTo>
                    <a:close/>
                    <a:moveTo>
                      <a:pt x="30024" y="62958"/>
                    </a:moveTo>
                    <a:cubicBezTo>
                      <a:pt x="25473" y="62958"/>
                      <a:pt x="23955" y="64854"/>
                      <a:pt x="23955" y="69405"/>
                    </a:cubicBezTo>
                    <a:cubicBezTo>
                      <a:pt x="23955" y="94436"/>
                      <a:pt x="25093" y="119088"/>
                      <a:pt x="29644" y="143740"/>
                    </a:cubicBezTo>
                    <a:cubicBezTo>
                      <a:pt x="34575" y="169530"/>
                      <a:pt x="41781" y="194561"/>
                      <a:pt x="52779" y="218455"/>
                    </a:cubicBezTo>
                    <a:cubicBezTo>
                      <a:pt x="66433" y="247658"/>
                      <a:pt x="85775" y="273448"/>
                      <a:pt x="113082" y="291273"/>
                    </a:cubicBezTo>
                    <a:cubicBezTo>
                      <a:pt x="121426" y="296962"/>
                      <a:pt x="129769" y="303409"/>
                      <a:pt x="141906" y="304547"/>
                    </a:cubicBezTo>
                    <a:cubicBezTo>
                      <a:pt x="130148" y="280654"/>
                      <a:pt x="121046" y="257139"/>
                      <a:pt x="114219" y="233246"/>
                    </a:cubicBezTo>
                    <a:cubicBezTo>
                      <a:pt x="108152" y="211628"/>
                      <a:pt x="102462" y="189631"/>
                      <a:pt x="98291" y="167255"/>
                    </a:cubicBezTo>
                    <a:cubicBezTo>
                      <a:pt x="93740" y="143361"/>
                      <a:pt x="88430" y="119847"/>
                      <a:pt x="87292" y="95953"/>
                    </a:cubicBezTo>
                    <a:cubicBezTo>
                      <a:pt x="86913" y="86093"/>
                      <a:pt x="83120" y="76611"/>
                      <a:pt x="83499" y="66750"/>
                    </a:cubicBezTo>
                    <a:cubicBezTo>
                      <a:pt x="83499" y="62958"/>
                      <a:pt x="80844" y="62958"/>
                      <a:pt x="78190" y="62958"/>
                    </a:cubicBezTo>
                    <a:cubicBezTo>
                      <a:pt x="62261" y="62958"/>
                      <a:pt x="45952" y="63337"/>
                      <a:pt x="30024" y="62958"/>
                    </a:cubicBezTo>
                    <a:close/>
                    <a:moveTo>
                      <a:pt x="88430" y="0"/>
                    </a:moveTo>
                    <a:cubicBezTo>
                      <a:pt x="152146" y="0"/>
                      <a:pt x="215482" y="380"/>
                      <a:pt x="278819" y="380"/>
                    </a:cubicBezTo>
                    <a:cubicBezTo>
                      <a:pt x="278819" y="759"/>
                      <a:pt x="278819" y="759"/>
                      <a:pt x="278819" y="759"/>
                    </a:cubicBezTo>
                    <a:cubicBezTo>
                      <a:pt x="342155" y="380"/>
                      <a:pt x="407768" y="380"/>
                      <a:pt x="471104" y="0"/>
                    </a:cubicBezTo>
                    <a:cubicBezTo>
                      <a:pt x="476793" y="0"/>
                      <a:pt x="478689" y="2655"/>
                      <a:pt x="478310" y="7965"/>
                    </a:cubicBezTo>
                    <a:cubicBezTo>
                      <a:pt x="477931" y="15550"/>
                      <a:pt x="478310" y="23135"/>
                      <a:pt x="477931" y="30721"/>
                    </a:cubicBezTo>
                    <a:cubicBezTo>
                      <a:pt x="477552" y="37547"/>
                      <a:pt x="479827" y="40202"/>
                      <a:pt x="487413" y="40202"/>
                    </a:cubicBezTo>
                    <a:cubicBezTo>
                      <a:pt x="508272" y="39443"/>
                      <a:pt x="528752" y="40202"/>
                      <a:pt x="549611" y="39823"/>
                    </a:cubicBezTo>
                    <a:cubicBezTo>
                      <a:pt x="556438" y="39823"/>
                      <a:pt x="558714" y="42477"/>
                      <a:pt x="559093" y="48925"/>
                    </a:cubicBezTo>
                    <a:cubicBezTo>
                      <a:pt x="560610" y="86093"/>
                      <a:pt x="558334" y="122881"/>
                      <a:pt x="549232" y="159290"/>
                    </a:cubicBezTo>
                    <a:cubicBezTo>
                      <a:pt x="541647" y="193044"/>
                      <a:pt x="530648" y="226040"/>
                      <a:pt x="510927" y="255622"/>
                    </a:cubicBezTo>
                    <a:cubicBezTo>
                      <a:pt x="485895" y="292790"/>
                      <a:pt x="453279" y="319718"/>
                      <a:pt x="409664" y="332613"/>
                    </a:cubicBezTo>
                    <a:cubicBezTo>
                      <a:pt x="405113" y="333750"/>
                      <a:pt x="399803" y="334130"/>
                      <a:pt x="396769" y="338301"/>
                    </a:cubicBezTo>
                    <a:cubicBezTo>
                      <a:pt x="379702" y="364471"/>
                      <a:pt x="357705" y="385330"/>
                      <a:pt x="329640" y="400500"/>
                    </a:cubicBezTo>
                    <a:cubicBezTo>
                      <a:pt x="342535" y="405051"/>
                      <a:pt x="347086" y="411878"/>
                      <a:pt x="345189" y="423256"/>
                    </a:cubicBezTo>
                    <a:cubicBezTo>
                      <a:pt x="343672" y="432738"/>
                      <a:pt x="336467" y="437668"/>
                      <a:pt x="324330" y="437668"/>
                    </a:cubicBezTo>
                    <a:cubicBezTo>
                      <a:pt x="320538" y="437668"/>
                      <a:pt x="316745" y="438047"/>
                      <a:pt x="313331" y="437668"/>
                    </a:cubicBezTo>
                    <a:cubicBezTo>
                      <a:pt x="306884" y="436909"/>
                      <a:pt x="305367" y="439943"/>
                      <a:pt x="305367" y="445633"/>
                    </a:cubicBezTo>
                    <a:cubicBezTo>
                      <a:pt x="304988" y="456252"/>
                      <a:pt x="303850" y="466492"/>
                      <a:pt x="303850" y="477111"/>
                    </a:cubicBezTo>
                    <a:cubicBezTo>
                      <a:pt x="303850" y="508969"/>
                      <a:pt x="305367" y="541206"/>
                      <a:pt x="308780" y="573064"/>
                    </a:cubicBezTo>
                    <a:cubicBezTo>
                      <a:pt x="312952" y="611370"/>
                      <a:pt x="321675" y="648537"/>
                      <a:pt x="334570" y="684567"/>
                    </a:cubicBezTo>
                    <a:cubicBezTo>
                      <a:pt x="346327" y="717942"/>
                      <a:pt x="364532" y="748283"/>
                      <a:pt x="388046" y="775211"/>
                    </a:cubicBezTo>
                    <a:cubicBezTo>
                      <a:pt x="384254" y="781279"/>
                      <a:pt x="377806" y="780520"/>
                      <a:pt x="372117" y="780520"/>
                    </a:cubicBezTo>
                    <a:cubicBezTo>
                      <a:pt x="345569" y="780520"/>
                      <a:pt x="319020" y="780520"/>
                      <a:pt x="292472" y="780520"/>
                    </a:cubicBezTo>
                    <a:cubicBezTo>
                      <a:pt x="288680" y="780520"/>
                      <a:pt x="284508" y="780520"/>
                      <a:pt x="280715" y="780520"/>
                    </a:cubicBezTo>
                    <a:cubicBezTo>
                      <a:pt x="280336" y="780520"/>
                      <a:pt x="279578" y="780520"/>
                      <a:pt x="279198" y="780520"/>
                    </a:cubicBezTo>
                    <a:cubicBezTo>
                      <a:pt x="278819" y="780520"/>
                      <a:pt x="278061" y="780520"/>
                      <a:pt x="277681" y="780520"/>
                    </a:cubicBezTo>
                    <a:cubicBezTo>
                      <a:pt x="273889" y="780520"/>
                      <a:pt x="269716" y="780520"/>
                      <a:pt x="265924" y="780520"/>
                    </a:cubicBezTo>
                    <a:cubicBezTo>
                      <a:pt x="239376" y="780520"/>
                      <a:pt x="212827" y="780900"/>
                      <a:pt x="186279" y="780520"/>
                    </a:cubicBezTo>
                    <a:cubicBezTo>
                      <a:pt x="180590" y="780520"/>
                      <a:pt x="174143" y="781279"/>
                      <a:pt x="170350" y="775211"/>
                    </a:cubicBezTo>
                    <a:cubicBezTo>
                      <a:pt x="193864" y="748662"/>
                      <a:pt x="212069" y="717942"/>
                      <a:pt x="223826" y="684567"/>
                    </a:cubicBezTo>
                    <a:cubicBezTo>
                      <a:pt x="236721" y="648537"/>
                      <a:pt x="245444" y="611370"/>
                      <a:pt x="249616" y="573064"/>
                    </a:cubicBezTo>
                    <a:cubicBezTo>
                      <a:pt x="253408" y="541206"/>
                      <a:pt x="254546" y="509348"/>
                      <a:pt x="254546" y="477111"/>
                    </a:cubicBezTo>
                    <a:cubicBezTo>
                      <a:pt x="254546" y="466492"/>
                      <a:pt x="253408" y="456252"/>
                      <a:pt x="253029" y="445633"/>
                    </a:cubicBezTo>
                    <a:cubicBezTo>
                      <a:pt x="253029" y="439943"/>
                      <a:pt x="251133" y="436909"/>
                      <a:pt x="245065" y="437668"/>
                    </a:cubicBezTo>
                    <a:cubicBezTo>
                      <a:pt x="241272" y="438047"/>
                      <a:pt x="237859" y="437668"/>
                      <a:pt x="234066" y="437668"/>
                    </a:cubicBezTo>
                    <a:cubicBezTo>
                      <a:pt x="221930" y="437668"/>
                      <a:pt x="214724" y="432738"/>
                      <a:pt x="213207" y="423256"/>
                    </a:cubicBezTo>
                    <a:cubicBezTo>
                      <a:pt x="211690" y="411878"/>
                      <a:pt x="215862" y="405051"/>
                      <a:pt x="228757" y="400500"/>
                    </a:cubicBezTo>
                    <a:cubicBezTo>
                      <a:pt x="201070" y="385330"/>
                      <a:pt x="179073" y="364471"/>
                      <a:pt x="161627" y="338301"/>
                    </a:cubicBezTo>
                    <a:cubicBezTo>
                      <a:pt x="158593" y="334130"/>
                      <a:pt x="152904" y="333750"/>
                      <a:pt x="148732" y="332613"/>
                    </a:cubicBezTo>
                    <a:cubicBezTo>
                      <a:pt x="105118" y="320097"/>
                      <a:pt x="72501" y="293169"/>
                      <a:pt x="47470" y="255622"/>
                    </a:cubicBezTo>
                    <a:cubicBezTo>
                      <a:pt x="27748" y="226419"/>
                      <a:pt x="16749" y="193423"/>
                      <a:pt x="9164" y="159290"/>
                    </a:cubicBezTo>
                    <a:cubicBezTo>
                      <a:pt x="1200" y="122881"/>
                      <a:pt x="-1076" y="86093"/>
                      <a:pt x="441" y="48925"/>
                    </a:cubicBezTo>
                    <a:cubicBezTo>
                      <a:pt x="820" y="42477"/>
                      <a:pt x="3096" y="39823"/>
                      <a:pt x="9923" y="39823"/>
                    </a:cubicBezTo>
                    <a:cubicBezTo>
                      <a:pt x="30782" y="40202"/>
                      <a:pt x="51262" y="39823"/>
                      <a:pt x="72122" y="40202"/>
                    </a:cubicBezTo>
                    <a:cubicBezTo>
                      <a:pt x="79707" y="40581"/>
                      <a:pt x="81982" y="37926"/>
                      <a:pt x="81603" y="30721"/>
                    </a:cubicBezTo>
                    <a:cubicBezTo>
                      <a:pt x="81224" y="23135"/>
                      <a:pt x="81603" y="15550"/>
                      <a:pt x="81224" y="7965"/>
                    </a:cubicBezTo>
                    <a:cubicBezTo>
                      <a:pt x="80844" y="2655"/>
                      <a:pt x="82741" y="0"/>
                      <a:pt x="88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Freeform: Shape 15">
                <a:extLst>
                  <a:ext uri="{FF2B5EF4-FFF2-40B4-BE49-F238E27FC236}">
                    <a16:creationId xmlns:a16="http://schemas.microsoft.com/office/drawing/2014/main" id="{AD4255C9-CDFF-4249-AD5C-82179D410999}"/>
                  </a:ext>
                </a:extLst>
              </p:cNvPr>
              <p:cNvSpPr/>
              <p:nvPr/>
            </p:nvSpPr>
            <p:spPr>
              <a:xfrm>
                <a:off x="8263172" y="3991019"/>
                <a:ext cx="223765" cy="109986"/>
              </a:xfrm>
              <a:custGeom>
                <a:avLst/>
                <a:gdLst>
                  <a:gd name="connsiteX0" fmla="*/ 545782 w 561975"/>
                  <a:gd name="connsiteY0" fmla="*/ 280988 h 276225"/>
                  <a:gd name="connsiteX1" fmla="*/ 22860 w 561975"/>
                  <a:gd name="connsiteY1" fmla="*/ 280988 h 276225"/>
                  <a:gd name="connsiteX2" fmla="*/ 0 w 561975"/>
                  <a:gd name="connsiteY2" fmla="*/ 258127 h 276225"/>
                  <a:gd name="connsiteX3" fmla="*/ 0 w 561975"/>
                  <a:gd name="connsiteY3" fmla="*/ 22860 h 276225"/>
                  <a:gd name="connsiteX4" fmla="*/ 22860 w 561975"/>
                  <a:gd name="connsiteY4" fmla="*/ 0 h 276225"/>
                  <a:gd name="connsiteX5" fmla="*/ 545782 w 561975"/>
                  <a:gd name="connsiteY5" fmla="*/ 0 h 276225"/>
                  <a:gd name="connsiteX6" fmla="*/ 568643 w 561975"/>
                  <a:gd name="connsiteY6" fmla="*/ 22860 h 276225"/>
                  <a:gd name="connsiteX7" fmla="*/ 568643 w 561975"/>
                  <a:gd name="connsiteY7" fmla="*/ 258127 h 276225"/>
                  <a:gd name="connsiteX8" fmla="*/ 545782 w 561975"/>
                  <a:gd name="connsiteY8" fmla="*/ 280988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1975" h="276225">
                    <a:moveTo>
                      <a:pt x="545782" y="280988"/>
                    </a:moveTo>
                    <a:lnTo>
                      <a:pt x="22860" y="280988"/>
                    </a:lnTo>
                    <a:cubicBezTo>
                      <a:pt x="9525" y="280988"/>
                      <a:pt x="0" y="270510"/>
                      <a:pt x="0" y="258127"/>
                    </a:cubicBezTo>
                    <a:lnTo>
                      <a:pt x="0" y="22860"/>
                    </a:lnTo>
                    <a:cubicBezTo>
                      <a:pt x="0" y="9525"/>
                      <a:pt x="10477" y="0"/>
                      <a:pt x="22860" y="0"/>
                    </a:cubicBezTo>
                    <a:lnTo>
                      <a:pt x="545782" y="0"/>
                    </a:lnTo>
                    <a:cubicBezTo>
                      <a:pt x="559118" y="0"/>
                      <a:pt x="568643" y="10477"/>
                      <a:pt x="568643" y="22860"/>
                    </a:cubicBezTo>
                    <a:lnTo>
                      <a:pt x="568643" y="258127"/>
                    </a:lnTo>
                    <a:cubicBezTo>
                      <a:pt x="569595" y="270510"/>
                      <a:pt x="559118" y="280988"/>
                      <a:pt x="545782" y="28098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2F6D4981-624C-4CCF-9F24-637EF77D7363}"/>
                  </a:ext>
                </a:extLst>
              </p:cNvPr>
              <p:cNvSpPr/>
              <p:nvPr/>
            </p:nvSpPr>
            <p:spPr>
              <a:xfrm>
                <a:off x="8206283" y="3185848"/>
                <a:ext cx="453861" cy="962944"/>
              </a:xfrm>
              <a:custGeom>
                <a:avLst/>
                <a:gdLst>
                  <a:gd name="connsiteX0" fmla="*/ 7206 w 453861"/>
                  <a:gd name="connsiteY0" fmla="*/ 929948 h 962944"/>
                  <a:gd name="connsiteX1" fmla="*/ 338680 w 453861"/>
                  <a:gd name="connsiteY1" fmla="*/ 929948 h 962944"/>
                  <a:gd name="connsiteX2" fmla="*/ 345887 w 453861"/>
                  <a:gd name="connsiteY2" fmla="*/ 937154 h 962944"/>
                  <a:gd name="connsiteX3" fmla="*/ 345887 w 453861"/>
                  <a:gd name="connsiteY3" fmla="*/ 955738 h 962944"/>
                  <a:gd name="connsiteX4" fmla="*/ 338680 w 453861"/>
                  <a:gd name="connsiteY4" fmla="*/ 962944 h 962944"/>
                  <a:gd name="connsiteX5" fmla="*/ 7206 w 453861"/>
                  <a:gd name="connsiteY5" fmla="*/ 962944 h 962944"/>
                  <a:gd name="connsiteX6" fmla="*/ 0 w 453861"/>
                  <a:gd name="connsiteY6" fmla="*/ 955738 h 962944"/>
                  <a:gd name="connsiteX7" fmla="*/ 0 w 453861"/>
                  <a:gd name="connsiteY7" fmla="*/ 937154 h 962944"/>
                  <a:gd name="connsiteX8" fmla="*/ 7206 w 453861"/>
                  <a:gd name="connsiteY8" fmla="*/ 929948 h 962944"/>
                  <a:gd name="connsiteX9" fmla="*/ 376051 w 453861"/>
                  <a:gd name="connsiteY9" fmla="*/ 62199 h 962944"/>
                  <a:gd name="connsiteX10" fmla="*/ 370741 w 453861"/>
                  <a:gd name="connsiteY10" fmla="*/ 65992 h 962944"/>
                  <a:gd name="connsiteX11" fmla="*/ 366948 w 453861"/>
                  <a:gd name="connsiteY11" fmla="*/ 95195 h 962944"/>
                  <a:gd name="connsiteX12" fmla="*/ 355950 w 453861"/>
                  <a:gd name="connsiteY12" fmla="*/ 166496 h 962944"/>
                  <a:gd name="connsiteX13" fmla="*/ 340021 w 453861"/>
                  <a:gd name="connsiteY13" fmla="*/ 232488 h 962944"/>
                  <a:gd name="connsiteX14" fmla="*/ 312335 w 453861"/>
                  <a:gd name="connsiteY14" fmla="*/ 303789 h 962944"/>
                  <a:gd name="connsiteX15" fmla="*/ 341159 w 453861"/>
                  <a:gd name="connsiteY15" fmla="*/ 290514 h 962944"/>
                  <a:gd name="connsiteX16" fmla="*/ 401461 w 453861"/>
                  <a:gd name="connsiteY16" fmla="*/ 217696 h 962944"/>
                  <a:gd name="connsiteX17" fmla="*/ 424596 w 453861"/>
                  <a:gd name="connsiteY17" fmla="*/ 142982 h 962944"/>
                  <a:gd name="connsiteX18" fmla="*/ 430285 w 453861"/>
                  <a:gd name="connsiteY18" fmla="*/ 68647 h 962944"/>
                  <a:gd name="connsiteX19" fmla="*/ 424217 w 453861"/>
                  <a:gd name="connsiteY19" fmla="*/ 62199 h 962944"/>
                  <a:gd name="connsiteX20" fmla="*/ 376051 w 453861"/>
                  <a:gd name="connsiteY20" fmla="*/ 62199 h 962944"/>
                  <a:gd name="connsiteX21" fmla="*/ 365431 w 453861"/>
                  <a:gd name="connsiteY21" fmla="*/ 0 h 962944"/>
                  <a:gd name="connsiteX22" fmla="*/ 372637 w 453861"/>
                  <a:gd name="connsiteY22" fmla="*/ 7965 h 962944"/>
                  <a:gd name="connsiteX23" fmla="*/ 372258 w 453861"/>
                  <a:gd name="connsiteY23" fmla="*/ 30721 h 962944"/>
                  <a:gd name="connsiteX24" fmla="*/ 381739 w 453861"/>
                  <a:gd name="connsiteY24" fmla="*/ 40202 h 962944"/>
                  <a:gd name="connsiteX25" fmla="*/ 443938 w 453861"/>
                  <a:gd name="connsiteY25" fmla="*/ 39823 h 962944"/>
                  <a:gd name="connsiteX26" fmla="*/ 453420 w 453861"/>
                  <a:gd name="connsiteY26" fmla="*/ 48925 h 962944"/>
                  <a:gd name="connsiteX27" fmla="*/ 444697 w 453861"/>
                  <a:gd name="connsiteY27" fmla="*/ 159290 h 962944"/>
                  <a:gd name="connsiteX28" fmla="*/ 406392 w 453861"/>
                  <a:gd name="connsiteY28" fmla="*/ 255622 h 962944"/>
                  <a:gd name="connsiteX29" fmla="*/ 305129 w 453861"/>
                  <a:gd name="connsiteY29" fmla="*/ 332613 h 962944"/>
                  <a:gd name="connsiteX30" fmla="*/ 292234 w 453861"/>
                  <a:gd name="connsiteY30" fmla="*/ 338301 h 962944"/>
                  <a:gd name="connsiteX31" fmla="*/ 225104 w 453861"/>
                  <a:gd name="connsiteY31" fmla="*/ 400500 h 962944"/>
                  <a:gd name="connsiteX32" fmla="*/ 240654 w 453861"/>
                  <a:gd name="connsiteY32" fmla="*/ 423256 h 962944"/>
                  <a:gd name="connsiteX33" fmla="*/ 219795 w 453861"/>
                  <a:gd name="connsiteY33" fmla="*/ 437668 h 962944"/>
                  <a:gd name="connsiteX34" fmla="*/ 208796 w 453861"/>
                  <a:gd name="connsiteY34" fmla="*/ 437668 h 962944"/>
                  <a:gd name="connsiteX35" fmla="*/ 200832 w 453861"/>
                  <a:gd name="connsiteY35" fmla="*/ 445633 h 962944"/>
                  <a:gd name="connsiteX36" fmla="*/ 199315 w 453861"/>
                  <a:gd name="connsiteY36" fmla="*/ 477111 h 962944"/>
                  <a:gd name="connsiteX37" fmla="*/ 204245 w 453861"/>
                  <a:gd name="connsiteY37" fmla="*/ 573064 h 962944"/>
                  <a:gd name="connsiteX38" fmla="*/ 230035 w 453861"/>
                  <a:gd name="connsiteY38" fmla="*/ 684567 h 962944"/>
                  <a:gd name="connsiteX39" fmla="*/ 283511 w 453861"/>
                  <a:gd name="connsiteY39" fmla="*/ 775211 h 962944"/>
                  <a:gd name="connsiteX40" fmla="*/ 283295 w 453861"/>
                  <a:gd name="connsiteY40" fmla="*/ 775282 h 962944"/>
                  <a:gd name="connsiteX41" fmla="*/ 286722 w 453861"/>
                  <a:gd name="connsiteY41" fmla="*/ 775968 h 962944"/>
                  <a:gd name="connsiteX42" fmla="*/ 299616 w 453861"/>
                  <a:gd name="connsiteY42" fmla="*/ 788862 h 962944"/>
                  <a:gd name="connsiteX43" fmla="*/ 44374 w 453861"/>
                  <a:gd name="connsiteY43" fmla="*/ 788483 h 962944"/>
                  <a:gd name="connsiteX44" fmla="*/ 62957 w 453861"/>
                  <a:gd name="connsiteY44" fmla="*/ 774830 h 962944"/>
                  <a:gd name="connsiteX45" fmla="*/ 74335 w 453861"/>
                  <a:gd name="connsiteY45" fmla="*/ 776347 h 962944"/>
                  <a:gd name="connsiteX46" fmla="*/ 172387 w 453861"/>
                  <a:gd name="connsiteY46" fmla="*/ 776347 h 962944"/>
                  <a:gd name="connsiteX47" fmla="*/ 172387 w 453861"/>
                  <a:gd name="connsiteY47" fmla="*/ 217317 h 962944"/>
                  <a:gd name="connsiteX48" fmla="*/ 172766 w 453861"/>
                  <a:gd name="connsiteY48" fmla="*/ 759 h 962944"/>
                  <a:gd name="connsiteX49" fmla="*/ 365431 w 453861"/>
                  <a:gd name="connsiteY49" fmla="*/ 0 h 962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453861" h="962944">
                    <a:moveTo>
                      <a:pt x="7206" y="929948"/>
                    </a:moveTo>
                    <a:lnTo>
                      <a:pt x="338680" y="929948"/>
                    </a:lnTo>
                    <a:cubicBezTo>
                      <a:pt x="342852" y="929948"/>
                      <a:pt x="345887" y="933361"/>
                      <a:pt x="345887" y="937154"/>
                    </a:cubicBezTo>
                    <a:lnTo>
                      <a:pt x="345887" y="955738"/>
                    </a:lnTo>
                    <a:cubicBezTo>
                      <a:pt x="345887" y="959910"/>
                      <a:pt x="342473" y="962944"/>
                      <a:pt x="338680" y="962944"/>
                    </a:cubicBezTo>
                    <a:lnTo>
                      <a:pt x="7206" y="962944"/>
                    </a:lnTo>
                    <a:cubicBezTo>
                      <a:pt x="3034" y="962944"/>
                      <a:pt x="0" y="959531"/>
                      <a:pt x="0" y="955738"/>
                    </a:cubicBezTo>
                    <a:lnTo>
                      <a:pt x="0" y="937154"/>
                    </a:lnTo>
                    <a:cubicBezTo>
                      <a:pt x="0" y="932982"/>
                      <a:pt x="3413" y="929948"/>
                      <a:pt x="7206" y="929948"/>
                    </a:cubicBezTo>
                    <a:close/>
                    <a:moveTo>
                      <a:pt x="376051" y="62199"/>
                    </a:moveTo>
                    <a:cubicBezTo>
                      <a:pt x="373396" y="62199"/>
                      <a:pt x="370741" y="62199"/>
                      <a:pt x="370741" y="65992"/>
                    </a:cubicBezTo>
                    <a:cubicBezTo>
                      <a:pt x="371120" y="75852"/>
                      <a:pt x="367327" y="85334"/>
                      <a:pt x="366948" y="95195"/>
                    </a:cubicBezTo>
                    <a:cubicBezTo>
                      <a:pt x="365810" y="119468"/>
                      <a:pt x="360501" y="142982"/>
                      <a:pt x="355950" y="166496"/>
                    </a:cubicBezTo>
                    <a:cubicBezTo>
                      <a:pt x="351778" y="188872"/>
                      <a:pt x="346468" y="210870"/>
                      <a:pt x="340021" y="232488"/>
                    </a:cubicBezTo>
                    <a:cubicBezTo>
                      <a:pt x="333194" y="256381"/>
                      <a:pt x="324092" y="279516"/>
                      <a:pt x="312335" y="303789"/>
                    </a:cubicBezTo>
                    <a:cubicBezTo>
                      <a:pt x="324850" y="302272"/>
                      <a:pt x="333573" y="295824"/>
                      <a:pt x="341159" y="290514"/>
                    </a:cubicBezTo>
                    <a:cubicBezTo>
                      <a:pt x="368465" y="272689"/>
                      <a:pt x="387808" y="246900"/>
                      <a:pt x="401461" y="217696"/>
                    </a:cubicBezTo>
                    <a:cubicBezTo>
                      <a:pt x="412839" y="193803"/>
                      <a:pt x="419666" y="168772"/>
                      <a:pt x="424596" y="142982"/>
                    </a:cubicBezTo>
                    <a:cubicBezTo>
                      <a:pt x="429147" y="118330"/>
                      <a:pt x="430285" y="93678"/>
                      <a:pt x="430285" y="68647"/>
                    </a:cubicBezTo>
                    <a:cubicBezTo>
                      <a:pt x="430285" y="64096"/>
                      <a:pt x="428768" y="62199"/>
                      <a:pt x="424217" y="62199"/>
                    </a:cubicBezTo>
                    <a:cubicBezTo>
                      <a:pt x="408288" y="62199"/>
                      <a:pt x="391980" y="62199"/>
                      <a:pt x="376051" y="62199"/>
                    </a:cubicBezTo>
                    <a:close/>
                    <a:moveTo>
                      <a:pt x="365431" y="0"/>
                    </a:moveTo>
                    <a:cubicBezTo>
                      <a:pt x="371120" y="0"/>
                      <a:pt x="373017" y="2655"/>
                      <a:pt x="372637" y="7965"/>
                    </a:cubicBezTo>
                    <a:cubicBezTo>
                      <a:pt x="372258" y="15550"/>
                      <a:pt x="372637" y="23135"/>
                      <a:pt x="372258" y="30721"/>
                    </a:cubicBezTo>
                    <a:cubicBezTo>
                      <a:pt x="371879" y="37547"/>
                      <a:pt x="374154" y="40202"/>
                      <a:pt x="381739" y="40202"/>
                    </a:cubicBezTo>
                    <a:cubicBezTo>
                      <a:pt x="402599" y="39443"/>
                      <a:pt x="423079" y="40202"/>
                      <a:pt x="443938" y="39823"/>
                    </a:cubicBezTo>
                    <a:cubicBezTo>
                      <a:pt x="450765" y="39823"/>
                      <a:pt x="453041" y="42477"/>
                      <a:pt x="453420" y="48925"/>
                    </a:cubicBezTo>
                    <a:cubicBezTo>
                      <a:pt x="454937" y="86093"/>
                      <a:pt x="452662" y="123260"/>
                      <a:pt x="444697" y="159290"/>
                    </a:cubicBezTo>
                    <a:cubicBezTo>
                      <a:pt x="437112" y="193044"/>
                      <a:pt x="426113" y="226040"/>
                      <a:pt x="406392" y="255622"/>
                    </a:cubicBezTo>
                    <a:cubicBezTo>
                      <a:pt x="381360" y="292790"/>
                      <a:pt x="348744" y="319718"/>
                      <a:pt x="305129" y="332613"/>
                    </a:cubicBezTo>
                    <a:cubicBezTo>
                      <a:pt x="300577" y="333750"/>
                      <a:pt x="295268" y="334130"/>
                      <a:pt x="292234" y="338301"/>
                    </a:cubicBezTo>
                    <a:cubicBezTo>
                      <a:pt x="275167" y="364471"/>
                      <a:pt x="253170" y="385330"/>
                      <a:pt x="225104" y="400500"/>
                    </a:cubicBezTo>
                    <a:cubicBezTo>
                      <a:pt x="237999" y="405051"/>
                      <a:pt x="242550" y="411878"/>
                      <a:pt x="240654" y="423256"/>
                    </a:cubicBezTo>
                    <a:cubicBezTo>
                      <a:pt x="239137" y="432738"/>
                      <a:pt x="231931" y="437668"/>
                      <a:pt x="219795" y="437668"/>
                    </a:cubicBezTo>
                    <a:cubicBezTo>
                      <a:pt x="216002" y="437668"/>
                      <a:pt x="212209" y="438047"/>
                      <a:pt x="208796" y="437668"/>
                    </a:cubicBezTo>
                    <a:cubicBezTo>
                      <a:pt x="202349" y="436909"/>
                      <a:pt x="200832" y="439943"/>
                      <a:pt x="200832" y="445633"/>
                    </a:cubicBezTo>
                    <a:cubicBezTo>
                      <a:pt x="200452" y="456252"/>
                      <a:pt x="199315" y="466492"/>
                      <a:pt x="199315" y="477111"/>
                    </a:cubicBezTo>
                    <a:cubicBezTo>
                      <a:pt x="199315" y="508969"/>
                      <a:pt x="200832" y="541206"/>
                      <a:pt x="204245" y="573064"/>
                    </a:cubicBezTo>
                    <a:cubicBezTo>
                      <a:pt x="208417" y="611370"/>
                      <a:pt x="217140" y="648537"/>
                      <a:pt x="230035" y="684567"/>
                    </a:cubicBezTo>
                    <a:cubicBezTo>
                      <a:pt x="241792" y="717942"/>
                      <a:pt x="259997" y="748283"/>
                      <a:pt x="283511" y="775211"/>
                    </a:cubicBezTo>
                    <a:lnTo>
                      <a:pt x="283295" y="775282"/>
                    </a:lnTo>
                    <a:lnTo>
                      <a:pt x="286722" y="775968"/>
                    </a:lnTo>
                    <a:cubicBezTo>
                      <a:pt x="296582" y="775589"/>
                      <a:pt x="300375" y="779760"/>
                      <a:pt x="299616" y="788862"/>
                    </a:cubicBezTo>
                    <a:cubicBezTo>
                      <a:pt x="214662" y="788862"/>
                      <a:pt x="129328" y="788862"/>
                      <a:pt x="44374" y="788483"/>
                    </a:cubicBezTo>
                    <a:cubicBezTo>
                      <a:pt x="43236" y="774072"/>
                      <a:pt x="54993" y="777106"/>
                      <a:pt x="62957" y="774830"/>
                    </a:cubicBezTo>
                    <a:cubicBezTo>
                      <a:pt x="66750" y="775209"/>
                      <a:pt x="70542" y="776347"/>
                      <a:pt x="74335" y="776347"/>
                    </a:cubicBezTo>
                    <a:lnTo>
                      <a:pt x="172387" y="776347"/>
                    </a:lnTo>
                    <a:lnTo>
                      <a:pt x="172387" y="217317"/>
                    </a:lnTo>
                    <a:cubicBezTo>
                      <a:pt x="172766" y="217317"/>
                      <a:pt x="171628" y="2276"/>
                      <a:pt x="172766" y="759"/>
                    </a:cubicBezTo>
                    <a:cubicBezTo>
                      <a:pt x="236482" y="379"/>
                      <a:pt x="302094" y="379"/>
                      <a:pt x="365431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Freeform: Shape 20">
                <a:extLst>
                  <a:ext uri="{FF2B5EF4-FFF2-40B4-BE49-F238E27FC236}">
                    <a16:creationId xmlns:a16="http://schemas.microsoft.com/office/drawing/2014/main" id="{2678C81B-0D8B-412C-B98E-80878F3E4ACB}"/>
                  </a:ext>
                </a:extLst>
              </p:cNvPr>
              <p:cNvSpPr/>
              <p:nvPr/>
            </p:nvSpPr>
            <p:spPr>
              <a:xfrm>
                <a:off x="8205904" y="4143792"/>
                <a:ext cx="333751" cy="3792"/>
              </a:xfrm>
              <a:custGeom>
                <a:avLst/>
                <a:gdLst>
                  <a:gd name="connsiteX0" fmla="*/ 0 w 838200"/>
                  <a:gd name="connsiteY0" fmla="*/ 1129 h 9525"/>
                  <a:gd name="connsiteX1" fmla="*/ 818197 w 838200"/>
                  <a:gd name="connsiteY1" fmla="*/ 1129 h 9525"/>
                  <a:gd name="connsiteX2" fmla="*/ 839152 w 838200"/>
                  <a:gd name="connsiteY2" fmla="*/ 9701 h 9525"/>
                  <a:gd name="connsiteX3" fmla="*/ 762952 w 838200"/>
                  <a:gd name="connsiteY3" fmla="*/ 10654 h 9525"/>
                  <a:gd name="connsiteX4" fmla="*/ 24765 w 838200"/>
                  <a:gd name="connsiteY4" fmla="*/ 9701 h 9525"/>
                  <a:gd name="connsiteX5" fmla="*/ 0 w 838200"/>
                  <a:gd name="connsiteY5" fmla="*/ 112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9525">
                    <a:moveTo>
                      <a:pt x="0" y="1129"/>
                    </a:moveTo>
                    <a:cubicBezTo>
                      <a:pt x="272415" y="1129"/>
                      <a:pt x="545782" y="1129"/>
                      <a:pt x="818197" y="1129"/>
                    </a:cubicBezTo>
                    <a:cubicBezTo>
                      <a:pt x="825817" y="1129"/>
                      <a:pt x="837247" y="-4586"/>
                      <a:pt x="839152" y="9701"/>
                    </a:cubicBezTo>
                    <a:cubicBezTo>
                      <a:pt x="813435" y="9701"/>
                      <a:pt x="787717" y="10654"/>
                      <a:pt x="762952" y="10654"/>
                    </a:cubicBezTo>
                    <a:cubicBezTo>
                      <a:pt x="517207" y="10654"/>
                      <a:pt x="271463" y="10654"/>
                      <a:pt x="24765" y="9701"/>
                    </a:cubicBezTo>
                    <a:cubicBezTo>
                      <a:pt x="17145" y="10654"/>
                      <a:pt x="2857" y="19226"/>
                      <a:pt x="0" y="1129"/>
                    </a:cubicBezTo>
                    <a:close/>
                  </a:path>
                </a:pathLst>
              </a:custGeom>
              <a:solidFill>
                <a:srgbClr val="7820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21">
                <a:extLst>
                  <a:ext uri="{FF2B5EF4-FFF2-40B4-BE49-F238E27FC236}">
                    <a16:creationId xmlns:a16="http://schemas.microsoft.com/office/drawing/2014/main" id="{6A4249FB-DF2C-4D28-941F-11B911F1CE7B}"/>
                  </a:ext>
                </a:extLst>
              </p:cNvPr>
              <p:cNvSpPr/>
              <p:nvPr/>
            </p:nvSpPr>
            <p:spPr>
              <a:xfrm>
                <a:off x="8245726" y="3207575"/>
                <a:ext cx="265483" cy="246519"/>
              </a:xfrm>
              <a:custGeom>
                <a:avLst/>
                <a:gdLst>
                  <a:gd name="connsiteX0" fmla="*/ 324802 w 666750"/>
                  <a:gd name="connsiteY0" fmla="*/ 4488 h 619125"/>
                  <a:gd name="connsiteX1" fmla="*/ 341947 w 666750"/>
                  <a:gd name="connsiteY1" fmla="*/ 12108 h 619125"/>
                  <a:gd name="connsiteX2" fmla="*/ 402907 w 666750"/>
                  <a:gd name="connsiteY2" fmla="*/ 205465 h 619125"/>
                  <a:gd name="connsiteX3" fmla="*/ 440055 w 666750"/>
                  <a:gd name="connsiteY3" fmla="*/ 234040 h 619125"/>
                  <a:gd name="connsiteX4" fmla="*/ 669607 w 666750"/>
                  <a:gd name="connsiteY4" fmla="*/ 233088 h 619125"/>
                  <a:gd name="connsiteX5" fmla="*/ 641985 w 666750"/>
                  <a:gd name="connsiteY5" fmla="*/ 255948 h 619125"/>
                  <a:gd name="connsiteX6" fmla="*/ 483870 w 666750"/>
                  <a:gd name="connsiteY6" fmla="*/ 370248 h 619125"/>
                  <a:gd name="connsiteX7" fmla="*/ 469582 w 666750"/>
                  <a:gd name="connsiteY7" fmla="*/ 411205 h 619125"/>
                  <a:gd name="connsiteX8" fmla="*/ 533400 w 666750"/>
                  <a:gd name="connsiteY8" fmla="*/ 611230 h 619125"/>
                  <a:gd name="connsiteX9" fmla="*/ 538163 w 666750"/>
                  <a:gd name="connsiteY9" fmla="*/ 626470 h 619125"/>
                  <a:gd name="connsiteX10" fmla="*/ 482917 w 666750"/>
                  <a:gd name="connsiteY10" fmla="*/ 590275 h 619125"/>
                  <a:gd name="connsiteX11" fmla="*/ 352425 w 666750"/>
                  <a:gd name="connsiteY11" fmla="*/ 496930 h 619125"/>
                  <a:gd name="connsiteX12" fmla="*/ 326707 w 666750"/>
                  <a:gd name="connsiteY12" fmla="*/ 488358 h 619125"/>
                  <a:gd name="connsiteX13" fmla="*/ 217170 w 666750"/>
                  <a:gd name="connsiteY13" fmla="*/ 563605 h 619125"/>
                  <a:gd name="connsiteX14" fmla="*/ 124777 w 666750"/>
                  <a:gd name="connsiteY14" fmla="*/ 624565 h 619125"/>
                  <a:gd name="connsiteX15" fmla="*/ 149542 w 666750"/>
                  <a:gd name="connsiteY15" fmla="*/ 546460 h 619125"/>
                  <a:gd name="connsiteX16" fmla="*/ 194310 w 666750"/>
                  <a:gd name="connsiteY16" fmla="*/ 409300 h 619125"/>
                  <a:gd name="connsiteX17" fmla="*/ 180975 w 666750"/>
                  <a:gd name="connsiteY17" fmla="*/ 371200 h 619125"/>
                  <a:gd name="connsiteX18" fmla="*/ 16192 w 666750"/>
                  <a:gd name="connsiteY18" fmla="*/ 252138 h 619125"/>
                  <a:gd name="connsiteX19" fmla="*/ 0 w 666750"/>
                  <a:gd name="connsiteY19" fmla="*/ 233088 h 619125"/>
                  <a:gd name="connsiteX20" fmla="*/ 112395 w 666750"/>
                  <a:gd name="connsiteY20" fmla="*/ 233088 h 619125"/>
                  <a:gd name="connsiteX21" fmla="*/ 220980 w 666750"/>
                  <a:gd name="connsiteY21" fmla="*/ 234993 h 619125"/>
                  <a:gd name="connsiteX22" fmla="*/ 259080 w 666750"/>
                  <a:gd name="connsiteY22" fmla="*/ 210228 h 619125"/>
                  <a:gd name="connsiteX23" fmla="*/ 322897 w 666750"/>
                  <a:gd name="connsiteY23" fmla="*/ 12108 h 619125"/>
                  <a:gd name="connsiteX24" fmla="*/ 324802 w 666750"/>
                  <a:gd name="connsiteY24" fmla="*/ 4488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66750" h="619125">
                    <a:moveTo>
                      <a:pt x="324802" y="4488"/>
                    </a:moveTo>
                    <a:cubicBezTo>
                      <a:pt x="337185" y="-6942"/>
                      <a:pt x="340042" y="6393"/>
                      <a:pt x="341947" y="12108"/>
                    </a:cubicBezTo>
                    <a:cubicBezTo>
                      <a:pt x="362902" y="75925"/>
                      <a:pt x="384810" y="140695"/>
                      <a:pt x="402907" y="205465"/>
                    </a:cubicBezTo>
                    <a:cubicBezTo>
                      <a:pt x="408622" y="226420"/>
                      <a:pt x="417195" y="234040"/>
                      <a:pt x="440055" y="234040"/>
                    </a:cubicBezTo>
                    <a:cubicBezTo>
                      <a:pt x="514350" y="233088"/>
                      <a:pt x="587692" y="233088"/>
                      <a:pt x="669607" y="233088"/>
                    </a:cubicBezTo>
                    <a:cubicBezTo>
                      <a:pt x="657225" y="243565"/>
                      <a:pt x="649605" y="250233"/>
                      <a:pt x="641985" y="255948"/>
                    </a:cubicBezTo>
                    <a:cubicBezTo>
                      <a:pt x="589597" y="294048"/>
                      <a:pt x="537210" y="333100"/>
                      <a:pt x="483870" y="370248"/>
                    </a:cubicBezTo>
                    <a:cubicBezTo>
                      <a:pt x="467677" y="381678"/>
                      <a:pt x="461963" y="389298"/>
                      <a:pt x="469582" y="411205"/>
                    </a:cubicBezTo>
                    <a:cubicBezTo>
                      <a:pt x="493395" y="476928"/>
                      <a:pt x="512445" y="544555"/>
                      <a:pt x="533400" y="611230"/>
                    </a:cubicBezTo>
                    <a:cubicBezTo>
                      <a:pt x="534352" y="615993"/>
                      <a:pt x="541020" y="617898"/>
                      <a:pt x="538163" y="626470"/>
                    </a:cubicBezTo>
                    <a:cubicBezTo>
                      <a:pt x="516255" y="619803"/>
                      <a:pt x="501015" y="602658"/>
                      <a:pt x="482917" y="590275"/>
                    </a:cubicBezTo>
                    <a:cubicBezTo>
                      <a:pt x="439102" y="559795"/>
                      <a:pt x="396240" y="527410"/>
                      <a:pt x="352425" y="496930"/>
                    </a:cubicBezTo>
                    <a:cubicBezTo>
                      <a:pt x="344805" y="492168"/>
                      <a:pt x="339090" y="480738"/>
                      <a:pt x="326707" y="488358"/>
                    </a:cubicBezTo>
                    <a:cubicBezTo>
                      <a:pt x="286702" y="508360"/>
                      <a:pt x="254317" y="538840"/>
                      <a:pt x="217170" y="563605"/>
                    </a:cubicBezTo>
                    <a:cubicBezTo>
                      <a:pt x="186690" y="583608"/>
                      <a:pt x="159067" y="606468"/>
                      <a:pt x="124777" y="624565"/>
                    </a:cubicBezTo>
                    <a:cubicBezTo>
                      <a:pt x="133350" y="598848"/>
                      <a:pt x="140970" y="572178"/>
                      <a:pt x="149542" y="546460"/>
                    </a:cubicBezTo>
                    <a:cubicBezTo>
                      <a:pt x="164782" y="500740"/>
                      <a:pt x="178117" y="455020"/>
                      <a:pt x="194310" y="409300"/>
                    </a:cubicBezTo>
                    <a:cubicBezTo>
                      <a:pt x="200977" y="391203"/>
                      <a:pt x="195263" y="380725"/>
                      <a:pt x="180975" y="371200"/>
                    </a:cubicBezTo>
                    <a:cubicBezTo>
                      <a:pt x="125730" y="332148"/>
                      <a:pt x="71438" y="291190"/>
                      <a:pt x="16192" y="252138"/>
                    </a:cubicBezTo>
                    <a:cubicBezTo>
                      <a:pt x="10477" y="248328"/>
                      <a:pt x="5715" y="243565"/>
                      <a:pt x="0" y="233088"/>
                    </a:cubicBezTo>
                    <a:cubicBezTo>
                      <a:pt x="39052" y="233088"/>
                      <a:pt x="76200" y="233088"/>
                      <a:pt x="112395" y="233088"/>
                    </a:cubicBezTo>
                    <a:cubicBezTo>
                      <a:pt x="148590" y="233088"/>
                      <a:pt x="184785" y="233088"/>
                      <a:pt x="220980" y="234993"/>
                    </a:cubicBezTo>
                    <a:cubicBezTo>
                      <a:pt x="240030" y="235945"/>
                      <a:pt x="252413" y="231183"/>
                      <a:pt x="259080" y="210228"/>
                    </a:cubicBezTo>
                    <a:cubicBezTo>
                      <a:pt x="279082" y="144505"/>
                      <a:pt x="300990" y="78783"/>
                      <a:pt x="322897" y="12108"/>
                    </a:cubicBezTo>
                    <a:cubicBezTo>
                      <a:pt x="325755" y="11155"/>
                      <a:pt x="324802" y="7345"/>
                      <a:pt x="324802" y="448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22B2A00A-0FE1-492E-B428-2FF2C2F6387B}"/>
                </a:ext>
              </a:extLst>
            </p:cNvPr>
            <p:cNvGrpSpPr/>
            <p:nvPr/>
          </p:nvGrpSpPr>
          <p:grpSpPr>
            <a:xfrm>
              <a:off x="3593908" y="2676398"/>
              <a:ext cx="711386" cy="1978070"/>
              <a:chOff x="7911945" y="492008"/>
              <a:chExt cx="914931" cy="2544044"/>
            </a:xfrm>
          </p:grpSpPr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1EAAB7B7-DDAF-4C78-BF7D-0FF34AE81FD9}"/>
                  </a:ext>
                </a:extLst>
              </p:cNvPr>
              <p:cNvSpPr/>
              <p:nvPr/>
            </p:nvSpPr>
            <p:spPr>
              <a:xfrm>
                <a:off x="8196066" y="817056"/>
                <a:ext cx="213534" cy="272140"/>
              </a:xfrm>
              <a:custGeom>
                <a:avLst/>
                <a:gdLst>
                  <a:gd name="connsiteX0" fmla="*/ 62727 w 390276"/>
                  <a:gd name="connsiteY0" fmla="*/ 417504 h 497391"/>
                  <a:gd name="connsiteX1" fmla="*/ 22340 w 390276"/>
                  <a:gd name="connsiteY1" fmla="*/ 286249 h 497391"/>
                  <a:gd name="connsiteX2" fmla="*/ 5671 w 390276"/>
                  <a:gd name="connsiteY2" fmla="*/ 175378 h 497391"/>
                  <a:gd name="connsiteX3" fmla="*/ 16244 w 390276"/>
                  <a:gd name="connsiteY3" fmla="*/ 147089 h 497391"/>
                  <a:gd name="connsiteX4" fmla="*/ 114733 w 390276"/>
                  <a:gd name="connsiteY4" fmla="*/ 7167 h 497391"/>
                  <a:gd name="connsiteX5" fmla="*/ 279515 w 390276"/>
                  <a:gd name="connsiteY5" fmla="*/ 8881 h 497391"/>
                  <a:gd name="connsiteX6" fmla="*/ 362573 w 390276"/>
                  <a:gd name="connsiteY6" fmla="*/ 106322 h 497391"/>
                  <a:gd name="connsiteX7" fmla="*/ 378385 w 390276"/>
                  <a:gd name="connsiteY7" fmla="*/ 164901 h 497391"/>
                  <a:gd name="connsiteX8" fmla="*/ 372384 w 390276"/>
                  <a:gd name="connsiteY8" fmla="*/ 271009 h 497391"/>
                  <a:gd name="connsiteX9" fmla="*/ 329331 w 390276"/>
                  <a:gd name="connsiteY9" fmla="*/ 434172 h 497391"/>
                  <a:gd name="connsiteX10" fmla="*/ 138069 w 390276"/>
                  <a:gd name="connsiteY10" fmla="*/ 477130 h 497391"/>
                  <a:gd name="connsiteX11" fmla="*/ 62727 w 390276"/>
                  <a:gd name="connsiteY11" fmla="*/ 417504 h 49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276" h="497391">
                    <a:moveTo>
                      <a:pt x="62727" y="417504"/>
                    </a:moveTo>
                    <a:cubicBezTo>
                      <a:pt x="68251" y="367878"/>
                      <a:pt x="48248" y="326731"/>
                      <a:pt x="22340" y="286249"/>
                    </a:cubicBezTo>
                    <a:cubicBezTo>
                      <a:pt x="814" y="252626"/>
                      <a:pt x="-6044" y="214907"/>
                      <a:pt x="5671" y="175378"/>
                    </a:cubicBezTo>
                    <a:cubicBezTo>
                      <a:pt x="27008" y="172521"/>
                      <a:pt x="17959" y="158995"/>
                      <a:pt x="16244" y="147089"/>
                    </a:cubicBezTo>
                    <a:cubicBezTo>
                      <a:pt x="3481" y="59935"/>
                      <a:pt x="27484" y="23359"/>
                      <a:pt x="114733" y="7167"/>
                    </a:cubicBezTo>
                    <a:cubicBezTo>
                      <a:pt x="169121" y="-2930"/>
                      <a:pt x="225032" y="-2358"/>
                      <a:pt x="279515" y="8881"/>
                    </a:cubicBezTo>
                    <a:cubicBezTo>
                      <a:pt x="340189" y="21359"/>
                      <a:pt x="357335" y="44505"/>
                      <a:pt x="362573" y="106322"/>
                    </a:cubicBezTo>
                    <a:cubicBezTo>
                      <a:pt x="364288" y="126039"/>
                      <a:pt x="350953" y="151566"/>
                      <a:pt x="378385" y="164901"/>
                    </a:cubicBezTo>
                    <a:cubicBezTo>
                      <a:pt x="396673" y="201381"/>
                      <a:pt x="393244" y="239862"/>
                      <a:pt x="372384" y="271009"/>
                    </a:cubicBezTo>
                    <a:cubicBezTo>
                      <a:pt x="338570" y="321587"/>
                      <a:pt x="323616" y="374546"/>
                      <a:pt x="329331" y="434172"/>
                    </a:cubicBezTo>
                    <a:cubicBezTo>
                      <a:pt x="282278" y="497133"/>
                      <a:pt x="203125" y="516183"/>
                      <a:pt x="138069" y="477130"/>
                    </a:cubicBezTo>
                    <a:cubicBezTo>
                      <a:pt x="110732" y="460747"/>
                      <a:pt x="75109" y="453318"/>
                      <a:pt x="62727" y="417504"/>
                    </a:cubicBezTo>
                    <a:close/>
                  </a:path>
                </a:pathLst>
              </a:custGeom>
              <a:solidFill>
                <a:srgbClr val="FEBA9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E11B8658-8819-45F2-98BD-6FD91BC6ADC8}"/>
                  </a:ext>
                </a:extLst>
              </p:cNvPr>
              <p:cNvSpPr/>
              <p:nvPr/>
            </p:nvSpPr>
            <p:spPr>
              <a:xfrm>
                <a:off x="7911945" y="1050208"/>
                <a:ext cx="883935" cy="1140601"/>
              </a:xfrm>
              <a:custGeom>
                <a:avLst/>
                <a:gdLst>
                  <a:gd name="connsiteX0" fmla="*/ 1373255 w 1615570"/>
                  <a:gd name="connsiteY0" fmla="*/ 1075127 h 2084681"/>
                  <a:gd name="connsiteX1" fmla="*/ 1344680 w 1615570"/>
                  <a:gd name="connsiteY1" fmla="*/ 579827 h 2084681"/>
                  <a:gd name="connsiteX2" fmla="*/ 1134654 w 1615570"/>
                  <a:gd name="connsiteY2" fmla="*/ 128056 h 2084681"/>
                  <a:gd name="connsiteX3" fmla="*/ 1082933 w 1615570"/>
                  <a:gd name="connsiteY3" fmla="*/ 101958 h 2084681"/>
                  <a:gd name="connsiteX4" fmla="*/ 1006448 w 1615570"/>
                  <a:gd name="connsiteY4" fmla="*/ 99386 h 2084681"/>
                  <a:gd name="connsiteX5" fmla="*/ 900339 w 1615570"/>
                  <a:gd name="connsiteY5" fmla="*/ 36331 h 2084681"/>
                  <a:gd name="connsiteX6" fmla="*/ 848523 w 1615570"/>
                  <a:gd name="connsiteY6" fmla="*/ 17376 h 2084681"/>
                  <a:gd name="connsiteX7" fmla="*/ 610017 w 1615570"/>
                  <a:gd name="connsiteY7" fmla="*/ 17852 h 2084681"/>
                  <a:gd name="connsiteX8" fmla="*/ 582014 w 1615570"/>
                  <a:gd name="connsiteY8" fmla="*/ 802 h 2084681"/>
                  <a:gd name="connsiteX9" fmla="*/ 526578 w 1615570"/>
                  <a:gd name="connsiteY9" fmla="*/ 6708 h 2084681"/>
                  <a:gd name="connsiteX10" fmla="*/ 407611 w 1615570"/>
                  <a:gd name="connsiteY10" fmla="*/ 30235 h 2084681"/>
                  <a:gd name="connsiteX11" fmla="*/ 172724 w 1615570"/>
                  <a:gd name="connsiteY11" fmla="*/ 385612 h 2084681"/>
                  <a:gd name="connsiteX12" fmla="*/ 136910 w 1615570"/>
                  <a:gd name="connsiteY12" fmla="*/ 576398 h 2084681"/>
                  <a:gd name="connsiteX13" fmla="*/ 29468 w 1615570"/>
                  <a:gd name="connsiteY13" fmla="*/ 1245148 h 2084681"/>
                  <a:gd name="connsiteX14" fmla="*/ 47470 w 1615570"/>
                  <a:gd name="connsiteY14" fmla="*/ 1495751 h 2084681"/>
                  <a:gd name="connsiteX15" fmla="*/ 3179 w 1615570"/>
                  <a:gd name="connsiteY15" fmla="*/ 1856749 h 2084681"/>
                  <a:gd name="connsiteX16" fmla="*/ 36517 w 1615570"/>
                  <a:gd name="connsiteY16" fmla="*/ 1900564 h 2084681"/>
                  <a:gd name="connsiteX17" fmla="*/ 126528 w 1615570"/>
                  <a:gd name="connsiteY17" fmla="*/ 1906469 h 2084681"/>
                  <a:gd name="connsiteX18" fmla="*/ 148055 w 1615570"/>
                  <a:gd name="connsiteY18" fmla="*/ 1927614 h 2084681"/>
                  <a:gd name="connsiteX19" fmla="*/ 171581 w 1615570"/>
                  <a:gd name="connsiteY19" fmla="*/ 1969525 h 2084681"/>
                  <a:gd name="connsiteX20" fmla="*/ 206252 w 1615570"/>
                  <a:gd name="connsiteY20" fmla="*/ 1991813 h 2084681"/>
                  <a:gd name="connsiteX21" fmla="*/ 265784 w 1615570"/>
                  <a:gd name="connsiteY21" fmla="*/ 2019340 h 2084681"/>
                  <a:gd name="connsiteX22" fmla="*/ 326648 w 1615570"/>
                  <a:gd name="connsiteY22" fmla="*/ 2009530 h 2084681"/>
                  <a:gd name="connsiteX23" fmla="*/ 649355 w 1615570"/>
                  <a:gd name="connsiteY23" fmla="*/ 2084682 h 2084681"/>
                  <a:gd name="connsiteX24" fmla="*/ 1097601 w 1615570"/>
                  <a:gd name="connsiteY24" fmla="*/ 1907422 h 2084681"/>
                  <a:gd name="connsiteX25" fmla="*/ 1390591 w 1615570"/>
                  <a:gd name="connsiteY25" fmla="*/ 1836270 h 2084681"/>
                  <a:gd name="connsiteX26" fmla="*/ 1615571 w 1615570"/>
                  <a:gd name="connsiteY26" fmla="*/ 1854081 h 2084681"/>
                  <a:gd name="connsiteX27" fmla="*/ 1373255 w 1615570"/>
                  <a:gd name="connsiteY27" fmla="*/ 1075127 h 208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5570" h="2084681">
                    <a:moveTo>
                      <a:pt x="1373255" y="1075127"/>
                    </a:moveTo>
                    <a:cubicBezTo>
                      <a:pt x="1306580" y="884627"/>
                      <a:pt x="1344680" y="579827"/>
                      <a:pt x="1344680" y="579827"/>
                    </a:cubicBezTo>
                    <a:cubicBezTo>
                      <a:pt x="1325630" y="398852"/>
                      <a:pt x="1163705" y="246452"/>
                      <a:pt x="1134654" y="128056"/>
                    </a:cubicBezTo>
                    <a:cubicBezTo>
                      <a:pt x="1130463" y="93576"/>
                      <a:pt x="1111699" y="84337"/>
                      <a:pt x="1082933" y="101958"/>
                    </a:cubicBezTo>
                    <a:cubicBezTo>
                      <a:pt x="1055787" y="118627"/>
                      <a:pt x="1030641" y="112531"/>
                      <a:pt x="1006448" y="99386"/>
                    </a:cubicBezTo>
                    <a:cubicBezTo>
                      <a:pt x="970348" y="79765"/>
                      <a:pt x="935486" y="57762"/>
                      <a:pt x="900339" y="36331"/>
                    </a:cubicBezTo>
                    <a:cubicBezTo>
                      <a:pt x="884242" y="26520"/>
                      <a:pt x="869573" y="13280"/>
                      <a:pt x="848523" y="17376"/>
                    </a:cubicBezTo>
                    <a:cubicBezTo>
                      <a:pt x="769180" y="77669"/>
                      <a:pt x="689836" y="90052"/>
                      <a:pt x="610017" y="17852"/>
                    </a:cubicBezTo>
                    <a:cubicBezTo>
                      <a:pt x="602016" y="10613"/>
                      <a:pt x="591348" y="6422"/>
                      <a:pt x="582014" y="802"/>
                    </a:cubicBezTo>
                    <a:cubicBezTo>
                      <a:pt x="563058" y="-1674"/>
                      <a:pt x="545151" y="1945"/>
                      <a:pt x="526578" y="6708"/>
                    </a:cubicBezTo>
                    <a:cubicBezTo>
                      <a:pt x="487430" y="16804"/>
                      <a:pt x="449616" y="34426"/>
                      <a:pt x="407611" y="30235"/>
                    </a:cubicBezTo>
                    <a:cubicBezTo>
                      <a:pt x="258830" y="55857"/>
                      <a:pt x="179201" y="353227"/>
                      <a:pt x="172724" y="385612"/>
                    </a:cubicBezTo>
                    <a:cubicBezTo>
                      <a:pt x="160056" y="449049"/>
                      <a:pt x="150912" y="513247"/>
                      <a:pt x="136910" y="576398"/>
                    </a:cubicBezTo>
                    <a:cubicBezTo>
                      <a:pt x="87951" y="797188"/>
                      <a:pt x="44423" y="1018834"/>
                      <a:pt x="29468" y="1245148"/>
                    </a:cubicBezTo>
                    <a:cubicBezTo>
                      <a:pt x="23944" y="1329445"/>
                      <a:pt x="40422" y="1412217"/>
                      <a:pt x="47470" y="1495751"/>
                    </a:cubicBezTo>
                    <a:cubicBezTo>
                      <a:pt x="57948" y="1618719"/>
                      <a:pt x="31754" y="1738258"/>
                      <a:pt x="3179" y="1856749"/>
                    </a:cubicBezTo>
                    <a:cubicBezTo>
                      <a:pt x="-4631" y="1888943"/>
                      <a:pt x="322" y="1902373"/>
                      <a:pt x="36517" y="1900564"/>
                    </a:cubicBezTo>
                    <a:cubicBezTo>
                      <a:pt x="66330" y="1899135"/>
                      <a:pt x="96524" y="1903612"/>
                      <a:pt x="126528" y="1906469"/>
                    </a:cubicBezTo>
                    <a:cubicBezTo>
                      <a:pt x="138720" y="1907612"/>
                      <a:pt x="156913" y="1911803"/>
                      <a:pt x="148055" y="1927614"/>
                    </a:cubicBezTo>
                    <a:cubicBezTo>
                      <a:pt x="130814" y="1958380"/>
                      <a:pt x="153865" y="1961524"/>
                      <a:pt x="171581" y="1969525"/>
                    </a:cubicBezTo>
                    <a:cubicBezTo>
                      <a:pt x="184440" y="1975335"/>
                      <a:pt x="203109" y="1977526"/>
                      <a:pt x="206252" y="1991813"/>
                    </a:cubicBezTo>
                    <a:cubicBezTo>
                      <a:pt x="214634" y="2029246"/>
                      <a:pt x="241495" y="2021436"/>
                      <a:pt x="265784" y="2019340"/>
                    </a:cubicBezTo>
                    <a:cubicBezTo>
                      <a:pt x="286167" y="2017531"/>
                      <a:pt x="306360" y="2012863"/>
                      <a:pt x="326648" y="2009530"/>
                    </a:cubicBezTo>
                    <a:cubicBezTo>
                      <a:pt x="449330" y="1989432"/>
                      <a:pt x="530102" y="2084682"/>
                      <a:pt x="649355" y="2084682"/>
                    </a:cubicBezTo>
                    <a:cubicBezTo>
                      <a:pt x="814138" y="2084682"/>
                      <a:pt x="1088649" y="1914184"/>
                      <a:pt x="1097601" y="1907422"/>
                    </a:cubicBezTo>
                    <a:cubicBezTo>
                      <a:pt x="1185041" y="1841889"/>
                      <a:pt x="1284959" y="1827602"/>
                      <a:pt x="1390591" y="1836270"/>
                    </a:cubicBezTo>
                    <a:cubicBezTo>
                      <a:pt x="1464505" y="1842366"/>
                      <a:pt x="1538419" y="1847986"/>
                      <a:pt x="1615571" y="1854081"/>
                    </a:cubicBezTo>
                    <a:cubicBezTo>
                      <a:pt x="1611380" y="1684727"/>
                      <a:pt x="1467267" y="1333350"/>
                      <a:pt x="1373255" y="107512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349A10F0-FE09-42EE-8EDB-6680D239B464}"/>
                  </a:ext>
                </a:extLst>
              </p:cNvPr>
              <p:cNvSpPr/>
              <p:nvPr/>
            </p:nvSpPr>
            <p:spPr>
              <a:xfrm>
                <a:off x="7964698" y="940424"/>
                <a:ext cx="855474" cy="751269"/>
              </a:xfrm>
              <a:custGeom>
                <a:avLst/>
                <a:gdLst>
                  <a:gd name="connsiteX0" fmla="*/ 959848 w 1563554"/>
                  <a:gd name="connsiteY0" fmla="*/ 1199007 h 1373098"/>
                  <a:gd name="connsiteX1" fmla="*/ 959848 w 1563554"/>
                  <a:gd name="connsiteY1" fmla="*/ 1199007 h 1373098"/>
                  <a:gd name="connsiteX2" fmla="*/ 1047002 w 1563554"/>
                  <a:gd name="connsiteY2" fmla="*/ 671608 h 1373098"/>
                  <a:gd name="connsiteX3" fmla="*/ 1249313 w 1563554"/>
                  <a:gd name="connsiteY3" fmla="*/ 820674 h 1373098"/>
                  <a:gd name="connsiteX4" fmla="*/ 1249313 w 1563554"/>
                  <a:gd name="connsiteY4" fmla="*/ 820674 h 1373098"/>
                  <a:gd name="connsiteX5" fmla="*/ 1323798 w 1563554"/>
                  <a:gd name="connsiteY5" fmla="*/ 886016 h 1373098"/>
                  <a:gd name="connsiteX6" fmla="*/ 1323798 w 1563554"/>
                  <a:gd name="connsiteY6" fmla="*/ 886016 h 1373098"/>
                  <a:gd name="connsiteX7" fmla="*/ 1323798 w 1563554"/>
                  <a:gd name="connsiteY7" fmla="*/ 886016 h 1373098"/>
                  <a:gd name="connsiteX8" fmla="*/ 1562018 w 1563554"/>
                  <a:gd name="connsiteY8" fmla="*/ 837057 h 1373098"/>
                  <a:gd name="connsiteX9" fmla="*/ 1562018 w 1563554"/>
                  <a:gd name="connsiteY9" fmla="*/ 837057 h 1373098"/>
                  <a:gd name="connsiteX10" fmla="*/ 1547159 w 1563554"/>
                  <a:gd name="connsiteY10" fmla="*/ 800386 h 1373098"/>
                  <a:gd name="connsiteX11" fmla="*/ 1106152 w 1563554"/>
                  <a:gd name="connsiteY11" fmla="*/ 369570 h 1373098"/>
                  <a:gd name="connsiteX12" fmla="*/ 1038143 w 1563554"/>
                  <a:gd name="connsiteY12" fmla="*/ 328898 h 1373098"/>
                  <a:gd name="connsiteX13" fmla="*/ 988708 w 1563554"/>
                  <a:gd name="connsiteY13" fmla="*/ 313087 h 1373098"/>
                  <a:gd name="connsiteX14" fmla="*/ 723246 w 1563554"/>
                  <a:gd name="connsiteY14" fmla="*/ 284797 h 1373098"/>
                  <a:gd name="connsiteX15" fmla="*/ 667716 w 1563554"/>
                  <a:gd name="connsiteY15" fmla="*/ 279559 h 1373098"/>
                  <a:gd name="connsiteX16" fmla="*/ 513982 w 1563554"/>
                  <a:gd name="connsiteY16" fmla="*/ 302419 h 1373098"/>
                  <a:gd name="connsiteX17" fmla="*/ 486074 w 1563554"/>
                  <a:gd name="connsiteY17" fmla="*/ 301371 h 1373098"/>
                  <a:gd name="connsiteX18" fmla="*/ 311100 w 1563554"/>
                  <a:gd name="connsiteY18" fmla="*/ 231076 h 1373098"/>
                  <a:gd name="connsiteX19" fmla="*/ 227470 w 1563554"/>
                  <a:gd name="connsiteY19" fmla="*/ 63437 h 1373098"/>
                  <a:gd name="connsiteX20" fmla="*/ 191466 w 1563554"/>
                  <a:gd name="connsiteY20" fmla="*/ 0 h 1373098"/>
                  <a:gd name="connsiteX21" fmla="*/ 169368 w 1563554"/>
                  <a:gd name="connsiteY21" fmla="*/ 45339 h 1373098"/>
                  <a:gd name="connsiteX22" fmla="*/ 75356 w 1563554"/>
                  <a:gd name="connsiteY22" fmla="*/ 90583 h 1373098"/>
                  <a:gd name="connsiteX23" fmla="*/ 8014 w 1563554"/>
                  <a:gd name="connsiteY23" fmla="*/ 57721 h 1373098"/>
                  <a:gd name="connsiteX24" fmla="*/ 4680 w 1563554"/>
                  <a:gd name="connsiteY24" fmla="*/ 101727 h 1373098"/>
                  <a:gd name="connsiteX25" fmla="*/ 112218 w 1563554"/>
                  <a:gd name="connsiteY25" fmla="*/ 435578 h 1373098"/>
                  <a:gd name="connsiteX26" fmla="*/ 139555 w 1563554"/>
                  <a:gd name="connsiteY26" fmla="*/ 519779 h 1373098"/>
                  <a:gd name="connsiteX27" fmla="*/ 185084 w 1563554"/>
                  <a:gd name="connsiteY27" fmla="*/ 658368 h 1373098"/>
                  <a:gd name="connsiteX28" fmla="*/ 225184 w 1563554"/>
                  <a:gd name="connsiteY28" fmla="*/ 1211009 h 1373098"/>
                  <a:gd name="connsiteX29" fmla="*/ 249759 w 1563554"/>
                  <a:gd name="connsiteY29" fmla="*/ 1280732 h 1373098"/>
                  <a:gd name="connsiteX30" fmla="*/ 302146 w 1563554"/>
                  <a:gd name="connsiteY30" fmla="*/ 1302258 h 1373098"/>
                  <a:gd name="connsiteX31" fmla="*/ 674764 w 1563554"/>
                  <a:gd name="connsiteY31" fmla="*/ 1370362 h 1373098"/>
                  <a:gd name="connsiteX32" fmla="*/ 926224 w 1563554"/>
                  <a:gd name="connsiteY32" fmla="*/ 1329118 h 1373098"/>
                  <a:gd name="connsiteX33" fmla="*/ 959848 w 1563554"/>
                  <a:gd name="connsiteY33" fmla="*/ 1199007 h 1373098"/>
                  <a:gd name="connsiteX34" fmla="*/ 959848 w 1563554"/>
                  <a:gd name="connsiteY34" fmla="*/ 1199007 h 1373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563554" h="1373098">
                    <a:moveTo>
                      <a:pt x="959848" y="1199007"/>
                    </a:moveTo>
                    <a:cubicBezTo>
                      <a:pt x="959848" y="1199007"/>
                      <a:pt x="959848" y="1199007"/>
                      <a:pt x="959848" y="1199007"/>
                    </a:cubicBezTo>
                    <a:cubicBezTo>
                      <a:pt x="985565" y="1024414"/>
                      <a:pt x="1008996" y="849344"/>
                      <a:pt x="1047002" y="671608"/>
                    </a:cubicBezTo>
                    <a:cubicBezTo>
                      <a:pt x="1120154" y="719995"/>
                      <a:pt x="1189591" y="763524"/>
                      <a:pt x="1249313" y="820674"/>
                    </a:cubicBezTo>
                    <a:cubicBezTo>
                      <a:pt x="1249313" y="820674"/>
                      <a:pt x="1249313" y="820674"/>
                      <a:pt x="1249313" y="820674"/>
                    </a:cubicBezTo>
                    <a:cubicBezTo>
                      <a:pt x="1274173" y="842486"/>
                      <a:pt x="1299033" y="864203"/>
                      <a:pt x="1323798" y="886016"/>
                    </a:cubicBezTo>
                    <a:cubicBezTo>
                      <a:pt x="1323798" y="886016"/>
                      <a:pt x="1323798" y="886016"/>
                      <a:pt x="1323798" y="886016"/>
                    </a:cubicBezTo>
                    <a:cubicBezTo>
                      <a:pt x="1323798" y="886016"/>
                      <a:pt x="1323798" y="886016"/>
                      <a:pt x="1323798" y="886016"/>
                    </a:cubicBezTo>
                    <a:cubicBezTo>
                      <a:pt x="1410856" y="906875"/>
                      <a:pt x="1491152" y="894969"/>
                      <a:pt x="1562018" y="837057"/>
                    </a:cubicBezTo>
                    <a:cubicBezTo>
                      <a:pt x="1562018" y="837057"/>
                      <a:pt x="1562018" y="837057"/>
                      <a:pt x="1562018" y="837057"/>
                    </a:cubicBezTo>
                    <a:cubicBezTo>
                      <a:pt x="1567257" y="820674"/>
                      <a:pt x="1558304" y="810387"/>
                      <a:pt x="1547159" y="800386"/>
                    </a:cubicBezTo>
                    <a:cubicBezTo>
                      <a:pt x="1394283" y="662845"/>
                      <a:pt x="1252646" y="513683"/>
                      <a:pt x="1106152" y="369570"/>
                    </a:cubicBezTo>
                    <a:cubicBezTo>
                      <a:pt x="1086816" y="350615"/>
                      <a:pt x="1065194" y="335185"/>
                      <a:pt x="1038143" y="328898"/>
                    </a:cubicBezTo>
                    <a:cubicBezTo>
                      <a:pt x="1026999" y="306610"/>
                      <a:pt x="1007568" y="312992"/>
                      <a:pt x="988708" y="313087"/>
                    </a:cubicBezTo>
                    <a:cubicBezTo>
                      <a:pt x="899269" y="313468"/>
                      <a:pt x="808877" y="320897"/>
                      <a:pt x="723246" y="284797"/>
                    </a:cubicBezTo>
                    <a:cubicBezTo>
                      <a:pt x="705245" y="277273"/>
                      <a:pt x="686956" y="274130"/>
                      <a:pt x="667716" y="279559"/>
                    </a:cubicBezTo>
                    <a:cubicBezTo>
                      <a:pt x="617519" y="293656"/>
                      <a:pt x="563513" y="282512"/>
                      <a:pt x="513982" y="302419"/>
                    </a:cubicBezTo>
                    <a:cubicBezTo>
                      <a:pt x="505410" y="305848"/>
                      <a:pt x="494646" y="306229"/>
                      <a:pt x="486074" y="301371"/>
                    </a:cubicBezTo>
                    <a:cubicBezTo>
                      <a:pt x="431019" y="269748"/>
                      <a:pt x="362630" y="271463"/>
                      <a:pt x="311100" y="231076"/>
                    </a:cubicBezTo>
                    <a:cubicBezTo>
                      <a:pt x="270523" y="181546"/>
                      <a:pt x="254140" y="120015"/>
                      <a:pt x="227470" y="63437"/>
                    </a:cubicBezTo>
                    <a:cubicBezTo>
                      <a:pt x="217183" y="41624"/>
                      <a:pt x="217469" y="13145"/>
                      <a:pt x="191466" y="0"/>
                    </a:cubicBezTo>
                    <a:cubicBezTo>
                      <a:pt x="175083" y="10763"/>
                      <a:pt x="173844" y="28861"/>
                      <a:pt x="169368" y="45339"/>
                    </a:cubicBezTo>
                    <a:cubicBezTo>
                      <a:pt x="154414" y="101251"/>
                      <a:pt x="129267" y="112776"/>
                      <a:pt x="75356" y="90583"/>
                    </a:cubicBezTo>
                    <a:cubicBezTo>
                      <a:pt x="52115" y="80963"/>
                      <a:pt x="34208" y="60865"/>
                      <a:pt x="8014" y="57721"/>
                    </a:cubicBezTo>
                    <a:cubicBezTo>
                      <a:pt x="-6654" y="71342"/>
                      <a:pt x="2966" y="86963"/>
                      <a:pt x="4680" y="101727"/>
                    </a:cubicBezTo>
                    <a:cubicBezTo>
                      <a:pt x="18111" y="220218"/>
                      <a:pt x="62212" y="328803"/>
                      <a:pt x="112218" y="435578"/>
                    </a:cubicBezTo>
                    <a:cubicBezTo>
                      <a:pt x="108694" y="467773"/>
                      <a:pt x="126696" y="493014"/>
                      <a:pt x="139555" y="519779"/>
                    </a:cubicBezTo>
                    <a:cubicBezTo>
                      <a:pt x="160891" y="563975"/>
                      <a:pt x="183084" y="608076"/>
                      <a:pt x="185084" y="658368"/>
                    </a:cubicBezTo>
                    <a:cubicBezTo>
                      <a:pt x="192418" y="843058"/>
                      <a:pt x="211468" y="1026795"/>
                      <a:pt x="225184" y="1211009"/>
                    </a:cubicBezTo>
                    <a:cubicBezTo>
                      <a:pt x="226994" y="1235964"/>
                      <a:pt x="229375" y="1261777"/>
                      <a:pt x="249759" y="1280732"/>
                    </a:cubicBezTo>
                    <a:cubicBezTo>
                      <a:pt x="267189" y="1287875"/>
                      <a:pt x="284620" y="1295305"/>
                      <a:pt x="302146" y="1302258"/>
                    </a:cubicBezTo>
                    <a:cubicBezTo>
                      <a:pt x="421876" y="1349693"/>
                      <a:pt x="544176" y="1383125"/>
                      <a:pt x="674764" y="1370362"/>
                    </a:cubicBezTo>
                    <a:cubicBezTo>
                      <a:pt x="759442" y="1362075"/>
                      <a:pt x="843262" y="1348073"/>
                      <a:pt x="926224" y="1329118"/>
                    </a:cubicBezTo>
                    <a:cubicBezTo>
                      <a:pt x="950513" y="1289018"/>
                      <a:pt x="945084" y="1241393"/>
                      <a:pt x="959848" y="1199007"/>
                    </a:cubicBezTo>
                    <a:cubicBezTo>
                      <a:pt x="959848" y="1199007"/>
                      <a:pt x="959848" y="1199007"/>
                      <a:pt x="959848" y="119900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B6E69478-DB71-46DD-99D9-49EAB59171AB}"/>
                  </a:ext>
                </a:extLst>
              </p:cNvPr>
              <p:cNvSpPr/>
              <p:nvPr/>
            </p:nvSpPr>
            <p:spPr>
              <a:xfrm>
                <a:off x="7922806" y="498204"/>
                <a:ext cx="146754" cy="505043"/>
              </a:xfrm>
              <a:custGeom>
                <a:avLst/>
                <a:gdLst>
                  <a:gd name="connsiteX0" fmla="*/ 268224 w 268223"/>
                  <a:gd name="connsiteY0" fmla="*/ 808053 h 923068"/>
                  <a:gd name="connsiteX1" fmla="*/ 266319 w 268223"/>
                  <a:gd name="connsiteY1" fmla="*/ 821960 h 923068"/>
                  <a:gd name="connsiteX2" fmla="*/ 211741 w 268223"/>
                  <a:gd name="connsiteY2" fmla="*/ 920925 h 923068"/>
                  <a:gd name="connsiteX3" fmla="*/ 84772 w 268223"/>
                  <a:gd name="connsiteY3" fmla="*/ 865775 h 923068"/>
                  <a:gd name="connsiteX4" fmla="*/ 44005 w 268223"/>
                  <a:gd name="connsiteY4" fmla="*/ 617839 h 923068"/>
                  <a:gd name="connsiteX5" fmla="*/ 0 w 268223"/>
                  <a:gd name="connsiteY5" fmla="*/ 321897 h 923068"/>
                  <a:gd name="connsiteX6" fmla="*/ 15144 w 268223"/>
                  <a:gd name="connsiteY6" fmla="*/ 298275 h 923068"/>
                  <a:gd name="connsiteX7" fmla="*/ 87535 w 268223"/>
                  <a:gd name="connsiteY7" fmla="*/ 94536 h 923068"/>
                  <a:gd name="connsiteX8" fmla="*/ 117538 w 268223"/>
                  <a:gd name="connsiteY8" fmla="*/ 6048 h 923068"/>
                  <a:gd name="connsiteX9" fmla="*/ 211931 w 268223"/>
                  <a:gd name="connsiteY9" fmla="*/ 31480 h 923068"/>
                  <a:gd name="connsiteX10" fmla="*/ 155924 w 268223"/>
                  <a:gd name="connsiteY10" fmla="*/ 146352 h 923068"/>
                  <a:gd name="connsiteX11" fmla="*/ 137160 w 268223"/>
                  <a:gd name="connsiteY11" fmla="*/ 208836 h 923068"/>
                  <a:gd name="connsiteX12" fmla="*/ 212693 w 268223"/>
                  <a:gd name="connsiteY12" fmla="*/ 662797 h 923068"/>
                  <a:gd name="connsiteX13" fmla="*/ 268224 w 268223"/>
                  <a:gd name="connsiteY13" fmla="*/ 808053 h 923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8223" h="923068">
                    <a:moveTo>
                      <a:pt x="268224" y="808053"/>
                    </a:moveTo>
                    <a:cubicBezTo>
                      <a:pt x="267652" y="812721"/>
                      <a:pt x="267843" y="817674"/>
                      <a:pt x="266319" y="821960"/>
                    </a:cubicBezTo>
                    <a:cubicBezTo>
                      <a:pt x="252984" y="857869"/>
                      <a:pt x="263843" y="910542"/>
                      <a:pt x="211741" y="920925"/>
                    </a:cubicBezTo>
                    <a:cubicBezTo>
                      <a:pt x="159734" y="931307"/>
                      <a:pt x="119253" y="902541"/>
                      <a:pt x="84772" y="865775"/>
                    </a:cubicBezTo>
                    <a:cubicBezTo>
                      <a:pt x="83820" y="781098"/>
                      <a:pt x="56864" y="700611"/>
                      <a:pt x="44005" y="617839"/>
                    </a:cubicBezTo>
                    <a:cubicBezTo>
                      <a:pt x="28766" y="519255"/>
                      <a:pt x="14573" y="420576"/>
                      <a:pt x="0" y="321897"/>
                    </a:cubicBezTo>
                    <a:cubicBezTo>
                      <a:pt x="4953" y="313992"/>
                      <a:pt x="8763" y="304752"/>
                      <a:pt x="15144" y="298275"/>
                    </a:cubicBezTo>
                    <a:cubicBezTo>
                      <a:pt x="67627" y="226552"/>
                      <a:pt x="97060" y="175689"/>
                      <a:pt x="87535" y="94536"/>
                    </a:cubicBezTo>
                    <a:cubicBezTo>
                      <a:pt x="83820" y="63198"/>
                      <a:pt x="83629" y="23098"/>
                      <a:pt x="117538" y="6048"/>
                    </a:cubicBezTo>
                    <a:cubicBezTo>
                      <a:pt x="152114" y="-11382"/>
                      <a:pt x="183070" y="12525"/>
                      <a:pt x="211931" y="31480"/>
                    </a:cubicBezTo>
                    <a:cubicBezTo>
                      <a:pt x="213932" y="79867"/>
                      <a:pt x="193072" y="117872"/>
                      <a:pt x="155924" y="146352"/>
                    </a:cubicBezTo>
                    <a:cubicBezTo>
                      <a:pt x="133064" y="163878"/>
                      <a:pt x="132302" y="183213"/>
                      <a:pt x="137160" y="208836"/>
                    </a:cubicBezTo>
                    <a:cubicBezTo>
                      <a:pt x="166021" y="359521"/>
                      <a:pt x="202882" y="508968"/>
                      <a:pt x="212693" y="662797"/>
                    </a:cubicBezTo>
                    <a:cubicBezTo>
                      <a:pt x="216027" y="717280"/>
                      <a:pt x="248412" y="760143"/>
                      <a:pt x="268224" y="808053"/>
                    </a:cubicBezTo>
                    <a:close/>
                  </a:path>
                </a:pathLst>
              </a:custGeom>
              <a:solidFill>
                <a:srgbClr val="FEC4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CE805F18-E36B-4E59-8D34-3559C919EBDD}"/>
                  </a:ext>
                </a:extLst>
              </p:cNvPr>
              <p:cNvSpPr/>
              <p:nvPr/>
            </p:nvSpPr>
            <p:spPr>
              <a:xfrm>
                <a:off x="8189852" y="753162"/>
                <a:ext cx="213189" cy="179809"/>
              </a:xfrm>
              <a:custGeom>
                <a:avLst/>
                <a:gdLst>
                  <a:gd name="connsiteX0" fmla="*/ 389646 w 389646"/>
                  <a:gd name="connsiteY0" fmla="*/ 291110 h 328638"/>
                  <a:gd name="connsiteX1" fmla="*/ 368310 w 389646"/>
                  <a:gd name="connsiteY1" fmla="*/ 328639 h 328638"/>
                  <a:gd name="connsiteX2" fmla="*/ 359547 w 389646"/>
                  <a:gd name="connsiteY2" fmla="*/ 213291 h 328638"/>
                  <a:gd name="connsiteX3" fmla="*/ 309922 w 389646"/>
                  <a:gd name="connsiteY3" fmla="*/ 152902 h 328638"/>
                  <a:gd name="connsiteX4" fmla="*/ 86561 w 389646"/>
                  <a:gd name="connsiteY4" fmla="*/ 158141 h 328638"/>
                  <a:gd name="connsiteX5" fmla="*/ 34268 w 389646"/>
                  <a:gd name="connsiteY5" fmla="*/ 244057 h 328638"/>
                  <a:gd name="connsiteX6" fmla="*/ 40841 w 389646"/>
                  <a:gd name="connsiteY6" fmla="*/ 323781 h 328638"/>
                  <a:gd name="connsiteX7" fmla="*/ 17123 w 389646"/>
                  <a:gd name="connsiteY7" fmla="*/ 301683 h 328638"/>
                  <a:gd name="connsiteX8" fmla="*/ 25315 w 389646"/>
                  <a:gd name="connsiteY8" fmla="*/ 104325 h 328638"/>
                  <a:gd name="connsiteX9" fmla="*/ 230864 w 389646"/>
                  <a:gd name="connsiteY9" fmla="*/ 2788 h 328638"/>
                  <a:gd name="connsiteX10" fmla="*/ 380121 w 389646"/>
                  <a:gd name="connsiteY10" fmla="*/ 154141 h 328638"/>
                  <a:gd name="connsiteX11" fmla="*/ 389646 w 389646"/>
                  <a:gd name="connsiteY11" fmla="*/ 291110 h 328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9646" h="328638">
                    <a:moveTo>
                      <a:pt x="389646" y="291110"/>
                    </a:moveTo>
                    <a:cubicBezTo>
                      <a:pt x="384407" y="300349"/>
                      <a:pt x="379169" y="309493"/>
                      <a:pt x="368310" y="328639"/>
                    </a:cubicBezTo>
                    <a:cubicBezTo>
                      <a:pt x="364786" y="283395"/>
                      <a:pt x="361262" y="248343"/>
                      <a:pt x="359547" y="213291"/>
                    </a:cubicBezTo>
                    <a:cubicBezTo>
                      <a:pt x="357928" y="180239"/>
                      <a:pt x="340878" y="160713"/>
                      <a:pt x="309922" y="152902"/>
                    </a:cubicBezTo>
                    <a:cubicBezTo>
                      <a:pt x="235056" y="134138"/>
                      <a:pt x="160951" y="131566"/>
                      <a:pt x="86561" y="158141"/>
                    </a:cubicBezTo>
                    <a:cubicBezTo>
                      <a:pt x="43793" y="173381"/>
                      <a:pt x="26172" y="198622"/>
                      <a:pt x="34268" y="244057"/>
                    </a:cubicBezTo>
                    <a:cubicBezTo>
                      <a:pt x="38936" y="269965"/>
                      <a:pt x="49223" y="295968"/>
                      <a:pt x="40841" y="323781"/>
                    </a:cubicBezTo>
                    <a:cubicBezTo>
                      <a:pt x="22077" y="328829"/>
                      <a:pt x="29887" y="303588"/>
                      <a:pt x="17123" y="301683"/>
                    </a:cubicBezTo>
                    <a:cubicBezTo>
                      <a:pt x="-8784" y="234722"/>
                      <a:pt x="-4689" y="169095"/>
                      <a:pt x="25315" y="104325"/>
                    </a:cubicBezTo>
                    <a:cubicBezTo>
                      <a:pt x="60272" y="28887"/>
                      <a:pt x="141139" y="-11309"/>
                      <a:pt x="230864" y="2788"/>
                    </a:cubicBezTo>
                    <a:cubicBezTo>
                      <a:pt x="320590" y="16885"/>
                      <a:pt x="369739" y="65558"/>
                      <a:pt x="380121" y="154141"/>
                    </a:cubicBezTo>
                    <a:cubicBezTo>
                      <a:pt x="385360" y="199480"/>
                      <a:pt x="386599" y="245390"/>
                      <a:pt x="389646" y="29111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FCA0A402-28E2-46D8-927F-66FABB38B498}"/>
                  </a:ext>
                </a:extLst>
              </p:cNvPr>
              <p:cNvSpPr/>
              <p:nvPr/>
            </p:nvSpPr>
            <p:spPr>
              <a:xfrm>
                <a:off x="7938617" y="492008"/>
                <a:ext cx="52163" cy="69231"/>
              </a:xfrm>
              <a:custGeom>
                <a:avLst/>
                <a:gdLst>
                  <a:gd name="connsiteX0" fmla="*/ 95339 w 95338"/>
                  <a:gd name="connsiteY0" fmla="*/ 3757 h 126534"/>
                  <a:gd name="connsiteX1" fmla="*/ 6946 w 95338"/>
                  <a:gd name="connsiteY1" fmla="*/ 126534 h 126534"/>
                  <a:gd name="connsiteX2" fmla="*/ 95339 w 95338"/>
                  <a:gd name="connsiteY2" fmla="*/ 3757 h 126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338" h="126534">
                    <a:moveTo>
                      <a:pt x="95339" y="3757"/>
                    </a:moveTo>
                    <a:cubicBezTo>
                      <a:pt x="65906" y="44715"/>
                      <a:pt x="36379" y="85577"/>
                      <a:pt x="6946" y="126534"/>
                    </a:cubicBezTo>
                    <a:cubicBezTo>
                      <a:pt x="-21819" y="33380"/>
                      <a:pt x="44856" y="-14245"/>
                      <a:pt x="95339" y="3757"/>
                    </a:cubicBezTo>
                    <a:close/>
                  </a:path>
                </a:pathLst>
              </a:custGeom>
              <a:solidFill>
                <a:srgbClr val="F1C4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8342E4D2-CC7E-4BE3-B890-EB5EFDA00B78}"/>
                  </a:ext>
                </a:extLst>
              </p:cNvPr>
              <p:cNvSpPr/>
              <p:nvPr/>
            </p:nvSpPr>
            <p:spPr>
              <a:xfrm>
                <a:off x="8270830" y="1118798"/>
                <a:ext cx="80252" cy="555053"/>
              </a:xfrm>
              <a:custGeom>
                <a:avLst/>
                <a:gdLst>
                  <a:gd name="connsiteX0" fmla="*/ 2003 w 146675"/>
                  <a:gd name="connsiteY0" fmla="*/ 829366 h 1014471"/>
                  <a:gd name="connsiteX1" fmla="*/ 30387 w 146675"/>
                  <a:gd name="connsiteY1" fmla="*/ 183285 h 1014471"/>
                  <a:gd name="connsiteX2" fmla="*/ 41722 w 146675"/>
                  <a:gd name="connsiteY2" fmla="*/ 132898 h 1014471"/>
                  <a:gd name="connsiteX3" fmla="*/ 30482 w 146675"/>
                  <a:gd name="connsiteY3" fmla="*/ 31171 h 1014471"/>
                  <a:gd name="connsiteX4" fmla="*/ 35721 w 146675"/>
                  <a:gd name="connsiteY4" fmla="*/ 7263 h 1014471"/>
                  <a:gd name="connsiteX5" fmla="*/ 103349 w 146675"/>
                  <a:gd name="connsiteY5" fmla="*/ 10788 h 1014471"/>
                  <a:gd name="connsiteX6" fmla="*/ 94776 w 146675"/>
                  <a:gd name="connsiteY6" fmla="*/ 52126 h 1014471"/>
                  <a:gd name="connsiteX7" fmla="*/ 100492 w 146675"/>
                  <a:gd name="connsiteY7" fmla="*/ 96513 h 1014471"/>
                  <a:gd name="connsiteX8" fmla="*/ 128304 w 146675"/>
                  <a:gd name="connsiteY8" fmla="*/ 229101 h 1014471"/>
                  <a:gd name="connsiteX9" fmla="*/ 146592 w 146675"/>
                  <a:gd name="connsiteY9" fmla="*/ 904232 h 1014471"/>
                  <a:gd name="connsiteX10" fmla="*/ 81156 w 146675"/>
                  <a:gd name="connsiteY10" fmla="*/ 1011865 h 1014471"/>
                  <a:gd name="connsiteX11" fmla="*/ 69154 w 146675"/>
                  <a:gd name="connsiteY11" fmla="*/ 1014056 h 1014471"/>
                  <a:gd name="connsiteX12" fmla="*/ 2 w 146675"/>
                  <a:gd name="connsiteY12" fmla="*/ 914996 h 1014471"/>
                  <a:gd name="connsiteX13" fmla="*/ 98 w 146675"/>
                  <a:gd name="connsiteY13" fmla="*/ 829461 h 1014471"/>
                  <a:gd name="connsiteX14" fmla="*/ 2003 w 146675"/>
                  <a:gd name="connsiteY14" fmla="*/ 829366 h 101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6675" h="1014471">
                    <a:moveTo>
                      <a:pt x="2003" y="829366"/>
                    </a:moveTo>
                    <a:cubicBezTo>
                      <a:pt x="11623" y="614006"/>
                      <a:pt x="21529" y="398646"/>
                      <a:pt x="30387" y="183285"/>
                    </a:cubicBezTo>
                    <a:cubicBezTo>
                      <a:pt x="31149" y="165283"/>
                      <a:pt x="35245" y="148614"/>
                      <a:pt x="41722" y="132898"/>
                    </a:cubicBezTo>
                    <a:cubicBezTo>
                      <a:pt x="56962" y="96322"/>
                      <a:pt x="67630" y="61842"/>
                      <a:pt x="30482" y="31171"/>
                    </a:cubicBezTo>
                    <a:cubicBezTo>
                      <a:pt x="18672" y="21455"/>
                      <a:pt x="21243" y="13740"/>
                      <a:pt x="35721" y="7263"/>
                    </a:cubicBezTo>
                    <a:cubicBezTo>
                      <a:pt x="59343" y="-3119"/>
                      <a:pt x="84394" y="-2738"/>
                      <a:pt x="103349" y="10788"/>
                    </a:cubicBezTo>
                    <a:cubicBezTo>
                      <a:pt x="119827" y="22503"/>
                      <a:pt x="100492" y="40125"/>
                      <a:pt x="94776" y="52126"/>
                    </a:cubicBezTo>
                    <a:cubicBezTo>
                      <a:pt x="86013" y="70319"/>
                      <a:pt x="93824" y="83844"/>
                      <a:pt x="100492" y="96513"/>
                    </a:cubicBezTo>
                    <a:cubicBezTo>
                      <a:pt x="122494" y="138422"/>
                      <a:pt x="127352" y="182523"/>
                      <a:pt x="128304" y="229101"/>
                    </a:cubicBezTo>
                    <a:cubicBezTo>
                      <a:pt x="132972" y="454176"/>
                      <a:pt x="137734" y="679252"/>
                      <a:pt x="146592" y="904232"/>
                    </a:cubicBezTo>
                    <a:cubicBezTo>
                      <a:pt x="148783" y="959478"/>
                      <a:pt x="107064" y="978718"/>
                      <a:pt x="81156" y="1011865"/>
                    </a:cubicBezTo>
                    <a:cubicBezTo>
                      <a:pt x="79250" y="1014341"/>
                      <a:pt x="72869" y="1015008"/>
                      <a:pt x="69154" y="1014056"/>
                    </a:cubicBezTo>
                    <a:cubicBezTo>
                      <a:pt x="46008" y="1008055"/>
                      <a:pt x="-378" y="940523"/>
                      <a:pt x="2" y="914996"/>
                    </a:cubicBezTo>
                    <a:cubicBezTo>
                      <a:pt x="384" y="886516"/>
                      <a:pt x="98" y="857941"/>
                      <a:pt x="98" y="829461"/>
                    </a:cubicBezTo>
                    <a:cubicBezTo>
                      <a:pt x="764" y="829366"/>
                      <a:pt x="1336" y="829366"/>
                      <a:pt x="2003" y="829366"/>
                    </a:cubicBezTo>
                    <a:close/>
                  </a:path>
                </a:pathLst>
              </a:custGeom>
              <a:solidFill>
                <a:srgbClr val="0704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B006E196-14DF-4609-A665-1E6301029F9E}"/>
                  </a:ext>
                </a:extLst>
              </p:cNvPr>
              <p:cNvSpPr/>
              <p:nvPr/>
            </p:nvSpPr>
            <p:spPr>
              <a:xfrm>
                <a:off x="8471465" y="1398354"/>
                <a:ext cx="355411" cy="301329"/>
              </a:xfrm>
              <a:custGeom>
                <a:avLst/>
                <a:gdLst>
                  <a:gd name="connsiteX0" fmla="*/ 635794 w 649585"/>
                  <a:gd name="connsiteY0" fmla="*/ 0 h 550740"/>
                  <a:gd name="connsiteX1" fmla="*/ 635794 w 649585"/>
                  <a:gd name="connsiteY1" fmla="*/ 0 h 550740"/>
                  <a:gd name="connsiteX2" fmla="*/ 397574 w 649585"/>
                  <a:gd name="connsiteY2" fmla="*/ 48958 h 550740"/>
                  <a:gd name="connsiteX3" fmla="*/ 397574 w 649585"/>
                  <a:gd name="connsiteY3" fmla="*/ 48958 h 550740"/>
                  <a:gd name="connsiteX4" fmla="*/ 392145 w 649585"/>
                  <a:gd name="connsiteY4" fmla="*/ 57722 h 550740"/>
                  <a:gd name="connsiteX5" fmla="*/ 330422 w 649585"/>
                  <a:gd name="connsiteY5" fmla="*/ 158210 h 550740"/>
                  <a:gd name="connsiteX6" fmla="*/ 195739 w 649585"/>
                  <a:gd name="connsiteY6" fmla="*/ 321088 h 550740"/>
                  <a:gd name="connsiteX7" fmla="*/ 44005 w 649585"/>
                  <a:gd name="connsiteY7" fmla="*/ 365474 h 550740"/>
                  <a:gd name="connsiteX8" fmla="*/ 33528 w 649585"/>
                  <a:gd name="connsiteY8" fmla="*/ 361950 h 550740"/>
                  <a:gd name="connsiteX9" fmla="*/ 33528 w 649585"/>
                  <a:gd name="connsiteY9" fmla="*/ 361950 h 550740"/>
                  <a:gd name="connsiteX10" fmla="*/ 0 w 649585"/>
                  <a:gd name="connsiteY10" fmla="*/ 491871 h 550740"/>
                  <a:gd name="connsiteX11" fmla="*/ 0 w 649585"/>
                  <a:gd name="connsiteY11" fmla="*/ 491871 h 550740"/>
                  <a:gd name="connsiteX12" fmla="*/ 8477 w 649585"/>
                  <a:gd name="connsiteY12" fmla="*/ 524827 h 550740"/>
                  <a:gd name="connsiteX13" fmla="*/ 132302 w 649585"/>
                  <a:gd name="connsiteY13" fmla="*/ 524827 h 550740"/>
                  <a:gd name="connsiteX14" fmla="*/ 333090 w 649585"/>
                  <a:gd name="connsiteY14" fmla="*/ 385572 h 550740"/>
                  <a:gd name="connsiteX15" fmla="*/ 362521 w 649585"/>
                  <a:gd name="connsiteY15" fmla="*/ 362331 h 550740"/>
                  <a:gd name="connsiteX16" fmla="*/ 620554 w 649585"/>
                  <a:gd name="connsiteY16" fmla="*/ 107442 h 550740"/>
                  <a:gd name="connsiteX17" fmla="*/ 635794 w 649585"/>
                  <a:gd name="connsiteY17" fmla="*/ 0 h 55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9585" h="550740">
                    <a:moveTo>
                      <a:pt x="635794" y="0"/>
                    </a:moveTo>
                    <a:cubicBezTo>
                      <a:pt x="635794" y="0"/>
                      <a:pt x="635794" y="0"/>
                      <a:pt x="635794" y="0"/>
                    </a:cubicBezTo>
                    <a:cubicBezTo>
                      <a:pt x="564928" y="57912"/>
                      <a:pt x="484632" y="69818"/>
                      <a:pt x="397574" y="48958"/>
                    </a:cubicBezTo>
                    <a:cubicBezTo>
                      <a:pt x="397574" y="48958"/>
                      <a:pt x="397574" y="48958"/>
                      <a:pt x="397574" y="48958"/>
                    </a:cubicBezTo>
                    <a:cubicBezTo>
                      <a:pt x="395764" y="51911"/>
                      <a:pt x="393954" y="54864"/>
                      <a:pt x="392145" y="57722"/>
                    </a:cubicBezTo>
                    <a:cubicBezTo>
                      <a:pt x="371570" y="91250"/>
                      <a:pt x="350997" y="124682"/>
                      <a:pt x="330422" y="158210"/>
                    </a:cubicBezTo>
                    <a:cubicBezTo>
                      <a:pt x="294227" y="219647"/>
                      <a:pt x="251079" y="275844"/>
                      <a:pt x="195739" y="321088"/>
                    </a:cubicBezTo>
                    <a:cubicBezTo>
                      <a:pt x="151352" y="357378"/>
                      <a:pt x="102775" y="383191"/>
                      <a:pt x="44005" y="365474"/>
                    </a:cubicBezTo>
                    <a:cubicBezTo>
                      <a:pt x="40577" y="364426"/>
                      <a:pt x="37052" y="363284"/>
                      <a:pt x="33528" y="361950"/>
                    </a:cubicBezTo>
                    <a:cubicBezTo>
                      <a:pt x="33528" y="361950"/>
                      <a:pt x="33528" y="361950"/>
                      <a:pt x="33528" y="361950"/>
                    </a:cubicBezTo>
                    <a:cubicBezTo>
                      <a:pt x="18765" y="404336"/>
                      <a:pt x="24289" y="451961"/>
                      <a:pt x="0" y="491871"/>
                    </a:cubicBezTo>
                    <a:cubicBezTo>
                      <a:pt x="0" y="491871"/>
                      <a:pt x="0" y="491871"/>
                      <a:pt x="0" y="491871"/>
                    </a:cubicBezTo>
                    <a:cubicBezTo>
                      <a:pt x="12573" y="500348"/>
                      <a:pt x="4668" y="514159"/>
                      <a:pt x="8477" y="524827"/>
                    </a:cubicBezTo>
                    <a:cubicBezTo>
                      <a:pt x="59817" y="557593"/>
                      <a:pt x="96203" y="561118"/>
                      <a:pt x="132302" y="524827"/>
                    </a:cubicBezTo>
                    <a:cubicBezTo>
                      <a:pt x="191071" y="465582"/>
                      <a:pt x="266034" y="431768"/>
                      <a:pt x="333090" y="385572"/>
                    </a:cubicBezTo>
                    <a:cubicBezTo>
                      <a:pt x="342900" y="377857"/>
                      <a:pt x="352711" y="370142"/>
                      <a:pt x="362521" y="362331"/>
                    </a:cubicBezTo>
                    <a:cubicBezTo>
                      <a:pt x="457867" y="286798"/>
                      <a:pt x="548736" y="206597"/>
                      <a:pt x="620554" y="107442"/>
                    </a:cubicBezTo>
                    <a:cubicBezTo>
                      <a:pt x="644080" y="75057"/>
                      <a:pt x="663893" y="40481"/>
                      <a:pt x="635794" y="0"/>
                    </a:cubicBezTo>
                    <a:close/>
                  </a:path>
                </a:pathLst>
              </a:custGeom>
              <a:solidFill>
                <a:srgbClr val="FEC4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4C922DA9-8582-410E-B95F-ABA2D27495C5}"/>
                  </a:ext>
                </a:extLst>
              </p:cNvPr>
              <p:cNvSpPr/>
              <p:nvPr/>
            </p:nvSpPr>
            <p:spPr>
              <a:xfrm>
                <a:off x="8489863" y="1596444"/>
                <a:ext cx="6149" cy="1928"/>
              </a:xfrm>
              <a:custGeom>
                <a:avLst/>
                <a:gdLst>
                  <a:gd name="connsiteX0" fmla="*/ 0 w 11239"/>
                  <a:gd name="connsiteY0" fmla="*/ 0 h 3524"/>
                  <a:gd name="connsiteX1" fmla="*/ 10477 w 11239"/>
                  <a:gd name="connsiteY1" fmla="*/ 3524 h 3524"/>
                  <a:gd name="connsiteX2" fmla="*/ 11239 w 11239"/>
                  <a:gd name="connsiteY2" fmla="*/ 191 h 3524"/>
                  <a:gd name="connsiteX3" fmla="*/ 0 w 11239"/>
                  <a:gd name="connsiteY3" fmla="*/ 0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39" h="3524">
                    <a:moveTo>
                      <a:pt x="0" y="0"/>
                    </a:moveTo>
                    <a:cubicBezTo>
                      <a:pt x="3524" y="1334"/>
                      <a:pt x="6953" y="2477"/>
                      <a:pt x="10477" y="3524"/>
                    </a:cubicBezTo>
                    <a:cubicBezTo>
                      <a:pt x="10763" y="2381"/>
                      <a:pt x="10954" y="1238"/>
                      <a:pt x="11239" y="191"/>
                    </a:cubicBezTo>
                    <a:cubicBezTo>
                      <a:pt x="7429" y="95"/>
                      <a:pt x="3810" y="191"/>
                      <a:pt x="0" y="0"/>
                    </a:cubicBezTo>
                    <a:close/>
                  </a:path>
                </a:pathLst>
              </a:custGeom>
              <a:solidFill>
                <a:srgbClr val="FD3D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95907C46-73B9-4505-A35B-509ADA70DB5D}"/>
                  </a:ext>
                </a:extLst>
              </p:cNvPr>
              <p:cNvSpPr/>
              <p:nvPr/>
            </p:nvSpPr>
            <p:spPr>
              <a:xfrm>
                <a:off x="8060585" y="1638159"/>
                <a:ext cx="480816" cy="1397893"/>
              </a:xfrm>
              <a:custGeom>
                <a:avLst/>
                <a:gdLst>
                  <a:gd name="connsiteX0" fmla="*/ 43061 w 480816"/>
                  <a:gd name="connsiteY0" fmla="*/ 237 h 1397893"/>
                  <a:gd name="connsiteX1" fmla="*/ 70526 w 480816"/>
                  <a:gd name="connsiteY1" fmla="*/ 6439 h 1397893"/>
                  <a:gd name="connsiteX2" fmla="*/ 364817 w 480816"/>
                  <a:gd name="connsiteY2" fmla="*/ 31089 h 1397893"/>
                  <a:gd name="connsiteX3" fmla="*/ 410730 w 480816"/>
                  <a:gd name="connsiteY3" fmla="*/ 27389 h 1397893"/>
                  <a:gd name="connsiteX4" fmla="*/ 415785 w 480816"/>
                  <a:gd name="connsiteY4" fmla="*/ 47401 h 1397893"/>
                  <a:gd name="connsiteX5" fmla="*/ 420371 w 480816"/>
                  <a:gd name="connsiteY5" fmla="*/ 95711 h 1397893"/>
                  <a:gd name="connsiteX6" fmla="*/ 456956 w 480816"/>
                  <a:gd name="connsiteY6" fmla="*/ 275559 h 1397893"/>
                  <a:gd name="connsiteX7" fmla="*/ 432409 w 480816"/>
                  <a:gd name="connsiteY7" fmla="*/ 460618 h 1397893"/>
                  <a:gd name="connsiteX8" fmla="*/ 425061 w 480816"/>
                  <a:gd name="connsiteY8" fmla="*/ 662771 h 1397893"/>
                  <a:gd name="connsiteX9" fmla="*/ 414899 w 480816"/>
                  <a:gd name="connsiteY9" fmla="*/ 994792 h 1397893"/>
                  <a:gd name="connsiteX10" fmla="*/ 393011 w 480816"/>
                  <a:gd name="connsiteY10" fmla="*/ 1198509 h 1397893"/>
                  <a:gd name="connsiteX11" fmla="*/ 391213 w 480816"/>
                  <a:gd name="connsiteY11" fmla="*/ 1209883 h 1397893"/>
                  <a:gd name="connsiteX12" fmla="*/ 386582 w 480816"/>
                  <a:gd name="connsiteY12" fmla="*/ 1216829 h 1397893"/>
                  <a:gd name="connsiteX13" fmla="*/ 391820 w 480816"/>
                  <a:gd name="connsiteY13" fmla="*/ 1236758 h 1397893"/>
                  <a:gd name="connsiteX14" fmla="*/ 455477 w 480816"/>
                  <a:gd name="connsiteY14" fmla="*/ 1321173 h 1397893"/>
                  <a:gd name="connsiteX15" fmla="*/ 479280 w 480816"/>
                  <a:gd name="connsiteY15" fmla="*/ 1357707 h 1397893"/>
                  <a:gd name="connsiteX16" fmla="*/ 472360 w 480816"/>
                  <a:gd name="connsiteY16" fmla="*/ 1377912 h 1397893"/>
                  <a:gd name="connsiteX17" fmla="*/ 413961 w 480816"/>
                  <a:gd name="connsiteY17" fmla="*/ 1397562 h 1397893"/>
                  <a:gd name="connsiteX18" fmla="*/ 366079 w 480816"/>
                  <a:gd name="connsiteY18" fmla="*/ 1397562 h 1397893"/>
                  <a:gd name="connsiteX19" fmla="*/ 342554 w 480816"/>
                  <a:gd name="connsiteY19" fmla="*/ 1388705 h 1397893"/>
                  <a:gd name="connsiteX20" fmla="*/ 314600 w 480816"/>
                  <a:gd name="connsiteY20" fmla="*/ 1351618 h 1397893"/>
                  <a:gd name="connsiteX21" fmla="*/ 296334 w 480816"/>
                  <a:gd name="connsiteY21" fmla="*/ 1340270 h 1397893"/>
                  <a:gd name="connsiteX22" fmla="*/ 276129 w 480816"/>
                  <a:gd name="connsiteY22" fmla="*/ 1329753 h 1397893"/>
                  <a:gd name="connsiteX23" fmla="*/ 262844 w 480816"/>
                  <a:gd name="connsiteY23" fmla="*/ 1288238 h 1397893"/>
                  <a:gd name="connsiteX24" fmla="*/ 258970 w 480816"/>
                  <a:gd name="connsiteY24" fmla="*/ 1273015 h 1397893"/>
                  <a:gd name="connsiteX25" fmla="*/ 252604 w 480816"/>
                  <a:gd name="connsiteY25" fmla="*/ 1255025 h 1397893"/>
                  <a:gd name="connsiteX26" fmla="*/ 253158 w 480816"/>
                  <a:gd name="connsiteY26" fmla="*/ 1220117 h 1397893"/>
                  <a:gd name="connsiteX27" fmla="*/ 255053 w 480816"/>
                  <a:gd name="connsiteY27" fmla="*/ 1209906 h 1397893"/>
                  <a:gd name="connsiteX28" fmla="*/ 251780 w 480816"/>
                  <a:gd name="connsiteY28" fmla="*/ 1209661 h 1397893"/>
                  <a:gd name="connsiteX29" fmla="*/ 245162 w 480816"/>
                  <a:gd name="connsiteY29" fmla="*/ 1181624 h 1397893"/>
                  <a:gd name="connsiteX30" fmla="*/ 236980 w 480816"/>
                  <a:gd name="connsiteY30" fmla="*/ 688306 h 1397893"/>
                  <a:gd name="connsiteX31" fmla="*/ 235104 w 480816"/>
                  <a:gd name="connsiteY31" fmla="*/ 626551 h 1397893"/>
                  <a:gd name="connsiteX32" fmla="*/ 232759 w 480816"/>
                  <a:gd name="connsiteY32" fmla="*/ 553747 h 1397893"/>
                  <a:gd name="connsiteX33" fmla="*/ 228589 w 480816"/>
                  <a:gd name="connsiteY33" fmla="*/ 610864 h 1397893"/>
                  <a:gd name="connsiteX34" fmla="*/ 216968 w 480816"/>
                  <a:gd name="connsiteY34" fmla="*/ 1181519 h 1397893"/>
                  <a:gd name="connsiteX35" fmla="*/ 213004 w 480816"/>
                  <a:gd name="connsiteY35" fmla="*/ 1207990 h 1397893"/>
                  <a:gd name="connsiteX36" fmla="*/ 214395 w 480816"/>
                  <a:gd name="connsiteY36" fmla="*/ 1207990 h 1397893"/>
                  <a:gd name="connsiteX37" fmla="*/ 214934 w 480816"/>
                  <a:gd name="connsiteY37" fmla="*/ 1210186 h 1397893"/>
                  <a:gd name="connsiteX38" fmla="*/ 213793 w 480816"/>
                  <a:gd name="connsiteY38" fmla="*/ 1239731 h 1397893"/>
                  <a:gd name="connsiteX39" fmla="*/ 216837 w 480816"/>
                  <a:gd name="connsiteY39" fmla="*/ 1290380 h 1397893"/>
                  <a:gd name="connsiteX40" fmla="*/ 207151 w 480816"/>
                  <a:gd name="connsiteY40" fmla="*/ 1321655 h 1397893"/>
                  <a:gd name="connsiteX41" fmla="*/ 189437 w 480816"/>
                  <a:gd name="connsiteY41" fmla="*/ 1329128 h 1397893"/>
                  <a:gd name="connsiteX42" fmla="*/ 174215 w 480816"/>
                  <a:gd name="connsiteY42" fmla="*/ 1345181 h 1397893"/>
                  <a:gd name="connsiteX43" fmla="*/ 170063 w 480816"/>
                  <a:gd name="connsiteY43" fmla="*/ 1365662 h 1397893"/>
                  <a:gd name="connsiteX44" fmla="*/ 123012 w 480816"/>
                  <a:gd name="connsiteY44" fmla="*/ 1394447 h 1397893"/>
                  <a:gd name="connsiteX45" fmla="*/ 52988 w 480816"/>
                  <a:gd name="connsiteY45" fmla="*/ 1391679 h 1397893"/>
                  <a:gd name="connsiteX46" fmla="*/ 31953 w 480816"/>
                  <a:gd name="connsiteY46" fmla="*/ 1341306 h 1397893"/>
                  <a:gd name="connsiteX47" fmla="*/ 36659 w 480816"/>
                  <a:gd name="connsiteY47" fmla="*/ 1326084 h 1397893"/>
                  <a:gd name="connsiteX48" fmla="*/ 42748 w 480816"/>
                  <a:gd name="connsiteY48" fmla="*/ 1312522 h 1397893"/>
                  <a:gd name="connsiteX49" fmla="*/ 82050 w 480816"/>
                  <a:gd name="connsiteY49" fmla="*/ 1246927 h 1397893"/>
                  <a:gd name="connsiteX50" fmla="*/ 86616 w 480816"/>
                  <a:gd name="connsiteY50" fmla="*/ 1223055 h 1397893"/>
                  <a:gd name="connsiteX51" fmla="*/ 85328 w 480816"/>
                  <a:gd name="connsiteY51" fmla="*/ 1207990 h 1397893"/>
                  <a:gd name="connsiteX52" fmla="*/ 86447 w 480816"/>
                  <a:gd name="connsiteY52" fmla="*/ 1207990 h 1397893"/>
                  <a:gd name="connsiteX53" fmla="*/ 85170 w 480816"/>
                  <a:gd name="connsiteY53" fmla="*/ 1203355 h 1397893"/>
                  <a:gd name="connsiteX54" fmla="*/ 66826 w 480816"/>
                  <a:gd name="connsiteY54" fmla="*/ 1014909 h 1397893"/>
                  <a:gd name="connsiteX55" fmla="*/ 32378 w 480816"/>
                  <a:gd name="connsiteY55" fmla="*/ 486519 h 1397893"/>
                  <a:gd name="connsiteX56" fmla="*/ 31544 w 480816"/>
                  <a:gd name="connsiteY56" fmla="*/ 482714 h 1397893"/>
                  <a:gd name="connsiteX57" fmla="*/ 15597 w 480816"/>
                  <a:gd name="connsiteY57" fmla="*/ 356805 h 1397893"/>
                  <a:gd name="connsiteX58" fmla="*/ 8353 w 480816"/>
                  <a:gd name="connsiteY58" fmla="*/ 322827 h 1397893"/>
                  <a:gd name="connsiteX59" fmla="*/ 5799 w 480816"/>
                  <a:gd name="connsiteY59" fmla="*/ 307453 h 1397893"/>
                  <a:gd name="connsiteX60" fmla="*/ 41081 w 480816"/>
                  <a:gd name="connsiteY60" fmla="*/ 35414 h 1397893"/>
                  <a:gd name="connsiteX61" fmla="*/ 37068 w 480816"/>
                  <a:gd name="connsiteY61" fmla="*/ 2738 h 1397893"/>
                  <a:gd name="connsiteX62" fmla="*/ 43061 w 480816"/>
                  <a:gd name="connsiteY62" fmla="*/ 237 h 1397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480816" h="1397893">
                    <a:moveTo>
                      <a:pt x="43061" y="237"/>
                    </a:moveTo>
                    <a:cubicBezTo>
                      <a:pt x="52911" y="-962"/>
                      <a:pt x="61875" y="2582"/>
                      <a:pt x="70526" y="6439"/>
                    </a:cubicBezTo>
                    <a:cubicBezTo>
                      <a:pt x="165739" y="49225"/>
                      <a:pt x="264079" y="53863"/>
                      <a:pt x="364817" y="31089"/>
                    </a:cubicBezTo>
                    <a:cubicBezTo>
                      <a:pt x="379773" y="27702"/>
                      <a:pt x="394887" y="22177"/>
                      <a:pt x="410730" y="27389"/>
                    </a:cubicBezTo>
                    <a:cubicBezTo>
                      <a:pt x="418703" y="31297"/>
                      <a:pt x="415107" y="36717"/>
                      <a:pt x="415785" y="47401"/>
                    </a:cubicBezTo>
                    <a:cubicBezTo>
                      <a:pt x="413335" y="63869"/>
                      <a:pt x="413388" y="79660"/>
                      <a:pt x="420371" y="95711"/>
                    </a:cubicBezTo>
                    <a:cubicBezTo>
                      <a:pt x="445282" y="152985"/>
                      <a:pt x="454506" y="213542"/>
                      <a:pt x="456956" y="275559"/>
                    </a:cubicBezTo>
                    <a:cubicBezTo>
                      <a:pt x="459457" y="338722"/>
                      <a:pt x="442519" y="399174"/>
                      <a:pt x="432409" y="460618"/>
                    </a:cubicBezTo>
                    <a:cubicBezTo>
                      <a:pt x="430116" y="528002"/>
                      <a:pt x="429960" y="595542"/>
                      <a:pt x="425061" y="662771"/>
                    </a:cubicBezTo>
                    <a:cubicBezTo>
                      <a:pt x="417036" y="773357"/>
                      <a:pt x="424905" y="884362"/>
                      <a:pt x="414899" y="994792"/>
                    </a:cubicBezTo>
                    <a:cubicBezTo>
                      <a:pt x="408749" y="1062802"/>
                      <a:pt x="400567" y="1130603"/>
                      <a:pt x="393011" y="1198509"/>
                    </a:cubicBezTo>
                    <a:cubicBezTo>
                      <a:pt x="392594" y="1202261"/>
                      <a:pt x="392294" y="1206209"/>
                      <a:pt x="391213" y="1209883"/>
                    </a:cubicBezTo>
                    <a:lnTo>
                      <a:pt x="386582" y="1216829"/>
                    </a:lnTo>
                    <a:lnTo>
                      <a:pt x="391820" y="1236758"/>
                    </a:lnTo>
                    <a:cubicBezTo>
                      <a:pt x="407596" y="1268587"/>
                      <a:pt x="427800" y="1297648"/>
                      <a:pt x="455477" y="1321173"/>
                    </a:cubicBezTo>
                    <a:cubicBezTo>
                      <a:pt x="466271" y="1330306"/>
                      <a:pt x="472637" y="1344699"/>
                      <a:pt x="479280" y="1357707"/>
                    </a:cubicBezTo>
                    <a:cubicBezTo>
                      <a:pt x="483154" y="1364903"/>
                      <a:pt x="479280" y="1372652"/>
                      <a:pt x="472360" y="1377912"/>
                    </a:cubicBezTo>
                    <a:cubicBezTo>
                      <a:pt x="454924" y="1390643"/>
                      <a:pt x="436656" y="1399776"/>
                      <a:pt x="413961" y="1397562"/>
                    </a:cubicBezTo>
                    <a:cubicBezTo>
                      <a:pt x="398186" y="1396178"/>
                      <a:pt x="381856" y="1397008"/>
                      <a:pt x="366079" y="1397562"/>
                    </a:cubicBezTo>
                    <a:cubicBezTo>
                      <a:pt x="356946" y="1397839"/>
                      <a:pt x="348366" y="1395624"/>
                      <a:pt x="342554" y="1388705"/>
                    </a:cubicBezTo>
                    <a:cubicBezTo>
                      <a:pt x="332591" y="1376804"/>
                      <a:pt x="323457" y="1364350"/>
                      <a:pt x="314600" y="1351618"/>
                    </a:cubicBezTo>
                    <a:cubicBezTo>
                      <a:pt x="309896" y="1344699"/>
                      <a:pt x="305467" y="1339440"/>
                      <a:pt x="296334" y="1340270"/>
                    </a:cubicBezTo>
                    <a:cubicBezTo>
                      <a:pt x="287200" y="1341101"/>
                      <a:pt x="280834" y="1336949"/>
                      <a:pt x="276129" y="1329753"/>
                    </a:cubicBezTo>
                    <a:cubicBezTo>
                      <a:pt x="268103" y="1317298"/>
                      <a:pt x="258970" y="1305120"/>
                      <a:pt x="262844" y="1288238"/>
                    </a:cubicBezTo>
                    <a:cubicBezTo>
                      <a:pt x="263952" y="1283809"/>
                      <a:pt x="260630" y="1277997"/>
                      <a:pt x="258970" y="1273015"/>
                    </a:cubicBezTo>
                    <a:cubicBezTo>
                      <a:pt x="257032" y="1266926"/>
                      <a:pt x="252604" y="1261114"/>
                      <a:pt x="252604" y="1255025"/>
                    </a:cubicBezTo>
                    <a:cubicBezTo>
                      <a:pt x="252604" y="1243401"/>
                      <a:pt x="252396" y="1231707"/>
                      <a:pt x="253158" y="1220117"/>
                    </a:cubicBezTo>
                    <a:lnTo>
                      <a:pt x="255053" y="1209906"/>
                    </a:lnTo>
                    <a:lnTo>
                      <a:pt x="251780" y="1209661"/>
                    </a:lnTo>
                    <a:cubicBezTo>
                      <a:pt x="239429" y="1202782"/>
                      <a:pt x="245318" y="1190952"/>
                      <a:pt x="245162" y="1181624"/>
                    </a:cubicBezTo>
                    <a:cubicBezTo>
                      <a:pt x="242139" y="1017202"/>
                      <a:pt x="239586" y="852728"/>
                      <a:pt x="236980" y="688306"/>
                    </a:cubicBezTo>
                    <a:cubicBezTo>
                      <a:pt x="233332" y="667825"/>
                      <a:pt x="236563" y="647084"/>
                      <a:pt x="235104" y="626551"/>
                    </a:cubicBezTo>
                    <a:cubicBezTo>
                      <a:pt x="234739" y="621965"/>
                      <a:pt x="237970" y="589184"/>
                      <a:pt x="232759" y="553747"/>
                    </a:cubicBezTo>
                    <a:cubicBezTo>
                      <a:pt x="232759" y="578761"/>
                      <a:pt x="227547" y="583973"/>
                      <a:pt x="228589" y="610864"/>
                    </a:cubicBezTo>
                    <a:cubicBezTo>
                      <a:pt x="224681" y="801082"/>
                      <a:pt x="220668" y="991300"/>
                      <a:pt x="216968" y="1181519"/>
                    </a:cubicBezTo>
                    <a:lnTo>
                      <a:pt x="213004" y="1207990"/>
                    </a:lnTo>
                    <a:lnTo>
                      <a:pt x="214395" y="1207990"/>
                    </a:lnTo>
                    <a:lnTo>
                      <a:pt x="214934" y="1210186"/>
                    </a:lnTo>
                    <a:cubicBezTo>
                      <a:pt x="215799" y="1219734"/>
                      <a:pt x="215315" y="1229490"/>
                      <a:pt x="213793" y="1239731"/>
                    </a:cubicBezTo>
                    <a:cubicBezTo>
                      <a:pt x="211302" y="1256060"/>
                      <a:pt x="215177" y="1273497"/>
                      <a:pt x="216837" y="1290380"/>
                    </a:cubicBezTo>
                    <a:cubicBezTo>
                      <a:pt x="217945" y="1302281"/>
                      <a:pt x="213793" y="1312245"/>
                      <a:pt x="207151" y="1321655"/>
                    </a:cubicBezTo>
                    <a:cubicBezTo>
                      <a:pt x="202722" y="1327468"/>
                      <a:pt x="198294" y="1331619"/>
                      <a:pt x="189437" y="1329128"/>
                    </a:cubicBezTo>
                    <a:cubicBezTo>
                      <a:pt x="179750" y="1326360"/>
                      <a:pt x="171447" y="1335770"/>
                      <a:pt x="174215" y="1345181"/>
                    </a:cubicBezTo>
                    <a:cubicBezTo>
                      <a:pt x="176705" y="1353207"/>
                      <a:pt x="174491" y="1359573"/>
                      <a:pt x="170063" y="1365662"/>
                    </a:cubicBezTo>
                    <a:cubicBezTo>
                      <a:pt x="158715" y="1382545"/>
                      <a:pt x="141832" y="1390295"/>
                      <a:pt x="123012" y="1394447"/>
                    </a:cubicBezTo>
                    <a:cubicBezTo>
                      <a:pt x="99486" y="1399428"/>
                      <a:pt x="75960" y="1399428"/>
                      <a:pt x="52988" y="1391679"/>
                    </a:cubicBezTo>
                    <a:cubicBezTo>
                      <a:pt x="28633" y="1383652"/>
                      <a:pt x="20606" y="1364001"/>
                      <a:pt x="31953" y="1341306"/>
                    </a:cubicBezTo>
                    <a:cubicBezTo>
                      <a:pt x="34445" y="1336601"/>
                      <a:pt x="34721" y="1331066"/>
                      <a:pt x="36659" y="1326084"/>
                    </a:cubicBezTo>
                    <a:cubicBezTo>
                      <a:pt x="38319" y="1321378"/>
                      <a:pt x="40257" y="1316673"/>
                      <a:pt x="42748" y="1312522"/>
                    </a:cubicBezTo>
                    <a:cubicBezTo>
                      <a:pt x="55756" y="1290657"/>
                      <a:pt x="69318" y="1268792"/>
                      <a:pt x="82050" y="1246927"/>
                    </a:cubicBezTo>
                    <a:cubicBezTo>
                      <a:pt x="86478" y="1239177"/>
                      <a:pt x="87101" y="1231151"/>
                      <a:pt x="86616" y="1223055"/>
                    </a:cubicBezTo>
                    <a:lnTo>
                      <a:pt x="85328" y="1207990"/>
                    </a:lnTo>
                    <a:lnTo>
                      <a:pt x="86447" y="1207990"/>
                    </a:lnTo>
                    <a:lnTo>
                      <a:pt x="85170" y="1203355"/>
                    </a:lnTo>
                    <a:cubicBezTo>
                      <a:pt x="75529" y="1140870"/>
                      <a:pt x="68597" y="1077863"/>
                      <a:pt x="66826" y="1014909"/>
                    </a:cubicBezTo>
                    <a:cubicBezTo>
                      <a:pt x="61823" y="838293"/>
                      <a:pt x="44938" y="662562"/>
                      <a:pt x="32378" y="486519"/>
                    </a:cubicBezTo>
                    <a:cubicBezTo>
                      <a:pt x="32326" y="485216"/>
                      <a:pt x="31961" y="483965"/>
                      <a:pt x="31544" y="482714"/>
                    </a:cubicBezTo>
                    <a:cubicBezTo>
                      <a:pt x="31961" y="440032"/>
                      <a:pt x="25812" y="397819"/>
                      <a:pt x="15597" y="356805"/>
                    </a:cubicBezTo>
                    <a:cubicBezTo>
                      <a:pt x="12783" y="345444"/>
                      <a:pt x="10438" y="334135"/>
                      <a:pt x="8353" y="322827"/>
                    </a:cubicBezTo>
                    <a:cubicBezTo>
                      <a:pt x="7520" y="317719"/>
                      <a:pt x="6685" y="312560"/>
                      <a:pt x="5799" y="307453"/>
                    </a:cubicBezTo>
                    <a:cubicBezTo>
                      <a:pt x="-8376" y="214428"/>
                      <a:pt x="3454" y="124113"/>
                      <a:pt x="41081" y="35414"/>
                    </a:cubicBezTo>
                    <a:cubicBezTo>
                      <a:pt x="39674" y="24523"/>
                      <a:pt x="38319" y="13631"/>
                      <a:pt x="37068" y="2738"/>
                    </a:cubicBezTo>
                    <a:cubicBezTo>
                      <a:pt x="38788" y="1696"/>
                      <a:pt x="40664" y="810"/>
                      <a:pt x="43061" y="237"/>
                    </a:cubicBezTo>
                    <a:close/>
                  </a:path>
                </a:pathLst>
              </a:custGeom>
              <a:solidFill>
                <a:srgbClr val="171B1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8FFA01B9-C3FD-432D-AE28-A57E74B367D5}"/>
              </a:ext>
            </a:extLst>
          </p:cNvPr>
          <p:cNvGrpSpPr/>
          <p:nvPr/>
        </p:nvGrpSpPr>
        <p:grpSpPr>
          <a:xfrm>
            <a:off x="1655557" y="2581551"/>
            <a:ext cx="2112964" cy="3534432"/>
            <a:chOff x="5367320" y="19"/>
            <a:chExt cx="1149799" cy="1923311"/>
          </a:xfrm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E4DB3C23-D005-4E45-BDB9-F27388A44A8F}"/>
                </a:ext>
              </a:extLst>
            </p:cNvPr>
            <p:cNvSpPr/>
            <p:nvPr/>
          </p:nvSpPr>
          <p:spPr>
            <a:xfrm>
              <a:off x="5727164" y="97781"/>
              <a:ext cx="118294" cy="128955"/>
            </a:xfrm>
            <a:custGeom>
              <a:avLst/>
              <a:gdLst>
                <a:gd name="connsiteX0" fmla="*/ 116330 w 118294"/>
                <a:gd name="connsiteY0" fmla="*/ 104414 h 128955"/>
                <a:gd name="connsiteX1" fmla="*/ 115989 w 118294"/>
                <a:gd name="connsiteY1" fmla="*/ 70805 h 128955"/>
                <a:gd name="connsiteX2" fmla="*/ 103787 w 118294"/>
                <a:gd name="connsiteY2" fmla="*/ 51036 h 128955"/>
                <a:gd name="connsiteX3" fmla="*/ 85517 w 118294"/>
                <a:gd name="connsiteY3" fmla="*/ 18655 h 128955"/>
                <a:gd name="connsiteX4" fmla="*/ 80472 w 118294"/>
                <a:gd name="connsiteY4" fmla="*/ 8156 h 128955"/>
                <a:gd name="connsiteX5" fmla="*/ 74337 w 118294"/>
                <a:gd name="connsiteY5" fmla="*/ 3248 h 128955"/>
                <a:gd name="connsiteX6" fmla="*/ 67520 w 118294"/>
                <a:gd name="connsiteY6" fmla="*/ 9656 h 128955"/>
                <a:gd name="connsiteX7" fmla="*/ 69156 w 118294"/>
                <a:gd name="connsiteY7" fmla="*/ 36379 h 128955"/>
                <a:gd name="connsiteX8" fmla="*/ 74269 w 118294"/>
                <a:gd name="connsiteY8" fmla="*/ 50081 h 128955"/>
                <a:gd name="connsiteX9" fmla="*/ 71269 w 118294"/>
                <a:gd name="connsiteY9" fmla="*/ 49740 h 128955"/>
                <a:gd name="connsiteX10" fmla="*/ 26549 w 118294"/>
                <a:gd name="connsiteY10" fmla="*/ 9315 h 128955"/>
                <a:gd name="connsiteX11" fmla="*/ 9302 w 118294"/>
                <a:gd name="connsiteY11" fmla="*/ 589 h 128955"/>
                <a:gd name="connsiteX12" fmla="*/ 2076 w 118294"/>
                <a:gd name="connsiteY12" fmla="*/ 1816 h 128955"/>
                <a:gd name="connsiteX13" fmla="*/ 985 w 118294"/>
                <a:gd name="connsiteY13" fmla="*/ 11974 h 128955"/>
                <a:gd name="connsiteX14" fmla="*/ 20823 w 118294"/>
                <a:gd name="connsiteY14" fmla="*/ 73873 h 128955"/>
                <a:gd name="connsiteX15" fmla="*/ 63498 w 118294"/>
                <a:gd name="connsiteY15" fmla="*/ 117434 h 128955"/>
                <a:gd name="connsiteX16" fmla="*/ 78632 w 118294"/>
                <a:gd name="connsiteY16" fmla="*/ 128955 h 128955"/>
                <a:gd name="connsiteX17" fmla="*/ 116330 w 118294"/>
                <a:gd name="connsiteY17" fmla="*/ 104414 h 128955"/>
                <a:gd name="connsiteX18" fmla="*/ 116330 w 118294"/>
                <a:gd name="connsiteY18" fmla="*/ 104414 h 12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8294" h="128955">
                  <a:moveTo>
                    <a:pt x="116330" y="104414"/>
                  </a:moveTo>
                  <a:cubicBezTo>
                    <a:pt x="118376" y="93847"/>
                    <a:pt x="119603" y="81440"/>
                    <a:pt x="115989" y="70805"/>
                  </a:cubicBezTo>
                  <a:cubicBezTo>
                    <a:pt x="113399" y="63238"/>
                    <a:pt x="108422" y="57171"/>
                    <a:pt x="103787" y="51036"/>
                  </a:cubicBezTo>
                  <a:cubicBezTo>
                    <a:pt x="96152" y="41015"/>
                    <a:pt x="90221" y="30244"/>
                    <a:pt x="85517" y="18655"/>
                  </a:cubicBezTo>
                  <a:cubicBezTo>
                    <a:pt x="84017" y="15041"/>
                    <a:pt x="82313" y="11565"/>
                    <a:pt x="80472" y="8156"/>
                  </a:cubicBezTo>
                  <a:cubicBezTo>
                    <a:pt x="79177" y="5702"/>
                    <a:pt x="77677" y="2771"/>
                    <a:pt x="74337" y="3248"/>
                  </a:cubicBezTo>
                  <a:cubicBezTo>
                    <a:pt x="70928" y="3793"/>
                    <a:pt x="68815" y="6384"/>
                    <a:pt x="67520" y="9656"/>
                  </a:cubicBezTo>
                  <a:cubicBezTo>
                    <a:pt x="63907" y="18859"/>
                    <a:pt x="65339" y="27653"/>
                    <a:pt x="69156" y="36379"/>
                  </a:cubicBezTo>
                  <a:cubicBezTo>
                    <a:pt x="70724" y="39924"/>
                    <a:pt x="75223" y="49127"/>
                    <a:pt x="74269" y="50081"/>
                  </a:cubicBezTo>
                  <a:cubicBezTo>
                    <a:pt x="73383" y="50968"/>
                    <a:pt x="72224" y="50218"/>
                    <a:pt x="71269" y="49740"/>
                  </a:cubicBezTo>
                  <a:cubicBezTo>
                    <a:pt x="44546" y="36243"/>
                    <a:pt x="51227" y="26085"/>
                    <a:pt x="26549" y="9315"/>
                  </a:cubicBezTo>
                  <a:cubicBezTo>
                    <a:pt x="21232" y="5702"/>
                    <a:pt x="15915" y="1816"/>
                    <a:pt x="9302" y="589"/>
                  </a:cubicBezTo>
                  <a:cubicBezTo>
                    <a:pt x="6711" y="112"/>
                    <a:pt x="3848" y="-911"/>
                    <a:pt x="2076" y="1816"/>
                  </a:cubicBezTo>
                  <a:cubicBezTo>
                    <a:pt x="99" y="4884"/>
                    <a:pt x="-856" y="8224"/>
                    <a:pt x="985" y="11974"/>
                  </a:cubicBezTo>
                  <a:cubicBezTo>
                    <a:pt x="5416" y="20836"/>
                    <a:pt x="11892" y="57239"/>
                    <a:pt x="20823" y="73873"/>
                  </a:cubicBezTo>
                  <a:cubicBezTo>
                    <a:pt x="30912" y="92756"/>
                    <a:pt x="48023" y="104209"/>
                    <a:pt x="63498" y="117434"/>
                  </a:cubicBezTo>
                  <a:cubicBezTo>
                    <a:pt x="68338" y="121525"/>
                    <a:pt x="73042" y="125887"/>
                    <a:pt x="78632" y="128955"/>
                  </a:cubicBezTo>
                  <a:cubicBezTo>
                    <a:pt x="85585" y="123638"/>
                    <a:pt x="108082" y="110822"/>
                    <a:pt x="116330" y="104414"/>
                  </a:cubicBezTo>
                  <a:lnTo>
                    <a:pt x="116330" y="104414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F7F50F8E-4AC5-4C77-8754-B4B98709158E}"/>
                </a:ext>
              </a:extLst>
            </p:cNvPr>
            <p:cNvSpPr/>
            <p:nvPr/>
          </p:nvSpPr>
          <p:spPr>
            <a:xfrm>
              <a:off x="5788106" y="194969"/>
              <a:ext cx="73385" cy="66125"/>
            </a:xfrm>
            <a:custGeom>
              <a:avLst/>
              <a:gdLst>
                <a:gd name="connsiteX0" fmla="*/ 10463 w 73385"/>
                <a:gd name="connsiteY0" fmla="*/ 14724 h 66125"/>
                <a:gd name="connsiteX1" fmla="*/ 1192 w 73385"/>
                <a:gd name="connsiteY1" fmla="*/ 42538 h 66125"/>
                <a:gd name="connsiteX2" fmla="*/ 10054 w 73385"/>
                <a:gd name="connsiteY2" fmla="*/ 66125 h 66125"/>
                <a:gd name="connsiteX3" fmla="*/ 73385 w 73385"/>
                <a:gd name="connsiteY3" fmla="*/ 37357 h 66125"/>
                <a:gd name="connsiteX4" fmla="*/ 63091 w 73385"/>
                <a:gd name="connsiteY4" fmla="*/ 4362 h 66125"/>
                <a:gd name="connsiteX5" fmla="*/ 56547 w 73385"/>
                <a:gd name="connsiteY5" fmla="*/ 545 h 66125"/>
                <a:gd name="connsiteX6" fmla="*/ 10463 w 73385"/>
                <a:gd name="connsiteY6" fmla="*/ 14724 h 66125"/>
                <a:gd name="connsiteX7" fmla="*/ 10463 w 73385"/>
                <a:gd name="connsiteY7" fmla="*/ 14724 h 6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385" h="66125">
                  <a:moveTo>
                    <a:pt x="10463" y="14724"/>
                  </a:moveTo>
                  <a:cubicBezTo>
                    <a:pt x="510" y="21746"/>
                    <a:pt x="-1739" y="31358"/>
                    <a:pt x="1192" y="42538"/>
                  </a:cubicBezTo>
                  <a:cubicBezTo>
                    <a:pt x="3305" y="50718"/>
                    <a:pt x="5555" y="58899"/>
                    <a:pt x="10054" y="66125"/>
                  </a:cubicBezTo>
                  <a:cubicBezTo>
                    <a:pt x="24302" y="59717"/>
                    <a:pt x="66500" y="40561"/>
                    <a:pt x="73385" y="37357"/>
                  </a:cubicBezTo>
                  <a:cubicBezTo>
                    <a:pt x="71817" y="33471"/>
                    <a:pt x="65068" y="11247"/>
                    <a:pt x="63091" y="4362"/>
                  </a:cubicBezTo>
                  <a:cubicBezTo>
                    <a:pt x="62000" y="545"/>
                    <a:pt x="60433" y="-887"/>
                    <a:pt x="56547" y="545"/>
                  </a:cubicBezTo>
                  <a:cubicBezTo>
                    <a:pt x="55115" y="1158"/>
                    <a:pt x="19462" y="10702"/>
                    <a:pt x="10463" y="14724"/>
                  </a:cubicBezTo>
                  <a:lnTo>
                    <a:pt x="10463" y="14724"/>
                  </a:lnTo>
                  <a:close/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89A2A87-9DE3-43BE-9D7F-71C26CD7E9B4}"/>
                </a:ext>
              </a:extLst>
            </p:cNvPr>
            <p:cNvSpPr/>
            <p:nvPr/>
          </p:nvSpPr>
          <p:spPr>
            <a:xfrm>
              <a:off x="5784231" y="212168"/>
              <a:ext cx="732888" cy="738748"/>
            </a:xfrm>
            <a:custGeom>
              <a:avLst/>
              <a:gdLst>
                <a:gd name="connsiteX0" fmla="*/ 977 w 732888"/>
                <a:gd name="connsiteY0" fmla="*/ 43882 h 738748"/>
                <a:gd name="connsiteX1" fmla="*/ 82033 w 732888"/>
                <a:gd name="connsiteY1" fmla="*/ 236056 h 738748"/>
                <a:gd name="connsiteX2" fmla="*/ 127162 w 732888"/>
                <a:gd name="connsiteY2" fmla="*/ 260052 h 738748"/>
                <a:gd name="connsiteX3" fmla="*/ 201059 w 732888"/>
                <a:gd name="connsiteY3" fmla="*/ 253099 h 738748"/>
                <a:gd name="connsiteX4" fmla="*/ 180608 w 732888"/>
                <a:gd name="connsiteY4" fmla="*/ 382623 h 738748"/>
                <a:gd name="connsiteX5" fmla="*/ 160157 w 732888"/>
                <a:gd name="connsiteY5" fmla="*/ 553051 h 738748"/>
                <a:gd name="connsiteX6" fmla="*/ 124776 w 732888"/>
                <a:gd name="connsiteY6" fmla="*/ 699482 h 738748"/>
                <a:gd name="connsiteX7" fmla="*/ 125798 w 732888"/>
                <a:gd name="connsiteY7" fmla="*/ 703232 h 738748"/>
                <a:gd name="connsiteX8" fmla="*/ 138478 w 732888"/>
                <a:gd name="connsiteY8" fmla="*/ 729614 h 738748"/>
                <a:gd name="connsiteX9" fmla="*/ 144000 w 732888"/>
                <a:gd name="connsiteY9" fmla="*/ 731386 h 738748"/>
                <a:gd name="connsiteX10" fmla="*/ 185448 w 732888"/>
                <a:gd name="connsiteY10" fmla="*/ 710321 h 738748"/>
                <a:gd name="connsiteX11" fmla="*/ 618606 w 732888"/>
                <a:gd name="connsiteY11" fmla="*/ 738749 h 738748"/>
                <a:gd name="connsiteX12" fmla="*/ 625083 w 732888"/>
                <a:gd name="connsiteY12" fmla="*/ 727569 h 738748"/>
                <a:gd name="connsiteX13" fmla="*/ 619697 w 732888"/>
                <a:gd name="connsiteY13" fmla="*/ 660079 h 738748"/>
                <a:gd name="connsiteX14" fmla="*/ 625833 w 732888"/>
                <a:gd name="connsiteY14" fmla="*/ 655103 h 738748"/>
                <a:gd name="connsiteX15" fmla="*/ 634967 w 732888"/>
                <a:gd name="connsiteY15" fmla="*/ 650944 h 738748"/>
                <a:gd name="connsiteX16" fmla="*/ 727339 w 732888"/>
                <a:gd name="connsiteY16" fmla="*/ 481471 h 738748"/>
                <a:gd name="connsiteX17" fmla="*/ 732111 w 732888"/>
                <a:gd name="connsiteY17" fmla="*/ 439614 h 738748"/>
                <a:gd name="connsiteX18" fmla="*/ 656578 w 732888"/>
                <a:gd name="connsiteY18" fmla="*/ 171089 h 738748"/>
                <a:gd name="connsiteX19" fmla="*/ 644852 w 732888"/>
                <a:gd name="connsiteY19" fmla="*/ 128687 h 738748"/>
                <a:gd name="connsiteX20" fmla="*/ 641171 w 732888"/>
                <a:gd name="connsiteY20" fmla="*/ 125005 h 738748"/>
                <a:gd name="connsiteX21" fmla="*/ 545663 w 732888"/>
                <a:gd name="connsiteY21" fmla="*/ 83421 h 738748"/>
                <a:gd name="connsiteX22" fmla="*/ 482946 w 732888"/>
                <a:gd name="connsiteY22" fmla="*/ 49949 h 738748"/>
                <a:gd name="connsiteX23" fmla="*/ 476743 w 732888"/>
                <a:gd name="connsiteY23" fmla="*/ 47086 h 738748"/>
                <a:gd name="connsiteX24" fmla="*/ 476743 w 732888"/>
                <a:gd name="connsiteY24" fmla="*/ 47086 h 738748"/>
                <a:gd name="connsiteX25" fmla="*/ 461881 w 732888"/>
                <a:gd name="connsiteY25" fmla="*/ 29975 h 738748"/>
                <a:gd name="connsiteX26" fmla="*/ 458745 w 732888"/>
                <a:gd name="connsiteY26" fmla="*/ 27862 h 738748"/>
                <a:gd name="connsiteX27" fmla="*/ 454178 w 732888"/>
                <a:gd name="connsiteY27" fmla="*/ 41905 h 738748"/>
                <a:gd name="connsiteX28" fmla="*/ 441771 w 732888"/>
                <a:gd name="connsiteY28" fmla="*/ 72309 h 738748"/>
                <a:gd name="connsiteX29" fmla="*/ 429773 w 732888"/>
                <a:gd name="connsiteY29" fmla="*/ 102918 h 738748"/>
                <a:gd name="connsiteX30" fmla="*/ 417502 w 732888"/>
                <a:gd name="connsiteY30" fmla="*/ 116961 h 738748"/>
                <a:gd name="connsiteX31" fmla="*/ 384916 w 732888"/>
                <a:gd name="connsiteY31" fmla="*/ 130732 h 738748"/>
                <a:gd name="connsiteX32" fmla="*/ 375850 w 732888"/>
                <a:gd name="connsiteY32" fmla="*/ 127528 h 738748"/>
                <a:gd name="connsiteX33" fmla="*/ 362011 w 732888"/>
                <a:gd name="connsiteY33" fmla="*/ 108031 h 738748"/>
                <a:gd name="connsiteX34" fmla="*/ 348513 w 732888"/>
                <a:gd name="connsiteY34" fmla="*/ 81989 h 738748"/>
                <a:gd name="connsiteX35" fmla="*/ 338696 w 732888"/>
                <a:gd name="connsiteY35" fmla="*/ 61265 h 738748"/>
                <a:gd name="connsiteX36" fmla="*/ 336924 w 732888"/>
                <a:gd name="connsiteY36" fmla="*/ 44427 h 738748"/>
                <a:gd name="connsiteX37" fmla="*/ 336378 w 732888"/>
                <a:gd name="connsiteY37" fmla="*/ 40337 h 738748"/>
                <a:gd name="connsiteX38" fmla="*/ 328334 w 732888"/>
                <a:gd name="connsiteY38" fmla="*/ 47086 h 738748"/>
                <a:gd name="connsiteX39" fmla="*/ 328334 w 732888"/>
                <a:gd name="connsiteY39" fmla="*/ 47086 h 738748"/>
                <a:gd name="connsiteX40" fmla="*/ 325744 w 732888"/>
                <a:gd name="connsiteY40" fmla="*/ 47563 h 738748"/>
                <a:gd name="connsiteX41" fmla="*/ 320904 w 732888"/>
                <a:gd name="connsiteY41" fmla="*/ 52608 h 738748"/>
                <a:gd name="connsiteX42" fmla="*/ 288182 w 732888"/>
                <a:gd name="connsiteY42" fmla="*/ 69991 h 738748"/>
                <a:gd name="connsiteX43" fmla="*/ 220147 w 732888"/>
                <a:gd name="connsiteY43" fmla="*/ 71764 h 738748"/>
                <a:gd name="connsiteX44" fmla="*/ 142568 w 732888"/>
                <a:gd name="connsiteY44" fmla="*/ 132504 h 738748"/>
                <a:gd name="connsiteX45" fmla="*/ 75352 w 732888"/>
                <a:gd name="connsiteY45" fmla="*/ 2366 h 738748"/>
                <a:gd name="connsiteX46" fmla="*/ 68330 w 732888"/>
                <a:gd name="connsiteY46" fmla="*/ 3456 h 738748"/>
                <a:gd name="connsiteX47" fmla="*/ 91 w 732888"/>
                <a:gd name="connsiteY47" fmla="*/ 38905 h 738748"/>
                <a:gd name="connsiteX48" fmla="*/ 977 w 732888"/>
                <a:gd name="connsiteY48" fmla="*/ 43882 h 738748"/>
                <a:gd name="connsiteX49" fmla="*/ 619152 w 732888"/>
                <a:gd name="connsiteY49" fmla="*/ 453589 h 738748"/>
                <a:gd name="connsiteX50" fmla="*/ 607358 w 732888"/>
                <a:gd name="connsiteY50" fmla="*/ 474109 h 738748"/>
                <a:gd name="connsiteX51" fmla="*/ 605859 w 732888"/>
                <a:gd name="connsiteY51" fmla="*/ 473564 h 738748"/>
                <a:gd name="connsiteX52" fmla="*/ 598768 w 732888"/>
                <a:gd name="connsiteY52" fmla="*/ 379079 h 738748"/>
                <a:gd name="connsiteX53" fmla="*/ 605177 w 732888"/>
                <a:gd name="connsiteY53" fmla="*/ 399325 h 738748"/>
                <a:gd name="connsiteX54" fmla="*/ 619220 w 732888"/>
                <a:gd name="connsiteY54" fmla="*/ 448749 h 738748"/>
                <a:gd name="connsiteX55" fmla="*/ 619152 w 732888"/>
                <a:gd name="connsiteY55" fmla="*/ 453589 h 738748"/>
                <a:gd name="connsiteX56" fmla="*/ 619152 w 732888"/>
                <a:gd name="connsiteY56" fmla="*/ 453589 h 73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32888" h="738748">
                  <a:moveTo>
                    <a:pt x="977" y="43882"/>
                  </a:moveTo>
                  <a:cubicBezTo>
                    <a:pt x="16998" y="75854"/>
                    <a:pt x="58650" y="212264"/>
                    <a:pt x="82033" y="236056"/>
                  </a:cubicBezTo>
                  <a:cubicBezTo>
                    <a:pt x="98803" y="253099"/>
                    <a:pt x="111005" y="254462"/>
                    <a:pt x="127162" y="260052"/>
                  </a:cubicBezTo>
                  <a:cubicBezTo>
                    <a:pt x="139364" y="264279"/>
                    <a:pt x="201059" y="238510"/>
                    <a:pt x="201059" y="253099"/>
                  </a:cubicBezTo>
                  <a:cubicBezTo>
                    <a:pt x="201059" y="294001"/>
                    <a:pt x="181494" y="361831"/>
                    <a:pt x="180608" y="382623"/>
                  </a:cubicBezTo>
                  <a:cubicBezTo>
                    <a:pt x="179653" y="404984"/>
                    <a:pt x="161929" y="530214"/>
                    <a:pt x="160157" y="553051"/>
                  </a:cubicBezTo>
                  <a:cubicBezTo>
                    <a:pt x="158248" y="577252"/>
                    <a:pt x="127298" y="682712"/>
                    <a:pt x="124776" y="699482"/>
                  </a:cubicBezTo>
                  <a:cubicBezTo>
                    <a:pt x="124571" y="700914"/>
                    <a:pt x="125185" y="702005"/>
                    <a:pt x="125798" y="703232"/>
                  </a:cubicBezTo>
                  <a:cubicBezTo>
                    <a:pt x="130093" y="712026"/>
                    <a:pt x="134388" y="720752"/>
                    <a:pt x="138478" y="729614"/>
                  </a:cubicBezTo>
                  <a:cubicBezTo>
                    <a:pt x="139842" y="732477"/>
                    <a:pt x="140796" y="733227"/>
                    <a:pt x="144000" y="731386"/>
                  </a:cubicBezTo>
                  <a:cubicBezTo>
                    <a:pt x="157157" y="723683"/>
                    <a:pt x="170587" y="716389"/>
                    <a:pt x="185448" y="710321"/>
                  </a:cubicBezTo>
                  <a:cubicBezTo>
                    <a:pt x="185380" y="720206"/>
                    <a:pt x="594269" y="738749"/>
                    <a:pt x="618606" y="738749"/>
                  </a:cubicBezTo>
                  <a:cubicBezTo>
                    <a:pt x="624265" y="737044"/>
                    <a:pt x="625696" y="733636"/>
                    <a:pt x="625083" y="727569"/>
                  </a:cubicBezTo>
                  <a:cubicBezTo>
                    <a:pt x="622901" y="705754"/>
                    <a:pt x="619765" y="660693"/>
                    <a:pt x="619697" y="660079"/>
                  </a:cubicBezTo>
                  <a:cubicBezTo>
                    <a:pt x="619424" y="653399"/>
                    <a:pt x="619561" y="652990"/>
                    <a:pt x="625833" y="655103"/>
                  </a:cubicBezTo>
                  <a:cubicBezTo>
                    <a:pt x="630741" y="656807"/>
                    <a:pt x="632718" y="655171"/>
                    <a:pt x="634967" y="650944"/>
                  </a:cubicBezTo>
                  <a:cubicBezTo>
                    <a:pt x="657328" y="608542"/>
                    <a:pt x="720249" y="496333"/>
                    <a:pt x="727339" y="481471"/>
                  </a:cubicBezTo>
                  <a:cubicBezTo>
                    <a:pt x="733815" y="467905"/>
                    <a:pt x="733406" y="453794"/>
                    <a:pt x="732111" y="439614"/>
                  </a:cubicBezTo>
                  <a:cubicBezTo>
                    <a:pt x="730543" y="422708"/>
                    <a:pt x="661759" y="189836"/>
                    <a:pt x="656578" y="171089"/>
                  </a:cubicBezTo>
                  <a:cubicBezTo>
                    <a:pt x="652624" y="156978"/>
                    <a:pt x="648738" y="142798"/>
                    <a:pt x="644852" y="128687"/>
                  </a:cubicBezTo>
                  <a:cubicBezTo>
                    <a:pt x="644307" y="126710"/>
                    <a:pt x="643012" y="125755"/>
                    <a:pt x="641171" y="125005"/>
                  </a:cubicBezTo>
                  <a:cubicBezTo>
                    <a:pt x="608790" y="112326"/>
                    <a:pt x="576954" y="98555"/>
                    <a:pt x="545663" y="83421"/>
                  </a:cubicBezTo>
                  <a:cubicBezTo>
                    <a:pt x="524326" y="73127"/>
                    <a:pt x="503329" y="62084"/>
                    <a:pt x="482946" y="49949"/>
                  </a:cubicBezTo>
                  <a:cubicBezTo>
                    <a:pt x="481037" y="48790"/>
                    <a:pt x="479333" y="46881"/>
                    <a:pt x="476743" y="47086"/>
                  </a:cubicBezTo>
                  <a:lnTo>
                    <a:pt x="476743" y="47086"/>
                  </a:lnTo>
                  <a:cubicBezTo>
                    <a:pt x="471766" y="41360"/>
                    <a:pt x="466858" y="35633"/>
                    <a:pt x="461881" y="29975"/>
                  </a:cubicBezTo>
                  <a:cubicBezTo>
                    <a:pt x="461063" y="29021"/>
                    <a:pt x="460313" y="27794"/>
                    <a:pt x="458745" y="27862"/>
                  </a:cubicBezTo>
                  <a:cubicBezTo>
                    <a:pt x="456360" y="32225"/>
                    <a:pt x="455882" y="37269"/>
                    <a:pt x="454178" y="41905"/>
                  </a:cubicBezTo>
                  <a:cubicBezTo>
                    <a:pt x="450361" y="52199"/>
                    <a:pt x="445588" y="62084"/>
                    <a:pt x="441771" y="72309"/>
                  </a:cubicBezTo>
                  <a:cubicBezTo>
                    <a:pt x="437953" y="82603"/>
                    <a:pt x="433386" y="92556"/>
                    <a:pt x="429773" y="102918"/>
                  </a:cubicBezTo>
                  <a:cubicBezTo>
                    <a:pt x="427591" y="109326"/>
                    <a:pt x="424183" y="114575"/>
                    <a:pt x="417502" y="116961"/>
                  </a:cubicBezTo>
                  <a:cubicBezTo>
                    <a:pt x="406390" y="120983"/>
                    <a:pt x="395687" y="125960"/>
                    <a:pt x="384916" y="130732"/>
                  </a:cubicBezTo>
                  <a:cubicBezTo>
                    <a:pt x="380758" y="132572"/>
                    <a:pt x="378236" y="131277"/>
                    <a:pt x="375850" y="127528"/>
                  </a:cubicBezTo>
                  <a:cubicBezTo>
                    <a:pt x="371555" y="120847"/>
                    <a:pt x="366987" y="114371"/>
                    <a:pt x="362011" y="108031"/>
                  </a:cubicBezTo>
                  <a:cubicBezTo>
                    <a:pt x="355944" y="100327"/>
                    <a:pt x="352194" y="91056"/>
                    <a:pt x="348513" y="81989"/>
                  </a:cubicBezTo>
                  <a:cubicBezTo>
                    <a:pt x="345650" y="74900"/>
                    <a:pt x="342173" y="68083"/>
                    <a:pt x="338696" y="61265"/>
                  </a:cubicBezTo>
                  <a:cubicBezTo>
                    <a:pt x="335901" y="55744"/>
                    <a:pt x="335015" y="50290"/>
                    <a:pt x="336924" y="44427"/>
                  </a:cubicBezTo>
                  <a:cubicBezTo>
                    <a:pt x="337401" y="42996"/>
                    <a:pt x="337878" y="41496"/>
                    <a:pt x="336378" y="40337"/>
                  </a:cubicBezTo>
                  <a:cubicBezTo>
                    <a:pt x="329425" y="39996"/>
                    <a:pt x="328607" y="40610"/>
                    <a:pt x="328334" y="47086"/>
                  </a:cubicBezTo>
                  <a:lnTo>
                    <a:pt x="328334" y="47086"/>
                  </a:lnTo>
                  <a:cubicBezTo>
                    <a:pt x="327312" y="46404"/>
                    <a:pt x="326562" y="46745"/>
                    <a:pt x="325744" y="47563"/>
                  </a:cubicBezTo>
                  <a:cubicBezTo>
                    <a:pt x="324176" y="49267"/>
                    <a:pt x="322199" y="50699"/>
                    <a:pt x="320904" y="52608"/>
                  </a:cubicBezTo>
                  <a:cubicBezTo>
                    <a:pt x="312860" y="63856"/>
                    <a:pt x="300793" y="67265"/>
                    <a:pt x="288182" y="69991"/>
                  </a:cubicBezTo>
                  <a:cubicBezTo>
                    <a:pt x="273048" y="73264"/>
                    <a:pt x="236917" y="68151"/>
                    <a:pt x="220147" y="71764"/>
                  </a:cubicBezTo>
                  <a:cubicBezTo>
                    <a:pt x="212989" y="73332"/>
                    <a:pt x="167246" y="115598"/>
                    <a:pt x="142568" y="132504"/>
                  </a:cubicBezTo>
                  <a:cubicBezTo>
                    <a:pt x="140046" y="134277"/>
                    <a:pt x="98871" y="62288"/>
                    <a:pt x="75352" y="2366"/>
                  </a:cubicBezTo>
                  <a:cubicBezTo>
                    <a:pt x="73784" y="-1724"/>
                    <a:pt x="70239" y="48"/>
                    <a:pt x="68330" y="3456"/>
                  </a:cubicBezTo>
                  <a:cubicBezTo>
                    <a:pt x="63899" y="9728"/>
                    <a:pt x="3363" y="34611"/>
                    <a:pt x="91" y="38905"/>
                  </a:cubicBezTo>
                  <a:cubicBezTo>
                    <a:pt x="23" y="38905"/>
                    <a:pt x="-318" y="41291"/>
                    <a:pt x="977" y="43882"/>
                  </a:cubicBezTo>
                  <a:close/>
                  <a:moveTo>
                    <a:pt x="619152" y="453589"/>
                  </a:moveTo>
                  <a:cubicBezTo>
                    <a:pt x="615402" y="460543"/>
                    <a:pt x="611312" y="467292"/>
                    <a:pt x="607358" y="474109"/>
                  </a:cubicBezTo>
                  <a:cubicBezTo>
                    <a:pt x="606881" y="473904"/>
                    <a:pt x="606336" y="473768"/>
                    <a:pt x="605859" y="473564"/>
                  </a:cubicBezTo>
                  <a:cubicBezTo>
                    <a:pt x="603472" y="442069"/>
                    <a:pt x="601155" y="410574"/>
                    <a:pt x="598768" y="379079"/>
                  </a:cubicBezTo>
                  <a:cubicBezTo>
                    <a:pt x="601155" y="385759"/>
                    <a:pt x="603200" y="392508"/>
                    <a:pt x="605177" y="399325"/>
                  </a:cubicBezTo>
                  <a:cubicBezTo>
                    <a:pt x="609880" y="415755"/>
                    <a:pt x="614584" y="432252"/>
                    <a:pt x="619220" y="448749"/>
                  </a:cubicBezTo>
                  <a:cubicBezTo>
                    <a:pt x="619629" y="450249"/>
                    <a:pt x="619833" y="452294"/>
                    <a:pt x="619152" y="453589"/>
                  </a:cubicBezTo>
                  <a:lnTo>
                    <a:pt x="619152" y="453589"/>
                  </a:lnTo>
                  <a:close/>
                </a:path>
              </a:pathLst>
            </a:custGeom>
            <a:solidFill>
              <a:srgbClr val="00000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4023D6B-A708-4FBD-911C-AF9DCA078E38}"/>
                </a:ext>
              </a:extLst>
            </p:cNvPr>
            <p:cNvSpPr/>
            <p:nvPr/>
          </p:nvSpPr>
          <p:spPr>
            <a:xfrm>
              <a:off x="6004145" y="239890"/>
              <a:ext cx="261973" cy="563787"/>
            </a:xfrm>
            <a:custGeom>
              <a:avLst/>
              <a:gdLst>
                <a:gd name="connsiteX0" fmla="*/ 73107 w 261973"/>
                <a:gd name="connsiteY0" fmla="*/ 188768 h 563787"/>
                <a:gd name="connsiteX1" fmla="*/ 36431 w 261973"/>
                <a:gd name="connsiteY1" fmla="*/ 364308 h 563787"/>
                <a:gd name="connsiteX2" fmla="*/ 437 w 261973"/>
                <a:gd name="connsiteY2" fmla="*/ 534463 h 563787"/>
                <a:gd name="connsiteX3" fmla="*/ 2959 w 261973"/>
                <a:gd name="connsiteY3" fmla="*/ 539167 h 563787"/>
                <a:gd name="connsiteX4" fmla="*/ 67858 w 261973"/>
                <a:gd name="connsiteY4" fmla="*/ 554778 h 563787"/>
                <a:gd name="connsiteX5" fmla="*/ 208426 w 261973"/>
                <a:gd name="connsiteY5" fmla="*/ 563368 h 563787"/>
                <a:gd name="connsiteX6" fmla="*/ 258396 w 261973"/>
                <a:gd name="connsiteY6" fmla="*/ 561663 h 563787"/>
                <a:gd name="connsiteX7" fmla="*/ 261600 w 261973"/>
                <a:gd name="connsiteY7" fmla="*/ 557641 h 563787"/>
                <a:gd name="connsiteX8" fmla="*/ 242648 w 261973"/>
                <a:gd name="connsiteY8" fmla="*/ 451499 h 563787"/>
                <a:gd name="connsiteX9" fmla="*/ 238285 w 261973"/>
                <a:gd name="connsiteY9" fmla="*/ 300569 h 563787"/>
                <a:gd name="connsiteX10" fmla="*/ 248716 w 261973"/>
                <a:gd name="connsiteY10" fmla="*/ 115893 h 563787"/>
                <a:gd name="connsiteX11" fmla="*/ 256964 w 261973"/>
                <a:gd name="connsiteY11" fmla="*/ 19227 h 563787"/>
                <a:gd name="connsiteX12" fmla="*/ 242103 w 261973"/>
                <a:gd name="connsiteY12" fmla="*/ 2116 h 563787"/>
                <a:gd name="connsiteX13" fmla="*/ 238967 w 261973"/>
                <a:gd name="connsiteY13" fmla="*/ 3 h 563787"/>
                <a:gd name="connsiteX14" fmla="*/ 234399 w 261973"/>
                <a:gd name="connsiteY14" fmla="*/ 14046 h 563787"/>
                <a:gd name="connsiteX15" fmla="*/ 209995 w 261973"/>
                <a:gd name="connsiteY15" fmla="*/ 75059 h 563787"/>
                <a:gd name="connsiteX16" fmla="*/ 197724 w 261973"/>
                <a:gd name="connsiteY16" fmla="*/ 89102 h 563787"/>
                <a:gd name="connsiteX17" fmla="*/ 165138 w 261973"/>
                <a:gd name="connsiteY17" fmla="*/ 102873 h 563787"/>
                <a:gd name="connsiteX18" fmla="*/ 156071 w 261973"/>
                <a:gd name="connsiteY18" fmla="*/ 99669 h 563787"/>
                <a:gd name="connsiteX19" fmla="*/ 142233 w 261973"/>
                <a:gd name="connsiteY19" fmla="*/ 80240 h 563787"/>
                <a:gd name="connsiteX20" fmla="*/ 118918 w 261973"/>
                <a:gd name="connsiteY20" fmla="*/ 33475 h 563787"/>
                <a:gd name="connsiteX21" fmla="*/ 116191 w 261973"/>
                <a:gd name="connsiteY21" fmla="*/ 17318 h 563787"/>
                <a:gd name="connsiteX22" fmla="*/ 116600 w 261973"/>
                <a:gd name="connsiteY22" fmla="*/ 12614 h 563787"/>
                <a:gd name="connsiteX23" fmla="*/ 108556 w 261973"/>
                <a:gd name="connsiteY23" fmla="*/ 19363 h 563787"/>
                <a:gd name="connsiteX24" fmla="*/ 103716 w 261973"/>
                <a:gd name="connsiteY24" fmla="*/ 43769 h 563787"/>
                <a:gd name="connsiteX25" fmla="*/ 73107 w 261973"/>
                <a:gd name="connsiteY25" fmla="*/ 188768 h 563787"/>
                <a:gd name="connsiteX26" fmla="*/ 73107 w 261973"/>
                <a:gd name="connsiteY26" fmla="*/ 188768 h 56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973" h="563787">
                  <a:moveTo>
                    <a:pt x="73107" y="188768"/>
                  </a:moveTo>
                  <a:cubicBezTo>
                    <a:pt x="70039" y="203425"/>
                    <a:pt x="40181" y="346925"/>
                    <a:pt x="36431" y="364308"/>
                  </a:cubicBezTo>
                  <a:cubicBezTo>
                    <a:pt x="33364" y="378624"/>
                    <a:pt x="1323" y="531327"/>
                    <a:pt x="437" y="534463"/>
                  </a:cubicBezTo>
                  <a:cubicBezTo>
                    <a:pt x="-313" y="537122"/>
                    <a:pt x="-449" y="538144"/>
                    <a:pt x="2959" y="539167"/>
                  </a:cubicBezTo>
                  <a:cubicBezTo>
                    <a:pt x="24297" y="545575"/>
                    <a:pt x="45975" y="550483"/>
                    <a:pt x="67858" y="554778"/>
                  </a:cubicBezTo>
                  <a:cubicBezTo>
                    <a:pt x="114351" y="563777"/>
                    <a:pt x="161320" y="564527"/>
                    <a:pt x="208426" y="563368"/>
                  </a:cubicBezTo>
                  <a:cubicBezTo>
                    <a:pt x="225060" y="562959"/>
                    <a:pt x="241694" y="561732"/>
                    <a:pt x="258396" y="561663"/>
                  </a:cubicBezTo>
                  <a:cubicBezTo>
                    <a:pt x="261327" y="561663"/>
                    <a:pt x="262691" y="561868"/>
                    <a:pt x="261600" y="557641"/>
                  </a:cubicBezTo>
                  <a:cubicBezTo>
                    <a:pt x="257032" y="539576"/>
                    <a:pt x="244557" y="468746"/>
                    <a:pt x="242648" y="451499"/>
                  </a:cubicBezTo>
                  <a:cubicBezTo>
                    <a:pt x="237058" y="401325"/>
                    <a:pt x="236786" y="351015"/>
                    <a:pt x="238285" y="300569"/>
                  </a:cubicBezTo>
                  <a:cubicBezTo>
                    <a:pt x="239103" y="272959"/>
                    <a:pt x="247284" y="131982"/>
                    <a:pt x="248716" y="115893"/>
                  </a:cubicBezTo>
                  <a:cubicBezTo>
                    <a:pt x="250011" y="102191"/>
                    <a:pt x="256896" y="32657"/>
                    <a:pt x="256964" y="19227"/>
                  </a:cubicBezTo>
                  <a:cubicBezTo>
                    <a:pt x="251988" y="13501"/>
                    <a:pt x="247080" y="7842"/>
                    <a:pt x="242103" y="2116"/>
                  </a:cubicBezTo>
                  <a:cubicBezTo>
                    <a:pt x="241285" y="1162"/>
                    <a:pt x="240535" y="-65"/>
                    <a:pt x="238967" y="3"/>
                  </a:cubicBezTo>
                  <a:cubicBezTo>
                    <a:pt x="236581" y="4366"/>
                    <a:pt x="236104" y="9410"/>
                    <a:pt x="234399" y="14046"/>
                  </a:cubicBezTo>
                  <a:cubicBezTo>
                    <a:pt x="230582" y="24340"/>
                    <a:pt x="213539" y="64697"/>
                    <a:pt x="209995" y="75059"/>
                  </a:cubicBezTo>
                  <a:cubicBezTo>
                    <a:pt x="207813" y="81467"/>
                    <a:pt x="204405" y="86716"/>
                    <a:pt x="197724" y="89102"/>
                  </a:cubicBezTo>
                  <a:cubicBezTo>
                    <a:pt x="186612" y="93056"/>
                    <a:pt x="175909" y="98101"/>
                    <a:pt x="165138" y="102873"/>
                  </a:cubicBezTo>
                  <a:cubicBezTo>
                    <a:pt x="160980" y="104713"/>
                    <a:pt x="158457" y="103418"/>
                    <a:pt x="156071" y="99669"/>
                  </a:cubicBezTo>
                  <a:cubicBezTo>
                    <a:pt x="151776" y="92988"/>
                    <a:pt x="147209" y="86512"/>
                    <a:pt x="142233" y="80240"/>
                  </a:cubicBezTo>
                  <a:cubicBezTo>
                    <a:pt x="136165" y="72537"/>
                    <a:pt x="122395" y="40292"/>
                    <a:pt x="118918" y="33475"/>
                  </a:cubicBezTo>
                  <a:cubicBezTo>
                    <a:pt x="116123" y="27953"/>
                    <a:pt x="114282" y="23181"/>
                    <a:pt x="116191" y="17318"/>
                  </a:cubicBezTo>
                  <a:cubicBezTo>
                    <a:pt x="116669" y="15887"/>
                    <a:pt x="118100" y="13773"/>
                    <a:pt x="116600" y="12614"/>
                  </a:cubicBezTo>
                  <a:cubicBezTo>
                    <a:pt x="109647" y="12274"/>
                    <a:pt x="108829" y="12887"/>
                    <a:pt x="108556" y="19363"/>
                  </a:cubicBezTo>
                  <a:cubicBezTo>
                    <a:pt x="106920" y="27476"/>
                    <a:pt x="105352" y="35588"/>
                    <a:pt x="103716" y="43769"/>
                  </a:cubicBezTo>
                  <a:cubicBezTo>
                    <a:pt x="102080" y="51881"/>
                    <a:pt x="75152" y="178747"/>
                    <a:pt x="73107" y="188768"/>
                  </a:cubicBezTo>
                  <a:lnTo>
                    <a:pt x="73107" y="18876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50CCF737-5931-4567-B7DA-5D16482F2CFC}"/>
                </a:ext>
              </a:extLst>
            </p:cNvPr>
            <p:cNvSpPr/>
            <p:nvPr/>
          </p:nvSpPr>
          <p:spPr>
            <a:xfrm>
              <a:off x="6244723" y="841271"/>
              <a:ext cx="123619" cy="109645"/>
            </a:xfrm>
            <a:custGeom>
              <a:avLst/>
              <a:gdLst>
                <a:gd name="connsiteX0" fmla="*/ 77808 w 123619"/>
                <a:gd name="connsiteY0" fmla="*/ 27 h 109645"/>
                <a:gd name="connsiteX1" fmla="*/ 39769 w 123619"/>
                <a:gd name="connsiteY1" fmla="*/ 231 h 109645"/>
                <a:gd name="connsiteX2" fmla="*/ 7320 w 123619"/>
                <a:gd name="connsiteY2" fmla="*/ 4390 h 109645"/>
                <a:gd name="connsiteX3" fmla="*/ 162 w 123619"/>
                <a:gd name="connsiteY3" fmla="*/ 9775 h 109645"/>
                <a:gd name="connsiteX4" fmla="*/ 4729 w 123619"/>
                <a:gd name="connsiteY4" fmla="*/ 18024 h 109645"/>
                <a:gd name="connsiteX5" fmla="*/ 23271 w 123619"/>
                <a:gd name="connsiteY5" fmla="*/ 23887 h 109645"/>
                <a:gd name="connsiteX6" fmla="*/ 47949 w 123619"/>
                <a:gd name="connsiteY6" fmla="*/ 39293 h 109645"/>
                <a:gd name="connsiteX7" fmla="*/ 82103 w 123619"/>
                <a:gd name="connsiteY7" fmla="*/ 109646 h 109645"/>
                <a:gd name="connsiteX8" fmla="*/ 85034 w 123619"/>
                <a:gd name="connsiteY8" fmla="*/ 109646 h 109645"/>
                <a:gd name="connsiteX9" fmla="*/ 123619 w 123619"/>
                <a:gd name="connsiteY9" fmla="*/ 45156 h 109645"/>
                <a:gd name="connsiteX10" fmla="*/ 80876 w 123619"/>
                <a:gd name="connsiteY10" fmla="*/ 2413 h 109645"/>
                <a:gd name="connsiteX11" fmla="*/ 77808 w 123619"/>
                <a:gd name="connsiteY11" fmla="*/ 27 h 109645"/>
                <a:gd name="connsiteX12" fmla="*/ 77808 w 123619"/>
                <a:gd name="connsiteY12" fmla="*/ 27 h 109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619" h="109645">
                  <a:moveTo>
                    <a:pt x="77808" y="27"/>
                  </a:moveTo>
                  <a:cubicBezTo>
                    <a:pt x="65128" y="95"/>
                    <a:pt x="52449" y="-178"/>
                    <a:pt x="39769" y="231"/>
                  </a:cubicBezTo>
                  <a:cubicBezTo>
                    <a:pt x="28861" y="572"/>
                    <a:pt x="17886" y="1186"/>
                    <a:pt x="7320" y="4390"/>
                  </a:cubicBezTo>
                  <a:cubicBezTo>
                    <a:pt x="4252" y="5344"/>
                    <a:pt x="980" y="6230"/>
                    <a:pt x="162" y="9775"/>
                  </a:cubicBezTo>
                  <a:cubicBezTo>
                    <a:pt x="-725" y="13661"/>
                    <a:pt x="2207" y="15911"/>
                    <a:pt x="4729" y="18024"/>
                  </a:cubicBezTo>
                  <a:cubicBezTo>
                    <a:pt x="9296" y="21841"/>
                    <a:pt x="16931" y="24705"/>
                    <a:pt x="23271" y="23887"/>
                  </a:cubicBezTo>
                  <a:cubicBezTo>
                    <a:pt x="36360" y="21228"/>
                    <a:pt x="43178" y="27977"/>
                    <a:pt x="47949" y="39293"/>
                  </a:cubicBezTo>
                  <a:cubicBezTo>
                    <a:pt x="58107" y="63289"/>
                    <a:pt x="69969" y="86536"/>
                    <a:pt x="82103" y="109646"/>
                  </a:cubicBezTo>
                  <a:cubicBezTo>
                    <a:pt x="83057" y="109646"/>
                    <a:pt x="84080" y="109646"/>
                    <a:pt x="85034" y="109646"/>
                  </a:cubicBezTo>
                  <a:cubicBezTo>
                    <a:pt x="95124" y="93148"/>
                    <a:pt x="121642" y="50541"/>
                    <a:pt x="123619" y="45156"/>
                  </a:cubicBezTo>
                  <a:cubicBezTo>
                    <a:pt x="121642" y="41884"/>
                    <a:pt x="92465" y="14070"/>
                    <a:pt x="80876" y="2413"/>
                  </a:cubicBezTo>
                  <a:cubicBezTo>
                    <a:pt x="79990" y="1458"/>
                    <a:pt x="79308" y="163"/>
                    <a:pt x="77808" y="27"/>
                  </a:cubicBezTo>
                  <a:lnTo>
                    <a:pt x="77808" y="27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450D0393-FD63-48C0-A0B8-E6919977CFBC}"/>
                </a:ext>
              </a:extLst>
            </p:cNvPr>
            <p:cNvSpPr/>
            <p:nvPr/>
          </p:nvSpPr>
          <p:spPr>
            <a:xfrm>
              <a:off x="6322736" y="820648"/>
              <a:ext cx="77282" cy="66980"/>
            </a:xfrm>
            <a:custGeom>
              <a:avLst/>
              <a:gdLst>
                <a:gd name="connsiteX0" fmla="*/ 0 w 77282"/>
                <a:gd name="connsiteY0" fmla="*/ 20854 h 66980"/>
                <a:gd name="connsiteX1" fmla="*/ 45742 w 77282"/>
                <a:gd name="connsiteY1" fmla="*/ 65506 h 66980"/>
                <a:gd name="connsiteX2" fmla="*/ 67421 w 77282"/>
                <a:gd name="connsiteY2" fmla="*/ 58553 h 66980"/>
                <a:gd name="connsiteX3" fmla="*/ 76624 w 77282"/>
                <a:gd name="connsiteY3" fmla="*/ 44510 h 66980"/>
                <a:gd name="connsiteX4" fmla="*/ 75874 w 77282"/>
                <a:gd name="connsiteY4" fmla="*/ 40624 h 66980"/>
                <a:gd name="connsiteX5" fmla="*/ 22565 w 77282"/>
                <a:gd name="connsiteY5" fmla="*/ 812 h 66980"/>
                <a:gd name="connsiteX6" fmla="*/ 18133 w 77282"/>
                <a:gd name="connsiteY6" fmla="*/ 1835 h 66980"/>
                <a:gd name="connsiteX7" fmla="*/ 0 w 77282"/>
                <a:gd name="connsiteY7" fmla="*/ 20854 h 66980"/>
                <a:gd name="connsiteX8" fmla="*/ 0 w 77282"/>
                <a:gd name="connsiteY8" fmla="*/ 20854 h 6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82" h="66980">
                  <a:moveTo>
                    <a:pt x="0" y="20854"/>
                  </a:moveTo>
                  <a:cubicBezTo>
                    <a:pt x="1091" y="24195"/>
                    <a:pt x="43902" y="65097"/>
                    <a:pt x="45742" y="65506"/>
                  </a:cubicBezTo>
                  <a:cubicBezTo>
                    <a:pt x="54196" y="68779"/>
                    <a:pt x="60808" y="66665"/>
                    <a:pt x="67421" y="58553"/>
                  </a:cubicBezTo>
                  <a:cubicBezTo>
                    <a:pt x="70966" y="54190"/>
                    <a:pt x="73761" y="49282"/>
                    <a:pt x="76624" y="44510"/>
                  </a:cubicBezTo>
                  <a:cubicBezTo>
                    <a:pt x="77715" y="42669"/>
                    <a:pt x="77442" y="41783"/>
                    <a:pt x="75874" y="40624"/>
                  </a:cubicBezTo>
                  <a:cubicBezTo>
                    <a:pt x="58082" y="27399"/>
                    <a:pt x="40289" y="14174"/>
                    <a:pt x="22565" y="812"/>
                  </a:cubicBezTo>
                  <a:cubicBezTo>
                    <a:pt x="20111" y="-1029"/>
                    <a:pt x="19293" y="676"/>
                    <a:pt x="18133" y="1835"/>
                  </a:cubicBezTo>
                  <a:cubicBezTo>
                    <a:pt x="12134" y="8106"/>
                    <a:pt x="6067" y="14514"/>
                    <a:pt x="0" y="20854"/>
                  </a:cubicBezTo>
                  <a:lnTo>
                    <a:pt x="0" y="20854"/>
                  </a:lnTo>
                  <a:close/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CF9B5A38-8B85-452A-96BF-2EE1BDBB8F25}"/>
                </a:ext>
              </a:extLst>
            </p:cNvPr>
            <p:cNvSpPr/>
            <p:nvPr/>
          </p:nvSpPr>
          <p:spPr>
            <a:xfrm>
              <a:off x="6101930" y="301701"/>
              <a:ext cx="42675" cy="31654"/>
            </a:xfrm>
            <a:custGeom>
              <a:avLst/>
              <a:gdLst>
                <a:gd name="connsiteX0" fmla="*/ 0 w 42675"/>
                <a:gd name="connsiteY0" fmla="*/ 11544 h 31654"/>
                <a:gd name="connsiteX1" fmla="*/ 42675 w 42675"/>
                <a:gd name="connsiteY1" fmla="*/ 31654 h 31654"/>
                <a:gd name="connsiteX2" fmla="*/ 13293 w 42675"/>
                <a:gd name="connsiteY2" fmla="*/ 1863 h 31654"/>
                <a:gd name="connsiteX3" fmla="*/ 7294 w 42675"/>
                <a:gd name="connsiteY3" fmla="*/ 1727 h 31654"/>
                <a:gd name="connsiteX4" fmla="*/ 0 w 42675"/>
                <a:gd name="connsiteY4" fmla="*/ 11544 h 31654"/>
                <a:gd name="connsiteX5" fmla="*/ 0 w 42675"/>
                <a:gd name="connsiteY5" fmla="*/ 11544 h 3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75" h="31654">
                  <a:moveTo>
                    <a:pt x="0" y="11544"/>
                  </a:moveTo>
                  <a:cubicBezTo>
                    <a:pt x="12271" y="17611"/>
                    <a:pt x="40289" y="31518"/>
                    <a:pt x="42675" y="31654"/>
                  </a:cubicBezTo>
                  <a:cubicBezTo>
                    <a:pt x="40834" y="29745"/>
                    <a:pt x="21133" y="9976"/>
                    <a:pt x="13293" y="1863"/>
                  </a:cubicBezTo>
                  <a:cubicBezTo>
                    <a:pt x="11112" y="-386"/>
                    <a:pt x="9612" y="-795"/>
                    <a:pt x="7294" y="1727"/>
                  </a:cubicBezTo>
                  <a:cubicBezTo>
                    <a:pt x="5590" y="3636"/>
                    <a:pt x="409" y="9908"/>
                    <a:pt x="0" y="11544"/>
                  </a:cubicBezTo>
                  <a:lnTo>
                    <a:pt x="0" y="11544"/>
                  </a:lnTo>
                  <a:close/>
                </a:path>
              </a:pathLst>
            </a:custGeom>
            <a:solidFill>
              <a:srgbClr val="637491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DA14045-19C0-4614-81BD-856AA6F73B28}"/>
                </a:ext>
              </a:extLst>
            </p:cNvPr>
            <p:cNvSpPr/>
            <p:nvPr/>
          </p:nvSpPr>
          <p:spPr>
            <a:xfrm>
              <a:off x="6127767" y="397436"/>
              <a:ext cx="34529" cy="372418"/>
            </a:xfrm>
            <a:custGeom>
              <a:avLst/>
              <a:gdLst>
                <a:gd name="connsiteX0" fmla="*/ 1500 w 34529"/>
                <a:gd name="connsiteY0" fmla="*/ 372350 h 372418"/>
                <a:gd name="connsiteX1" fmla="*/ 22292 w 34529"/>
                <a:gd name="connsiteY1" fmla="*/ 146568 h 372418"/>
                <a:gd name="connsiteX2" fmla="*/ 34494 w 34529"/>
                <a:gd name="connsiteY2" fmla="*/ 0 h 372418"/>
                <a:gd name="connsiteX3" fmla="*/ 19088 w 34529"/>
                <a:gd name="connsiteY3" fmla="*/ 142886 h 372418"/>
                <a:gd name="connsiteX4" fmla="*/ 4977 w 34529"/>
                <a:gd name="connsiteY4" fmla="*/ 298998 h 372418"/>
                <a:gd name="connsiteX5" fmla="*/ 0 w 34529"/>
                <a:gd name="connsiteY5" fmla="*/ 372418 h 372418"/>
                <a:gd name="connsiteX6" fmla="*/ 1500 w 34529"/>
                <a:gd name="connsiteY6" fmla="*/ 372350 h 372418"/>
                <a:gd name="connsiteX7" fmla="*/ 1500 w 34529"/>
                <a:gd name="connsiteY7" fmla="*/ 372350 h 37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9" h="372418">
                  <a:moveTo>
                    <a:pt x="1500" y="372350"/>
                  </a:moveTo>
                  <a:cubicBezTo>
                    <a:pt x="1841" y="366078"/>
                    <a:pt x="20110" y="163201"/>
                    <a:pt x="22292" y="146568"/>
                  </a:cubicBezTo>
                  <a:cubicBezTo>
                    <a:pt x="23928" y="133820"/>
                    <a:pt x="35244" y="7499"/>
                    <a:pt x="34494" y="0"/>
                  </a:cubicBezTo>
                  <a:cubicBezTo>
                    <a:pt x="32654" y="4227"/>
                    <a:pt x="19701" y="137910"/>
                    <a:pt x="19088" y="142886"/>
                  </a:cubicBezTo>
                  <a:cubicBezTo>
                    <a:pt x="17520" y="154884"/>
                    <a:pt x="5726" y="284137"/>
                    <a:pt x="4977" y="298998"/>
                  </a:cubicBezTo>
                  <a:cubicBezTo>
                    <a:pt x="4567" y="307656"/>
                    <a:pt x="0" y="370986"/>
                    <a:pt x="0" y="372418"/>
                  </a:cubicBezTo>
                  <a:cubicBezTo>
                    <a:pt x="477" y="372418"/>
                    <a:pt x="954" y="372350"/>
                    <a:pt x="1500" y="372350"/>
                  </a:cubicBezTo>
                  <a:lnTo>
                    <a:pt x="1500" y="372350"/>
                  </a:lnTo>
                  <a:close/>
                </a:path>
              </a:pathLst>
            </a:custGeom>
            <a:solidFill>
              <a:srgbClr val="627696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217ED029-182A-4F1F-9277-6AC6B3451919}"/>
                </a:ext>
              </a:extLst>
            </p:cNvPr>
            <p:cNvSpPr/>
            <p:nvPr/>
          </p:nvSpPr>
          <p:spPr>
            <a:xfrm>
              <a:off x="6205687" y="313402"/>
              <a:ext cx="42761" cy="20703"/>
            </a:xfrm>
            <a:custGeom>
              <a:avLst/>
              <a:gdLst>
                <a:gd name="connsiteX0" fmla="*/ 545 w 42761"/>
                <a:gd name="connsiteY0" fmla="*/ 20703 h 20703"/>
                <a:gd name="connsiteX1" fmla="*/ 40152 w 42761"/>
                <a:gd name="connsiteY1" fmla="*/ 12318 h 20703"/>
                <a:gd name="connsiteX2" fmla="*/ 42607 w 42761"/>
                <a:gd name="connsiteY2" fmla="*/ 10887 h 20703"/>
                <a:gd name="connsiteX3" fmla="*/ 41107 w 42761"/>
                <a:gd name="connsiteY3" fmla="*/ 8705 h 20703"/>
                <a:gd name="connsiteX4" fmla="*/ 34290 w 42761"/>
                <a:gd name="connsiteY4" fmla="*/ 3729 h 20703"/>
                <a:gd name="connsiteX5" fmla="*/ 19769 w 42761"/>
                <a:gd name="connsiteY5" fmla="*/ 4410 h 20703"/>
                <a:gd name="connsiteX6" fmla="*/ 0 w 42761"/>
                <a:gd name="connsiteY6" fmla="*/ 19749 h 20703"/>
                <a:gd name="connsiteX7" fmla="*/ 545 w 42761"/>
                <a:gd name="connsiteY7" fmla="*/ 20703 h 20703"/>
                <a:gd name="connsiteX8" fmla="*/ 545 w 42761"/>
                <a:gd name="connsiteY8" fmla="*/ 20703 h 2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761" h="20703">
                  <a:moveTo>
                    <a:pt x="545" y="20703"/>
                  </a:moveTo>
                  <a:cubicBezTo>
                    <a:pt x="9680" y="18726"/>
                    <a:pt x="36131" y="13204"/>
                    <a:pt x="40152" y="12318"/>
                  </a:cubicBezTo>
                  <a:cubicBezTo>
                    <a:pt x="41039" y="12114"/>
                    <a:pt x="42198" y="11637"/>
                    <a:pt x="42607" y="10887"/>
                  </a:cubicBezTo>
                  <a:cubicBezTo>
                    <a:pt x="43220" y="9796"/>
                    <a:pt x="41857" y="9251"/>
                    <a:pt x="41107" y="8705"/>
                  </a:cubicBezTo>
                  <a:cubicBezTo>
                    <a:pt x="38857" y="7001"/>
                    <a:pt x="36608" y="5365"/>
                    <a:pt x="34290" y="3729"/>
                  </a:cubicBezTo>
                  <a:cubicBezTo>
                    <a:pt x="26927" y="-1384"/>
                    <a:pt x="26927" y="-1316"/>
                    <a:pt x="19769" y="4410"/>
                  </a:cubicBezTo>
                  <a:cubicBezTo>
                    <a:pt x="14588" y="8501"/>
                    <a:pt x="1363" y="18658"/>
                    <a:pt x="0" y="19749"/>
                  </a:cubicBezTo>
                  <a:cubicBezTo>
                    <a:pt x="204" y="20158"/>
                    <a:pt x="409" y="20431"/>
                    <a:pt x="545" y="20703"/>
                  </a:cubicBezTo>
                  <a:lnTo>
                    <a:pt x="545" y="20703"/>
                  </a:lnTo>
                  <a:close/>
                </a:path>
              </a:pathLst>
            </a:custGeom>
            <a:solidFill>
              <a:srgbClr val="63749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C5357F69-3373-47CE-9A4C-4300C7B9F5C8}"/>
                </a:ext>
              </a:extLst>
            </p:cNvPr>
            <p:cNvSpPr/>
            <p:nvPr/>
          </p:nvSpPr>
          <p:spPr>
            <a:xfrm>
              <a:off x="6066611" y="19"/>
              <a:ext cx="193538" cy="345883"/>
            </a:xfrm>
            <a:custGeom>
              <a:avLst/>
              <a:gdLst>
                <a:gd name="connsiteX0" fmla="*/ 5460 w 193538"/>
                <a:gd name="connsiteY0" fmla="*/ 55199 h 345883"/>
                <a:gd name="connsiteX1" fmla="*/ 37023 w 193538"/>
                <a:gd name="connsiteY1" fmla="*/ 16001 h 345883"/>
                <a:gd name="connsiteX2" fmla="*/ 79630 w 193538"/>
                <a:gd name="connsiteY2" fmla="*/ 1616 h 345883"/>
                <a:gd name="connsiteX3" fmla="*/ 129395 w 193538"/>
                <a:gd name="connsiteY3" fmla="*/ 4275 h 345883"/>
                <a:gd name="connsiteX4" fmla="*/ 152505 w 193538"/>
                <a:gd name="connsiteY4" fmla="*/ 17296 h 345883"/>
                <a:gd name="connsiteX5" fmla="*/ 176297 w 193538"/>
                <a:gd name="connsiteY5" fmla="*/ 66447 h 345883"/>
                <a:gd name="connsiteX6" fmla="*/ 179501 w 193538"/>
                <a:gd name="connsiteY6" fmla="*/ 91125 h 345883"/>
                <a:gd name="connsiteX7" fmla="*/ 179501 w 193538"/>
                <a:gd name="connsiteY7" fmla="*/ 97738 h 345883"/>
                <a:gd name="connsiteX8" fmla="*/ 182568 w 193538"/>
                <a:gd name="connsiteY8" fmla="*/ 99987 h 345883"/>
                <a:gd name="connsiteX9" fmla="*/ 193339 w 193538"/>
                <a:gd name="connsiteY9" fmla="*/ 124665 h 345883"/>
                <a:gd name="connsiteX10" fmla="*/ 191362 w 193538"/>
                <a:gd name="connsiteY10" fmla="*/ 145866 h 345883"/>
                <a:gd name="connsiteX11" fmla="*/ 175410 w 193538"/>
                <a:gd name="connsiteY11" fmla="*/ 164954 h 345883"/>
                <a:gd name="connsiteX12" fmla="*/ 173433 w 193538"/>
                <a:gd name="connsiteY12" fmla="*/ 169317 h 345883"/>
                <a:gd name="connsiteX13" fmla="*/ 174797 w 193538"/>
                <a:gd name="connsiteY13" fmla="*/ 197199 h 345883"/>
                <a:gd name="connsiteX14" fmla="*/ 176637 w 193538"/>
                <a:gd name="connsiteY14" fmla="*/ 240010 h 345883"/>
                <a:gd name="connsiteX15" fmla="*/ 175887 w 193538"/>
                <a:gd name="connsiteY15" fmla="*/ 247918 h 345883"/>
                <a:gd name="connsiteX16" fmla="*/ 161981 w 193538"/>
                <a:gd name="connsiteY16" fmla="*/ 283163 h 345883"/>
                <a:gd name="connsiteX17" fmla="*/ 147801 w 193538"/>
                <a:gd name="connsiteY17" fmla="*/ 318748 h 345883"/>
                <a:gd name="connsiteX18" fmla="*/ 139757 w 193538"/>
                <a:gd name="connsiteY18" fmla="*/ 328633 h 345883"/>
                <a:gd name="connsiteX19" fmla="*/ 105058 w 193538"/>
                <a:gd name="connsiteY19" fmla="*/ 343767 h 345883"/>
                <a:gd name="connsiteX20" fmla="*/ 93333 w 193538"/>
                <a:gd name="connsiteY20" fmla="*/ 342062 h 345883"/>
                <a:gd name="connsiteX21" fmla="*/ 84948 w 193538"/>
                <a:gd name="connsiteY21" fmla="*/ 329519 h 345883"/>
                <a:gd name="connsiteX22" fmla="*/ 76085 w 193538"/>
                <a:gd name="connsiteY22" fmla="*/ 317862 h 345883"/>
                <a:gd name="connsiteX23" fmla="*/ 58497 w 193538"/>
                <a:gd name="connsiteY23" fmla="*/ 280913 h 345883"/>
                <a:gd name="connsiteX24" fmla="*/ 52293 w 193538"/>
                <a:gd name="connsiteY24" fmla="*/ 260053 h 345883"/>
                <a:gd name="connsiteX25" fmla="*/ 54066 w 193538"/>
                <a:gd name="connsiteY25" fmla="*/ 252622 h 345883"/>
                <a:gd name="connsiteX26" fmla="*/ 50930 w 193538"/>
                <a:gd name="connsiteY26" fmla="*/ 241646 h 345883"/>
                <a:gd name="connsiteX27" fmla="*/ 24480 w 193538"/>
                <a:gd name="connsiteY27" fmla="*/ 181383 h 345883"/>
                <a:gd name="connsiteX28" fmla="*/ 9073 w 193538"/>
                <a:gd name="connsiteY28" fmla="*/ 138163 h 345883"/>
                <a:gd name="connsiteX29" fmla="*/ 6415 w 193538"/>
                <a:gd name="connsiteY29" fmla="*/ 135300 h 345883"/>
                <a:gd name="connsiteX30" fmla="*/ 347 w 193538"/>
                <a:gd name="connsiteY30" fmla="*/ 109736 h 345883"/>
                <a:gd name="connsiteX31" fmla="*/ 5460 w 193538"/>
                <a:gd name="connsiteY31" fmla="*/ 55199 h 345883"/>
                <a:gd name="connsiteX32" fmla="*/ 5460 w 193538"/>
                <a:gd name="connsiteY32" fmla="*/ 55199 h 34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3538" h="345883">
                  <a:moveTo>
                    <a:pt x="5460" y="55199"/>
                  </a:moveTo>
                  <a:cubicBezTo>
                    <a:pt x="11596" y="37952"/>
                    <a:pt x="21889" y="25272"/>
                    <a:pt x="37023" y="16001"/>
                  </a:cubicBezTo>
                  <a:cubicBezTo>
                    <a:pt x="50112" y="8025"/>
                    <a:pt x="64496" y="3934"/>
                    <a:pt x="79630" y="1616"/>
                  </a:cubicBezTo>
                  <a:cubicBezTo>
                    <a:pt x="96469" y="-974"/>
                    <a:pt x="113034" y="-701"/>
                    <a:pt x="129395" y="4275"/>
                  </a:cubicBezTo>
                  <a:cubicBezTo>
                    <a:pt x="137984" y="6934"/>
                    <a:pt x="145893" y="11092"/>
                    <a:pt x="152505" y="17296"/>
                  </a:cubicBezTo>
                  <a:cubicBezTo>
                    <a:pt x="166753" y="30589"/>
                    <a:pt x="172138" y="48314"/>
                    <a:pt x="176297" y="66447"/>
                  </a:cubicBezTo>
                  <a:cubicBezTo>
                    <a:pt x="178137" y="74491"/>
                    <a:pt x="178478" y="82876"/>
                    <a:pt x="179501" y="91125"/>
                  </a:cubicBezTo>
                  <a:cubicBezTo>
                    <a:pt x="179773" y="93306"/>
                    <a:pt x="179705" y="94738"/>
                    <a:pt x="179501" y="97738"/>
                  </a:cubicBezTo>
                  <a:cubicBezTo>
                    <a:pt x="180591" y="97806"/>
                    <a:pt x="182023" y="98965"/>
                    <a:pt x="182568" y="99987"/>
                  </a:cubicBezTo>
                  <a:cubicBezTo>
                    <a:pt x="188840" y="107350"/>
                    <a:pt x="192589" y="114917"/>
                    <a:pt x="193339" y="124665"/>
                  </a:cubicBezTo>
                  <a:cubicBezTo>
                    <a:pt x="193885" y="131823"/>
                    <a:pt x="193339" y="138981"/>
                    <a:pt x="191362" y="145866"/>
                  </a:cubicBezTo>
                  <a:cubicBezTo>
                    <a:pt x="188840" y="154456"/>
                    <a:pt x="186863" y="163659"/>
                    <a:pt x="175410" y="164954"/>
                  </a:cubicBezTo>
                  <a:cubicBezTo>
                    <a:pt x="172615" y="165227"/>
                    <a:pt x="173570" y="167681"/>
                    <a:pt x="173433" y="169317"/>
                  </a:cubicBezTo>
                  <a:cubicBezTo>
                    <a:pt x="172752" y="178656"/>
                    <a:pt x="174660" y="187860"/>
                    <a:pt x="174797" y="197199"/>
                  </a:cubicBezTo>
                  <a:cubicBezTo>
                    <a:pt x="175001" y="211515"/>
                    <a:pt x="175956" y="225763"/>
                    <a:pt x="176637" y="240010"/>
                  </a:cubicBezTo>
                  <a:cubicBezTo>
                    <a:pt x="176433" y="242669"/>
                    <a:pt x="176706" y="245464"/>
                    <a:pt x="175887" y="247918"/>
                  </a:cubicBezTo>
                  <a:cubicBezTo>
                    <a:pt x="172002" y="259984"/>
                    <a:pt x="166480" y="271369"/>
                    <a:pt x="161981" y="283163"/>
                  </a:cubicBezTo>
                  <a:cubicBezTo>
                    <a:pt x="157481" y="295093"/>
                    <a:pt x="152164" y="306750"/>
                    <a:pt x="147801" y="318748"/>
                  </a:cubicBezTo>
                  <a:cubicBezTo>
                    <a:pt x="146506" y="322361"/>
                    <a:pt x="144529" y="326519"/>
                    <a:pt x="139757" y="328633"/>
                  </a:cubicBezTo>
                  <a:cubicBezTo>
                    <a:pt x="128236" y="333814"/>
                    <a:pt x="116238" y="337836"/>
                    <a:pt x="105058" y="343767"/>
                  </a:cubicBezTo>
                  <a:cubicBezTo>
                    <a:pt x="101377" y="345744"/>
                    <a:pt x="96605" y="347993"/>
                    <a:pt x="93333" y="342062"/>
                  </a:cubicBezTo>
                  <a:cubicBezTo>
                    <a:pt x="90878" y="337631"/>
                    <a:pt x="87470" y="333814"/>
                    <a:pt x="84948" y="329519"/>
                  </a:cubicBezTo>
                  <a:cubicBezTo>
                    <a:pt x="82425" y="325224"/>
                    <a:pt x="78403" y="322293"/>
                    <a:pt x="76085" y="317862"/>
                  </a:cubicBezTo>
                  <a:cubicBezTo>
                    <a:pt x="69677" y="305795"/>
                    <a:pt x="64496" y="293184"/>
                    <a:pt x="58497" y="280913"/>
                  </a:cubicBezTo>
                  <a:cubicBezTo>
                    <a:pt x="55293" y="274369"/>
                    <a:pt x="51066" y="268165"/>
                    <a:pt x="52293" y="260053"/>
                  </a:cubicBezTo>
                  <a:cubicBezTo>
                    <a:pt x="52703" y="257462"/>
                    <a:pt x="53180" y="255690"/>
                    <a:pt x="54066" y="252622"/>
                  </a:cubicBezTo>
                  <a:cubicBezTo>
                    <a:pt x="55634" y="247305"/>
                    <a:pt x="53521" y="244987"/>
                    <a:pt x="50930" y="241646"/>
                  </a:cubicBezTo>
                  <a:cubicBezTo>
                    <a:pt x="36819" y="223922"/>
                    <a:pt x="28570" y="203471"/>
                    <a:pt x="24480" y="181383"/>
                  </a:cubicBezTo>
                  <a:cubicBezTo>
                    <a:pt x="21685" y="166113"/>
                    <a:pt x="13981" y="152615"/>
                    <a:pt x="9073" y="138163"/>
                  </a:cubicBezTo>
                  <a:cubicBezTo>
                    <a:pt x="7846" y="137549"/>
                    <a:pt x="6824" y="136595"/>
                    <a:pt x="6415" y="135300"/>
                  </a:cubicBezTo>
                  <a:cubicBezTo>
                    <a:pt x="3824" y="126915"/>
                    <a:pt x="688" y="118462"/>
                    <a:pt x="347" y="109736"/>
                  </a:cubicBezTo>
                  <a:cubicBezTo>
                    <a:pt x="-198" y="91466"/>
                    <a:pt x="-948" y="73264"/>
                    <a:pt x="5460" y="55199"/>
                  </a:cubicBezTo>
                  <a:lnTo>
                    <a:pt x="5460" y="55199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9748EEC0-E637-4307-88EB-BBDEC62024CC}"/>
                </a:ext>
              </a:extLst>
            </p:cNvPr>
            <p:cNvSpPr/>
            <p:nvPr/>
          </p:nvSpPr>
          <p:spPr>
            <a:xfrm>
              <a:off x="6066771" y="38"/>
              <a:ext cx="179515" cy="138348"/>
            </a:xfrm>
            <a:custGeom>
              <a:avLst/>
              <a:gdLst>
                <a:gd name="connsiteX0" fmla="*/ 8914 w 179515"/>
                <a:gd name="connsiteY0" fmla="*/ 138348 h 138348"/>
                <a:gd name="connsiteX1" fmla="*/ 4210 w 179515"/>
                <a:gd name="connsiteY1" fmla="*/ 112239 h 138348"/>
                <a:gd name="connsiteX2" fmla="*/ 5301 w 179515"/>
                <a:gd name="connsiteY2" fmla="*/ 80267 h 138348"/>
                <a:gd name="connsiteX3" fmla="*/ 23912 w 179515"/>
                <a:gd name="connsiteY3" fmla="*/ 70382 h 138348"/>
                <a:gd name="connsiteX4" fmla="*/ 35842 w 179515"/>
                <a:gd name="connsiteY4" fmla="*/ 69632 h 138348"/>
                <a:gd name="connsiteX5" fmla="*/ 70063 w 179515"/>
                <a:gd name="connsiteY5" fmla="*/ 53816 h 138348"/>
                <a:gd name="connsiteX6" fmla="*/ 94878 w 179515"/>
                <a:gd name="connsiteY6" fmla="*/ 36228 h 138348"/>
                <a:gd name="connsiteX7" fmla="*/ 127736 w 179515"/>
                <a:gd name="connsiteY7" fmla="*/ 41000 h 138348"/>
                <a:gd name="connsiteX8" fmla="*/ 151937 w 179515"/>
                <a:gd name="connsiteY8" fmla="*/ 83266 h 138348"/>
                <a:gd name="connsiteX9" fmla="*/ 161208 w 179515"/>
                <a:gd name="connsiteY9" fmla="*/ 124033 h 138348"/>
                <a:gd name="connsiteX10" fmla="*/ 179273 w 179515"/>
                <a:gd name="connsiteY10" fmla="*/ 97923 h 138348"/>
                <a:gd name="connsiteX11" fmla="*/ 179342 w 179515"/>
                <a:gd name="connsiteY11" fmla="*/ 91242 h 138348"/>
                <a:gd name="connsiteX12" fmla="*/ 176137 w 179515"/>
                <a:gd name="connsiteY12" fmla="*/ 66564 h 138348"/>
                <a:gd name="connsiteX13" fmla="*/ 152346 w 179515"/>
                <a:gd name="connsiteY13" fmla="*/ 17345 h 138348"/>
                <a:gd name="connsiteX14" fmla="*/ 129304 w 179515"/>
                <a:gd name="connsiteY14" fmla="*/ 4324 h 138348"/>
                <a:gd name="connsiteX15" fmla="*/ 79607 w 179515"/>
                <a:gd name="connsiteY15" fmla="*/ 1666 h 138348"/>
                <a:gd name="connsiteX16" fmla="*/ 37001 w 179515"/>
                <a:gd name="connsiteY16" fmla="*/ 16118 h 138348"/>
                <a:gd name="connsiteX17" fmla="*/ 5437 w 179515"/>
                <a:gd name="connsiteY17" fmla="*/ 55384 h 138348"/>
                <a:gd name="connsiteX18" fmla="*/ 393 w 179515"/>
                <a:gd name="connsiteY18" fmla="*/ 109989 h 138348"/>
                <a:gd name="connsiteX19" fmla="*/ 6392 w 179515"/>
                <a:gd name="connsiteY19" fmla="*/ 135553 h 138348"/>
                <a:gd name="connsiteX20" fmla="*/ 8914 w 179515"/>
                <a:gd name="connsiteY20" fmla="*/ 138348 h 138348"/>
                <a:gd name="connsiteX21" fmla="*/ 8914 w 179515"/>
                <a:gd name="connsiteY21" fmla="*/ 138348 h 13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9515" h="138348">
                  <a:moveTo>
                    <a:pt x="8914" y="138348"/>
                  </a:moveTo>
                  <a:cubicBezTo>
                    <a:pt x="7346" y="129623"/>
                    <a:pt x="5642" y="120965"/>
                    <a:pt x="4210" y="112239"/>
                  </a:cubicBezTo>
                  <a:cubicBezTo>
                    <a:pt x="2506" y="101536"/>
                    <a:pt x="1620" y="90697"/>
                    <a:pt x="5301" y="80267"/>
                  </a:cubicBezTo>
                  <a:cubicBezTo>
                    <a:pt x="8369" y="71609"/>
                    <a:pt x="16549" y="71336"/>
                    <a:pt x="23912" y="70382"/>
                  </a:cubicBezTo>
                  <a:cubicBezTo>
                    <a:pt x="27865" y="69837"/>
                    <a:pt x="31888" y="69973"/>
                    <a:pt x="35842" y="69632"/>
                  </a:cubicBezTo>
                  <a:cubicBezTo>
                    <a:pt x="49271" y="68541"/>
                    <a:pt x="59701" y="61452"/>
                    <a:pt x="70063" y="53816"/>
                  </a:cubicBezTo>
                  <a:cubicBezTo>
                    <a:pt x="78176" y="47817"/>
                    <a:pt x="85743" y="40932"/>
                    <a:pt x="94878" y="36228"/>
                  </a:cubicBezTo>
                  <a:cubicBezTo>
                    <a:pt x="106876" y="30093"/>
                    <a:pt x="117715" y="31865"/>
                    <a:pt x="127736" y="41000"/>
                  </a:cubicBezTo>
                  <a:cubicBezTo>
                    <a:pt x="140416" y="52521"/>
                    <a:pt x="147233" y="67246"/>
                    <a:pt x="151937" y="83266"/>
                  </a:cubicBezTo>
                  <a:cubicBezTo>
                    <a:pt x="155891" y="96560"/>
                    <a:pt x="158549" y="110057"/>
                    <a:pt x="161208" y="124033"/>
                  </a:cubicBezTo>
                  <a:cubicBezTo>
                    <a:pt x="161822" y="111421"/>
                    <a:pt x="167412" y="92947"/>
                    <a:pt x="179273" y="97923"/>
                  </a:cubicBezTo>
                  <a:cubicBezTo>
                    <a:pt x="179546" y="96082"/>
                    <a:pt x="179614" y="93492"/>
                    <a:pt x="179342" y="91242"/>
                  </a:cubicBezTo>
                  <a:cubicBezTo>
                    <a:pt x="178319" y="82994"/>
                    <a:pt x="177978" y="74609"/>
                    <a:pt x="176137" y="66564"/>
                  </a:cubicBezTo>
                  <a:cubicBezTo>
                    <a:pt x="171979" y="48431"/>
                    <a:pt x="166594" y="30706"/>
                    <a:pt x="152346" y="17345"/>
                  </a:cubicBezTo>
                  <a:cubicBezTo>
                    <a:pt x="145733" y="11141"/>
                    <a:pt x="137894" y="6915"/>
                    <a:pt x="129304" y="4324"/>
                  </a:cubicBezTo>
                  <a:cubicBezTo>
                    <a:pt x="113011" y="-720"/>
                    <a:pt x="96445" y="-993"/>
                    <a:pt x="79607" y="1666"/>
                  </a:cubicBezTo>
                  <a:cubicBezTo>
                    <a:pt x="64473" y="3983"/>
                    <a:pt x="50089" y="8074"/>
                    <a:pt x="37001" y="16118"/>
                  </a:cubicBezTo>
                  <a:cubicBezTo>
                    <a:pt x="21867" y="25389"/>
                    <a:pt x="11573" y="38137"/>
                    <a:pt x="5437" y="55384"/>
                  </a:cubicBezTo>
                  <a:cubicBezTo>
                    <a:pt x="-971" y="73450"/>
                    <a:pt x="-221" y="91651"/>
                    <a:pt x="393" y="109989"/>
                  </a:cubicBezTo>
                  <a:cubicBezTo>
                    <a:pt x="665" y="118715"/>
                    <a:pt x="3801" y="127168"/>
                    <a:pt x="6392" y="135553"/>
                  </a:cubicBezTo>
                  <a:cubicBezTo>
                    <a:pt x="6664" y="136712"/>
                    <a:pt x="7687" y="137735"/>
                    <a:pt x="8914" y="138348"/>
                  </a:cubicBezTo>
                  <a:lnTo>
                    <a:pt x="8914" y="138348"/>
                  </a:lnTo>
                  <a:close/>
                </a:path>
              </a:pathLst>
            </a:custGeom>
            <a:solidFill>
              <a:srgbClr val="76401F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FC675766-801B-4EC9-9F4E-3ED02F1FC240}"/>
                </a:ext>
              </a:extLst>
            </p:cNvPr>
            <p:cNvSpPr/>
            <p:nvPr/>
          </p:nvSpPr>
          <p:spPr>
            <a:xfrm>
              <a:off x="6322736" y="841229"/>
              <a:ext cx="67012" cy="46411"/>
            </a:xfrm>
            <a:custGeom>
              <a:avLst/>
              <a:gdLst>
                <a:gd name="connsiteX0" fmla="*/ 0 w 67012"/>
                <a:gd name="connsiteY0" fmla="*/ 0 h 46411"/>
                <a:gd name="connsiteX1" fmla="*/ 45470 w 67012"/>
                <a:gd name="connsiteY1" fmla="*/ 44925 h 46411"/>
                <a:gd name="connsiteX2" fmla="*/ 67012 w 67012"/>
                <a:gd name="connsiteY2" fmla="*/ 37971 h 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12" h="46411">
                  <a:moveTo>
                    <a:pt x="0" y="0"/>
                  </a:moveTo>
                  <a:cubicBezTo>
                    <a:pt x="3681" y="4704"/>
                    <a:pt x="38380" y="41312"/>
                    <a:pt x="45470" y="44925"/>
                  </a:cubicBezTo>
                  <a:cubicBezTo>
                    <a:pt x="53855" y="48197"/>
                    <a:pt x="60468" y="46152"/>
                    <a:pt x="67012" y="37971"/>
                  </a:cubicBezTo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1E9603E7-C232-4499-8819-484506D5FB4F}"/>
                </a:ext>
              </a:extLst>
            </p:cNvPr>
            <p:cNvSpPr/>
            <p:nvPr/>
          </p:nvSpPr>
          <p:spPr>
            <a:xfrm>
              <a:off x="5964890" y="922012"/>
              <a:ext cx="381638" cy="1001318"/>
            </a:xfrm>
            <a:custGeom>
              <a:avLst/>
              <a:gdLst>
                <a:gd name="connsiteX0" fmla="*/ 6766 w 381638"/>
                <a:gd name="connsiteY0" fmla="*/ 0 h 1001317"/>
                <a:gd name="connsiteX1" fmla="*/ 27217 w 381638"/>
                <a:gd name="connsiteY1" fmla="*/ 88622 h 1001317"/>
                <a:gd name="connsiteX2" fmla="*/ 50463 w 381638"/>
                <a:gd name="connsiteY2" fmla="*/ 202195 h 1001317"/>
                <a:gd name="connsiteX3" fmla="*/ 67574 w 381638"/>
                <a:gd name="connsiteY3" fmla="*/ 313246 h 1001317"/>
                <a:gd name="connsiteX4" fmla="*/ 71051 w 381638"/>
                <a:gd name="connsiteY4" fmla="*/ 354421 h 1001317"/>
                <a:gd name="connsiteX5" fmla="*/ 78345 w 381638"/>
                <a:gd name="connsiteY5" fmla="*/ 386734 h 1001317"/>
                <a:gd name="connsiteX6" fmla="*/ 85844 w 381638"/>
                <a:gd name="connsiteY6" fmla="*/ 418842 h 1001317"/>
                <a:gd name="connsiteX7" fmla="*/ 93138 w 381638"/>
                <a:gd name="connsiteY7" fmla="*/ 453064 h 1001317"/>
                <a:gd name="connsiteX8" fmla="*/ 96410 w 381638"/>
                <a:gd name="connsiteY8" fmla="*/ 489399 h 1001317"/>
                <a:gd name="connsiteX9" fmla="*/ 102001 w 381638"/>
                <a:gd name="connsiteY9" fmla="*/ 550617 h 1001317"/>
                <a:gd name="connsiteX10" fmla="*/ 116998 w 381638"/>
                <a:gd name="connsiteY10" fmla="*/ 610744 h 1001317"/>
                <a:gd name="connsiteX11" fmla="*/ 119657 w 381638"/>
                <a:gd name="connsiteY11" fmla="*/ 639035 h 1001317"/>
                <a:gd name="connsiteX12" fmla="*/ 111953 w 381638"/>
                <a:gd name="connsiteY12" fmla="*/ 706592 h 1001317"/>
                <a:gd name="connsiteX13" fmla="*/ 96956 w 381638"/>
                <a:gd name="connsiteY13" fmla="*/ 727725 h 1001317"/>
                <a:gd name="connsiteX14" fmla="*/ 55440 w 381638"/>
                <a:gd name="connsiteY14" fmla="*/ 764060 h 1001317"/>
                <a:gd name="connsiteX15" fmla="*/ 51963 w 381638"/>
                <a:gd name="connsiteY15" fmla="*/ 766174 h 1001317"/>
                <a:gd name="connsiteX16" fmla="*/ 11810 w 381638"/>
                <a:gd name="connsiteY16" fmla="*/ 781580 h 1001317"/>
                <a:gd name="connsiteX17" fmla="*/ 2403 w 381638"/>
                <a:gd name="connsiteY17" fmla="*/ 791261 h 1001317"/>
                <a:gd name="connsiteX18" fmla="*/ 5470 w 381638"/>
                <a:gd name="connsiteY18" fmla="*/ 804554 h 1001317"/>
                <a:gd name="connsiteX19" fmla="*/ 59257 w 381638"/>
                <a:gd name="connsiteY19" fmla="*/ 822892 h 1001317"/>
                <a:gd name="connsiteX20" fmla="*/ 90548 w 381638"/>
                <a:gd name="connsiteY20" fmla="*/ 822278 h 1001317"/>
                <a:gd name="connsiteX21" fmla="*/ 106500 w 381638"/>
                <a:gd name="connsiteY21" fmla="*/ 816347 h 1001317"/>
                <a:gd name="connsiteX22" fmla="*/ 138949 w 381638"/>
                <a:gd name="connsiteY22" fmla="*/ 792283 h 1001317"/>
                <a:gd name="connsiteX23" fmla="*/ 172762 w 381638"/>
                <a:gd name="connsiteY23" fmla="*/ 763379 h 1001317"/>
                <a:gd name="connsiteX24" fmla="*/ 175830 w 381638"/>
                <a:gd name="connsiteY24" fmla="*/ 779876 h 1001317"/>
                <a:gd name="connsiteX25" fmla="*/ 218505 w 381638"/>
                <a:gd name="connsiteY25" fmla="*/ 771423 h 1001317"/>
                <a:gd name="connsiteX26" fmla="*/ 219664 w 381638"/>
                <a:gd name="connsiteY26" fmla="*/ 789352 h 1001317"/>
                <a:gd name="connsiteX27" fmla="*/ 218709 w 381638"/>
                <a:gd name="connsiteY27" fmla="*/ 817438 h 1001317"/>
                <a:gd name="connsiteX28" fmla="*/ 219664 w 381638"/>
                <a:gd name="connsiteY28" fmla="*/ 822687 h 1001317"/>
                <a:gd name="connsiteX29" fmla="*/ 236025 w 381638"/>
                <a:gd name="connsiteY29" fmla="*/ 844434 h 1001317"/>
                <a:gd name="connsiteX30" fmla="*/ 239297 w 381638"/>
                <a:gd name="connsiteY30" fmla="*/ 845934 h 1001317"/>
                <a:gd name="connsiteX31" fmla="*/ 223140 w 381638"/>
                <a:gd name="connsiteY31" fmla="*/ 951053 h 1001317"/>
                <a:gd name="connsiteX32" fmla="*/ 226617 w 381638"/>
                <a:gd name="connsiteY32" fmla="*/ 972391 h 1001317"/>
                <a:gd name="connsiteX33" fmla="*/ 250818 w 381638"/>
                <a:gd name="connsiteY33" fmla="*/ 996455 h 1001317"/>
                <a:gd name="connsiteX34" fmla="*/ 284085 w 381638"/>
                <a:gd name="connsiteY34" fmla="*/ 1001295 h 1001317"/>
                <a:gd name="connsiteX35" fmla="*/ 290425 w 381638"/>
                <a:gd name="connsiteY35" fmla="*/ 998569 h 1001317"/>
                <a:gd name="connsiteX36" fmla="*/ 315376 w 381638"/>
                <a:gd name="connsiteY36" fmla="*/ 961415 h 1001317"/>
                <a:gd name="connsiteX37" fmla="*/ 318034 w 381638"/>
                <a:gd name="connsiteY37" fmla="*/ 951940 h 1001317"/>
                <a:gd name="connsiteX38" fmla="*/ 319602 w 381638"/>
                <a:gd name="connsiteY38" fmla="*/ 889427 h 1001317"/>
                <a:gd name="connsiteX39" fmla="*/ 317284 w 381638"/>
                <a:gd name="connsiteY39" fmla="*/ 852273 h 1001317"/>
                <a:gd name="connsiteX40" fmla="*/ 320147 w 381638"/>
                <a:gd name="connsiteY40" fmla="*/ 841912 h 1001317"/>
                <a:gd name="connsiteX41" fmla="*/ 332077 w 381638"/>
                <a:gd name="connsiteY41" fmla="*/ 804349 h 1001317"/>
                <a:gd name="connsiteX42" fmla="*/ 335145 w 381638"/>
                <a:gd name="connsiteY42" fmla="*/ 769310 h 1001317"/>
                <a:gd name="connsiteX43" fmla="*/ 338008 w 381638"/>
                <a:gd name="connsiteY43" fmla="*/ 691186 h 1001317"/>
                <a:gd name="connsiteX44" fmla="*/ 338008 w 381638"/>
                <a:gd name="connsiteY44" fmla="*/ 662486 h 1001317"/>
                <a:gd name="connsiteX45" fmla="*/ 337054 w 381638"/>
                <a:gd name="connsiteY45" fmla="*/ 606994 h 1001317"/>
                <a:gd name="connsiteX46" fmla="*/ 336849 w 381638"/>
                <a:gd name="connsiteY46" fmla="*/ 553139 h 1001317"/>
                <a:gd name="connsiteX47" fmla="*/ 335486 w 381638"/>
                <a:gd name="connsiteY47" fmla="*/ 489195 h 1001317"/>
                <a:gd name="connsiteX48" fmla="*/ 325465 w 381638"/>
                <a:gd name="connsiteY48" fmla="*/ 444202 h 1001317"/>
                <a:gd name="connsiteX49" fmla="*/ 326419 w 381638"/>
                <a:gd name="connsiteY49" fmla="*/ 429818 h 1001317"/>
                <a:gd name="connsiteX50" fmla="*/ 329896 w 381638"/>
                <a:gd name="connsiteY50" fmla="*/ 412912 h 1001317"/>
                <a:gd name="connsiteX51" fmla="*/ 321238 w 381638"/>
                <a:gd name="connsiteY51" fmla="*/ 311610 h 1001317"/>
                <a:gd name="connsiteX52" fmla="*/ 325260 w 381638"/>
                <a:gd name="connsiteY52" fmla="*/ 275274 h 1001317"/>
                <a:gd name="connsiteX53" fmla="*/ 332146 w 381638"/>
                <a:gd name="connsiteY53" fmla="*/ 235394 h 1001317"/>
                <a:gd name="connsiteX54" fmla="*/ 335418 w 381638"/>
                <a:gd name="connsiteY54" fmla="*/ 222919 h 1001317"/>
                <a:gd name="connsiteX55" fmla="*/ 354369 w 381638"/>
                <a:gd name="connsiteY55" fmla="*/ 115959 h 1001317"/>
                <a:gd name="connsiteX56" fmla="*/ 381638 w 381638"/>
                <a:gd name="connsiteY56" fmla="*/ 27337 h 1001317"/>
                <a:gd name="connsiteX57" fmla="*/ 6766 w 381638"/>
                <a:gd name="connsiteY57" fmla="*/ 0 h 1001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81638" h="1001317">
                  <a:moveTo>
                    <a:pt x="6766" y="0"/>
                  </a:moveTo>
                  <a:lnTo>
                    <a:pt x="27217" y="88622"/>
                  </a:lnTo>
                  <a:cubicBezTo>
                    <a:pt x="31648" y="126798"/>
                    <a:pt x="45419" y="163951"/>
                    <a:pt x="50463" y="202195"/>
                  </a:cubicBezTo>
                  <a:cubicBezTo>
                    <a:pt x="55235" y="239348"/>
                    <a:pt x="62189" y="276092"/>
                    <a:pt x="67574" y="313246"/>
                  </a:cubicBezTo>
                  <a:cubicBezTo>
                    <a:pt x="69483" y="326743"/>
                    <a:pt x="69142" y="340923"/>
                    <a:pt x="71051" y="354421"/>
                  </a:cubicBezTo>
                  <a:cubicBezTo>
                    <a:pt x="72619" y="365396"/>
                    <a:pt x="75277" y="376167"/>
                    <a:pt x="78345" y="386734"/>
                  </a:cubicBezTo>
                  <a:cubicBezTo>
                    <a:pt x="81413" y="397300"/>
                    <a:pt x="85435" y="407185"/>
                    <a:pt x="85844" y="418842"/>
                  </a:cubicBezTo>
                  <a:cubicBezTo>
                    <a:pt x="86253" y="430227"/>
                    <a:pt x="90071" y="441612"/>
                    <a:pt x="93138" y="453064"/>
                  </a:cubicBezTo>
                  <a:cubicBezTo>
                    <a:pt x="96410" y="465062"/>
                    <a:pt x="96001" y="477129"/>
                    <a:pt x="96410" y="489399"/>
                  </a:cubicBezTo>
                  <a:cubicBezTo>
                    <a:pt x="97160" y="509851"/>
                    <a:pt x="98524" y="530575"/>
                    <a:pt x="102001" y="550617"/>
                  </a:cubicBezTo>
                  <a:cubicBezTo>
                    <a:pt x="105477" y="570864"/>
                    <a:pt x="111408" y="590906"/>
                    <a:pt x="116998" y="610744"/>
                  </a:cubicBezTo>
                  <a:cubicBezTo>
                    <a:pt x="119520" y="620015"/>
                    <a:pt x="121020" y="629082"/>
                    <a:pt x="119657" y="639035"/>
                  </a:cubicBezTo>
                  <a:cubicBezTo>
                    <a:pt x="116589" y="661395"/>
                    <a:pt x="114271" y="684028"/>
                    <a:pt x="111953" y="706592"/>
                  </a:cubicBezTo>
                  <a:cubicBezTo>
                    <a:pt x="110999" y="717363"/>
                    <a:pt x="103500" y="722612"/>
                    <a:pt x="96956" y="727725"/>
                  </a:cubicBezTo>
                  <a:cubicBezTo>
                    <a:pt x="82367" y="738905"/>
                    <a:pt x="66620" y="748176"/>
                    <a:pt x="55440" y="764060"/>
                  </a:cubicBezTo>
                  <a:cubicBezTo>
                    <a:pt x="54690" y="765083"/>
                    <a:pt x="52917" y="766378"/>
                    <a:pt x="51963" y="766174"/>
                  </a:cubicBezTo>
                  <a:cubicBezTo>
                    <a:pt x="36215" y="764060"/>
                    <a:pt x="24695" y="775240"/>
                    <a:pt x="11810" y="781580"/>
                  </a:cubicBezTo>
                  <a:cubicBezTo>
                    <a:pt x="8129" y="783489"/>
                    <a:pt x="5266" y="787716"/>
                    <a:pt x="2403" y="791261"/>
                  </a:cubicBezTo>
                  <a:cubicBezTo>
                    <a:pt x="-2574" y="797191"/>
                    <a:pt x="1039" y="801827"/>
                    <a:pt x="5470" y="804554"/>
                  </a:cubicBezTo>
                  <a:cubicBezTo>
                    <a:pt x="21968" y="815325"/>
                    <a:pt x="39828" y="822278"/>
                    <a:pt x="59257" y="822892"/>
                  </a:cubicBezTo>
                  <a:cubicBezTo>
                    <a:pt x="69619" y="823301"/>
                    <a:pt x="80186" y="823301"/>
                    <a:pt x="90548" y="822278"/>
                  </a:cubicBezTo>
                  <a:cubicBezTo>
                    <a:pt x="95933" y="821665"/>
                    <a:pt x="101319" y="818870"/>
                    <a:pt x="106500" y="816347"/>
                  </a:cubicBezTo>
                  <a:cubicBezTo>
                    <a:pt x="118634" y="810621"/>
                    <a:pt x="129746" y="804077"/>
                    <a:pt x="138949" y="792283"/>
                  </a:cubicBezTo>
                  <a:cubicBezTo>
                    <a:pt x="147811" y="780899"/>
                    <a:pt x="160832" y="773263"/>
                    <a:pt x="172762" y="763379"/>
                  </a:cubicBezTo>
                  <a:cubicBezTo>
                    <a:pt x="173921" y="769310"/>
                    <a:pt x="174875" y="774150"/>
                    <a:pt x="175830" y="779876"/>
                  </a:cubicBezTo>
                  <a:cubicBezTo>
                    <a:pt x="189873" y="777149"/>
                    <a:pt x="203507" y="774422"/>
                    <a:pt x="218505" y="771423"/>
                  </a:cubicBezTo>
                  <a:cubicBezTo>
                    <a:pt x="218914" y="777354"/>
                    <a:pt x="219664" y="783489"/>
                    <a:pt x="219664" y="789352"/>
                  </a:cubicBezTo>
                  <a:cubicBezTo>
                    <a:pt x="219664" y="798623"/>
                    <a:pt x="219118" y="808167"/>
                    <a:pt x="218709" y="817438"/>
                  </a:cubicBezTo>
                  <a:cubicBezTo>
                    <a:pt x="218709" y="819142"/>
                    <a:pt x="218709" y="821460"/>
                    <a:pt x="219664" y="822687"/>
                  </a:cubicBezTo>
                  <a:cubicBezTo>
                    <a:pt x="224845" y="830050"/>
                    <a:pt x="230435" y="837276"/>
                    <a:pt x="236025" y="844434"/>
                  </a:cubicBezTo>
                  <a:cubicBezTo>
                    <a:pt x="237184" y="845729"/>
                    <a:pt x="239297" y="845934"/>
                    <a:pt x="239297" y="845934"/>
                  </a:cubicBezTo>
                  <a:cubicBezTo>
                    <a:pt x="233707" y="881383"/>
                    <a:pt x="227981" y="916013"/>
                    <a:pt x="223140" y="951053"/>
                  </a:cubicBezTo>
                  <a:cubicBezTo>
                    <a:pt x="222186" y="957802"/>
                    <a:pt x="225049" y="965165"/>
                    <a:pt x="226617" y="972391"/>
                  </a:cubicBezTo>
                  <a:cubicBezTo>
                    <a:pt x="231048" y="993728"/>
                    <a:pt x="231048" y="993728"/>
                    <a:pt x="250818" y="996455"/>
                  </a:cubicBezTo>
                  <a:cubicBezTo>
                    <a:pt x="261930" y="998160"/>
                    <a:pt x="272905" y="1000068"/>
                    <a:pt x="284085" y="1001295"/>
                  </a:cubicBezTo>
                  <a:cubicBezTo>
                    <a:pt x="286198" y="1001500"/>
                    <a:pt x="289062" y="1000273"/>
                    <a:pt x="290425" y="998569"/>
                  </a:cubicBezTo>
                  <a:cubicBezTo>
                    <a:pt x="298878" y="986298"/>
                    <a:pt x="307331" y="974095"/>
                    <a:pt x="315376" y="961415"/>
                  </a:cubicBezTo>
                  <a:cubicBezTo>
                    <a:pt x="317080" y="958893"/>
                    <a:pt x="317898" y="955280"/>
                    <a:pt x="318034" y="951940"/>
                  </a:cubicBezTo>
                  <a:cubicBezTo>
                    <a:pt x="318784" y="931284"/>
                    <a:pt x="319602" y="910355"/>
                    <a:pt x="319602" y="889427"/>
                  </a:cubicBezTo>
                  <a:cubicBezTo>
                    <a:pt x="319602" y="877156"/>
                    <a:pt x="317693" y="864749"/>
                    <a:pt x="317284" y="852273"/>
                  </a:cubicBezTo>
                  <a:cubicBezTo>
                    <a:pt x="317080" y="848865"/>
                    <a:pt x="318989" y="845320"/>
                    <a:pt x="320147" y="841912"/>
                  </a:cubicBezTo>
                  <a:cubicBezTo>
                    <a:pt x="323965" y="829232"/>
                    <a:pt x="327442" y="816552"/>
                    <a:pt x="332077" y="804349"/>
                  </a:cubicBezTo>
                  <a:cubicBezTo>
                    <a:pt x="336509" y="792760"/>
                    <a:pt x="336849" y="781308"/>
                    <a:pt x="335145" y="769310"/>
                  </a:cubicBezTo>
                  <a:cubicBezTo>
                    <a:pt x="331328" y="743336"/>
                    <a:pt x="341076" y="717363"/>
                    <a:pt x="338008" y="691186"/>
                  </a:cubicBezTo>
                  <a:cubicBezTo>
                    <a:pt x="336849" y="681710"/>
                    <a:pt x="338008" y="671961"/>
                    <a:pt x="338008" y="662486"/>
                  </a:cubicBezTo>
                  <a:cubicBezTo>
                    <a:pt x="337804" y="643943"/>
                    <a:pt x="337258" y="625537"/>
                    <a:pt x="337054" y="606994"/>
                  </a:cubicBezTo>
                  <a:cubicBezTo>
                    <a:pt x="336849" y="589065"/>
                    <a:pt x="337258" y="571136"/>
                    <a:pt x="336849" y="553139"/>
                  </a:cubicBezTo>
                  <a:cubicBezTo>
                    <a:pt x="336440" y="531802"/>
                    <a:pt x="335282" y="510532"/>
                    <a:pt x="335486" y="489195"/>
                  </a:cubicBezTo>
                  <a:cubicBezTo>
                    <a:pt x="335486" y="473175"/>
                    <a:pt x="332419" y="458177"/>
                    <a:pt x="325465" y="444202"/>
                  </a:cubicBezTo>
                  <a:cubicBezTo>
                    <a:pt x="322806" y="438953"/>
                    <a:pt x="322943" y="434522"/>
                    <a:pt x="326419" y="429818"/>
                  </a:cubicBezTo>
                  <a:cubicBezTo>
                    <a:pt x="330237" y="424978"/>
                    <a:pt x="330441" y="419252"/>
                    <a:pt x="329896" y="412912"/>
                  </a:cubicBezTo>
                  <a:cubicBezTo>
                    <a:pt x="326624" y="379167"/>
                    <a:pt x="323147" y="345559"/>
                    <a:pt x="321238" y="311610"/>
                  </a:cubicBezTo>
                  <a:cubicBezTo>
                    <a:pt x="320489" y="299611"/>
                    <a:pt x="323352" y="287341"/>
                    <a:pt x="325260" y="275274"/>
                  </a:cubicBezTo>
                  <a:cubicBezTo>
                    <a:pt x="327169" y="261981"/>
                    <a:pt x="329692" y="248688"/>
                    <a:pt x="332146" y="235394"/>
                  </a:cubicBezTo>
                  <a:cubicBezTo>
                    <a:pt x="332895" y="231168"/>
                    <a:pt x="335622" y="226941"/>
                    <a:pt x="335418" y="222919"/>
                  </a:cubicBezTo>
                  <a:cubicBezTo>
                    <a:pt x="332350" y="186175"/>
                    <a:pt x="347075" y="150794"/>
                    <a:pt x="354369" y="115959"/>
                  </a:cubicBezTo>
                  <a:cubicBezTo>
                    <a:pt x="357028" y="103074"/>
                    <a:pt x="380070" y="40425"/>
                    <a:pt x="381638" y="27337"/>
                  </a:cubicBezTo>
                  <a:cubicBezTo>
                    <a:pt x="382047" y="23723"/>
                    <a:pt x="6766" y="0"/>
                    <a:pt x="6766" y="0"/>
                  </a:cubicBezTo>
                  <a:close/>
                </a:path>
              </a:pathLst>
            </a:custGeom>
            <a:solidFill>
              <a:srgbClr val="00000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0AF1990-C01C-4D3A-8184-D5296B041C4E}"/>
                </a:ext>
              </a:extLst>
            </p:cNvPr>
            <p:cNvSpPr/>
            <p:nvPr/>
          </p:nvSpPr>
          <p:spPr>
            <a:xfrm>
              <a:off x="5367320" y="120113"/>
              <a:ext cx="737309" cy="64361"/>
            </a:xfrm>
            <a:custGeom>
              <a:avLst/>
              <a:gdLst>
                <a:gd name="connsiteX0" fmla="*/ 736997 w 737309"/>
                <a:gd name="connsiteY0" fmla="*/ 25227 h 64361"/>
                <a:gd name="connsiteX1" fmla="*/ 710955 w 737309"/>
                <a:gd name="connsiteY1" fmla="*/ 12411 h 64361"/>
                <a:gd name="connsiteX2" fmla="*/ 36881 w 737309"/>
                <a:gd name="connsiteY2" fmla="*/ 3 h 64361"/>
                <a:gd name="connsiteX3" fmla="*/ 0 w 737309"/>
                <a:gd name="connsiteY3" fmla="*/ 33203 h 64361"/>
                <a:gd name="connsiteX4" fmla="*/ 39403 w 737309"/>
                <a:gd name="connsiteY4" fmla="*/ 64357 h 64361"/>
                <a:gd name="connsiteX5" fmla="*/ 710683 w 737309"/>
                <a:gd name="connsiteY5" fmla="*/ 47996 h 64361"/>
                <a:gd name="connsiteX6" fmla="*/ 736997 w 737309"/>
                <a:gd name="connsiteY6" fmla="*/ 25227 h 6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309" h="64361">
                  <a:moveTo>
                    <a:pt x="736997" y="25227"/>
                  </a:moveTo>
                  <a:cubicBezTo>
                    <a:pt x="734133" y="10434"/>
                    <a:pt x="724385" y="6957"/>
                    <a:pt x="710955" y="12411"/>
                  </a:cubicBezTo>
                  <a:cubicBezTo>
                    <a:pt x="623151" y="10843"/>
                    <a:pt x="173904" y="958"/>
                    <a:pt x="36881" y="3"/>
                  </a:cubicBezTo>
                  <a:cubicBezTo>
                    <a:pt x="11930" y="-133"/>
                    <a:pt x="68" y="3617"/>
                    <a:pt x="0" y="33203"/>
                  </a:cubicBezTo>
                  <a:cubicBezTo>
                    <a:pt x="-68" y="65448"/>
                    <a:pt x="17111" y="64357"/>
                    <a:pt x="39403" y="64357"/>
                  </a:cubicBezTo>
                  <a:cubicBezTo>
                    <a:pt x="120867" y="64493"/>
                    <a:pt x="595951" y="54131"/>
                    <a:pt x="710683" y="47996"/>
                  </a:cubicBezTo>
                  <a:cubicBezTo>
                    <a:pt x="710615" y="51132"/>
                    <a:pt x="740678" y="44246"/>
                    <a:pt x="736997" y="25227"/>
                  </a:cubicBezTo>
                  <a:close/>
                </a:path>
              </a:pathLst>
            </a:custGeom>
            <a:solidFill>
              <a:srgbClr val="39434C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4F22C37-9DDC-430E-9895-5C57D60AB933}"/>
                </a:ext>
              </a:extLst>
            </p:cNvPr>
            <p:cNvSpPr/>
            <p:nvPr/>
          </p:nvSpPr>
          <p:spPr>
            <a:xfrm>
              <a:off x="5792599" y="100977"/>
              <a:ext cx="52859" cy="112806"/>
            </a:xfrm>
            <a:custGeom>
              <a:avLst/>
              <a:gdLst>
                <a:gd name="connsiteX0" fmla="*/ 50895 w 52859"/>
                <a:gd name="connsiteY0" fmla="*/ 101217 h 112806"/>
                <a:gd name="connsiteX1" fmla="*/ 50554 w 52859"/>
                <a:gd name="connsiteY1" fmla="*/ 67609 h 112806"/>
                <a:gd name="connsiteX2" fmla="*/ 38351 w 52859"/>
                <a:gd name="connsiteY2" fmla="*/ 47839 h 112806"/>
                <a:gd name="connsiteX3" fmla="*/ 20082 w 52859"/>
                <a:gd name="connsiteY3" fmla="*/ 15458 h 112806"/>
                <a:gd name="connsiteX4" fmla="*/ 15037 w 52859"/>
                <a:gd name="connsiteY4" fmla="*/ 4960 h 112806"/>
                <a:gd name="connsiteX5" fmla="*/ 8901 w 52859"/>
                <a:gd name="connsiteY5" fmla="*/ 52 h 112806"/>
                <a:gd name="connsiteX6" fmla="*/ 2084 w 52859"/>
                <a:gd name="connsiteY6" fmla="*/ 6460 h 112806"/>
                <a:gd name="connsiteX7" fmla="*/ 3721 w 52859"/>
                <a:gd name="connsiteY7" fmla="*/ 33183 h 112806"/>
                <a:gd name="connsiteX8" fmla="*/ 8833 w 52859"/>
                <a:gd name="connsiteY8" fmla="*/ 46885 h 112806"/>
                <a:gd name="connsiteX9" fmla="*/ 33239 w 52859"/>
                <a:gd name="connsiteY9" fmla="*/ 112806 h 112806"/>
                <a:gd name="connsiteX10" fmla="*/ 50895 w 52859"/>
                <a:gd name="connsiteY10" fmla="*/ 101217 h 112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859" h="112806">
                  <a:moveTo>
                    <a:pt x="50895" y="101217"/>
                  </a:moveTo>
                  <a:cubicBezTo>
                    <a:pt x="52940" y="90651"/>
                    <a:pt x="54167" y="78244"/>
                    <a:pt x="50554" y="67609"/>
                  </a:cubicBezTo>
                  <a:cubicBezTo>
                    <a:pt x="47963" y="60042"/>
                    <a:pt x="42987" y="53975"/>
                    <a:pt x="38351" y="47839"/>
                  </a:cubicBezTo>
                  <a:cubicBezTo>
                    <a:pt x="30716" y="37818"/>
                    <a:pt x="24785" y="27047"/>
                    <a:pt x="20082" y="15458"/>
                  </a:cubicBezTo>
                  <a:cubicBezTo>
                    <a:pt x="18582" y="11845"/>
                    <a:pt x="16878" y="8368"/>
                    <a:pt x="15037" y="4960"/>
                  </a:cubicBezTo>
                  <a:cubicBezTo>
                    <a:pt x="13742" y="2506"/>
                    <a:pt x="12242" y="-426"/>
                    <a:pt x="8901" y="52"/>
                  </a:cubicBezTo>
                  <a:cubicBezTo>
                    <a:pt x="5493" y="597"/>
                    <a:pt x="3380" y="3187"/>
                    <a:pt x="2084" y="6460"/>
                  </a:cubicBezTo>
                  <a:cubicBezTo>
                    <a:pt x="-1529" y="15663"/>
                    <a:pt x="-97" y="24457"/>
                    <a:pt x="3721" y="33183"/>
                  </a:cubicBezTo>
                  <a:cubicBezTo>
                    <a:pt x="5288" y="36728"/>
                    <a:pt x="9788" y="45931"/>
                    <a:pt x="8833" y="46885"/>
                  </a:cubicBezTo>
                  <a:cubicBezTo>
                    <a:pt x="8083" y="47635"/>
                    <a:pt x="33239" y="112806"/>
                    <a:pt x="33239" y="112806"/>
                  </a:cubicBezTo>
                  <a:cubicBezTo>
                    <a:pt x="40260" y="108512"/>
                    <a:pt x="47077" y="104149"/>
                    <a:pt x="50895" y="101217"/>
                  </a:cubicBez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00A5C836-C64F-4BAC-9B5C-56A957EBCCC1}"/>
              </a:ext>
            </a:extLst>
          </p:cNvPr>
          <p:cNvGrpSpPr/>
          <p:nvPr/>
        </p:nvGrpSpPr>
        <p:grpSpPr>
          <a:xfrm>
            <a:off x="4104359" y="2532898"/>
            <a:ext cx="983972" cy="3423167"/>
            <a:chOff x="3333210" y="3843806"/>
            <a:chExt cx="644070" cy="2240674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AC3FB539-50CF-4F09-A32E-562F12B77CFF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6F3AB089-0ADE-448D-BE3C-4E5EF76136CF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56249897-47B3-437B-BC63-F2955D95B12F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AE1A0609-A1A0-4949-B7DA-C84EE44D2F5C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CD4FB0C-CCFE-4B29-9A99-F8DEC195B0B4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8072293D-FF97-4AC2-AB58-146B211DF0FE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3C3DEBEB-5F07-4AD8-8E87-6910287ACD50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FC6E1921-7C69-4A5A-8111-662A11FB1A5A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36E10670-17A6-4DCD-83A4-338D81089B9F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DE7C831F-4F31-4DA8-8E4C-D9F21435EA2C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99B20029-84A0-4EC5-A10A-015C673309F2}"/>
              </a:ext>
            </a:extLst>
          </p:cNvPr>
          <p:cNvGrpSpPr/>
          <p:nvPr/>
        </p:nvGrpSpPr>
        <p:grpSpPr>
          <a:xfrm>
            <a:off x="5097411" y="2644950"/>
            <a:ext cx="1709469" cy="3317310"/>
            <a:chOff x="7545529" y="2845273"/>
            <a:chExt cx="920762" cy="1786785"/>
          </a:xfrm>
        </p:grpSpPr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D388F03A-AE56-4C89-9583-44747B81BC47}"/>
                </a:ext>
              </a:extLst>
            </p:cNvPr>
            <p:cNvGrpSpPr/>
            <p:nvPr/>
          </p:nvGrpSpPr>
          <p:grpSpPr>
            <a:xfrm rot="871370">
              <a:off x="8370345" y="3383915"/>
              <a:ext cx="72000" cy="463741"/>
              <a:chOff x="9050332" y="2852529"/>
              <a:chExt cx="224391" cy="937304"/>
            </a:xfrm>
            <a:solidFill>
              <a:schemeClr val="accent2"/>
            </a:solidFill>
          </p:grpSpPr>
          <p:sp>
            <p:nvSpPr>
              <p:cNvPr id="111" name="직사각형 110">
                <a:extLst>
                  <a:ext uri="{FF2B5EF4-FFF2-40B4-BE49-F238E27FC236}">
                    <a16:creationId xmlns:a16="http://schemas.microsoft.com/office/drawing/2014/main" id="{4BFFE004-DE98-4C65-B036-75D3A899DA79}"/>
                  </a:ext>
                </a:extLst>
              </p:cNvPr>
              <p:cNvSpPr/>
              <p:nvPr/>
            </p:nvSpPr>
            <p:spPr>
              <a:xfrm>
                <a:off x="9119304" y="2973189"/>
                <a:ext cx="92406" cy="6212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2" name="이등변 삼각형 111">
                <a:extLst>
                  <a:ext uri="{FF2B5EF4-FFF2-40B4-BE49-F238E27FC236}">
                    <a16:creationId xmlns:a16="http://schemas.microsoft.com/office/drawing/2014/main" id="{A20549E0-F89C-43AF-959E-4C7C0EA2AC93}"/>
                  </a:ext>
                </a:extLst>
              </p:cNvPr>
              <p:cNvSpPr/>
              <p:nvPr/>
            </p:nvSpPr>
            <p:spPr>
              <a:xfrm>
                <a:off x="9050332" y="2852529"/>
                <a:ext cx="224391" cy="18219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화살표: 갈매기형 수장 112">
                <a:extLst>
                  <a:ext uri="{FF2B5EF4-FFF2-40B4-BE49-F238E27FC236}">
                    <a16:creationId xmlns:a16="http://schemas.microsoft.com/office/drawing/2014/main" id="{08629D36-48DA-4122-A6A9-CFB4137CC904}"/>
                  </a:ext>
                </a:extLst>
              </p:cNvPr>
              <p:cNvSpPr/>
              <p:nvPr/>
            </p:nvSpPr>
            <p:spPr>
              <a:xfrm rot="16200000">
                <a:off x="9073712" y="3499285"/>
                <a:ext cx="161307" cy="194869"/>
              </a:xfrm>
              <a:prstGeom prst="chevron">
                <a:avLst>
                  <a:gd name="adj" fmla="val 5162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화살표: 갈매기형 수장 113">
                <a:extLst>
                  <a:ext uri="{FF2B5EF4-FFF2-40B4-BE49-F238E27FC236}">
                    <a16:creationId xmlns:a16="http://schemas.microsoft.com/office/drawing/2014/main" id="{10AE5331-D634-4181-9C29-6DE9DDDEB2D3}"/>
                  </a:ext>
                </a:extLst>
              </p:cNvPr>
              <p:cNvSpPr/>
              <p:nvPr/>
            </p:nvSpPr>
            <p:spPr>
              <a:xfrm rot="16200000">
                <a:off x="9073712" y="3611745"/>
                <a:ext cx="161307" cy="194869"/>
              </a:xfrm>
              <a:prstGeom prst="chevron">
                <a:avLst>
                  <a:gd name="adj" fmla="val 5162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E227B060-321C-4DF5-B0FA-9E76DED71C28}"/>
                </a:ext>
              </a:extLst>
            </p:cNvPr>
            <p:cNvGrpSpPr/>
            <p:nvPr/>
          </p:nvGrpSpPr>
          <p:grpSpPr>
            <a:xfrm>
              <a:off x="7545529" y="2845273"/>
              <a:ext cx="920762" cy="1786785"/>
              <a:chOff x="8129003" y="4168976"/>
              <a:chExt cx="920762" cy="1786785"/>
            </a:xfrm>
          </p:grpSpPr>
          <p:sp>
            <p:nvSpPr>
              <p:cNvPr id="102" name="Graphic 19">
                <a:extLst>
                  <a:ext uri="{FF2B5EF4-FFF2-40B4-BE49-F238E27FC236}">
                    <a16:creationId xmlns:a16="http://schemas.microsoft.com/office/drawing/2014/main" id="{3C66973A-9353-424A-BC27-8D967A59A8E0}"/>
                  </a:ext>
                </a:extLst>
              </p:cNvPr>
              <p:cNvSpPr/>
              <p:nvPr/>
            </p:nvSpPr>
            <p:spPr>
              <a:xfrm>
                <a:off x="8274197" y="4390528"/>
                <a:ext cx="690688" cy="1489436"/>
              </a:xfrm>
              <a:custGeom>
                <a:avLst/>
                <a:gdLst>
                  <a:gd name="connsiteX0" fmla="*/ 1793926 w 1873832"/>
                  <a:gd name="connsiteY0" fmla="*/ 2294684 h 4040829"/>
                  <a:gd name="connsiteX1" fmla="*/ 1448124 w 1873832"/>
                  <a:gd name="connsiteY1" fmla="*/ 1896851 h 4040829"/>
                  <a:gd name="connsiteX2" fmla="*/ 1430407 w 1873832"/>
                  <a:gd name="connsiteY2" fmla="*/ 1841668 h 4040829"/>
                  <a:gd name="connsiteX3" fmla="*/ 1529217 w 1873832"/>
                  <a:gd name="connsiteY3" fmla="*/ 1582702 h 4040829"/>
                  <a:gd name="connsiteX4" fmla="*/ 1608070 w 1873832"/>
                  <a:gd name="connsiteY4" fmla="*/ 1596217 h 4040829"/>
                  <a:gd name="connsiteX5" fmla="*/ 1628658 w 1873832"/>
                  <a:gd name="connsiteY5" fmla="*/ 1599789 h 4040829"/>
                  <a:gd name="connsiteX6" fmla="*/ 1717664 w 1873832"/>
                  <a:gd name="connsiteY6" fmla="*/ 1576189 h 4040829"/>
                  <a:gd name="connsiteX7" fmla="*/ 1780830 w 1873832"/>
                  <a:gd name="connsiteY7" fmla="*/ 1437532 h 4040829"/>
                  <a:gd name="connsiteX8" fmla="*/ 1765144 w 1873832"/>
                  <a:gd name="connsiteY8" fmla="*/ 1386341 h 4040829"/>
                  <a:gd name="connsiteX9" fmla="*/ 1594624 w 1873832"/>
                  <a:gd name="connsiteY9" fmla="*/ 1298455 h 4040829"/>
                  <a:gd name="connsiteX10" fmla="*/ 1563671 w 1873832"/>
                  <a:gd name="connsiteY10" fmla="*/ 1247895 h 4040829"/>
                  <a:gd name="connsiteX11" fmla="*/ 1554778 w 1873832"/>
                  <a:gd name="connsiteY11" fmla="*/ 968970 h 4040829"/>
                  <a:gd name="connsiteX12" fmla="*/ 1439580 w 1873832"/>
                  <a:gd name="connsiteY12" fmla="*/ 309860 h 4040829"/>
                  <a:gd name="connsiteX13" fmla="*/ 1188387 w 1873832"/>
                  <a:gd name="connsiteY13" fmla="*/ 8036 h 4040829"/>
                  <a:gd name="connsiteX14" fmla="*/ 996789 w 1873832"/>
                  <a:gd name="connsiteY14" fmla="*/ 135418 h 4040829"/>
                  <a:gd name="connsiteX15" fmla="*/ 784182 w 1873832"/>
                  <a:gd name="connsiteY15" fmla="*/ 370575 h 4040829"/>
                  <a:gd name="connsiteX16" fmla="*/ 492372 w 1873832"/>
                  <a:gd name="connsiteY16" fmla="*/ 972962 h 4040829"/>
                  <a:gd name="connsiteX17" fmla="*/ 405046 w 1873832"/>
                  <a:gd name="connsiteY17" fmla="*/ 1477029 h 4040829"/>
                  <a:gd name="connsiteX18" fmla="*/ 382497 w 1873832"/>
                  <a:gd name="connsiteY18" fmla="*/ 1727451 h 4040829"/>
                  <a:gd name="connsiteX19" fmla="*/ 415550 w 1873832"/>
                  <a:gd name="connsiteY19" fmla="*/ 1767158 h 4040829"/>
                  <a:gd name="connsiteX20" fmla="*/ 661071 w 1873832"/>
                  <a:gd name="connsiteY20" fmla="*/ 1823461 h 4040829"/>
                  <a:gd name="connsiteX21" fmla="*/ 686982 w 1873832"/>
                  <a:gd name="connsiteY21" fmla="*/ 1857215 h 4040829"/>
                  <a:gd name="connsiteX22" fmla="*/ 0 w 1873832"/>
                  <a:gd name="connsiteY22" fmla="*/ 3895331 h 4040829"/>
                  <a:gd name="connsiteX23" fmla="*/ 28712 w 1873832"/>
                  <a:gd name="connsiteY23" fmla="*/ 3922922 h 4040829"/>
                  <a:gd name="connsiteX24" fmla="*/ 328785 w 1873832"/>
                  <a:gd name="connsiteY24" fmla="*/ 4035038 h 4040829"/>
                  <a:gd name="connsiteX25" fmla="*/ 374093 w 1873832"/>
                  <a:gd name="connsiteY25" fmla="*/ 4031256 h 4040829"/>
                  <a:gd name="connsiteX26" fmla="*/ 983273 w 1873832"/>
                  <a:gd name="connsiteY26" fmla="*/ 2178576 h 4040829"/>
                  <a:gd name="connsiteX27" fmla="*/ 1461359 w 1873832"/>
                  <a:gd name="connsiteY27" fmla="*/ 2493986 h 4040829"/>
                  <a:gd name="connsiteX28" fmla="*/ 1475645 w 1873832"/>
                  <a:gd name="connsiteY28" fmla="*/ 2555541 h 4040829"/>
                  <a:gd name="connsiteX29" fmla="*/ 1076131 w 1873832"/>
                  <a:gd name="connsiteY29" fmla="*/ 3212060 h 4040829"/>
                  <a:gd name="connsiteX30" fmla="*/ 1346652 w 1873832"/>
                  <a:gd name="connsiteY30" fmla="*/ 3413043 h 4040829"/>
                  <a:gd name="connsiteX31" fmla="*/ 1621865 w 1873832"/>
                  <a:gd name="connsiteY31" fmla="*/ 2963388 h 4040829"/>
                  <a:gd name="connsiteX32" fmla="*/ 1812833 w 1873832"/>
                  <a:gd name="connsiteY32" fmla="*/ 2654492 h 4040829"/>
                  <a:gd name="connsiteX33" fmla="*/ 1864515 w 1873832"/>
                  <a:gd name="connsiteY33" fmla="*/ 2532712 h 4040829"/>
                  <a:gd name="connsiteX34" fmla="*/ 1793926 w 1873832"/>
                  <a:gd name="connsiteY34" fmla="*/ 2294684 h 404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73832" h="4040829">
                    <a:moveTo>
                      <a:pt x="1793926" y="2294684"/>
                    </a:moveTo>
                    <a:cubicBezTo>
                      <a:pt x="1666613" y="2172484"/>
                      <a:pt x="1553937" y="2037679"/>
                      <a:pt x="1448124" y="1896851"/>
                    </a:cubicBezTo>
                    <a:cubicBezTo>
                      <a:pt x="1436289" y="1881094"/>
                      <a:pt x="1419832" y="1867999"/>
                      <a:pt x="1430407" y="1841668"/>
                    </a:cubicBezTo>
                    <a:cubicBezTo>
                      <a:pt x="1454637" y="1781233"/>
                      <a:pt x="1510239" y="1596498"/>
                      <a:pt x="1529217" y="1582702"/>
                    </a:cubicBezTo>
                    <a:cubicBezTo>
                      <a:pt x="1549456" y="1567926"/>
                      <a:pt x="1581108" y="1590895"/>
                      <a:pt x="1608070" y="1596217"/>
                    </a:cubicBezTo>
                    <a:cubicBezTo>
                      <a:pt x="1614932" y="1597548"/>
                      <a:pt x="1622215" y="1597478"/>
                      <a:pt x="1628658" y="1599789"/>
                    </a:cubicBezTo>
                    <a:cubicBezTo>
                      <a:pt x="1663952" y="1612604"/>
                      <a:pt x="1696726" y="1617226"/>
                      <a:pt x="1717664" y="1576189"/>
                    </a:cubicBezTo>
                    <a:cubicBezTo>
                      <a:pt x="1742805" y="1531861"/>
                      <a:pt x="1772847" y="1489774"/>
                      <a:pt x="1780830" y="1437532"/>
                    </a:cubicBezTo>
                    <a:cubicBezTo>
                      <a:pt x="1796657" y="1414003"/>
                      <a:pt x="1794556" y="1399857"/>
                      <a:pt x="1765144" y="1386341"/>
                    </a:cubicBezTo>
                    <a:cubicBezTo>
                      <a:pt x="1707090" y="1359660"/>
                      <a:pt x="1652188" y="1326397"/>
                      <a:pt x="1594624" y="1298455"/>
                    </a:cubicBezTo>
                    <a:cubicBezTo>
                      <a:pt x="1571374" y="1287181"/>
                      <a:pt x="1562131" y="1274155"/>
                      <a:pt x="1563671" y="1247895"/>
                    </a:cubicBezTo>
                    <a:cubicBezTo>
                      <a:pt x="1569064" y="1154756"/>
                      <a:pt x="1565282" y="1061408"/>
                      <a:pt x="1554778" y="968970"/>
                    </a:cubicBezTo>
                    <a:cubicBezTo>
                      <a:pt x="1533629" y="783114"/>
                      <a:pt x="1463320" y="341163"/>
                      <a:pt x="1439580" y="309860"/>
                    </a:cubicBezTo>
                    <a:cubicBezTo>
                      <a:pt x="1375084" y="84087"/>
                      <a:pt x="1229354" y="-32791"/>
                      <a:pt x="1188387" y="8036"/>
                    </a:cubicBezTo>
                    <a:cubicBezTo>
                      <a:pt x="1137406" y="72252"/>
                      <a:pt x="1033834" y="115950"/>
                      <a:pt x="996789" y="135418"/>
                    </a:cubicBezTo>
                    <a:cubicBezTo>
                      <a:pt x="908342" y="179957"/>
                      <a:pt x="791254" y="360211"/>
                      <a:pt x="784182" y="370575"/>
                    </a:cubicBezTo>
                    <a:cubicBezTo>
                      <a:pt x="657780" y="557201"/>
                      <a:pt x="554137" y="755103"/>
                      <a:pt x="492372" y="972962"/>
                    </a:cubicBezTo>
                    <a:cubicBezTo>
                      <a:pt x="445593" y="1137809"/>
                      <a:pt x="422343" y="1306999"/>
                      <a:pt x="405046" y="1477029"/>
                    </a:cubicBezTo>
                    <a:cubicBezTo>
                      <a:pt x="396573" y="1560363"/>
                      <a:pt x="390060" y="1643977"/>
                      <a:pt x="382497" y="1727451"/>
                    </a:cubicBezTo>
                    <a:cubicBezTo>
                      <a:pt x="380256" y="1752031"/>
                      <a:pt x="388169" y="1764146"/>
                      <a:pt x="415550" y="1767158"/>
                    </a:cubicBezTo>
                    <a:cubicBezTo>
                      <a:pt x="450985" y="1771079"/>
                      <a:pt x="614082" y="1813096"/>
                      <a:pt x="661071" y="1823461"/>
                    </a:cubicBezTo>
                    <a:cubicBezTo>
                      <a:pt x="683410" y="1828363"/>
                      <a:pt x="691183" y="1835506"/>
                      <a:pt x="686982" y="1857215"/>
                    </a:cubicBezTo>
                    <a:cubicBezTo>
                      <a:pt x="678088" y="1903854"/>
                      <a:pt x="9174" y="3826702"/>
                      <a:pt x="0" y="3895331"/>
                    </a:cubicBezTo>
                    <a:cubicBezTo>
                      <a:pt x="3081" y="3911297"/>
                      <a:pt x="15476" y="3917950"/>
                      <a:pt x="28712" y="3922922"/>
                    </a:cubicBezTo>
                    <a:cubicBezTo>
                      <a:pt x="128643" y="3960527"/>
                      <a:pt x="228434" y="3998623"/>
                      <a:pt x="328785" y="4035038"/>
                    </a:cubicBezTo>
                    <a:cubicBezTo>
                      <a:pt x="343981" y="4040570"/>
                      <a:pt x="360158" y="4046172"/>
                      <a:pt x="374093" y="4031256"/>
                    </a:cubicBezTo>
                    <a:cubicBezTo>
                      <a:pt x="404276" y="3969561"/>
                      <a:pt x="962685" y="2162470"/>
                      <a:pt x="983273" y="2178576"/>
                    </a:cubicBezTo>
                    <a:cubicBezTo>
                      <a:pt x="1039646" y="2222554"/>
                      <a:pt x="1385168" y="2446716"/>
                      <a:pt x="1461359" y="2493986"/>
                    </a:cubicBezTo>
                    <a:cubicBezTo>
                      <a:pt x="1498545" y="2517095"/>
                      <a:pt x="1498755" y="2516955"/>
                      <a:pt x="1475645" y="2555541"/>
                    </a:cubicBezTo>
                    <a:cubicBezTo>
                      <a:pt x="1355266" y="2756313"/>
                      <a:pt x="1085375" y="3191892"/>
                      <a:pt x="1076131" y="3212060"/>
                    </a:cubicBezTo>
                    <a:cubicBezTo>
                      <a:pt x="1069759" y="3225926"/>
                      <a:pt x="1280335" y="3356950"/>
                      <a:pt x="1346652" y="3413043"/>
                    </a:cubicBezTo>
                    <a:cubicBezTo>
                      <a:pt x="1350784" y="3407510"/>
                      <a:pt x="1533419" y="3107227"/>
                      <a:pt x="1621865" y="2963388"/>
                    </a:cubicBezTo>
                    <a:cubicBezTo>
                      <a:pt x="1685311" y="2860306"/>
                      <a:pt x="1756950" y="2762196"/>
                      <a:pt x="1812833" y="2654492"/>
                    </a:cubicBezTo>
                    <a:cubicBezTo>
                      <a:pt x="1833142" y="2615345"/>
                      <a:pt x="1852820" y="2575709"/>
                      <a:pt x="1864515" y="2532712"/>
                    </a:cubicBezTo>
                    <a:cubicBezTo>
                      <a:pt x="1890005" y="2438803"/>
                      <a:pt x="1862134" y="2360161"/>
                      <a:pt x="1793926" y="229468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Graphic 19">
                <a:extLst>
                  <a:ext uri="{FF2B5EF4-FFF2-40B4-BE49-F238E27FC236}">
                    <a16:creationId xmlns:a16="http://schemas.microsoft.com/office/drawing/2014/main" id="{A9A7EA27-63DC-48D7-9478-14AF00D41FE4}"/>
                  </a:ext>
                </a:extLst>
              </p:cNvPr>
              <p:cNvSpPr/>
              <p:nvPr/>
            </p:nvSpPr>
            <p:spPr>
              <a:xfrm>
                <a:off x="8737077" y="4202703"/>
                <a:ext cx="204838" cy="253666"/>
              </a:xfrm>
              <a:custGeom>
                <a:avLst/>
                <a:gdLst>
                  <a:gd name="connsiteX0" fmla="*/ 434353 w 555725"/>
                  <a:gd name="connsiteY0" fmla="*/ 41969 h 688193"/>
                  <a:gd name="connsiteX1" fmla="*/ 480642 w 555725"/>
                  <a:gd name="connsiteY1" fmla="*/ 226144 h 688193"/>
                  <a:gd name="connsiteX2" fmla="*/ 539816 w 555725"/>
                  <a:gd name="connsiteY2" fmla="*/ 361440 h 688193"/>
                  <a:gd name="connsiteX3" fmla="*/ 526441 w 555725"/>
                  <a:gd name="connsiteY3" fmla="*/ 408359 h 688193"/>
                  <a:gd name="connsiteX4" fmla="*/ 505992 w 555725"/>
                  <a:gd name="connsiteY4" fmla="*/ 443864 h 688193"/>
                  <a:gd name="connsiteX5" fmla="*/ 494157 w 555725"/>
                  <a:gd name="connsiteY5" fmla="*/ 553949 h 688193"/>
                  <a:gd name="connsiteX6" fmla="*/ 414255 w 555725"/>
                  <a:gd name="connsiteY6" fmla="*/ 605840 h 688193"/>
                  <a:gd name="connsiteX7" fmla="*/ 295556 w 555725"/>
                  <a:gd name="connsiteY7" fmla="*/ 581610 h 688193"/>
                  <a:gd name="connsiteX8" fmla="*/ 224827 w 555725"/>
                  <a:gd name="connsiteY8" fmla="*/ 606961 h 688193"/>
                  <a:gd name="connsiteX9" fmla="*/ 162711 w 555725"/>
                  <a:gd name="connsiteY9" fmla="*/ 688194 h 688193"/>
                  <a:gd name="connsiteX10" fmla="*/ 34138 w 555725"/>
                  <a:gd name="connsiteY10" fmla="*/ 524607 h 688193"/>
                  <a:gd name="connsiteX11" fmla="*/ 29307 w 555725"/>
                  <a:gd name="connsiteY11" fmla="*/ 474186 h 688193"/>
                  <a:gd name="connsiteX12" fmla="*/ 74825 w 555725"/>
                  <a:gd name="connsiteY12" fmla="*/ 401426 h 688193"/>
                  <a:gd name="connsiteX13" fmla="*/ 106408 w 555725"/>
                  <a:gd name="connsiteY13" fmla="*/ 283568 h 688193"/>
                  <a:gd name="connsiteX14" fmla="*/ 353049 w 555725"/>
                  <a:gd name="connsiteY14" fmla="*/ 1562 h 688193"/>
                  <a:gd name="connsiteX15" fmla="*/ 434353 w 555725"/>
                  <a:gd name="connsiteY15" fmla="*/ 41969 h 688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5725" h="688193">
                    <a:moveTo>
                      <a:pt x="434353" y="41969"/>
                    </a:moveTo>
                    <a:cubicBezTo>
                      <a:pt x="465796" y="99252"/>
                      <a:pt x="474899" y="163119"/>
                      <a:pt x="480642" y="226144"/>
                    </a:cubicBezTo>
                    <a:cubicBezTo>
                      <a:pt x="485544" y="279576"/>
                      <a:pt x="515656" y="318372"/>
                      <a:pt x="539816" y="361440"/>
                    </a:cubicBezTo>
                    <a:cubicBezTo>
                      <a:pt x="551021" y="381468"/>
                      <a:pt x="575040" y="403807"/>
                      <a:pt x="526441" y="408359"/>
                    </a:cubicBezTo>
                    <a:cubicBezTo>
                      <a:pt x="508513" y="410040"/>
                      <a:pt x="506482" y="427547"/>
                      <a:pt x="505992" y="443864"/>
                    </a:cubicBezTo>
                    <a:cubicBezTo>
                      <a:pt x="504872" y="480769"/>
                      <a:pt x="509143" y="518094"/>
                      <a:pt x="494157" y="553949"/>
                    </a:cubicBezTo>
                    <a:cubicBezTo>
                      <a:pt x="477560" y="593515"/>
                      <a:pt x="456482" y="608081"/>
                      <a:pt x="414255" y="605840"/>
                    </a:cubicBezTo>
                    <a:cubicBezTo>
                      <a:pt x="373428" y="603669"/>
                      <a:pt x="333161" y="597017"/>
                      <a:pt x="295556" y="581610"/>
                    </a:cubicBezTo>
                    <a:cubicBezTo>
                      <a:pt x="262012" y="567815"/>
                      <a:pt x="242474" y="576358"/>
                      <a:pt x="224827" y="606961"/>
                    </a:cubicBezTo>
                    <a:cubicBezTo>
                      <a:pt x="211241" y="630490"/>
                      <a:pt x="186661" y="671877"/>
                      <a:pt x="162711" y="688194"/>
                    </a:cubicBezTo>
                    <a:cubicBezTo>
                      <a:pt x="158790" y="685533"/>
                      <a:pt x="94363" y="555279"/>
                      <a:pt x="34138" y="524607"/>
                    </a:cubicBezTo>
                    <a:cubicBezTo>
                      <a:pt x="-10540" y="501847"/>
                      <a:pt x="-10540" y="501847"/>
                      <a:pt x="29307" y="474186"/>
                    </a:cubicBezTo>
                    <a:cubicBezTo>
                      <a:pt x="54797" y="456469"/>
                      <a:pt x="63551" y="427967"/>
                      <a:pt x="74825" y="401426"/>
                    </a:cubicBezTo>
                    <a:cubicBezTo>
                      <a:pt x="90862" y="363681"/>
                      <a:pt x="97935" y="323204"/>
                      <a:pt x="106408" y="283568"/>
                    </a:cubicBezTo>
                    <a:cubicBezTo>
                      <a:pt x="127487" y="184547"/>
                      <a:pt x="295696" y="-19867"/>
                      <a:pt x="353049" y="1562"/>
                    </a:cubicBezTo>
                    <a:cubicBezTo>
                      <a:pt x="368736" y="7305"/>
                      <a:pt x="426790" y="26072"/>
                      <a:pt x="434353" y="41969"/>
                    </a:cubicBezTo>
                    <a:close/>
                  </a:path>
                </a:pathLst>
              </a:custGeom>
              <a:solidFill>
                <a:srgbClr val="F7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Graphic 19">
                <a:extLst>
                  <a:ext uri="{FF2B5EF4-FFF2-40B4-BE49-F238E27FC236}">
                    <a16:creationId xmlns:a16="http://schemas.microsoft.com/office/drawing/2014/main" id="{704413AE-81B3-4705-AFC1-638C2EFCC022}"/>
                  </a:ext>
                </a:extLst>
              </p:cNvPr>
              <p:cNvSpPr/>
              <p:nvPr/>
            </p:nvSpPr>
            <p:spPr>
              <a:xfrm>
                <a:off x="8907322" y="4920423"/>
                <a:ext cx="142443" cy="102810"/>
              </a:xfrm>
              <a:custGeom>
                <a:avLst/>
                <a:gdLst>
                  <a:gd name="connsiteX0" fmla="*/ 0 w 386448"/>
                  <a:gd name="connsiteY0" fmla="*/ 138657 h 278923"/>
                  <a:gd name="connsiteX1" fmla="*/ 63166 w 386448"/>
                  <a:gd name="connsiteY1" fmla="*/ 0 h 278923"/>
                  <a:gd name="connsiteX2" fmla="*/ 243210 w 386448"/>
                  <a:gd name="connsiteY2" fmla="*/ 22619 h 278923"/>
                  <a:gd name="connsiteX3" fmla="*/ 347973 w 386448"/>
                  <a:gd name="connsiteY3" fmla="*/ 52732 h 278923"/>
                  <a:gd name="connsiteX4" fmla="*/ 378435 w 386448"/>
                  <a:gd name="connsiteY4" fmla="*/ 192439 h 278923"/>
                  <a:gd name="connsiteX5" fmla="*/ 330816 w 386448"/>
                  <a:gd name="connsiteY5" fmla="*/ 241319 h 278923"/>
                  <a:gd name="connsiteX6" fmla="*/ 113587 w 386448"/>
                  <a:gd name="connsiteY6" fmla="*/ 234596 h 278923"/>
                  <a:gd name="connsiteX7" fmla="*/ 0 w 386448"/>
                  <a:gd name="connsiteY7" fmla="*/ 138657 h 27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48" h="278923">
                    <a:moveTo>
                      <a:pt x="0" y="138657"/>
                    </a:moveTo>
                    <a:cubicBezTo>
                      <a:pt x="11135" y="87886"/>
                      <a:pt x="41877" y="46149"/>
                      <a:pt x="63166" y="0"/>
                    </a:cubicBezTo>
                    <a:cubicBezTo>
                      <a:pt x="120940" y="25350"/>
                      <a:pt x="180814" y="34874"/>
                      <a:pt x="243210" y="22619"/>
                    </a:cubicBezTo>
                    <a:cubicBezTo>
                      <a:pt x="283546" y="14706"/>
                      <a:pt x="321082" y="19748"/>
                      <a:pt x="347973" y="52732"/>
                    </a:cubicBezTo>
                    <a:cubicBezTo>
                      <a:pt x="381026" y="93348"/>
                      <a:pt x="397343" y="139987"/>
                      <a:pt x="378435" y="192439"/>
                    </a:cubicBezTo>
                    <a:cubicBezTo>
                      <a:pt x="370242" y="215198"/>
                      <a:pt x="350774" y="229204"/>
                      <a:pt x="330816" y="241319"/>
                    </a:cubicBezTo>
                    <a:cubicBezTo>
                      <a:pt x="247131" y="291880"/>
                      <a:pt x="184946" y="293210"/>
                      <a:pt x="113587" y="234596"/>
                    </a:cubicBezTo>
                    <a:cubicBezTo>
                      <a:pt x="75281" y="203013"/>
                      <a:pt x="34804" y="174161"/>
                      <a:pt x="0" y="138657"/>
                    </a:cubicBezTo>
                    <a:close/>
                  </a:path>
                </a:pathLst>
              </a:custGeom>
              <a:solidFill>
                <a:srgbClr val="F6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5" name="Graphic 19">
                <a:extLst>
                  <a:ext uri="{FF2B5EF4-FFF2-40B4-BE49-F238E27FC236}">
                    <a16:creationId xmlns:a16="http://schemas.microsoft.com/office/drawing/2014/main" id="{EA1A08B5-1A21-412A-8E58-FF9AF1156507}"/>
                  </a:ext>
                </a:extLst>
              </p:cNvPr>
              <p:cNvSpPr/>
              <p:nvPr/>
            </p:nvSpPr>
            <p:spPr>
              <a:xfrm>
                <a:off x="8245124" y="5826230"/>
                <a:ext cx="295042" cy="129531"/>
              </a:xfrm>
              <a:custGeom>
                <a:avLst/>
                <a:gdLst>
                  <a:gd name="connsiteX0" fmla="*/ 448346 w 800448"/>
                  <a:gd name="connsiteY0" fmla="*/ 133755 h 351418"/>
                  <a:gd name="connsiteX1" fmla="*/ 786795 w 800448"/>
                  <a:gd name="connsiteY1" fmla="*/ 313309 h 351418"/>
                  <a:gd name="connsiteX2" fmla="*/ 544775 w 800448"/>
                  <a:gd name="connsiteY2" fmla="*/ 346082 h 351418"/>
                  <a:gd name="connsiteX3" fmla="*/ 323274 w 800448"/>
                  <a:gd name="connsiteY3" fmla="*/ 348813 h 351418"/>
                  <a:gd name="connsiteX4" fmla="*/ 300445 w 800448"/>
                  <a:gd name="connsiteY4" fmla="*/ 342441 h 351418"/>
                  <a:gd name="connsiteX5" fmla="*/ 242321 w 800448"/>
                  <a:gd name="connsiteY5" fmla="*/ 287188 h 351418"/>
                  <a:gd name="connsiteX6" fmla="*/ 202755 w 800448"/>
                  <a:gd name="connsiteY6" fmla="*/ 284877 h 351418"/>
                  <a:gd name="connsiteX7" fmla="*/ 140079 w 800448"/>
                  <a:gd name="connsiteY7" fmla="*/ 283477 h 351418"/>
                  <a:gd name="connsiteX8" fmla="*/ 16128 w 800448"/>
                  <a:gd name="connsiteY8" fmla="*/ 176193 h 351418"/>
                  <a:gd name="connsiteX9" fmla="*/ 6815 w 800448"/>
                  <a:gd name="connsiteY9" fmla="*/ 132775 h 351418"/>
                  <a:gd name="connsiteX10" fmla="*/ 82236 w 800448"/>
                  <a:gd name="connsiteY10" fmla="*/ 0 h 351418"/>
                  <a:gd name="connsiteX11" fmla="*/ 448346 w 800448"/>
                  <a:gd name="connsiteY11" fmla="*/ 133755 h 351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448" h="351418">
                    <a:moveTo>
                      <a:pt x="448346" y="133755"/>
                    </a:moveTo>
                    <a:cubicBezTo>
                      <a:pt x="508010" y="197551"/>
                      <a:pt x="716766" y="250283"/>
                      <a:pt x="786795" y="313309"/>
                    </a:cubicBezTo>
                    <a:cubicBezTo>
                      <a:pt x="850871" y="367581"/>
                      <a:pt x="675799" y="348813"/>
                      <a:pt x="544775" y="346082"/>
                    </a:cubicBezTo>
                    <a:cubicBezTo>
                      <a:pt x="471035" y="349723"/>
                      <a:pt x="397085" y="348673"/>
                      <a:pt x="323274" y="348813"/>
                    </a:cubicBezTo>
                    <a:cubicBezTo>
                      <a:pt x="315641" y="348813"/>
                      <a:pt x="308008" y="344682"/>
                      <a:pt x="300445" y="342441"/>
                    </a:cubicBezTo>
                    <a:cubicBezTo>
                      <a:pt x="280907" y="324163"/>
                      <a:pt x="260039" y="307146"/>
                      <a:pt x="242321" y="287188"/>
                    </a:cubicBezTo>
                    <a:cubicBezTo>
                      <a:pt x="228246" y="271292"/>
                      <a:pt x="216621" y="268840"/>
                      <a:pt x="202755" y="284877"/>
                    </a:cubicBezTo>
                    <a:cubicBezTo>
                      <a:pt x="181046" y="310017"/>
                      <a:pt x="162769" y="304905"/>
                      <a:pt x="140079" y="283477"/>
                    </a:cubicBezTo>
                    <a:cubicBezTo>
                      <a:pt x="100443" y="245941"/>
                      <a:pt x="58426" y="210787"/>
                      <a:pt x="16128" y="176193"/>
                    </a:cubicBezTo>
                    <a:cubicBezTo>
                      <a:pt x="-118" y="162887"/>
                      <a:pt x="-5650" y="151962"/>
                      <a:pt x="6815" y="132775"/>
                    </a:cubicBezTo>
                    <a:cubicBezTo>
                      <a:pt x="34616" y="90057"/>
                      <a:pt x="51143" y="40897"/>
                      <a:pt x="82236" y="0"/>
                    </a:cubicBezTo>
                    <a:cubicBezTo>
                      <a:pt x="84547" y="11135"/>
                      <a:pt x="333289" y="101262"/>
                      <a:pt x="448346" y="1337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19">
                <a:extLst>
                  <a:ext uri="{FF2B5EF4-FFF2-40B4-BE49-F238E27FC236}">
                    <a16:creationId xmlns:a16="http://schemas.microsoft.com/office/drawing/2014/main" id="{F71291C3-1324-45F6-9BD6-1564C09BFFA4}"/>
                  </a:ext>
                </a:extLst>
              </p:cNvPr>
              <p:cNvSpPr/>
              <p:nvPr/>
            </p:nvSpPr>
            <p:spPr>
              <a:xfrm>
                <a:off x="8607151" y="5577046"/>
                <a:ext cx="318597" cy="168083"/>
              </a:xfrm>
              <a:custGeom>
                <a:avLst/>
                <a:gdLst>
                  <a:gd name="connsiteX0" fmla="*/ 845107 w 864351"/>
                  <a:gd name="connsiteY0" fmla="*/ 376590 h 456007"/>
                  <a:gd name="connsiteX1" fmla="*/ 768355 w 864351"/>
                  <a:gd name="connsiteY1" fmla="*/ 345147 h 456007"/>
                  <a:gd name="connsiteX2" fmla="*/ 601337 w 864351"/>
                  <a:gd name="connsiteY2" fmla="*/ 313914 h 456007"/>
                  <a:gd name="connsiteX3" fmla="*/ 537891 w 864351"/>
                  <a:gd name="connsiteY3" fmla="*/ 277009 h 456007"/>
                  <a:gd name="connsiteX4" fmla="*/ 226753 w 864351"/>
                  <a:gd name="connsiteY4" fmla="*/ 17623 h 456007"/>
                  <a:gd name="connsiteX5" fmla="*/ 178223 w 864351"/>
                  <a:gd name="connsiteY5" fmla="*/ 21404 h 456007"/>
                  <a:gd name="connsiteX6" fmla="*/ 98180 w 864351"/>
                  <a:gd name="connsiteY6" fmla="*/ 118464 h 456007"/>
                  <a:gd name="connsiteX7" fmla="*/ 22759 w 864351"/>
                  <a:gd name="connsiteY7" fmla="*/ 287233 h 456007"/>
                  <a:gd name="connsiteX8" fmla="*/ 0 w 864351"/>
                  <a:gd name="connsiteY8" fmla="*/ 345007 h 456007"/>
                  <a:gd name="connsiteX9" fmla="*/ 221011 w 864351"/>
                  <a:gd name="connsiteY9" fmla="*/ 450050 h 456007"/>
                  <a:gd name="connsiteX10" fmla="*/ 237888 w 864351"/>
                  <a:gd name="connsiteY10" fmla="*/ 426170 h 456007"/>
                  <a:gd name="connsiteX11" fmla="*/ 262608 w 864351"/>
                  <a:gd name="connsiteY11" fmla="*/ 410624 h 456007"/>
                  <a:gd name="connsiteX12" fmla="*/ 406377 w 864351"/>
                  <a:gd name="connsiteY12" fmla="*/ 455302 h 456007"/>
                  <a:gd name="connsiteX13" fmla="*/ 736912 w 864351"/>
                  <a:gd name="connsiteY13" fmla="*/ 455582 h 456007"/>
                  <a:gd name="connsiteX14" fmla="*/ 824168 w 864351"/>
                  <a:gd name="connsiteY14" fmla="*/ 442627 h 456007"/>
                  <a:gd name="connsiteX15" fmla="*/ 845107 w 864351"/>
                  <a:gd name="connsiteY15" fmla="*/ 376590 h 45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4351" h="456007">
                    <a:moveTo>
                      <a:pt x="845107" y="376590"/>
                    </a:moveTo>
                    <a:cubicBezTo>
                      <a:pt x="822627" y="360483"/>
                      <a:pt x="795526" y="352220"/>
                      <a:pt x="768355" y="345147"/>
                    </a:cubicBezTo>
                    <a:cubicBezTo>
                      <a:pt x="713383" y="330791"/>
                      <a:pt x="657570" y="321267"/>
                      <a:pt x="601337" y="313914"/>
                    </a:cubicBezTo>
                    <a:cubicBezTo>
                      <a:pt x="586070" y="311953"/>
                      <a:pt x="549305" y="288423"/>
                      <a:pt x="537891" y="277009"/>
                    </a:cubicBezTo>
                    <a:cubicBezTo>
                      <a:pt x="451755" y="190944"/>
                      <a:pt x="289079" y="71194"/>
                      <a:pt x="226753" y="17623"/>
                    </a:cubicBezTo>
                    <a:cubicBezTo>
                      <a:pt x="198671" y="-6537"/>
                      <a:pt x="210436" y="-6397"/>
                      <a:pt x="178223" y="21404"/>
                    </a:cubicBezTo>
                    <a:cubicBezTo>
                      <a:pt x="150562" y="52987"/>
                      <a:pt x="122690" y="84500"/>
                      <a:pt x="98180" y="118464"/>
                    </a:cubicBezTo>
                    <a:cubicBezTo>
                      <a:pt x="52452" y="181770"/>
                      <a:pt x="14776" y="201798"/>
                      <a:pt x="22759" y="287233"/>
                    </a:cubicBezTo>
                    <a:cubicBezTo>
                      <a:pt x="24090" y="301099"/>
                      <a:pt x="10014" y="324278"/>
                      <a:pt x="0" y="345007"/>
                    </a:cubicBezTo>
                    <a:cubicBezTo>
                      <a:pt x="31863" y="372458"/>
                      <a:pt x="221011" y="450050"/>
                      <a:pt x="221011" y="450050"/>
                    </a:cubicBezTo>
                    <a:cubicBezTo>
                      <a:pt x="221641" y="449069"/>
                      <a:pt x="237607" y="427010"/>
                      <a:pt x="237888" y="426170"/>
                    </a:cubicBezTo>
                    <a:cubicBezTo>
                      <a:pt x="241879" y="414545"/>
                      <a:pt x="254274" y="399629"/>
                      <a:pt x="262608" y="410624"/>
                    </a:cubicBezTo>
                    <a:cubicBezTo>
                      <a:pt x="298532" y="458033"/>
                      <a:pt x="355396" y="456002"/>
                      <a:pt x="406377" y="455302"/>
                    </a:cubicBezTo>
                    <a:cubicBezTo>
                      <a:pt x="516462" y="456562"/>
                      <a:pt x="626687" y="455792"/>
                      <a:pt x="736912" y="455582"/>
                    </a:cubicBezTo>
                    <a:cubicBezTo>
                      <a:pt x="764924" y="455512"/>
                      <a:pt x="797347" y="450190"/>
                      <a:pt x="824168" y="442627"/>
                    </a:cubicBezTo>
                    <a:cubicBezTo>
                      <a:pt x="863104" y="431702"/>
                      <a:pt x="880611" y="402150"/>
                      <a:pt x="845107" y="376590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Graphic 19">
                <a:extLst>
                  <a:ext uri="{FF2B5EF4-FFF2-40B4-BE49-F238E27FC236}">
                    <a16:creationId xmlns:a16="http://schemas.microsoft.com/office/drawing/2014/main" id="{BBC56CD4-53D6-441A-85C7-8A96FE85CFB6}"/>
                  </a:ext>
                </a:extLst>
              </p:cNvPr>
              <p:cNvSpPr/>
              <p:nvPr/>
            </p:nvSpPr>
            <p:spPr>
              <a:xfrm>
                <a:off x="8704257" y="4386159"/>
                <a:ext cx="100895" cy="561919"/>
              </a:xfrm>
              <a:custGeom>
                <a:avLst/>
                <a:gdLst>
                  <a:gd name="connsiteX0" fmla="*/ 35505 w 273727"/>
                  <a:gd name="connsiteY0" fmla="*/ 12115 h 1524483"/>
                  <a:gd name="connsiteX1" fmla="*/ 209036 w 273727"/>
                  <a:gd name="connsiteY1" fmla="*/ 211557 h 1524483"/>
                  <a:gd name="connsiteX2" fmla="*/ 221991 w 273727"/>
                  <a:gd name="connsiteY2" fmla="*/ 262118 h 1524483"/>
                  <a:gd name="connsiteX3" fmla="*/ 263938 w 273727"/>
                  <a:gd name="connsiteY3" fmla="*/ 568773 h 1524483"/>
                  <a:gd name="connsiteX4" fmla="*/ 248882 w 273727"/>
                  <a:gd name="connsiteY4" fmla="*/ 826899 h 1524483"/>
                  <a:gd name="connsiteX5" fmla="*/ 159245 w 273727"/>
                  <a:gd name="connsiteY5" fmla="*/ 1208486 h 1524483"/>
                  <a:gd name="connsiteX6" fmla="*/ 0 w 273727"/>
                  <a:gd name="connsiteY6" fmla="*/ 1459048 h 1524483"/>
                  <a:gd name="connsiteX7" fmla="*/ 16877 w 273727"/>
                  <a:gd name="connsiteY7" fmla="*/ 1468012 h 1524483"/>
                  <a:gd name="connsiteX8" fmla="*/ 129553 w 273727"/>
                  <a:gd name="connsiteY8" fmla="*/ 1514231 h 1524483"/>
                  <a:gd name="connsiteX9" fmla="*/ 180954 w 273727"/>
                  <a:gd name="connsiteY9" fmla="*/ 1482018 h 1524483"/>
                  <a:gd name="connsiteX10" fmla="*/ 222411 w 273727"/>
                  <a:gd name="connsiteY10" fmla="*/ 1213108 h 1524483"/>
                  <a:gd name="connsiteX11" fmla="*/ 264148 w 273727"/>
                  <a:gd name="connsiteY11" fmla="*/ 916186 h 1524483"/>
                  <a:gd name="connsiteX12" fmla="*/ 273322 w 273727"/>
                  <a:gd name="connsiteY12" fmla="*/ 351964 h 1524483"/>
                  <a:gd name="connsiteX13" fmla="*/ 260927 w 273727"/>
                  <a:gd name="connsiteY13" fmla="*/ 212747 h 1524483"/>
                  <a:gd name="connsiteX14" fmla="*/ 91247 w 273727"/>
                  <a:gd name="connsiteY14" fmla="*/ 0 h 1524483"/>
                  <a:gd name="connsiteX15" fmla="*/ 34804 w 273727"/>
                  <a:gd name="connsiteY15" fmla="*/ 9524 h 1524483"/>
                  <a:gd name="connsiteX16" fmla="*/ 35505 w 273727"/>
                  <a:gd name="connsiteY16" fmla="*/ 12115 h 152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3727" h="1524483">
                    <a:moveTo>
                      <a:pt x="35505" y="12115"/>
                    </a:moveTo>
                    <a:cubicBezTo>
                      <a:pt x="134875" y="42437"/>
                      <a:pt x="187677" y="113236"/>
                      <a:pt x="209036" y="211557"/>
                    </a:cubicBezTo>
                    <a:cubicBezTo>
                      <a:pt x="212747" y="228574"/>
                      <a:pt x="218770" y="245101"/>
                      <a:pt x="221991" y="262118"/>
                    </a:cubicBezTo>
                    <a:cubicBezTo>
                      <a:pt x="241179" y="363659"/>
                      <a:pt x="267230" y="464501"/>
                      <a:pt x="263938" y="568773"/>
                    </a:cubicBezTo>
                    <a:cubicBezTo>
                      <a:pt x="261277" y="654909"/>
                      <a:pt x="256095" y="741044"/>
                      <a:pt x="248882" y="826899"/>
                    </a:cubicBezTo>
                    <a:cubicBezTo>
                      <a:pt x="237818" y="958343"/>
                      <a:pt x="213798" y="1087196"/>
                      <a:pt x="159245" y="1208486"/>
                    </a:cubicBezTo>
                    <a:cubicBezTo>
                      <a:pt x="118489" y="1299103"/>
                      <a:pt x="63236" y="1380966"/>
                      <a:pt x="0" y="1459048"/>
                    </a:cubicBezTo>
                    <a:cubicBezTo>
                      <a:pt x="6933" y="1462760"/>
                      <a:pt x="11695" y="1465841"/>
                      <a:pt x="16877" y="1468012"/>
                    </a:cubicBezTo>
                    <a:cubicBezTo>
                      <a:pt x="54342" y="1483558"/>
                      <a:pt x="91668" y="1499595"/>
                      <a:pt x="129553" y="1514231"/>
                    </a:cubicBezTo>
                    <a:cubicBezTo>
                      <a:pt x="174231" y="1531458"/>
                      <a:pt x="173671" y="1530828"/>
                      <a:pt x="180954" y="1482018"/>
                    </a:cubicBezTo>
                    <a:cubicBezTo>
                      <a:pt x="194330" y="1392311"/>
                      <a:pt x="209386" y="1302884"/>
                      <a:pt x="222411" y="1213108"/>
                    </a:cubicBezTo>
                    <a:cubicBezTo>
                      <a:pt x="236697" y="1114157"/>
                      <a:pt x="261557" y="1016327"/>
                      <a:pt x="264148" y="916186"/>
                    </a:cubicBezTo>
                    <a:cubicBezTo>
                      <a:pt x="269261" y="718074"/>
                      <a:pt x="270661" y="550146"/>
                      <a:pt x="273322" y="351964"/>
                    </a:cubicBezTo>
                    <a:cubicBezTo>
                      <a:pt x="275913" y="302944"/>
                      <a:pt x="265409" y="261487"/>
                      <a:pt x="260927" y="212747"/>
                    </a:cubicBezTo>
                    <a:cubicBezTo>
                      <a:pt x="251823" y="109105"/>
                      <a:pt x="158475" y="26261"/>
                      <a:pt x="91247" y="0"/>
                    </a:cubicBezTo>
                    <a:lnTo>
                      <a:pt x="34804" y="9524"/>
                    </a:lnTo>
                    <a:cubicBezTo>
                      <a:pt x="35014" y="10504"/>
                      <a:pt x="35295" y="11275"/>
                      <a:pt x="35505" y="1211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Graphic 19">
                <a:extLst>
                  <a:ext uri="{FF2B5EF4-FFF2-40B4-BE49-F238E27FC236}">
                    <a16:creationId xmlns:a16="http://schemas.microsoft.com/office/drawing/2014/main" id="{E660656E-72E2-42E7-B590-B9D85E23B16B}"/>
                  </a:ext>
                </a:extLst>
              </p:cNvPr>
              <p:cNvSpPr/>
              <p:nvPr/>
            </p:nvSpPr>
            <p:spPr>
              <a:xfrm>
                <a:off x="8681938" y="4168976"/>
                <a:ext cx="219135" cy="220719"/>
              </a:xfrm>
              <a:custGeom>
                <a:avLst/>
                <a:gdLst>
                  <a:gd name="connsiteX0" fmla="*/ 589686 w 594511"/>
                  <a:gd name="connsiteY0" fmla="*/ 53146 h 598810"/>
                  <a:gd name="connsiteX1" fmla="*/ 585205 w 594511"/>
                  <a:gd name="connsiteY1" fmla="*/ 42222 h 598810"/>
                  <a:gd name="connsiteX2" fmla="*/ 554462 w 594511"/>
                  <a:gd name="connsiteY2" fmla="*/ 30667 h 598810"/>
                  <a:gd name="connsiteX3" fmla="*/ 488635 w 594511"/>
                  <a:gd name="connsiteY3" fmla="*/ 43692 h 598810"/>
                  <a:gd name="connsiteX4" fmla="*/ 488635 w 594511"/>
                  <a:gd name="connsiteY4" fmla="*/ 43692 h 598810"/>
                  <a:gd name="connsiteX5" fmla="*/ 405161 w 594511"/>
                  <a:gd name="connsiteY5" fmla="*/ 6857 h 598810"/>
                  <a:gd name="connsiteX6" fmla="*/ 404951 w 594511"/>
                  <a:gd name="connsiteY6" fmla="*/ 6787 h 598810"/>
                  <a:gd name="connsiteX7" fmla="*/ 404741 w 594511"/>
                  <a:gd name="connsiteY7" fmla="*/ 6787 h 598810"/>
                  <a:gd name="connsiteX8" fmla="*/ 326658 w 594511"/>
                  <a:gd name="connsiteY8" fmla="*/ 64 h 598810"/>
                  <a:gd name="connsiteX9" fmla="*/ 326658 w 594511"/>
                  <a:gd name="connsiteY9" fmla="*/ 64 h 598810"/>
                  <a:gd name="connsiteX10" fmla="*/ 326658 w 594511"/>
                  <a:gd name="connsiteY10" fmla="*/ 64 h 598810"/>
                  <a:gd name="connsiteX11" fmla="*/ 226517 w 594511"/>
                  <a:gd name="connsiteY11" fmla="*/ 20023 h 598810"/>
                  <a:gd name="connsiteX12" fmla="*/ 225467 w 594511"/>
                  <a:gd name="connsiteY12" fmla="*/ 20233 h 598810"/>
                  <a:gd name="connsiteX13" fmla="*/ 224907 w 594511"/>
                  <a:gd name="connsiteY13" fmla="*/ 20583 h 598810"/>
                  <a:gd name="connsiteX14" fmla="*/ 47104 w 594511"/>
                  <a:gd name="connsiteY14" fmla="*/ 142853 h 598810"/>
                  <a:gd name="connsiteX15" fmla="*/ 19442 w 594511"/>
                  <a:gd name="connsiteY15" fmla="*/ 194884 h 598810"/>
                  <a:gd name="connsiteX16" fmla="*/ 19373 w 594511"/>
                  <a:gd name="connsiteY16" fmla="*/ 194954 h 598810"/>
                  <a:gd name="connsiteX17" fmla="*/ 19373 w 594511"/>
                  <a:gd name="connsiteY17" fmla="*/ 195094 h 598810"/>
                  <a:gd name="connsiteX18" fmla="*/ 95494 w 594511"/>
                  <a:gd name="connsiteY18" fmla="*/ 598810 h 598810"/>
                  <a:gd name="connsiteX19" fmla="*/ 151937 w 594511"/>
                  <a:gd name="connsiteY19" fmla="*/ 589286 h 598810"/>
                  <a:gd name="connsiteX20" fmla="*/ 151587 w 594511"/>
                  <a:gd name="connsiteY20" fmla="*/ 589076 h 598810"/>
                  <a:gd name="connsiteX21" fmla="*/ 232750 w 594511"/>
                  <a:gd name="connsiteY21" fmla="*/ 496708 h 598810"/>
                  <a:gd name="connsiteX22" fmla="*/ 269515 w 594511"/>
                  <a:gd name="connsiteY22" fmla="*/ 362183 h 598810"/>
                  <a:gd name="connsiteX23" fmla="*/ 340034 w 594511"/>
                  <a:gd name="connsiteY23" fmla="*/ 339774 h 598810"/>
                  <a:gd name="connsiteX24" fmla="*/ 370216 w 594511"/>
                  <a:gd name="connsiteY24" fmla="*/ 411973 h 598810"/>
                  <a:gd name="connsiteX25" fmla="*/ 414895 w 594511"/>
                  <a:gd name="connsiteY25" fmla="*/ 158189 h 598810"/>
                  <a:gd name="connsiteX26" fmla="*/ 450749 w 594511"/>
                  <a:gd name="connsiteY26" fmla="*/ 127657 h 598810"/>
                  <a:gd name="connsiteX27" fmla="*/ 584154 w 594511"/>
                  <a:gd name="connsiteY27" fmla="*/ 133399 h 598810"/>
                  <a:gd name="connsiteX28" fmla="*/ 589686 w 594511"/>
                  <a:gd name="connsiteY28" fmla="*/ 53146 h 59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94511" h="598810">
                    <a:moveTo>
                      <a:pt x="589686" y="53146"/>
                    </a:moveTo>
                    <a:cubicBezTo>
                      <a:pt x="588426" y="49505"/>
                      <a:pt x="586955" y="45863"/>
                      <a:pt x="585205" y="42222"/>
                    </a:cubicBezTo>
                    <a:cubicBezTo>
                      <a:pt x="578062" y="27516"/>
                      <a:pt x="571619" y="18272"/>
                      <a:pt x="554462" y="30667"/>
                    </a:cubicBezTo>
                    <a:cubicBezTo>
                      <a:pt x="532473" y="46634"/>
                      <a:pt x="510694" y="49575"/>
                      <a:pt x="488635" y="43692"/>
                    </a:cubicBezTo>
                    <a:lnTo>
                      <a:pt x="488635" y="43692"/>
                    </a:lnTo>
                    <a:cubicBezTo>
                      <a:pt x="488635" y="43692"/>
                      <a:pt x="423298" y="12109"/>
                      <a:pt x="405161" y="6857"/>
                    </a:cubicBezTo>
                    <a:lnTo>
                      <a:pt x="404951" y="6787"/>
                    </a:lnTo>
                    <a:lnTo>
                      <a:pt x="404741" y="6787"/>
                    </a:lnTo>
                    <a:cubicBezTo>
                      <a:pt x="387864" y="1885"/>
                      <a:pt x="334782" y="-426"/>
                      <a:pt x="326658" y="64"/>
                    </a:cubicBezTo>
                    <a:lnTo>
                      <a:pt x="326658" y="64"/>
                    </a:lnTo>
                    <a:lnTo>
                      <a:pt x="326658" y="64"/>
                    </a:lnTo>
                    <a:cubicBezTo>
                      <a:pt x="290874" y="2305"/>
                      <a:pt x="257610" y="9168"/>
                      <a:pt x="226517" y="20023"/>
                    </a:cubicBezTo>
                    <a:lnTo>
                      <a:pt x="225467" y="20233"/>
                    </a:lnTo>
                    <a:lnTo>
                      <a:pt x="224907" y="20583"/>
                    </a:lnTo>
                    <a:cubicBezTo>
                      <a:pt x="150396" y="46984"/>
                      <a:pt x="98015" y="73595"/>
                      <a:pt x="47104" y="142853"/>
                    </a:cubicBezTo>
                    <a:cubicBezTo>
                      <a:pt x="40241" y="152167"/>
                      <a:pt x="24835" y="185220"/>
                      <a:pt x="19442" y="194884"/>
                    </a:cubicBezTo>
                    <a:lnTo>
                      <a:pt x="19373" y="194954"/>
                    </a:lnTo>
                    <a:lnTo>
                      <a:pt x="19373" y="195094"/>
                    </a:lnTo>
                    <a:cubicBezTo>
                      <a:pt x="-44774" y="406791"/>
                      <a:pt x="68673" y="552171"/>
                      <a:pt x="95494" y="598810"/>
                    </a:cubicBezTo>
                    <a:lnTo>
                      <a:pt x="151937" y="589286"/>
                    </a:lnTo>
                    <a:cubicBezTo>
                      <a:pt x="151797" y="589216"/>
                      <a:pt x="151727" y="589146"/>
                      <a:pt x="151587" y="589076"/>
                    </a:cubicBezTo>
                    <a:cubicBezTo>
                      <a:pt x="203338" y="576261"/>
                      <a:pt x="219445" y="536344"/>
                      <a:pt x="232750" y="496708"/>
                    </a:cubicBezTo>
                    <a:cubicBezTo>
                      <a:pt x="247526" y="452730"/>
                      <a:pt x="256630" y="406861"/>
                      <a:pt x="269515" y="362183"/>
                    </a:cubicBezTo>
                    <a:cubicBezTo>
                      <a:pt x="286462" y="303289"/>
                      <a:pt x="315454" y="283751"/>
                      <a:pt x="340034" y="339774"/>
                    </a:cubicBezTo>
                    <a:cubicBezTo>
                      <a:pt x="349488" y="361273"/>
                      <a:pt x="353620" y="386623"/>
                      <a:pt x="370216" y="411973"/>
                    </a:cubicBezTo>
                    <a:cubicBezTo>
                      <a:pt x="367625" y="331020"/>
                      <a:pt x="357121" y="223806"/>
                      <a:pt x="414895" y="158189"/>
                    </a:cubicBezTo>
                    <a:lnTo>
                      <a:pt x="450749" y="127657"/>
                    </a:lnTo>
                    <a:cubicBezTo>
                      <a:pt x="493537" y="99925"/>
                      <a:pt x="539476" y="97755"/>
                      <a:pt x="584154" y="133399"/>
                    </a:cubicBezTo>
                    <a:cubicBezTo>
                      <a:pt x="593678" y="106788"/>
                      <a:pt x="598930" y="80247"/>
                      <a:pt x="589686" y="531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Graphic 19">
                <a:extLst>
                  <a:ext uri="{FF2B5EF4-FFF2-40B4-BE49-F238E27FC236}">
                    <a16:creationId xmlns:a16="http://schemas.microsoft.com/office/drawing/2014/main" id="{864E0D2A-2BE1-4BE9-ADAD-18B1F0A48302}"/>
                  </a:ext>
                </a:extLst>
              </p:cNvPr>
              <p:cNvSpPr/>
              <p:nvPr/>
            </p:nvSpPr>
            <p:spPr>
              <a:xfrm>
                <a:off x="8129003" y="5096384"/>
                <a:ext cx="591206" cy="493818"/>
              </a:xfrm>
              <a:custGeom>
                <a:avLst/>
                <a:gdLst>
                  <a:gd name="connsiteX0" fmla="*/ 1091748 w 1603937"/>
                  <a:gd name="connsiteY0" fmla="*/ 231100 h 1339724"/>
                  <a:gd name="connsiteX1" fmla="*/ 1111006 w 1603937"/>
                  <a:gd name="connsiteY1" fmla="*/ 155469 h 1339724"/>
                  <a:gd name="connsiteX2" fmla="*/ 1050921 w 1603937"/>
                  <a:gd name="connsiteY2" fmla="*/ 54347 h 1339724"/>
                  <a:gd name="connsiteX3" fmla="*/ 847628 w 1603937"/>
                  <a:gd name="connsiteY3" fmla="*/ 2596 h 1339724"/>
                  <a:gd name="connsiteX4" fmla="*/ 746506 w 1603937"/>
                  <a:gd name="connsiteY4" fmla="*/ 62681 h 1339724"/>
                  <a:gd name="connsiteX5" fmla="*/ 727248 w 1603937"/>
                  <a:gd name="connsiteY5" fmla="*/ 138312 h 1339724"/>
                  <a:gd name="connsiteX6" fmla="*/ 249022 w 1603937"/>
                  <a:gd name="connsiteY6" fmla="*/ 16602 h 1339724"/>
                  <a:gd name="connsiteX7" fmla="*/ 0 w 1603937"/>
                  <a:gd name="connsiteY7" fmla="*/ 994833 h 1339724"/>
                  <a:gd name="connsiteX8" fmla="*/ 1354986 w 1603937"/>
                  <a:gd name="connsiteY8" fmla="*/ 1339724 h 1339724"/>
                  <a:gd name="connsiteX9" fmla="*/ 1603938 w 1603937"/>
                  <a:gd name="connsiteY9" fmla="*/ 361423 h 1339724"/>
                  <a:gd name="connsiteX10" fmla="*/ 1091748 w 1603937"/>
                  <a:gd name="connsiteY10" fmla="*/ 231100 h 1339724"/>
                  <a:gd name="connsiteX11" fmla="*/ 781170 w 1603937"/>
                  <a:gd name="connsiteY11" fmla="*/ 98185 h 1339724"/>
                  <a:gd name="connsiteX12" fmla="*/ 864154 w 1603937"/>
                  <a:gd name="connsiteY12" fmla="*/ 48885 h 1339724"/>
                  <a:gd name="connsiteX13" fmla="*/ 1015136 w 1603937"/>
                  <a:gd name="connsiteY13" fmla="*/ 87331 h 1339724"/>
                  <a:gd name="connsiteX14" fmla="*/ 1064437 w 1603937"/>
                  <a:gd name="connsiteY14" fmla="*/ 170315 h 1339724"/>
                  <a:gd name="connsiteX15" fmla="*/ 1051551 w 1603937"/>
                  <a:gd name="connsiteY15" fmla="*/ 220875 h 1339724"/>
                  <a:gd name="connsiteX16" fmla="*/ 768285 w 1603937"/>
                  <a:gd name="connsiteY16" fmla="*/ 148746 h 1339724"/>
                  <a:gd name="connsiteX17" fmla="*/ 781170 w 1603937"/>
                  <a:gd name="connsiteY17" fmla="*/ 98185 h 133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03937" h="1339724">
                    <a:moveTo>
                      <a:pt x="1091748" y="231100"/>
                    </a:moveTo>
                    <a:lnTo>
                      <a:pt x="1111006" y="155469"/>
                    </a:lnTo>
                    <a:cubicBezTo>
                      <a:pt x="1122350" y="110931"/>
                      <a:pt x="1095459" y="65692"/>
                      <a:pt x="1050921" y="54347"/>
                    </a:cubicBezTo>
                    <a:lnTo>
                      <a:pt x="847628" y="2596"/>
                    </a:lnTo>
                    <a:cubicBezTo>
                      <a:pt x="803089" y="-8749"/>
                      <a:pt x="757851" y="18142"/>
                      <a:pt x="746506" y="62681"/>
                    </a:cubicBezTo>
                    <a:lnTo>
                      <a:pt x="727248" y="138312"/>
                    </a:lnTo>
                    <a:lnTo>
                      <a:pt x="249022" y="16602"/>
                    </a:lnTo>
                    <a:lnTo>
                      <a:pt x="0" y="994833"/>
                    </a:lnTo>
                    <a:lnTo>
                      <a:pt x="1354986" y="1339724"/>
                    </a:lnTo>
                    <a:lnTo>
                      <a:pt x="1603938" y="361423"/>
                    </a:lnTo>
                    <a:lnTo>
                      <a:pt x="1091748" y="231100"/>
                    </a:lnTo>
                    <a:close/>
                    <a:moveTo>
                      <a:pt x="781170" y="98185"/>
                    </a:moveTo>
                    <a:cubicBezTo>
                      <a:pt x="790484" y="61630"/>
                      <a:pt x="827669" y="39571"/>
                      <a:pt x="864154" y="48885"/>
                    </a:cubicBezTo>
                    <a:lnTo>
                      <a:pt x="1015136" y="87331"/>
                    </a:lnTo>
                    <a:cubicBezTo>
                      <a:pt x="1051691" y="96645"/>
                      <a:pt x="1073750" y="133830"/>
                      <a:pt x="1064437" y="170315"/>
                    </a:cubicBezTo>
                    <a:lnTo>
                      <a:pt x="1051551" y="220875"/>
                    </a:lnTo>
                    <a:lnTo>
                      <a:pt x="768285" y="148746"/>
                    </a:lnTo>
                    <a:lnTo>
                      <a:pt x="781170" y="98185"/>
                    </a:ln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Graphic 19">
                <a:extLst>
                  <a:ext uri="{FF2B5EF4-FFF2-40B4-BE49-F238E27FC236}">
                    <a16:creationId xmlns:a16="http://schemas.microsoft.com/office/drawing/2014/main" id="{0CFB6AAE-1A16-4EAF-8317-550591BF6477}"/>
                  </a:ext>
                </a:extLst>
              </p:cNvPr>
              <p:cNvSpPr/>
              <p:nvPr/>
            </p:nvSpPr>
            <p:spPr>
              <a:xfrm>
                <a:off x="8436070" y="5049924"/>
                <a:ext cx="96586" cy="113631"/>
              </a:xfrm>
              <a:custGeom>
                <a:avLst/>
                <a:gdLst>
                  <a:gd name="connsiteX0" fmla="*/ 81573 w 262037"/>
                  <a:gd name="connsiteY0" fmla="*/ 0 h 308280"/>
                  <a:gd name="connsiteX1" fmla="*/ 249011 w 262037"/>
                  <a:gd name="connsiteY1" fmla="*/ 26961 h 308280"/>
                  <a:gd name="connsiteX2" fmla="*/ 260776 w 262037"/>
                  <a:gd name="connsiteY2" fmla="*/ 48880 h 308280"/>
                  <a:gd name="connsiteX3" fmla="*/ 222471 w 262037"/>
                  <a:gd name="connsiteY3" fmla="*/ 224932 h 308280"/>
                  <a:gd name="connsiteX4" fmla="*/ 198591 w 262037"/>
                  <a:gd name="connsiteY4" fmla="*/ 276613 h 308280"/>
                  <a:gd name="connsiteX5" fmla="*/ 106993 w 262037"/>
                  <a:gd name="connsiteY5" fmla="*/ 296922 h 308280"/>
                  <a:gd name="connsiteX6" fmla="*/ 4821 w 262037"/>
                  <a:gd name="connsiteY6" fmla="*/ 163937 h 308280"/>
                  <a:gd name="connsiteX7" fmla="*/ 30522 w 262037"/>
                  <a:gd name="connsiteY7" fmla="*/ 84314 h 308280"/>
                  <a:gd name="connsiteX8" fmla="*/ 81573 w 262037"/>
                  <a:gd name="connsiteY8" fmla="*/ 0 h 30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037" h="308280">
                    <a:moveTo>
                      <a:pt x="81573" y="0"/>
                    </a:moveTo>
                    <a:cubicBezTo>
                      <a:pt x="138716" y="770"/>
                      <a:pt x="191938" y="25490"/>
                      <a:pt x="249011" y="26961"/>
                    </a:cubicBezTo>
                    <a:cubicBezTo>
                      <a:pt x="264908" y="27381"/>
                      <a:pt x="262527" y="37115"/>
                      <a:pt x="260776" y="48880"/>
                    </a:cubicBezTo>
                    <a:cubicBezTo>
                      <a:pt x="251953" y="108474"/>
                      <a:pt x="241869" y="167719"/>
                      <a:pt x="222471" y="224932"/>
                    </a:cubicBezTo>
                    <a:cubicBezTo>
                      <a:pt x="219879" y="232635"/>
                      <a:pt x="205804" y="266739"/>
                      <a:pt x="198591" y="276613"/>
                    </a:cubicBezTo>
                    <a:cubicBezTo>
                      <a:pt x="175201" y="308897"/>
                      <a:pt x="140537" y="318000"/>
                      <a:pt x="106993" y="296922"/>
                    </a:cubicBezTo>
                    <a:cubicBezTo>
                      <a:pt x="56923" y="265409"/>
                      <a:pt x="23729" y="219890"/>
                      <a:pt x="4821" y="163937"/>
                    </a:cubicBezTo>
                    <a:cubicBezTo>
                      <a:pt x="-6313" y="131024"/>
                      <a:pt x="1670" y="101472"/>
                      <a:pt x="30522" y="84314"/>
                    </a:cubicBezTo>
                    <a:cubicBezTo>
                      <a:pt x="64066" y="64286"/>
                      <a:pt x="77861" y="36135"/>
                      <a:pt x="81573" y="0"/>
                    </a:cubicBezTo>
                    <a:close/>
                  </a:path>
                </a:pathLst>
              </a:custGeom>
              <a:solidFill>
                <a:srgbClr val="F6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50">
            <a:extLst>
              <a:ext uri="{FF2B5EF4-FFF2-40B4-BE49-F238E27FC236}">
                <a16:creationId xmlns:a16="http://schemas.microsoft.com/office/drawing/2014/main" id="{A1814718-00F8-462A-BCA3-1F50F3A8EBE4}"/>
              </a:ext>
            </a:extLst>
          </p:cNvPr>
          <p:cNvGrpSpPr/>
          <p:nvPr/>
        </p:nvGrpSpPr>
        <p:grpSpPr>
          <a:xfrm>
            <a:off x="939328" y="4357451"/>
            <a:ext cx="1831453" cy="1735743"/>
            <a:chOff x="728537" y="3822139"/>
            <a:chExt cx="1831453" cy="1735743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5460E5DB-77CC-4ABF-B842-E67391B17220}"/>
                </a:ext>
              </a:extLst>
            </p:cNvPr>
            <p:cNvSpPr txBox="1">
              <a:spLocks/>
            </p:cNvSpPr>
            <p:nvPr/>
          </p:nvSpPr>
          <p:spPr>
            <a:xfrm>
              <a:off x="738539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latin typeface="Arial" pitchFamily="34" charset="0"/>
                  <a:cs typeface="Arial" pitchFamily="34" charset="0"/>
                </a:rPr>
                <a:t>Max Jones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890AFE-2A83-46DC-BB69-11FF2C9CC0AF}"/>
                </a:ext>
              </a:extLst>
            </p:cNvPr>
            <p:cNvSpPr txBox="1"/>
            <p:nvPr/>
          </p:nvSpPr>
          <p:spPr>
            <a:xfrm>
              <a:off x="728537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58CBE6D-7D9D-4CA5-BF60-4D7C0C4F1807}"/>
                </a:ext>
              </a:extLst>
            </p:cNvPr>
            <p:cNvSpPr txBox="1"/>
            <p:nvPr/>
          </p:nvSpPr>
          <p:spPr>
            <a:xfrm>
              <a:off x="738538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51">
            <a:extLst>
              <a:ext uri="{FF2B5EF4-FFF2-40B4-BE49-F238E27FC236}">
                <a16:creationId xmlns:a16="http://schemas.microsoft.com/office/drawing/2014/main" id="{C592D6B0-3FD8-41CA-98C1-66990BFFE287}"/>
              </a:ext>
            </a:extLst>
          </p:cNvPr>
          <p:cNvGrpSpPr/>
          <p:nvPr/>
        </p:nvGrpSpPr>
        <p:grpSpPr>
          <a:xfrm>
            <a:off x="3665618" y="4357451"/>
            <a:ext cx="1831453" cy="1735743"/>
            <a:chOff x="2714325" y="3822139"/>
            <a:chExt cx="1831453" cy="1735743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B924918E-72D9-4A9C-A268-EE01CF74F7D6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Wilson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9E683A-01D3-4705-AC0E-FA9EA24F8A62}"/>
                </a:ext>
              </a:extLst>
            </p:cNvPr>
            <p:cNvSpPr txBox="1"/>
            <p:nvPr/>
          </p:nvSpPr>
          <p:spPr>
            <a:xfrm>
              <a:off x="2714325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BC80B3-4DD4-4F04-B2F8-74C4277D59B4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45">
            <a:extLst>
              <a:ext uri="{FF2B5EF4-FFF2-40B4-BE49-F238E27FC236}">
                <a16:creationId xmlns:a16="http://schemas.microsoft.com/office/drawing/2014/main" id="{599E92F3-6A58-4253-A136-C8D1E7ECB516}"/>
              </a:ext>
            </a:extLst>
          </p:cNvPr>
          <p:cNvGrpSpPr/>
          <p:nvPr/>
        </p:nvGrpSpPr>
        <p:grpSpPr>
          <a:xfrm>
            <a:off x="6391908" y="4357451"/>
            <a:ext cx="1831453" cy="1735743"/>
            <a:chOff x="4700113" y="3822139"/>
            <a:chExt cx="1831453" cy="1735743"/>
          </a:xfrm>
        </p:grpSpPr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33E2618A-6125-41DB-B330-57A62F6F0085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Anastasia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E4FDA3-454B-4FF0-B142-544326684029}"/>
                </a:ext>
              </a:extLst>
            </p:cNvPr>
            <p:cNvSpPr txBox="1"/>
            <p:nvPr/>
          </p:nvSpPr>
          <p:spPr>
            <a:xfrm>
              <a:off x="4700113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3CA77E-8154-470E-BF06-BA02FEA99D6A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2F5B9AC4-EEF1-4509-AC46-E5932904ED42}"/>
              </a:ext>
            </a:extLst>
          </p:cNvPr>
          <p:cNvGrpSpPr/>
          <p:nvPr/>
        </p:nvGrpSpPr>
        <p:grpSpPr>
          <a:xfrm>
            <a:off x="9118197" y="4347676"/>
            <a:ext cx="1831453" cy="1735743"/>
            <a:chOff x="6665706" y="3822139"/>
            <a:chExt cx="1831453" cy="1735743"/>
          </a:xfrm>
        </p:grpSpPr>
        <p:sp>
          <p:nvSpPr>
            <p:cNvPr id="16" name="Text Placeholder 3">
              <a:extLst>
                <a:ext uri="{FF2B5EF4-FFF2-40B4-BE49-F238E27FC236}">
                  <a16:creationId xmlns:a16="http://schemas.microsoft.com/office/drawing/2014/main" id="{235D2975-8DC9-4396-AA3A-F2BBC4E9AAEC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Jones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260742-5115-4857-82CE-B086B3A890EB}"/>
                </a:ext>
              </a:extLst>
            </p:cNvPr>
            <p:cNvSpPr txBox="1"/>
            <p:nvPr/>
          </p:nvSpPr>
          <p:spPr>
            <a:xfrm>
              <a:off x="6665706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AF5A33-F33D-4AD0-B228-05AF4FE2276D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C7637954-C449-49DF-A953-341157C9DF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0D52948C-7BDD-4AAB-AAB1-41160C34D3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58EBB2B1-841B-4F43-B326-B08DDDF74C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CAA71B87-24A2-4130-B29F-788E6BE4B5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E5DF315-7B82-41A8-B62A-01978E4CBF41}"/>
              </a:ext>
            </a:extLst>
          </p:cNvPr>
          <p:cNvSpPr/>
          <p:nvPr/>
        </p:nvSpPr>
        <p:spPr>
          <a:xfrm>
            <a:off x="7149176" y="2720309"/>
            <a:ext cx="5044060" cy="3786914"/>
          </a:xfrm>
          <a:custGeom>
            <a:avLst/>
            <a:gdLst>
              <a:gd name="connsiteX0" fmla="*/ 3893790 w 6887449"/>
              <a:gd name="connsiteY0" fmla="*/ 5083039 h 5170869"/>
              <a:gd name="connsiteX1" fmla="*/ 3816007 w 6887449"/>
              <a:gd name="connsiteY1" fmla="*/ 5004028 h 5170869"/>
              <a:gd name="connsiteX2" fmla="*/ 3815938 w 6887449"/>
              <a:gd name="connsiteY2" fmla="*/ 4280462 h 5170869"/>
              <a:gd name="connsiteX3" fmla="*/ 3714364 w 6887449"/>
              <a:gd name="connsiteY3" fmla="*/ 4176501 h 5170869"/>
              <a:gd name="connsiteX4" fmla="*/ 3448633 w 6887449"/>
              <a:gd name="connsiteY4" fmla="*/ 4176160 h 5170869"/>
              <a:gd name="connsiteX5" fmla="*/ 3388575 w 6887449"/>
              <a:gd name="connsiteY5" fmla="*/ 4115965 h 5170869"/>
              <a:gd name="connsiteX6" fmla="*/ 3387416 w 6887449"/>
              <a:gd name="connsiteY6" fmla="*/ 3621453 h 5170869"/>
              <a:gd name="connsiteX7" fmla="*/ 3439498 w 6887449"/>
              <a:gd name="connsiteY7" fmla="*/ 3571006 h 5170869"/>
              <a:gd name="connsiteX8" fmla="*/ 3710410 w 6887449"/>
              <a:gd name="connsiteY8" fmla="*/ 3571484 h 5170869"/>
              <a:gd name="connsiteX9" fmla="*/ 3816552 w 6887449"/>
              <a:gd name="connsiteY9" fmla="*/ 3465955 h 5170869"/>
              <a:gd name="connsiteX10" fmla="*/ 3986366 w 6887449"/>
              <a:gd name="connsiteY10" fmla="*/ 3014459 h 5170869"/>
              <a:gd name="connsiteX11" fmla="*/ 4410185 w 6887449"/>
              <a:gd name="connsiteY11" fmla="*/ 2719756 h 5170869"/>
              <a:gd name="connsiteX12" fmla="*/ 5295249 w 6887449"/>
              <a:gd name="connsiteY12" fmla="*/ 1494246 h 5170869"/>
              <a:gd name="connsiteX13" fmla="*/ 5049288 w 6887449"/>
              <a:gd name="connsiteY13" fmla="*/ 667059 h 5170869"/>
              <a:gd name="connsiteX14" fmla="*/ 4939669 w 6887449"/>
              <a:gd name="connsiteY14" fmla="*/ 531535 h 5170869"/>
              <a:gd name="connsiteX15" fmla="*/ 4461518 w 6887449"/>
              <a:gd name="connsiteY15" fmla="*/ 189999 h 5170869"/>
              <a:gd name="connsiteX16" fmla="*/ 3059786 w 6887449"/>
              <a:gd name="connsiteY16" fmla="*/ 44794 h 5170869"/>
              <a:gd name="connsiteX17" fmla="*/ 2465676 w 6887449"/>
              <a:gd name="connsiteY17" fmla="*/ 221084 h 5170869"/>
              <a:gd name="connsiteX18" fmla="*/ 2092099 w 6887449"/>
              <a:gd name="connsiteY18" fmla="*/ 457502 h 5170869"/>
              <a:gd name="connsiteX19" fmla="*/ 1794874 w 6887449"/>
              <a:gd name="connsiteY19" fmla="*/ 849075 h 5170869"/>
              <a:gd name="connsiteX20" fmla="*/ 1696844 w 6887449"/>
              <a:gd name="connsiteY20" fmla="*/ 1299890 h 5170869"/>
              <a:gd name="connsiteX21" fmla="*/ 1734951 w 6887449"/>
              <a:gd name="connsiteY21" fmla="*/ 1346656 h 5170869"/>
              <a:gd name="connsiteX22" fmla="*/ 2481423 w 6887449"/>
              <a:gd name="connsiteY22" fmla="*/ 1505426 h 5170869"/>
              <a:gd name="connsiteX23" fmla="*/ 2887041 w 6887449"/>
              <a:gd name="connsiteY23" fmla="*/ 1593094 h 5170869"/>
              <a:gd name="connsiteX24" fmla="*/ 2925694 w 6887449"/>
              <a:gd name="connsiteY24" fmla="*/ 1574619 h 5170869"/>
              <a:gd name="connsiteX25" fmla="*/ 2988411 w 6887449"/>
              <a:gd name="connsiteY25" fmla="*/ 1394239 h 5170869"/>
              <a:gd name="connsiteX26" fmla="*/ 3230963 w 6887449"/>
              <a:gd name="connsiteY26" fmla="*/ 1201520 h 5170869"/>
              <a:gd name="connsiteX27" fmla="*/ 3774150 w 6887449"/>
              <a:gd name="connsiteY27" fmla="*/ 1230288 h 5170869"/>
              <a:gd name="connsiteX28" fmla="*/ 3964415 w 6887449"/>
              <a:gd name="connsiteY28" fmla="*/ 1423961 h 5170869"/>
              <a:gd name="connsiteX29" fmla="*/ 3873066 w 6887449"/>
              <a:gd name="connsiteY29" fmla="*/ 1797675 h 5170869"/>
              <a:gd name="connsiteX30" fmla="*/ 3428659 w 6887449"/>
              <a:gd name="connsiteY30" fmla="*/ 2110375 h 5170869"/>
              <a:gd name="connsiteX31" fmla="*/ 3044856 w 6887449"/>
              <a:gd name="connsiteY31" fmla="*/ 2392398 h 5170869"/>
              <a:gd name="connsiteX32" fmla="*/ 2768560 w 6887449"/>
              <a:gd name="connsiteY32" fmla="*/ 2887797 h 5170869"/>
              <a:gd name="connsiteX33" fmla="*/ 2715250 w 6887449"/>
              <a:gd name="connsiteY33" fmla="*/ 3507948 h 5170869"/>
              <a:gd name="connsiteX34" fmla="*/ 2765151 w 6887449"/>
              <a:gd name="connsiteY34" fmla="*/ 3555191 h 5170869"/>
              <a:gd name="connsiteX35" fmla="*/ 3177108 w 6887449"/>
              <a:gd name="connsiteY35" fmla="*/ 3553555 h 5170869"/>
              <a:gd name="connsiteX36" fmla="*/ 3217534 w 6887449"/>
              <a:gd name="connsiteY36" fmla="*/ 3593162 h 5170869"/>
              <a:gd name="connsiteX37" fmla="*/ 3217670 w 6887449"/>
              <a:gd name="connsiteY37" fmla="*/ 4150664 h 5170869"/>
              <a:gd name="connsiteX38" fmla="*/ 3172882 w 6887449"/>
              <a:gd name="connsiteY38" fmla="*/ 4191431 h 5170869"/>
              <a:gd name="connsiteX39" fmla="*/ 2771355 w 6887449"/>
              <a:gd name="connsiteY39" fmla="*/ 4189726 h 5170869"/>
              <a:gd name="connsiteX40" fmla="*/ 2723839 w 6887449"/>
              <a:gd name="connsiteY40" fmla="*/ 4238400 h 5170869"/>
              <a:gd name="connsiteX41" fmla="*/ 2725544 w 6887449"/>
              <a:gd name="connsiteY41" fmla="*/ 5051203 h 5170869"/>
              <a:gd name="connsiteX42" fmla="*/ 2679460 w 6887449"/>
              <a:gd name="connsiteY42" fmla="*/ 5101240 h 5170869"/>
              <a:gd name="connsiteX43" fmla="*/ 431863 w 6887449"/>
              <a:gd name="connsiteY43" fmla="*/ 5118351 h 5170869"/>
              <a:gd name="connsiteX44" fmla="*/ 0 w 6887449"/>
              <a:gd name="connsiteY44" fmla="*/ 5139348 h 5170869"/>
              <a:gd name="connsiteX45" fmla="*/ 6887450 w 6887449"/>
              <a:gd name="connsiteY45" fmla="*/ 5139348 h 5170869"/>
              <a:gd name="connsiteX46" fmla="*/ 3893790 w 6887449"/>
              <a:gd name="connsiteY46" fmla="*/ 5083039 h 517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887449" h="5170869">
                <a:moveTo>
                  <a:pt x="3893790" y="5083039"/>
                </a:moveTo>
                <a:cubicBezTo>
                  <a:pt x="3816961" y="5082970"/>
                  <a:pt x="3816075" y="5082016"/>
                  <a:pt x="3816007" y="5004028"/>
                </a:cubicBezTo>
                <a:cubicBezTo>
                  <a:pt x="3815870" y="4762839"/>
                  <a:pt x="3816075" y="4521651"/>
                  <a:pt x="3815938" y="4280462"/>
                </a:cubicBezTo>
                <a:cubicBezTo>
                  <a:pt x="3815870" y="4181273"/>
                  <a:pt x="3811371" y="4176774"/>
                  <a:pt x="3714364" y="4176501"/>
                </a:cubicBezTo>
                <a:cubicBezTo>
                  <a:pt x="3625809" y="4176296"/>
                  <a:pt x="3537187" y="4177114"/>
                  <a:pt x="3448633" y="4176160"/>
                </a:cubicBezTo>
                <a:cubicBezTo>
                  <a:pt x="3394574" y="4175547"/>
                  <a:pt x="3388847" y="4169957"/>
                  <a:pt x="3388575" y="4115965"/>
                </a:cubicBezTo>
                <a:cubicBezTo>
                  <a:pt x="3387825" y="3951128"/>
                  <a:pt x="3389597" y="3786290"/>
                  <a:pt x="3387416" y="3621453"/>
                </a:cubicBezTo>
                <a:cubicBezTo>
                  <a:pt x="3386870" y="3581436"/>
                  <a:pt x="3402413" y="3570393"/>
                  <a:pt x="3439498" y="3571006"/>
                </a:cubicBezTo>
                <a:cubicBezTo>
                  <a:pt x="3529757" y="3572574"/>
                  <a:pt x="3620151" y="3571620"/>
                  <a:pt x="3710410" y="3571484"/>
                </a:cubicBezTo>
                <a:cubicBezTo>
                  <a:pt x="3811712" y="3571279"/>
                  <a:pt x="3814098" y="3568757"/>
                  <a:pt x="3816552" y="3465955"/>
                </a:cubicBezTo>
                <a:cubicBezTo>
                  <a:pt x="3822756" y="3205337"/>
                  <a:pt x="3919490" y="3079902"/>
                  <a:pt x="3986366" y="3014459"/>
                </a:cubicBezTo>
                <a:cubicBezTo>
                  <a:pt x="4098166" y="2905044"/>
                  <a:pt x="4274457" y="2797470"/>
                  <a:pt x="4410185" y="2719756"/>
                </a:cubicBezTo>
                <a:cubicBezTo>
                  <a:pt x="5145272" y="2298663"/>
                  <a:pt x="5295249" y="1944174"/>
                  <a:pt x="5295249" y="1494246"/>
                </a:cubicBezTo>
                <a:cubicBezTo>
                  <a:pt x="5295249" y="1185090"/>
                  <a:pt x="5206626" y="846621"/>
                  <a:pt x="5049288" y="667059"/>
                </a:cubicBezTo>
                <a:cubicBezTo>
                  <a:pt x="5010976" y="623361"/>
                  <a:pt x="4980367" y="572642"/>
                  <a:pt x="4939669" y="531535"/>
                </a:cubicBezTo>
                <a:cubicBezTo>
                  <a:pt x="4800123" y="390489"/>
                  <a:pt x="4641489" y="276099"/>
                  <a:pt x="4461518" y="189999"/>
                </a:cubicBezTo>
                <a:cubicBezTo>
                  <a:pt x="4034154" y="-14446"/>
                  <a:pt x="3521031" y="-38306"/>
                  <a:pt x="3059786" y="44794"/>
                </a:cubicBezTo>
                <a:cubicBezTo>
                  <a:pt x="2855409" y="81607"/>
                  <a:pt x="2655055" y="132939"/>
                  <a:pt x="2465676" y="221084"/>
                </a:cubicBezTo>
                <a:cubicBezTo>
                  <a:pt x="2330834" y="283802"/>
                  <a:pt x="2205740" y="359403"/>
                  <a:pt x="2092099" y="457502"/>
                </a:cubicBezTo>
                <a:cubicBezTo>
                  <a:pt x="1964142" y="568007"/>
                  <a:pt x="1861681" y="697463"/>
                  <a:pt x="1794874" y="849075"/>
                </a:cubicBezTo>
                <a:cubicBezTo>
                  <a:pt x="1732633" y="990394"/>
                  <a:pt x="1697116" y="1142347"/>
                  <a:pt x="1696844" y="1299890"/>
                </a:cubicBezTo>
                <a:cubicBezTo>
                  <a:pt x="1696775" y="1329681"/>
                  <a:pt x="1703524" y="1340179"/>
                  <a:pt x="1734951" y="1346656"/>
                </a:cubicBezTo>
                <a:cubicBezTo>
                  <a:pt x="1984116" y="1397920"/>
                  <a:pt x="2232668" y="1451980"/>
                  <a:pt x="2481423" y="1505426"/>
                </a:cubicBezTo>
                <a:cubicBezTo>
                  <a:pt x="2616675" y="1534535"/>
                  <a:pt x="2751721" y="1564462"/>
                  <a:pt x="2887041" y="1593094"/>
                </a:cubicBezTo>
                <a:cubicBezTo>
                  <a:pt x="2902106" y="1596298"/>
                  <a:pt x="2925217" y="1611704"/>
                  <a:pt x="2925694" y="1574619"/>
                </a:cubicBezTo>
                <a:cubicBezTo>
                  <a:pt x="2926648" y="1508084"/>
                  <a:pt x="2952144" y="1450344"/>
                  <a:pt x="2988411" y="1394239"/>
                </a:cubicBezTo>
                <a:cubicBezTo>
                  <a:pt x="3048197" y="1301731"/>
                  <a:pt x="3131093" y="1238741"/>
                  <a:pt x="3230963" y="1201520"/>
                </a:cubicBezTo>
                <a:cubicBezTo>
                  <a:pt x="3414752" y="1133008"/>
                  <a:pt x="3597996" y="1141938"/>
                  <a:pt x="3774150" y="1230288"/>
                </a:cubicBezTo>
                <a:cubicBezTo>
                  <a:pt x="3858614" y="1272690"/>
                  <a:pt x="3929307" y="1335475"/>
                  <a:pt x="3964415" y="1423961"/>
                </a:cubicBezTo>
                <a:cubicBezTo>
                  <a:pt x="4021201" y="1567052"/>
                  <a:pt x="3972732" y="1692555"/>
                  <a:pt x="3873066" y="1797675"/>
                </a:cubicBezTo>
                <a:cubicBezTo>
                  <a:pt x="3746540" y="1931085"/>
                  <a:pt x="3587975" y="2023116"/>
                  <a:pt x="3428659" y="2110375"/>
                </a:cubicBezTo>
                <a:cubicBezTo>
                  <a:pt x="3287477" y="2187749"/>
                  <a:pt x="3156043" y="2277394"/>
                  <a:pt x="3044856" y="2392398"/>
                </a:cubicBezTo>
                <a:cubicBezTo>
                  <a:pt x="2909742" y="2532081"/>
                  <a:pt x="2821188" y="2701827"/>
                  <a:pt x="2768560" y="2887797"/>
                </a:cubicBezTo>
                <a:cubicBezTo>
                  <a:pt x="2711228" y="3090401"/>
                  <a:pt x="2715659" y="3299550"/>
                  <a:pt x="2715250" y="3507948"/>
                </a:cubicBezTo>
                <a:cubicBezTo>
                  <a:pt x="2715182" y="3549260"/>
                  <a:pt x="2728270" y="3555736"/>
                  <a:pt x="2765151" y="3555191"/>
                </a:cubicBezTo>
                <a:cubicBezTo>
                  <a:pt x="2902447" y="3553077"/>
                  <a:pt x="3039812" y="3555395"/>
                  <a:pt x="3177108" y="3553555"/>
                </a:cubicBezTo>
                <a:cubicBezTo>
                  <a:pt x="3208740" y="3553146"/>
                  <a:pt x="3217806" y="3560372"/>
                  <a:pt x="3217534" y="3593162"/>
                </a:cubicBezTo>
                <a:cubicBezTo>
                  <a:pt x="3215761" y="3778996"/>
                  <a:pt x="3215488" y="3964830"/>
                  <a:pt x="3217670" y="4150664"/>
                </a:cubicBezTo>
                <a:cubicBezTo>
                  <a:pt x="3218079" y="4187954"/>
                  <a:pt x="3203899" y="4191771"/>
                  <a:pt x="3172882" y="4191431"/>
                </a:cubicBezTo>
                <a:cubicBezTo>
                  <a:pt x="3039062" y="4189999"/>
                  <a:pt x="2905106" y="4192658"/>
                  <a:pt x="2771355" y="4189726"/>
                </a:cubicBezTo>
                <a:cubicBezTo>
                  <a:pt x="2731134" y="4188840"/>
                  <a:pt x="2723567" y="4200497"/>
                  <a:pt x="2723839" y="4238400"/>
                </a:cubicBezTo>
                <a:cubicBezTo>
                  <a:pt x="2725612" y="4509312"/>
                  <a:pt x="2724180" y="4780292"/>
                  <a:pt x="2725544" y="5051203"/>
                </a:cubicBezTo>
                <a:cubicBezTo>
                  <a:pt x="2725748" y="5086720"/>
                  <a:pt x="2721862" y="5101172"/>
                  <a:pt x="2679460" y="5101240"/>
                </a:cubicBezTo>
                <a:cubicBezTo>
                  <a:pt x="1930261" y="5103422"/>
                  <a:pt x="1181062" y="5106558"/>
                  <a:pt x="431863" y="5118351"/>
                </a:cubicBezTo>
                <a:cubicBezTo>
                  <a:pt x="287750" y="5120601"/>
                  <a:pt x="143773" y="5123805"/>
                  <a:pt x="0" y="5139348"/>
                </a:cubicBezTo>
                <a:cubicBezTo>
                  <a:pt x="2295862" y="5180864"/>
                  <a:pt x="4591656" y="5181887"/>
                  <a:pt x="6887450" y="5139348"/>
                </a:cubicBezTo>
                <a:cubicBezTo>
                  <a:pt x="6714091" y="5120533"/>
                  <a:pt x="4055287" y="5083243"/>
                  <a:pt x="3893790" y="5083039"/>
                </a:cubicBezTo>
                <a:close/>
              </a:path>
            </a:pathLst>
          </a:custGeom>
          <a:solidFill>
            <a:schemeClr val="accent2"/>
          </a:solidFill>
          <a:ln w="680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17A6ABEF-56E4-41A7-8DF5-147EFFCFEC04}"/>
              </a:ext>
            </a:extLst>
          </p:cNvPr>
          <p:cNvGrpSpPr/>
          <p:nvPr/>
        </p:nvGrpSpPr>
        <p:grpSpPr>
          <a:xfrm>
            <a:off x="9005148" y="1172339"/>
            <a:ext cx="1066135" cy="1783363"/>
            <a:chOff x="5367320" y="19"/>
            <a:chExt cx="1149799" cy="1923311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4723ECA-E35F-4C9C-A07F-1F6B6377E7E3}"/>
                </a:ext>
              </a:extLst>
            </p:cNvPr>
            <p:cNvSpPr/>
            <p:nvPr/>
          </p:nvSpPr>
          <p:spPr>
            <a:xfrm>
              <a:off x="5727164" y="97781"/>
              <a:ext cx="118294" cy="128955"/>
            </a:xfrm>
            <a:custGeom>
              <a:avLst/>
              <a:gdLst>
                <a:gd name="connsiteX0" fmla="*/ 116330 w 118294"/>
                <a:gd name="connsiteY0" fmla="*/ 104414 h 128955"/>
                <a:gd name="connsiteX1" fmla="*/ 115989 w 118294"/>
                <a:gd name="connsiteY1" fmla="*/ 70805 h 128955"/>
                <a:gd name="connsiteX2" fmla="*/ 103787 w 118294"/>
                <a:gd name="connsiteY2" fmla="*/ 51036 h 128955"/>
                <a:gd name="connsiteX3" fmla="*/ 85517 w 118294"/>
                <a:gd name="connsiteY3" fmla="*/ 18655 h 128955"/>
                <a:gd name="connsiteX4" fmla="*/ 80472 w 118294"/>
                <a:gd name="connsiteY4" fmla="*/ 8156 h 128955"/>
                <a:gd name="connsiteX5" fmla="*/ 74337 w 118294"/>
                <a:gd name="connsiteY5" fmla="*/ 3248 h 128955"/>
                <a:gd name="connsiteX6" fmla="*/ 67520 w 118294"/>
                <a:gd name="connsiteY6" fmla="*/ 9656 h 128955"/>
                <a:gd name="connsiteX7" fmla="*/ 69156 w 118294"/>
                <a:gd name="connsiteY7" fmla="*/ 36379 h 128955"/>
                <a:gd name="connsiteX8" fmla="*/ 74269 w 118294"/>
                <a:gd name="connsiteY8" fmla="*/ 50081 h 128955"/>
                <a:gd name="connsiteX9" fmla="*/ 71269 w 118294"/>
                <a:gd name="connsiteY9" fmla="*/ 49740 h 128955"/>
                <a:gd name="connsiteX10" fmla="*/ 26549 w 118294"/>
                <a:gd name="connsiteY10" fmla="*/ 9315 h 128955"/>
                <a:gd name="connsiteX11" fmla="*/ 9302 w 118294"/>
                <a:gd name="connsiteY11" fmla="*/ 589 h 128955"/>
                <a:gd name="connsiteX12" fmla="*/ 2076 w 118294"/>
                <a:gd name="connsiteY12" fmla="*/ 1816 h 128955"/>
                <a:gd name="connsiteX13" fmla="*/ 985 w 118294"/>
                <a:gd name="connsiteY13" fmla="*/ 11974 h 128955"/>
                <a:gd name="connsiteX14" fmla="*/ 20823 w 118294"/>
                <a:gd name="connsiteY14" fmla="*/ 73873 h 128955"/>
                <a:gd name="connsiteX15" fmla="*/ 63498 w 118294"/>
                <a:gd name="connsiteY15" fmla="*/ 117434 h 128955"/>
                <a:gd name="connsiteX16" fmla="*/ 78632 w 118294"/>
                <a:gd name="connsiteY16" fmla="*/ 128955 h 128955"/>
                <a:gd name="connsiteX17" fmla="*/ 116330 w 118294"/>
                <a:gd name="connsiteY17" fmla="*/ 104414 h 128955"/>
                <a:gd name="connsiteX18" fmla="*/ 116330 w 118294"/>
                <a:gd name="connsiteY18" fmla="*/ 104414 h 12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8294" h="128955">
                  <a:moveTo>
                    <a:pt x="116330" y="104414"/>
                  </a:moveTo>
                  <a:cubicBezTo>
                    <a:pt x="118376" y="93847"/>
                    <a:pt x="119603" y="81440"/>
                    <a:pt x="115989" y="70805"/>
                  </a:cubicBezTo>
                  <a:cubicBezTo>
                    <a:pt x="113399" y="63238"/>
                    <a:pt x="108422" y="57171"/>
                    <a:pt x="103787" y="51036"/>
                  </a:cubicBezTo>
                  <a:cubicBezTo>
                    <a:pt x="96152" y="41015"/>
                    <a:pt x="90221" y="30244"/>
                    <a:pt x="85517" y="18655"/>
                  </a:cubicBezTo>
                  <a:cubicBezTo>
                    <a:pt x="84017" y="15041"/>
                    <a:pt x="82313" y="11565"/>
                    <a:pt x="80472" y="8156"/>
                  </a:cubicBezTo>
                  <a:cubicBezTo>
                    <a:pt x="79177" y="5702"/>
                    <a:pt x="77677" y="2771"/>
                    <a:pt x="74337" y="3248"/>
                  </a:cubicBezTo>
                  <a:cubicBezTo>
                    <a:pt x="70928" y="3793"/>
                    <a:pt x="68815" y="6384"/>
                    <a:pt x="67520" y="9656"/>
                  </a:cubicBezTo>
                  <a:cubicBezTo>
                    <a:pt x="63907" y="18859"/>
                    <a:pt x="65339" y="27653"/>
                    <a:pt x="69156" y="36379"/>
                  </a:cubicBezTo>
                  <a:cubicBezTo>
                    <a:pt x="70724" y="39924"/>
                    <a:pt x="75223" y="49127"/>
                    <a:pt x="74269" y="50081"/>
                  </a:cubicBezTo>
                  <a:cubicBezTo>
                    <a:pt x="73383" y="50968"/>
                    <a:pt x="72224" y="50218"/>
                    <a:pt x="71269" y="49740"/>
                  </a:cubicBezTo>
                  <a:cubicBezTo>
                    <a:pt x="44546" y="36243"/>
                    <a:pt x="51227" y="26085"/>
                    <a:pt x="26549" y="9315"/>
                  </a:cubicBezTo>
                  <a:cubicBezTo>
                    <a:pt x="21232" y="5702"/>
                    <a:pt x="15915" y="1816"/>
                    <a:pt x="9302" y="589"/>
                  </a:cubicBezTo>
                  <a:cubicBezTo>
                    <a:pt x="6711" y="112"/>
                    <a:pt x="3848" y="-911"/>
                    <a:pt x="2076" y="1816"/>
                  </a:cubicBezTo>
                  <a:cubicBezTo>
                    <a:pt x="99" y="4884"/>
                    <a:pt x="-856" y="8224"/>
                    <a:pt x="985" y="11974"/>
                  </a:cubicBezTo>
                  <a:cubicBezTo>
                    <a:pt x="5416" y="20836"/>
                    <a:pt x="11892" y="57239"/>
                    <a:pt x="20823" y="73873"/>
                  </a:cubicBezTo>
                  <a:cubicBezTo>
                    <a:pt x="30912" y="92756"/>
                    <a:pt x="48023" y="104209"/>
                    <a:pt x="63498" y="117434"/>
                  </a:cubicBezTo>
                  <a:cubicBezTo>
                    <a:pt x="68338" y="121525"/>
                    <a:pt x="73042" y="125887"/>
                    <a:pt x="78632" y="128955"/>
                  </a:cubicBezTo>
                  <a:cubicBezTo>
                    <a:pt x="85585" y="123638"/>
                    <a:pt x="108082" y="110822"/>
                    <a:pt x="116330" y="104414"/>
                  </a:cubicBezTo>
                  <a:lnTo>
                    <a:pt x="116330" y="104414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2F45B2C-94AD-499C-8877-CFC4AF6E9ECA}"/>
                </a:ext>
              </a:extLst>
            </p:cNvPr>
            <p:cNvSpPr/>
            <p:nvPr/>
          </p:nvSpPr>
          <p:spPr>
            <a:xfrm>
              <a:off x="5788106" y="194969"/>
              <a:ext cx="73385" cy="66125"/>
            </a:xfrm>
            <a:custGeom>
              <a:avLst/>
              <a:gdLst>
                <a:gd name="connsiteX0" fmla="*/ 10463 w 73385"/>
                <a:gd name="connsiteY0" fmla="*/ 14724 h 66125"/>
                <a:gd name="connsiteX1" fmla="*/ 1192 w 73385"/>
                <a:gd name="connsiteY1" fmla="*/ 42538 h 66125"/>
                <a:gd name="connsiteX2" fmla="*/ 10054 w 73385"/>
                <a:gd name="connsiteY2" fmla="*/ 66125 h 66125"/>
                <a:gd name="connsiteX3" fmla="*/ 73385 w 73385"/>
                <a:gd name="connsiteY3" fmla="*/ 37357 h 66125"/>
                <a:gd name="connsiteX4" fmla="*/ 63091 w 73385"/>
                <a:gd name="connsiteY4" fmla="*/ 4362 h 66125"/>
                <a:gd name="connsiteX5" fmla="*/ 56547 w 73385"/>
                <a:gd name="connsiteY5" fmla="*/ 545 h 66125"/>
                <a:gd name="connsiteX6" fmla="*/ 10463 w 73385"/>
                <a:gd name="connsiteY6" fmla="*/ 14724 h 66125"/>
                <a:gd name="connsiteX7" fmla="*/ 10463 w 73385"/>
                <a:gd name="connsiteY7" fmla="*/ 14724 h 6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385" h="66125">
                  <a:moveTo>
                    <a:pt x="10463" y="14724"/>
                  </a:moveTo>
                  <a:cubicBezTo>
                    <a:pt x="510" y="21746"/>
                    <a:pt x="-1739" y="31358"/>
                    <a:pt x="1192" y="42538"/>
                  </a:cubicBezTo>
                  <a:cubicBezTo>
                    <a:pt x="3305" y="50718"/>
                    <a:pt x="5555" y="58899"/>
                    <a:pt x="10054" y="66125"/>
                  </a:cubicBezTo>
                  <a:cubicBezTo>
                    <a:pt x="24302" y="59717"/>
                    <a:pt x="66500" y="40561"/>
                    <a:pt x="73385" y="37357"/>
                  </a:cubicBezTo>
                  <a:cubicBezTo>
                    <a:pt x="71817" y="33471"/>
                    <a:pt x="65068" y="11247"/>
                    <a:pt x="63091" y="4362"/>
                  </a:cubicBezTo>
                  <a:cubicBezTo>
                    <a:pt x="62000" y="545"/>
                    <a:pt x="60433" y="-887"/>
                    <a:pt x="56547" y="545"/>
                  </a:cubicBezTo>
                  <a:cubicBezTo>
                    <a:pt x="55115" y="1158"/>
                    <a:pt x="19462" y="10702"/>
                    <a:pt x="10463" y="14724"/>
                  </a:cubicBezTo>
                  <a:lnTo>
                    <a:pt x="10463" y="14724"/>
                  </a:lnTo>
                  <a:close/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7A4F5D62-6491-4876-9104-BD11E869C411}"/>
                </a:ext>
              </a:extLst>
            </p:cNvPr>
            <p:cNvSpPr/>
            <p:nvPr/>
          </p:nvSpPr>
          <p:spPr>
            <a:xfrm>
              <a:off x="5784231" y="212168"/>
              <a:ext cx="732888" cy="738748"/>
            </a:xfrm>
            <a:custGeom>
              <a:avLst/>
              <a:gdLst>
                <a:gd name="connsiteX0" fmla="*/ 977 w 732888"/>
                <a:gd name="connsiteY0" fmla="*/ 43882 h 738748"/>
                <a:gd name="connsiteX1" fmla="*/ 82033 w 732888"/>
                <a:gd name="connsiteY1" fmla="*/ 236056 h 738748"/>
                <a:gd name="connsiteX2" fmla="*/ 127162 w 732888"/>
                <a:gd name="connsiteY2" fmla="*/ 260052 h 738748"/>
                <a:gd name="connsiteX3" fmla="*/ 201059 w 732888"/>
                <a:gd name="connsiteY3" fmla="*/ 253099 h 738748"/>
                <a:gd name="connsiteX4" fmla="*/ 180608 w 732888"/>
                <a:gd name="connsiteY4" fmla="*/ 382623 h 738748"/>
                <a:gd name="connsiteX5" fmla="*/ 160157 w 732888"/>
                <a:gd name="connsiteY5" fmla="*/ 553051 h 738748"/>
                <a:gd name="connsiteX6" fmla="*/ 124776 w 732888"/>
                <a:gd name="connsiteY6" fmla="*/ 699482 h 738748"/>
                <a:gd name="connsiteX7" fmla="*/ 125798 w 732888"/>
                <a:gd name="connsiteY7" fmla="*/ 703232 h 738748"/>
                <a:gd name="connsiteX8" fmla="*/ 138478 w 732888"/>
                <a:gd name="connsiteY8" fmla="*/ 729614 h 738748"/>
                <a:gd name="connsiteX9" fmla="*/ 144000 w 732888"/>
                <a:gd name="connsiteY9" fmla="*/ 731386 h 738748"/>
                <a:gd name="connsiteX10" fmla="*/ 185448 w 732888"/>
                <a:gd name="connsiteY10" fmla="*/ 710321 h 738748"/>
                <a:gd name="connsiteX11" fmla="*/ 618606 w 732888"/>
                <a:gd name="connsiteY11" fmla="*/ 738749 h 738748"/>
                <a:gd name="connsiteX12" fmla="*/ 625083 w 732888"/>
                <a:gd name="connsiteY12" fmla="*/ 727569 h 738748"/>
                <a:gd name="connsiteX13" fmla="*/ 619697 w 732888"/>
                <a:gd name="connsiteY13" fmla="*/ 660079 h 738748"/>
                <a:gd name="connsiteX14" fmla="*/ 625833 w 732888"/>
                <a:gd name="connsiteY14" fmla="*/ 655103 h 738748"/>
                <a:gd name="connsiteX15" fmla="*/ 634967 w 732888"/>
                <a:gd name="connsiteY15" fmla="*/ 650944 h 738748"/>
                <a:gd name="connsiteX16" fmla="*/ 727339 w 732888"/>
                <a:gd name="connsiteY16" fmla="*/ 481471 h 738748"/>
                <a:gd name="connsiteX17" fmla="*/ 732111 w 732888"/>
                <a:gd name="connsiteY17" fmla="*/ 439614 h 738748"/>
                <a:gd name="connsiteX18" fmla="*/ 656578 w 732888"/>
                <a:gd name="connsiteY18" fmla="*/ 171089 h 738748"/>
                <a:gd name="connsiteX19" fmla="*/ 644852 w 732888"/>
                <a:gd name="connsiteY19" fmla="*/ 128687 h 738748"/>
                <a:gd name="connsiteX20" fmla="*/ 641171 w 732888"/>
                <a:gd name="connsiteY20" fmla="*/ 125005 h 738748"/>
                <a:gd name="connsiteX21" fmla="*/ 545663 w 732888"/>
                <a:gd name="connsiteY21" fmla="*/ 83421 h 738748"/>
                <a:gd name="connsiteX22" fmla="*/ 482946 w 732888"/>
                <a:gd name="connsiteY22" fmla="*/ 49949 h 738748"/>
                <a:gd name="connsiteX23" fmla="*/ 476743 w 732888"/>
                <a:gd name="connsiteY23" fmla="*/ 47086 h 738748"/>
                <a:gd name="connsiteX24" fmla="*/ 476743 w 732888"/>
                <a:gd name="connsiteY24" fmla="*/ 47086 h 738748"/>
                <a:gd name="connsiteX25" fmla="*/ 461881 w 732888"/>
                <a:gd name="connsiteY25" fmla="*/ 29975 h 738748"/>
                <a:gd name="connsiteX26" fmla="*/ 458745 w 732888"/>
                <a:gd name="connsiteY26" fmla="*/ 27862 h 738748"/>
                <a:gd name="connsiteX27" fmla="*/ 454178 w 732888"/>
                <a:gd name="connsiteY27" fmla="*/ 41905 h 738748"/>
                <a:gd name="connsiteX28" fmla="*/ 441771 w 732888"/>
                <a:gd name="connsiteY28" fmla="*/ 72309 h 738748"/>
                <a:gd name="connsiteX29" fmla="*/ 429773 w 732888"/>
                <a:gd name="connsiteY29" fmla="*/ 102918 h 738748"/>
                <a:gd name="connsiteX30" fmla="*/ 417502 w 732888"/>
                <a:gd name="connsiteY30" fmla="*/ 116961 h 738748"/>
                <a:gd name="connsiteX31" fmla="*/ 384916 w 732888"/>
                <a:gd name="connsiteY31" fmla="*/ 130732 h 738748"/>
                <a:gd name="connsiteX32" fmla="*/ 375850 w 732888"/>
                <a:gd name="connsiteY32" fmla="*/ 127528 h 738748"/>
                <a:gd name="connsiteX33" fmla="*/ 362011 w 732888"/>
                <a:gd name="connsiteY33" fmla="*/ 108031 h 738748"/>
                <a:gd name="connsiteX34" fmla="*/ 348513 w 732888"/>
                <a:gd name="connsiteY34" fmla="*/ 81989 h 738748"/>
                <a:gd name="connsiteX35" fmla="*/ 338696 w 732888"/>
                <a:gd name="connsiteY35" fmla="*/ 61265 h 738748"/>
                <a:gd name="connsiteX36" fmla="*/ 336924 w 732888"/>
                <a:gd name="connsiteY36" fmla="*/ 44427 h 738748"/>
                <a:gd name="connsiteX37" fmla="*/ 336378 w 732888"/>
                <a:gd name="connsiteY37" fmla="*/ 40337 h 738748"/>
                <a:gd name="connsiteX38" fmla="*/ 328334 w 732888"/>
                <a:gd name="connsiteY38" fmla="*/ 47086 h 738748"/>
                <a:gd name="connsiteX39" fmla="*/ 328334 w 732888"/>
                <a:gd name="connsiteY39" fmla="*/ 47086 h 738748"/>
                <a:gd name="connsiteX40" fmla="*/ 325744 w 732888"/>
                <a:gd name="connsiteY40" fmla="*/ 47563 h 738748"/>
                <a:gd name="connsiteX41" fmla="*/ 320904 w 732888"/>
                <a:gd name="connsiteY41" fmla="*/ 52608 h 738748"/>
                <a:gd name="connsiteX42" fmla="*/ 288182 w 732888"/>
                <a:gd name="connsiteY42" fmla="*/ 69991 h 738748"/>
                <a:gd name="connsiteX43" fmla="*/ 220147 w 732888"/>
                <a:gd name="connsiteY43" fmla="*/ 71764 h 738748"/>
                <a:gd name="connsiteX44" fmla="*/ 142568 w 732888"/>
                <a:gd name="connsiteY44" fmla="*/ 132504 h 738748"/>
                <a:gd name="connsiteX45" fmla="*/ 75352 w 732888"/>
                <a:gd name="connsiteY45" fmla="*/ 2366 h 738748"/>
                <a:gd name="connsiteX46" fmla="*/ 68330 w 732888"/>
                <a:gd name="connsiteY46" fmla="*/ 3456 h 738748"/>
                <a:gd name="connsiteX47" fmla="*/ 91 w 732888"/>
                <a:gd name="connsiteY47" fmla="*/ 38905 h 738748"/>
                <a:gd name="connsiteX48" fmla="*/ 977 w 732888"/>
                <a:gd name="connsiteY48" fmla="*/ 43882 h 738748"/>
                <a:gd name="connsiteX49" fmla="*/ 619152 w 732888"/>
                <a:gd name="connsiteY49" fmla="*/ 453589 h 738748"/>
                <a:gd name="connsiteX50" fmla="*/ 607358 w 732888"/>
                <a:gd name="connsiteY50" fmla="*/ 474109 h 738748"/>
                <a:gd name="connsiteX51" fmla="*/ 605859 w 732888"/>
                <a:gd name="connsiteY51" fmla="*/ 473564 h 738748"/>
                <a:gd name="connsiteX52" fmla="*/ 598768 w 732888"/>
                <a:gd name="connsiteY52" fmla="*/ 379079 h 738748"/>
                <a:gd name="connsiteX53" fmla="*/ 605177 w 732888"/>
                <a:gd name="connsiteY53" fmla="*/ 399325 h 738748"/>
                <a:gd name="connsiteX54" fmla="*/ 619220 w 732888"/>
                <a:gd name="connsiteY54" fmla="*/ 448749 h 738748"/>
                <a:gd name="connsiteX55" fmla="*/ 619152 w 732888"/>
                <a:gd name="connsiteY55" fmla="*/ 453589 h 738748"/>
                <a:gd name="connsiteX56" fmla="*/ 619152 w 732888"/>
                <a:gd name="connsiteY56" fmla="*/ 453589 h 73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32888" h="738748">
                  <a:moveTo>
                    <a:pt x="977" y="43882"/>
                  </a:moveTo>
                  <a:cubicBezTo>
                    <a:pt x="16998" y="75854"/>
                    <a:pt x="58650" y="212264"/>
                    <a:pt x="82033" y="236056"/>
                  </a:cubicBezTo>
                  <a:cubicBezTo>
                    <a:pt x="98803" y="253099"/>
                    <a:pt x="111005" y="254462"/>
                    <a:pt x="127162" y="260052"/>
                  </a:cubicBezTo>
                  <a:cubicBezTo>
                    <a:pt x="139364" y="264279"/>
                    <a:pt x="201059" y="238510"/>
                    <a:pt x="201059" y="253099"/>
                  </a:cubicBezTo>
                  <a:cubicBezTo>
                    <a:pt x="201059" y="294001"/>
                    <a:pt x="181494" y="361831"/>
                    <a:pt x="180608" y="382623"/>
                  </a:cubicBezTo>
                  <a:cubicBezTo>
                    <a:pt x="179653" y="404984"/>
                    <a:pt x="161929" y="530214"/>
                    <a:pt x="160157" y="553051"/>
                  </a:cubicBezTo>
                  <a:cubicBezTo>
                    <a:pt x="158248" y="577252"/>
                    <a:pt x="127298" y="682712"/>
                    <a:pt x="124776" y="699482"/>
                  </a:cubicBezTo>
                  <a:cubicBezTo>
                    <a:pt x="124571" y="700914"/>
                    <a:pt x="125185" y="702005"/>
                    <a:pt x="125798" y="703232"/>
                  </a:cubicBezTo>
                  <a:cubicBezTo>
                    <a:pt x="130093" y="712026"/>
                    <a:pt x="134388" y="720752"/>
                    <a:pt x="138478" y="729614"/>
                  </a:cubicBezTo>
                  <a:cubicBezTo>
                    <a:pt x="139842" y="732477"/>
                    <a:pt x="140796" y="733227"/>
                    <a:pt x="144000" y="731386"/>
                  </a:cubicBezTo>
                  <a:cubicBezTo>
                    <a:pt x="157157" y="723683"/>
                    <a:pt x="170587" y="716389"/>
                    <a:pt x="185448" y="710321"/>
                  </a:cubicBezTo>
                  <a:cubicBezTo>
                    <a:pt x="185380" y="720206"/>
                    <a:pt x="594269" y="738749"/>
                    <a:pt x="618606" y="738749"/>
                  </a:cubicBezTo>
                  <a:cubicBezTo>
                    <a:pt x="624265" y="737044"/>
                    <a:pt x="625696" y="733636"/>
                    <a:pt x="625083" y="727569"/>
                  </a:cubicBezTo>
                  <a:cubicBezTo>
                    <a:pt x="622901" y="705754"/>
                    <a:pt x="619765" y="660693"/>
                    <a:pt x="619697" y="660079"/>
                  </a:cubicBezTo>
                  <a:cubicBezTo>
                    <a:pt x="619424" y="653399"/>
                    <a:pt x="619561" y="652990"/>
                    <a:pt x="625833" y="655103"/>
                  </a:cubicBezTo>
                  <a:cubicBezTo>
                    <a:pt x="630741" y="656807"/>
                    <a:pt x="632718" y="655171"/>
                    <a:pt x="634967" y="650944"/>
                  </a:cubicBezTo>
                  <a:cubicBezTo>
                    <a:pt x="657328" y="608542"/>
                    <a:pt x="720249" y="496333"/>
                    <a:pt x="727339" y="481471"/>
                  </a:cubicBezTo>
                  <a:cubicBezTo>
                    <a:pt x="733815" y="467905"/>
                    <a:pt x="733406" y="453794"/>
                    <a:pt x="732111" y="439614"/>
                  </a:cubicBezTo>
                  <a:cubicBezTo>
                    <a:pt x="730543" y="422708"/>
                    <a:pt x="661759" y="189836"/>
                    <a:pt x="656578" y="171089"/>
                  </a:cubicBezTo>
                  <a:cubicBezTo>
                    <a:pt x="652624" y="156978"/>
                    <a:pt x="648738" y="142798"/>
                    <a:pt x="644852" y="128687"/>
                  </a:cubicBezTo>
                  <a:cubicBezTo>
                    <a:pt x="644307" y="126710"/>
                    <a:pt x="643012" y="125755"/>
                    <a:pt x="641171" y="125005"/>
                  </a:cubicBezTo>
                  <a:cubicBezTo>
                    <a:pt x="608790" y="112326"/>
                    <a:pt x="576954" y="98555"/>
                    <a:pt x="545663" y="83421"/>
                  </a:cubicBezTo>
                  <a:cubicBezTo>
                    <a:pt x="524326" y="73127"/>
                    <a:pt x="503329" y="62084"/>
                    <a:pt x="482946" y="49949"/>
                  </a:cubicBezTo>
                  <a:cubicBezTo>
                    <a:pt x="481037" y="48790"/>
                    <a:pt x="479333" y="46881"/>
                    <a:pt x="476743" y="47086"/>
                  </a:cubicBezTo>
                  <a:lnTo>
                    <a:pt x="476743" y="47086"/>
                  </a:lnTo>
                  <a:cubicBezTo>
                    <a:pt x="471766" y="41360"/>
                    <a:pt x="466858" y="35633"/>
                    <a:pt x="461881" y="29975"/>
                  </a:cubicBezTo>
                  <a:cubicBezTo>
                    <a:pt x="461063" y="29021"/>
                    <a:pt x="460313" y="27794"/>
                    <a:pt x="458745" y="27862"/>
                  </a:cubicBezTo>
                  <a:cubicBezTo>
                    <a:pt x="456360" y="32225"/>
                    <a:pt x="455882" y="37269"/>
                    <a:pt x="454178" y="41905"/>
                  </a:cubicBezTo>
                  <a:cubicBezTo>
                    <a:pt x="450361" y="52199"/>
                    <a:pt x="445588" y="62084"/>
                    <a:pt x="441771" y="72309"/>
                  </a:cubicBezTo>
                  <a:cubicBezTo>
                    <a:pt x="437953" y="82603"/>
                    <a:pt x="433386" y="92556"/>
                    <a:pt x="429773" y="102918"/>
                  </a:cubicBezTo>
                  <a:cubicBezTo>
                    <a:pt x="427591" y="109326"/>
                    <a:pt x="424183" y="114575"/>
                    <a:pt x="417502" y="116961"/>
                  </a:cubicBezTo>
                  <a:cubicBezTo>
                    <a:pt x="406390" y="120983"/>
                    <a:pt x="395687" y="125960"/>
                    <a:pt x="384916" y="130732"/>
                  </a:cubicBezTo>
                  <a:cubicBezTo>
                    <a:pt x="380758" y="132572"/>
                    <a:pt x="378236" y="131277"/>
                    <a:pt x="375850" y="127528"/>
                  </a:cubicBezTo>
                  <a:cubicBezTo>
                    <a:pt x="371555" y="120847"/>
                    <a:pt x="366987" y="114371"/>
                    <a:pt x="362011" y="108031"/>
                  </a:cubicBezTo>
                  <a:cubicBezTo>
                    <a:pt x="355944" y="100327"/>
                    <a:pt x="352194" y="91056"/>
                    <a:pt x="348513" y="81989"/>
                  </a:cubicBezTo>
                  <a:cubicBezTo>
                    <a:pt x="345650" y="74900"/>
                    <a:pt x="342173" y="68083"/>
                    <a:pt x="338696" y="61265"/>
                  </a:cubicBezTo>
                  <a:cubicBezTo>
                    <a:pt x="335901" y="55744"/>
                    <a:pt x="335015" y="50290"/>
                    <a:pt x="336924" y="44427"/>
                  </a:cubicBezTo>
                  <a:cubicBezTo>
                    <a:pt x="337401" y="42996"/>
                    <a:pt x="337878" y="41496"/>
                    <a:pt x="336378" y="40337"/>
                  </a:cubicBezTo>
                  <a:cubicBezTo>
                    <a:pt x="329425" y="39996"/>
                    <a:pt x="328607" y="40610"/>
                    <a:pt x="328334" y="47086"/>
                  </a:cubicBezTo>
                  <a:lnTo>
                    <a:pt x="328334" y="47086"/>
                  </a:lnTo>
                  <a:cubicBezTo>
                    <a:pt x="327312" y="46404"/>
                    <a:pt x="326562" y="46745"/>
                    <a:pt x="325744" y="47563"/>
                  </a:cubicBezTo>
                  <a:cubicBezTo>
                    <a:pt x="324176" y="49267"/>
                    <a:pt x="322199" y="50699"/>
                    <a:pt x="320904" y="52608"/>
                  </a:cubicBezTo>
                  <a:cubicBezTo>
                    <a:pt x="312860" y="63856"/>
                    <a:pt x="300793" y="67265"/>
                    <a:pt x="288182" y="69991"/>
                  </a:cubicBezTo>
                  <a:cubicBezTo>
                    <a:pt x="273048" y="73264"/>
                    <a:pt x="236917" y="68151"/>
                    <a:pt x="220147" y="71764"/>
                  </a:cubicBezTo>
                  <a:cubicBezTo>
                    <a:pt x="212989" y="73332"/>
                    <a:pt x="167246" y="115598"/>
                    <a:pt x="142568" y="132504"/>
                  </a:cubicBezTo>
                  <a:cubicBezTo>
                    <a:pt x="140046" y="134277"/>
                    <a:pt x="98871" y="62288"/>
                    <a:pt x="75352" y="2366"/>
                  </a:cubicBezTo>
                  <a:cubicBezTo>
                    <a:pt x="73784" y="-1724"/>
                    <a:pt x="70239" y="48"/>
                    <a:pt x="68330" y="3456"/>
                  </a:cubicBezTo>
                  <a:cubicBezTo>
                    <a:pt x="63899" y="9728"/>
                    <a:pt x="3363" y="34611"/>
                    <a:pt x="91" y="38905"/>
                  </a:cubicBezTo>
                  <a:cubicBezTo>
                    <a:pt x="23" y="38905"/>
                    <a:pt x="-318" y="41291"/>
                    <a:pt x="977" y="43882"/>
                  </a:cubicBezTo>
                  <a:close/>
                  <a:moveTo>
                    <a:pt x="619152" y="453589"/>
                  </a:moveTo>
                  <a:cubicBezTo>
                    <a:pt x="615402" y="460543"/>
                    <a:pt x="611312" y="467292"/>
                    <a:pt x="607358" y="474109"/>
                  </a:cubicBezTo>
                  <a:cubicBezTo>
                    <a:pt x="606881" y="473904"/>
                    <a:pt x="606336" y="473768"/>
                    <a:pt x="605859" y="473564"/>
                  </a:cubicBezTo>
                  <a:cubicBezTo>
                    <a:pt x="603472" y="442069"/>
                    <a:pt x="601155" y="410574"/>
                    <a:pt x="598768" y="379079"/>
                  </a:cubicBezTo>
                  <a:cubicBezTo>
                    <a:pt x="601155" y="385759"/>
                    <a:pt x="603200" y="392508"/>
                    <a:pt x="605177" y="399325"/>
                  </a:cubicBezTo>
                  <a:cubicBezTo>
                    <a:pt x="609880" y="415755"/>
                    <a:pt x="614584" y="432252"/>
                    <a:pt x="619220" y="448749"/>
                  </a:cubicBezTo>
                  <a:cubicBezTo>
                    <a:pt x="619629" y="450249"/>
                    <a:pt x="619833" y="452294"/>
                    <a:pt x="619152" y="453589"/>
                  </a:cubicBezTo>
                  <a:lnTo>
                    <a:pt x="619152" y="453589"/>
                  </a:lnTo>
                  <a:close/>
                </a:path>
              </a:pathLst>
            </a:custGeom>
            <a:solidFill>
              <a:srgbClr val="00000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3499C15-06EC-4776-B967-94B6A76826A2}"/>
                </a:ext>
              </a:extLst>
            </p:cNvPr>
            <p:cNvSpPr/>
            <p:nvPr/>
          </p:nvSpPr>
          <p:spPr>
            <a:xfrm>
              <a:off x="6004145" y="239890"/>
              <a:ext cx="261973" cy="563787"/>
            </a:xfrm>
            <a:custGeom>
              <a:avLst/>
              <a:gdLst>
                <a:gd name="connsiteX0" fmla="*/ 73107 w 261973"/>
                <a:gd name="connsiteY0" fmla="*/ 188768 h 563787"/>
                <a:gd name="connsiteX1" fmla="*/ 36431 w 261973"/>
                <a:gd name="connsiteY1" fmla="*/ 364308 h 563787"/>
                <a:gd name="connsiteX2" fmla="*/ 437 w 261973"/>
                <a:gd name="connsiteY2" fmla="*/ 534463 h 563787"/>
                <a:gd name="connsiteX3" fmla="*/ 2959 w 261973"/>
                <a:gd name="connsiteY3" fmla="*/ 539167 h 563787"/>
                <a:gd name="connsiteX4" fmla="*/ 67858 w 261973"/>
                <a:gd name="connsiteY4" fmla="*/ 554778 h 563787"/>
                <a:gd name="connsiteX5" fmla="*/ 208426 w 261973"/>
                <a:gd name="connsiteY5" fmla="*/ 563368 h 563787"/>
                <a:gd name="connsiteX6" fmla="*/ 258396 w 261973"/>
                <a:gd name="connsiteY6" fmla="*/ 561663 h 563787"/>
                <a:gd name="connsiteX7" fmla="*/ 261600 w 261973"/>
                <a:gd name="connsiteY7" fmla="*/ 557641 h 563787"/>
                <a:gd name="connsiteX8" fmla="*/ 242648 w 261973"/>
                <a:gd name="connsiteY8" fmla="*/ 451499 h 563787"/>
                <a:gd name="connsiteX9" fmla="*/ 238285 w 261973"/>
                <a:gd name="connsiteY9" fmla="*/ 300569 h 563787"/>
                <a:gd name="connsiteX10" fmla="*/ 248716 w 261973"/>
                <a:gd name="connsiteY10" fmla="*/ 115893 h 563787"/>
                <a:gd name="connsiteX11" fmla="*/ 256964 w 261973"/>
                <a:gd name="connsiteY11" fmla="*/ 19227 h 563787"/>
                <a:gd name="connsiteX12" fmla="*/ 242103 w 261973"/>
                <a:gd name="connsiteY12" fmla="*/ 2116 h 563787"/>
                <a:gd name="connsiteX13" fmla="*/ 238967 w 261973"/>
                <a:gd name="connsiteY13" fmla="*/ 3 h 563787"/>
                <a:gd name="connsiteX14" fmla="*/ 234399 w 261973"/>
                <a:gd name="connsiteY14" fmla="*/ 14046 h 563787"/>
                <a:gd name="connsiteX15" fmla="*/ 209995 w 261973"/>
                <a:gd name="connsiteY15" fmla="*/ 75059 h 563787"/>
                <a:gd name="connsiteX16" fmla="*/ 197724 w 261973"/>
                <a:gd name="connsiteY16" fmla="*/ 89102 h 563787"/>
                <a:gd name="connsiteX17" fmla="*/ 165138 w 261973"/>
                <a:gd name="connsiteY17" fmla="*/ 102873 h 563787"/>
                <a:gd name="connsiteX18" fmla="*/ 156071 w 261973"/>
                <a:gd name="connsiteY18" fmla="*/ 99669 h 563787"/>
                <a:gd name="connsiteX19" fmla="*/ 142233 w 261973"/>
                <a:gd name="connsiteY19" fmla="*/ 80240 h 563787"/>
                <a:gd name="connsiteX20" fmla="*/ 118918 w 261973"/>
                <a:gd name="connsiteY20" fmla="*/ 33475 h 563787"/>
                <a:gd name="connsiteX21" fmla="*/ 116191 w 261973"/>
                <a:gd name="connsiteY21" fmla="*/ 17318 h 563787"/>
                <a:gd name="connsiteX22" fmla="*/ 116600 w 261973"/>
                <a:gd name="connsiteY22" fmla="*/ 12614 h 563787"/>
                <a:gd name="connsiteX23" fmla="*/ 108556 w 261973"/>
                <a:gd name="connsiteY23" fmla="*/ 19363 h 563787"/>
                <a:gd name="connsiteX24" fmla="*/ 103716 w 261973"/>
                <a:gd name="connsiteY24" fmla="*/ 43769 h 563787"/>
                <a:gd name="connsiteX25" fmla="*/ 73107 w 261973"/>
                <a:gd name="connsiteY25" fmla="*/ 188768 h 563787"/>
                <a:gd name="connsiteX26" fmla="*/ 73107 w 261973"/>
                <a:gd name="connsiteY26" fmla="*/ 188768 h 56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973" h="563787">
                  <a:moveTo>
                    <a:pt x="73107" y="188768"/>
                  </a:moveTo>
                  <a:cubicBezTo>
                    <a:pt x="70039" y="203425"/>
                    <a:pt x="40181" y="346925"/>
                    <a:pt x="36431" y="364308"/>
                  </a:cubicBezTo>
                  <a:cubicBezTo>
                    <a:pt x="33364" y="378624"/>
                    <a:pt x="1323" y="531327"/>
                    <a:pt x="437" y="534463"/>
                  </a:cubicBezTo>
                  <a:cubicBezTo>
                    <a:pt x="-313" y="537122"/>
                    <a:pt x="-449" y="538144"/>
                    <a:pt x="2959" y="539167"/>
                  </a:cubicBezTo>
                  <a:cubicBezTo>
                    <a:pt x="24297" y="545575"/>
                    <a:pt x="45975" y="550483"/>
                    <a:pt x="67858" y="554778"/>
                  </a:cubicBezTo>
                  <a:cubicBezTo>
                    <a:pt x="114351" y="563777"/>
                    <a:pt x="161320" y="564527"/>
                    <a:pt x="208426" y="563368"/>
                  </a:cubicBezTo>
                  <a:cubicBezTo>
                    <a:pt x="225060" y="562959"/>
                    <a:pt x="241694" y="561732"/>
                    <a:pt x="258396" y="561663"/>
                  </a:cubicBezTo>
                  <a:cubicBezTo>
                    <a:pt x="261327" y="561663"/>
                    <a:pt x="262691" y="561868"/>
                    <a:pt x="261600" y="557641"/>
                  </a:cubicBezTo>
                  <a:cubicBezTo>
                    <a:pt x="257032" y="539576"/>
                    <a:pt x="244557" y="468746"/>
                    <a:pt x="242648" y="451499"/>
                  </a:cubicBezTo>
                  <a:cubicBezTo>
                    <a:pt x="237058" y="401325"/>
                    <a:pt x="236786" y="351015"/>
                    <a:pt x="238285" y="300569"/>
                  </a:cubicBezTo>
                  <a:cubicBezTo>
                    <a:pt x="239103" y="272959"/>
                    <a:pt x="247284" y="131982"/>
                    <a:pt x="248716" y="115893"/>
                  </a:cubicBezTo>
                  <a:cubicBezTo>
                    <a:pt x="250011" y="102191"/>
                    <a:pt x="256896" y="32657"/>
                    <a:pt x="256964" y="19227"/>
                  </a:cubicBezTo>
                  <a:cubicBezTo>
                    <a:pt x="251988" y="13501"/>
                    <a:pt x="247080" y="7842"/>
                    <a:pt x="242103" y="2116"/>
                  </a:cubicBezTo>
                  <a:cubicBezTo>
                    <a:pt x="241285" y="1162"/>
                    <a:pt x="240535" y="-65"/>
                    <a:pt x="238967" y="3"/>
                  </a:cubicBezTo>
                  <a:cubicBezTo>
                    <a:pt x="236581" y="4366"/>
                    <a:pt x="236104" y="9410"/>
                    <a:pt x="234399" y="14046"/>
                  </a:cubicBezTo>
                  <a:cubicBezTo>
                    <a:pt x="230582" y="24340"/>
                    <a:pt x="213539" y="64697"/>
                    <a:pt x="209995" y="75059"/>
                  </a:cubicBezTo>
                  <a:cubicBezTo>
                    <a:pt x="207813" y="81467"/>
                    <a:pt x="204405" y="86716"/>
                    <a:pt x="197724" y="89102"/>
                  </a:cubicBezTo>
                  <a:cubicBezTo>
                    <a:pt x="186612" y="93056"/>
                    <a:pt x="175909" y="98101"/>
                    <a:pt x="165138" y="102873"/>
                  </a:cubicBezTo>
                  <a:cubicBezTo>
                    <a:pt x="160980" y="104713"/>
                    <a:pt x="158457" y="103418"/>
                    <a:pt x="156071" y="99669"/>
                  </a:cubicBezTo>
                  <a:cubicBezTo>
                    <a:pt x="151776" y="92988"/>
                    <a:pt x="147209" y="86512"/>
                    <a:pt x="142233" y="80240"/>
                  </a:cubicBezTo>
                  <a:cubicBezTo>
                    <a:pt x="136165" y="72537"/>
                    <a:pt x="122395" y="40292"/>
                    <a:pt x="118918" y="33475"/>
                  </a:cubicBezTo>
                  <a:cubicBezTo>
                    <a:pt x="116123" y="27953"/>
                    <a:pt x="114282" y="23181"/>
                    <a:pt x="116191" y="17318"/>
                  </a:cubicBezTo>
                  <a:cubicBezTo>
                    <a:pt x="116669" y="15887"/>
                    <a:pt x="118100" y="13773"/>
                    <a:pt x="116600" y="12614"/>
                  </a:cubicBezTo>
                  <a:cubicBezTo>
                    <a:pt x="109647" y="12274"/>
                    <a:pt x="108829" y="12887"/>
                    <a:pt x="108556" y="19363"/>
                  </a:cubicBezTo>
                  <a:cubicBezTo>
                    <a:pt x="106920" y="27476"/>
                    <a:pt x="105352" y="35588"/>
                    <a:pt x="103716" y="43769"/>
                  </a:cubicBezTo>
                  <a:cubicBezTo>
                    <a:pt x="102080" y="51881"/>
                    <a:pt x="75152" y="178747"/>
                    <a:pt x="73107" y="188768"/>
                  </a:cubicBezTo>
                  <a:lnTo>
                    <a:pt x="73107" y="18876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43975E1-7C00-4ECA-85F3-F66B195FB8A9}"/>
                </a:ext>
              </a:extLst>
            </p:cNvPr>
            <p:cNvSpPr/>
            <p:nvPr/>
          </p:nvSpPr>
          <p:spPr>
            <a:xfrm>
              <a:off x="6244723" y="841271"/>
              <a:ext cx="123619" cy="109645"/>
            </a:xfrm>
            <a:custGeom>
              <a:avLst/>
              <a:gdLst>
                <a:gd name="connsiteX0" fmla="*/ 77808 w 123619"/>
                <a:gd name="connsiteY0" fmla="*/ 27 h 109645"/>
                <a:gd name="connsiteX1" fmla="*/ 39769 w 123619"/>
                <a:gd name="connsiteY1" fmla="*/ 231 h 109645"/>
                <a:gd name="connsiteX2" fmla="*/ 7320 w 123619"/>
                <a:gd name="connsiteY2" fmla="*/ 4390 h 109645"/>
                <a:gd name="connsiteX3" fmla="*/ 162 w 123619"/>
                <a:gd name="connsiteY3" fmla="*/ 9775 h 109645"/>
                <a:gd name="connsiteX4" fmla="*/ 4729 w 123619"/>
                <a:gd name="connsiteY4" fmla="*/ 18024 h 109645"/>
                <a:gd name="connsiteX5" fmla="*/ 23271 w 123619"/>
                <a:gd name="connsiteY5" fmla="*/ 23887 h 109645"/>
                <a:gd name="connsiteX6" fmla="*/ 47949 w 123619"/>
                <a:gd name="connsiteY6" fmla="*/ 39293 h 109645"/>
                <a:gd name="connsiteX7" fmla="*/ 82103 w 123619"/>
                <a:gd name="connsiteY7" fmla="*/ 109646 h 109645"/>
                <a:gd name="connsiteX8" fmla="*/ 85034 w 123619"/>
                <a:gd name="connsiteY8" fmla="*/ 109646 h 109645"/>
                <a:gd name="connsiteX9" fmla="*/ 123619 w 123619"/>
                <a:gd name="connsiteY9" fmla="*/ 45156 h 109645"/>
                <a:gd name="connsiteX10" fmla="*/ 80876 w 123619"/>
                <a:gd name="connsiteY10" fmla="*/ 2413 h 109645"/>
                <a:gd name="connsiteX11" fmla="*/ 77808 w 123619"/>
                <a:gd name="connsiteY11" fmla="*/ 27 h 109645"/>
                <a:gd name="connsiteX12" fmla="*/ 77808 w 123619"/>
                <a:gd name="connsiteY12" fmla="*/ 27 h 109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619" h="109645">
                  <a:moveTo>
                    <a:pt x="77808" y="27"/>
                  </a:moveTo>
                  <a:cubicBezTo>
                    <a:pt x="65128" y="95"/>
                    <a:pt x="52449" y="-178"/>
                    <a:pt x="39769" y="231"/>
                  </a:cubicBezTo>
                  <a:cubicBezTo>
                    <a:pt x="28861" y="572"/>
                    <a:pt x="17886" y="1186"/>
                    <a:pt x="7320" y="4390"/>
                  </a:cubicBezTo>
                  <a:cubicBezTo>
                    <a:pt x="4252" y="5344"/>
                    <a:pt x="980" y="6230"/>
                    <a:pt x="162" y="9775"/>
                  </a:cubicBezTo>
                  <a:cubicBezTo>
                    <a:pt x="-725" y="13661"/>
                    <a:pt x="2207" y="15911"/>
                    <a:pt x="4729" y="18024"/>
                  </a:cubicBezTo>
                  <a:cubicBezTo>
                    <a:pt x="9296" y="21841"/>
                    <a:pt x="16931" y="24705"/>
                    <a:pt x="23271" y="23887"/>
                  </a:cubicBezTo>
                  <a:cubicBezTo>
                    <a:pt x="36360" y="21228"/>
                    <a:pt x="43178" y="27977"/>
                    <a:pt x="47949" y="39293"/>
                  </a:cubicBezTo>
                  <a:cubicBezTo>
                    <a:pt x="58107" y="63289"/>
                    <a:pt x="69969" y="86536"/>
                    <a:pt x="82103" y="109646"/>
                  </a:cubicBezTo>
                  <a:cubicBezTo>
                    <a:pt x="83057" y="109646"/>
                    <a:pt x="84080" y="109646"/>
                    <a:pt x="85034" y="109646"/>
                  </a:cubicBezTo>
                  <a:cubicBezTo>
                    <a:pt x="95124" y="93148"/>
                    <a:pt x="121642" y="50541"/>
                    <a:pt x="123619" y="45156"/>
                  </a:cubicBezTo>
                  <a:cubicBezTo>
                    <a:pt x="121642" y="41884"/>
                    <a:pt x="92465" y="14070"/>
                    <a:pt x="80876" y="2413"/>
                  </a:cubicBezTo>
                  <a:cubicBezTo>
                    <a:pt x="79990" y="1458"/>
                    <a:pt x="79308" y="163"/>
                    <a:pt x="77808" y="27"/>
                  </a:cubicBezTo>
                  <a:lnTo>
                    <a:pt x="77808" y="27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B825ED9-69A8-44C5-902C-29CAE9A5A0F7}"/>
                </a:ext>
              </a:extLst>
            </p:cNvPr>
            <p:cNvSpPr/>
            <p:nvPr/>
          </p:nvSpPr>
          <p:spPr>
            <a:xfrm>
              <a:off x="6322736" y="820648"/>
              <a:ext cx="77282" cy="66980"/>
            </a:xfrm>
            <a:custGeom>
              <a:avLst/>
              <a:gdLst>
                <a:gd name="connsiteX0" fmla="*/ 0 w 77282"/>
                <a:gd name="connsiteY0" fmla="*/ 20854 h 66980"/>
                <a:gd name="connsiteX1" fmla="*/ 45742 w 77282"/>
                <a:gd name="connsiteY1" fmla="*/ 65506 h 66980"/>
                <a:gd name="connsiteX2" fmla="*/ 67421 w 77282"/>
                <a:gd name="connsiteY2" fmla="*/ 58553 h 66980"/>
                <a:gd name="connsiteX3" fmla="*/ 76624 w 77282"/>
                <a:gd name="connsiteY3" fmla="*/ 44510 h 66980"/>
                <a:gd name="connsiteX4" fmla="*/ 75874 w 77282"/>
                <a:gd name="connsiteY4" fmla="*/ 40624 h 66980"/>
                <a:gd name="connsiteX5" fmla="*/ 22565 w 77282"/>
                <a:gd name="connsiteY5" fmla="*/ 812 h 66980"/>
                <a:gd name="connsiteX6" fmla="*/ 18133 w 77282"/>
                <a:gd name="connsiteY6" fmla="*/ 1835 h 66980"/>
                <a:gd name="connsiteX7" fmla="*/ 0 w 77282"/>
                <a:gd name="connsiteY7" fmla="*/ 20854 h 66980"/>
                <a:gd name="connsiteX8" fmla="*/ 0 w 77282"/>
                <a:gd name="connsiteY8" fmla="*/ 20854 h 6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82" h="66980">
                  <a:moveTo>
                    <a:pt x="0" y="20854"/>
                  </a:moveTo>
                  <a:cubicBezTo>
                    <a:pt x="1091" y="24195"/>
                    <a:pt x="43902" y="65097"/>
                    <a:pt x="45742" y="65506"/>
                  </a:cubicBezTo>
                  <a:cubicBezTo>
                    <a:pt x="54196" y="68779"/>
                    <a:pt x="60808" y="66665"/>
                    <a:pt x="67421" y="58553"/>
                  </a:cubicBezTo>
                  <a:cubicBezTo>
                    <a:pt x="70966" y="54190"/>
                    <a:pt x="73761" y="49282"/>
                    <a:pt x="76624" y="44510"/>
                  </a:cubicBezTo>
                  <a:cubicBezTo>
                    <a:pt x="77715" y="42669"/>
                    <a:pt x="77442" y="41783"/>
                    <a:pt x="75874" y="40624"/>
                  </a:cubicBezTo>
                  <a:cubicBezTo>
                    <a:pt x="58082" y="27399"/>
                    <a:pt x="40289" y="14174"/>
                    <a:pt x="22565" y="812"/>
                  </a:cubicBezTo>
                  <a:cubicBezTo>
                    <a:pt x="20111" y="-1029"/>
                    <a:pt x="19293" y="676"/>
                    <a:pt x="18133" y="1835"/>
                  </a:cubicBezTo>
                  <a:cubicBezTo>
                    <a:pt x="12134" y="8106"/>
                    <a:pt x="6067" y="14514"/>
                    <a:pt x="0" y="20854"/>
                  </a:cubicBezTo>
                  <a:lnTo>
                    <a:pt x="0" y="20854"/>
                  </a:lnTo>
                  <a:close/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F2A6819-B0B6-4C58-B7E1-B4E3078A968D}"/>
                </a:ext>
              </a:extLst>
            </p:cNvPr>
            <p:cNvSpPr/>
            <p:nvPr/>
          </p:nvSpPr>
          <p:spPr>
            <a:xfrm>
              <a:off x="6101930" y="301701"/>
              <a:ext cx="42675" cy="31654"/>
            </a:xfrm>
            <a:custGeom>
              <a:avLst/>
              <a:gdLst>
                <a:gd name="connsiteX0" fmla="*/ 0 w 42675"/>
                <a:gd name="connsiteY0" fmla="*/ 11544 h 31654"/>
                <a:gd name="connsiteX1" fmla="*/ 42675 w 42675"/>
                <a:gd name="connsiteY1" fmla="*/ 31654 h 31654"/>
                <a:gd name="connsiteX2" fmla="*/ 13293 w 42675"/>
                <a:gd name="connsiteY2" fmla="*/ 1863 h 31654"/>
                <a:gd name="connsiteX3" fmla="*/ 7294 w 42675"/>
                <a:gd name="connsiteY3" fmla="*/ 1727 h 31654"/>
                <a:gd name="connsiteX4" fmla="*/ 0 w 42675"/>
                <a:gd name="connsiteY4" fmla="*/ 11544 h 31654"/>
                <a:gd name="connsiteX5" fmla="*/ 0 w 42675"/>
                <a:gd name="connsiteY5" fmla="*/ 11544 h 3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75" h="31654">
                  <a:moveTo>
                    <a:pt x="0" y="11544"/>
                  </a:moveTo>
                  <a:cubicBezTo>
                    <a:pt x="12271" y="17611"/>
                    <a:pt x="40289" y="31518"/>
                    <a:pt x="42675" y="31654"/>
                  </a:cubicBezTo>
                  <a:cubicBezTo>
                    <a:pt x="40834" y="29745"/>
                    <a:pt x="21133" y="9976"/>
                    <a:pt x="13293" y="1863"/>
                  </a:cubicBezTo>
                  <a:cubicBezTo>
                    <a:pt x="11112" y="-386"/>
                    <a:pt x="9612" y="-795"/>
                    <a:pt x="7294" y="1727"/>
                  </a:cubicBezTo>
                  <a:cubicBezTo>
                    <a:pt x="5590" y="3636"/>
                    <a:pt x="409" y="9908"/>
                    <a:pt x="0" y="11544"/>
                  </a:cubicBezTo>
                  <a:lnTo>
                    <a:pt x="0" y="11544"/>
                  </a:lnTo>
                  <a:close/>
                </a:path>
              </a:pathLst>
            </a:custGeom>
            <a:solidFill>
              <a:srgbClr val="637491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22D9815-9480-493E-BA00-AFB92C0596D5}"/>
                </a:ext>
              </a:extLst>
            </p:cNvPr>
            <p:cNvSpPr/>
            <p:nvPr/>
          </p:nvSpPr>
          <p:spPr>
            <a:xfrm>
              <a:off x="6127767" y="397436"/>
              <a:ext cx="34529" cy="372418"/>
            </a:xfrm>
            <a:custGeom>
              <a:avLst/>
              <a:gdLst>
                <a:gd name="connsiteX0" fmla="*/ 1500 w 34529"/>
                <a:gd name="connsiteY0" fmla="*/ 372350 h 372418"/>
                <a:gd name="connsiteX1" fmla="*/ 22292 w 34529"/>
                <a:gd name="connsiteY1" fmla="*/ 146568 h 372418"/>
                <a:gd name="connsiteX2" fmla="*/ 34494 w 34529"/>
                <a:gd name="connsiteY2" fmla="*/ 0 h 372418"/>
                <a:gd name="connsiteX3" fmla="*/ 19088 w 34529"/>
                <a:gd name="connsiteY3" fmla="*/ 142886 h 372418"/>
                <a:gd name="connsiteX4" fmla="*/ 4977 w 34529"/>
                <a:gd name="connsiteY4" fmla="*/ 298998 h 372418"/>
                <a:gd name="connsiteX5" fmla="*/ 0 w 34529"/>
                <a:gd name="connsiteY5" fmla="*/ 372418 h 372418"/>
                <a:gd name="connsiteX6" fmla="*/ 1500 w 34529"/>
                <a:gd name="connsiteY6" fmla="*/ 372350 h 372418"/>
                <a:gd name="connsiteX7" fmla="*/ 1500 w 34529"/>
                <a:gd name="connsiteY7" fmla="*/ 372350 h 37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9" h="372418">
                  <a:moveTo>
                    <a:pt x="1500" y="372350"/>
                  </a:moveTo>
                  <a:cubicBezTo>
                    <a:pt x="1841" y="366078"/>
                    <a:pt x="20110" y="163201"/>
                    <a:pt x="22292" y="146568"/>
                  </a:cubicBezTo>
                  <a:cubicBezTo>
                    <a:pt x="23928" y="133820"/>
                    <a:pt x="35244" y="7499"/>
                    <a:pt x="34494" y="0"/>
                  </a:cubicBezTo>
                  <a:cubicBezTo>
                    <a:pt x="32654" y="4227"/>
                    <a:pt x="19701" y="137910"/>
                    <a:pt x="19088" y="142886"/>
                  </a:cubicBezTo>
                  <a:cubicBezTo>
                    <a:pt x="17520" y="154884"/>
                    <a:pt x="5726" y="284137"/>
                    <a:pt x="4977" y="298998"/>
                  </a:cubicBezTo>
                  <a:cubicBezTo>
                    <a:pt x="4567" y="307656"/>
                    <a:pt x="0" y="370986"/>
                    <a:pt x="0" y="372418"/>
                  </a:cubicBezTo>
                  <a:cubicBezTo>
                    <a:pt x="477" y="372418"/>
                    <a:pt x="954" y="372350"/>
                    <a:pt x="1500" y="372350"/>
                  </a:cubicBezTo>
                  <a:lnTo>
                    <a:pt x="1500" y="372350"/>
                  </a:lnTo>
                  <a:close/>
                </a:path>
              </a:pathLst>
            </a:custGeom>
            <a:solidFill>
              <a:srgbClr val="627696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81044BD-C80D-445D-8D24-E21ABCDBA693}"/>
                </a:ext>
              </a:extLst>
            </p:cNvPr>
            <p:cNvSpPr/>
            <p:nvPr/>
          </p:nvSpPr>
          <p:spPr>
            <a:xfrm>
              <a:off x="6205687" y="313402"/>
              <a:ext cx="42761" cy="20703"/>
            </a:xfrm>
            <a:custGeom>
              <a:avLst/>
              <a:gdLst>
                <a:gd name="connsiteX0" fmla="*/ 545 w 42761"/>
                <a:gd name="connsiteY0" fmla="*/ 20703 h 20703"/>
                <a:gd name="connsiteX1" fmla="*/ 40152 w 42761"/>
                <a:gd name="connsiteY1" fmla="*/ 12318 h 20703"/>
                <a:gd name="connsiteX2" fmla="*/ 42607 w 42761"/>
                <a:gd name="connsiteY2" fmla="*/ 10887 h 20703"/>
                <a:gd name="connsiteX3" fmla="*/ 41107 w 42761"/>
                <a:gd name="connsiteY3" fmla="*/ 8705 h 20703"/>
                <a:gd name="connsiteX4" fmla="*/ 34290 w 42761"/>
                <a:gd name="connsiteY4" fmla="*/ 3729 h 20703"/>
                <a:gd name="connsiteX5" fmla="*/ 19769 w 42761"/>
                <a:gd name="connsiteY5" fmla="*/ 4410 h 20703"/>
                <a:gd name="connsiteX6" fmla="*/ 0 w 42761"/>
                <a:gd name="connsiteY6" fmla="*/ 19749 h 20703"/>
                <a:gd name="connsiteX7" fmla="*/ 545 w 42761"/>
                <a:gd name="connsiteY7" fmla="*/ 20703 h 20703"/>
                <a:gd name="connsiteX8" fmla="*/ 545 w 42761"/>
                <a:gd name="connsiteY8" fmla="*/ 20703 h 2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761" h="20703">
                  <a:moveTo>
                    <a:pt x="545" y="20703"/>
                  </a:moveTo>
                  <a:cubicBezTo>
                    <a:pt x="9680" y="18726"/>
                    <a:pt x="36131" y="13204"/>
                    <a:pt x="40152" y="12318"/>
                  </a:cubicBezTo>
                  <a:cubicBezTo>
                    <a:pt x="41039" y="12114"/>
                    <a:pt x="42198" y="11637"/>
                    <a:pt x="42607" y="10887"/>
                  </a:cubicBezTo>
                  <a:cubicBezTo>
                    <a:pt x="43220" y="9796"/>
                    <a:pt x="41857" y="9251"/>
                    <a:pt x="41107" y="8705"/>
                  </a:cubicBezTo>
                  <a:cubicBezTo>
                    <a:pt x="38857" y="7001"/>
                    <a:pt x="36608" y="5365"/>
                    <a:pt x="34290" y="3729"/>
                  </a:cubicBezTo>
                  <a:cubicBezTo>
                    <a:pt x="26927" y="-1384"/>
                    <a:pt x="26927" y="-1316"/>
                    <a:pt x="19769" y="4410"/>
                  </a:cubicBezTo>
                  <a:cubicBezTo>
                    <a:pt x="14588" y="8501"/>
                    <a:pt x="1363" y="18658"/>
                    <a:pt x="0" y="19749"/>
                  </a:cubicBezTo>
                  <a:cubicBezTo>
                    <a:pt x="204" y="20158"/>
                    <a:pt x="409" y="20431"/>
                    <a:pt x="545" y="20703"/>
                  </a:cubicBezTo>
                  <a:lnTo>
                    <a:pt x="545" y="20703"/>
                  </a:lnTo>
                  <a:close/>
                </a:path>
              </a:pathLst>
            </a:custGeom>
            <a:solidFill>
              <a:srgbClr val="63749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DF25382-33A9-4108-BFE9-C97389A08395}"/>
                </a:ext>
              </a:extLst>
            </p:cNvPr>
            <p:cNvSpPr/>
            <p:nvPr/>
          </p:nvSpPr>
          <p:spPr>
            <a:xfrm>
              <a:off x="6066611" y="19"/>
              <a:ext cx="193538" cy="345883"/>
            </a:xfrm>
            <a:custGeom>
              <a:avLst/>
              <a:gdLst>
                <a:gd name="connsiteX0" fmla="*/ 5460 w 193538"/>
                <a:gd name="connsiteY0" fmla="*/ 55199 h 345883"/>
                <a:gd name="connsiteX1" fmla="*/ 37023 w 193538"/>
                <a:gd name="connsiteY1" fmla="*/ 16001 h 345883"/>
                <a:gd name="connsiteX2" fmla="*/ 79630 w 193538"/>
                <a:gd name="connsiteY2" fmla="*/ 1616 h 345883"/>
                <a:gd name="connsiteX3" fmla="*/ 129395 w 193538"/>
                <a:gd name="connsiteY3" fmla="*/ 4275 h 345883"/>
                <a:gd name="connsiteX4" fmla="*/ 152505 w 193538"/>
                <a:gd name="connsiteY4" fmla="*/ 17296 h 345883"/>
                <a:gd name="connsiteX5" fmla="*/ 176297 w 193538"/>
                <a:gd name="connsiteY5" fmla="*/ 66447 h 345883"/>
                <a:gd name="connsiteX6" fmla="*/ 179501 w 193538"/>
                <a:gd name="connsiteY6" fmla="*/ 91125 h 345883"/>
                <a:gd name="connsiteX7" fmla="*/ 179501 w 193538"/>
                <a:gd name="connsiteY7" fmla="*/ 97738 h 345883"/>
                <a:gd name="connsiteX8" fmla="*/ 182568 w 193538"/>
                <a:gd name="connsiteY8" fmla="*/ 99987 h 345883"/>
                <a:gd name="connsiteX9" fmla="*/ 193339 w 193538"/>
                <a:gd name="connsiteY9" fmla="*/ 124665 h 345883"/>
                <a:gd name="connsiteX10" fmla="*/ 191362 w 193538"/>
                <a:gd name="connsiteY10" fmla="*/ 145866 h 345883"/>
                <a:gd name="connsiteX11" fmla="*/ 175410 w 193538"/>
                <a:gd name="connsiteY11" fmla="*/ 164954 h 345883"/>
                <a:gd name="connsiteX12" fmla="*/ 173433 w 193538"/>
                <a:gd name="connsiteY12" fmla="*/ 169317 h 345883"/>
                <a:gd name="connsiteX13" fmla="*/ 174797 w 193538"/>
                <a:gd name="connsiteY13" fmla="*/ 197199 h 345883"/>
                <a:gd name="connsiteX14" fmla="*/ 176637 w 193538"/>
                <a:gd name="connsiteY14" fmla="*/ 240010 h 345883"/>
                <a:gd name="connsiteX15" fmla="*/ 175887 w 193538"/>
                <a:gd name="connsiteY15" fmla="*/ 247918 h 345883"/>
                <a:gd name="connsiteX16" fmla="*/ 161981 w 193538"/>
                <a:gd name="connsiteY16" fmla="*/ 283163 h 345883"/>
                <a:gd name="connsiteX17" fmla="*/ 147801 w 193538"/>
                <a:gd name="connsiteY17" fmla="*/ 318748 h 345883"/>
                <a:gd name="connsiteX18" fmla="*/ 139757 w 193538"/>
                <a:gd name="connsiteY18" fmla="*/ 328633 h 345883"/>
                <a:gd name="connsiteX19" fmla="*/ 105058 w 193538"/>
                <a:gd name="connsiteY19" fmla="*/ 343767 h 345883"/>
                <a:gd name="connsiteX20" fmla="*/ 93333 w 193538"/>
                <a:gd name="connsiteY20" fmla="*/ 342062 h 345883"/>
                <a:gd name="connsiteX21" fmla="*/ 84948 w 193538"/>
                <a:gd name="connsiteY21" fmla="*/ 329519 h 345883"/>
                <a:gd name="connsiteX22" fmla="*/ 76085 w 193538"/>
                <a:gd name="connsiteY22" fmla="*/ 317862 h 345883"/>
                <a:gd name="connsiteX23" fmla="*/ 58497 w 193538"/>
                <a:gd name="connsiteY23" fmla="*/ 280913 h 345883"/>
                <a:gd name="connsiteX24" fmla="*/ 52293 w 193538"/>
                <a:gd name="connsiteY24" fmla="*/ 260053 h 345883"/>
                <a:gd name="connsiteX25" fmla="*/ 54066 w 193538"/>
                <a:gd name="connsiteY25" fmla="*/ 252622 h 345883"/>
                <a:gd name="connsiteX26" fmla="*/ 50930 w 193538"/>
                <a:gd name="connsiteY26" fmla="*/ 241646 h 345883"/>
                <a:gd name="connsiteX27" fmla="*/ 24480 w 193538"/>
                <a:gd name="connsiteY27" fmla="*/ 181383 h 345883"/>
                <a:gd name="connsiteX28" fmla="*/ 9073 w 193538"/>
                <a:gd name="connsiteY28" fmla="*/ 138163 h 345883"/>
                <a:gd name="connsiteX29" fmla="*/ 6415 w 193538"/>
                <a:gd name="connsiteY29" fmla="*/ 135300 h 345883"/>
                <a:gd name="connsiteX30" fmla="*/ 347 w 193538"/>
                <a:gd name="connsiteY30" fmla="*/ 109736 h 345883"/>
                <a:gd name="connsiteX31" fmla="*/ 5460 w 193538"/>
                <a:gd name="connsiteY31" fmla="*/ 55199 h 345883"/>
                <a:gd name="connsiteX32" fmla="*/ 5460 w 193538"/>
                <a:gd name="connsiteY32" fmla="*/ 55199 h 34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3538" h="345883">
                  <a:moveTo>
                    <a:pt x="5460" y="55199"/>
                  </a:moveTo>
                  <a:cubicBezTo>
                    <a:pt x="11596" y="37952"/>
                    <a:pt x="21889" y="25272"/>
                    <a:pt x="37023" y="16001"/>
                  </a:cubicBezTo>
                  <a:cubicBezTo>
                    <a:pt x="50112" y="8025"/>
                    <a:pt x="64496" y="3934"/>
                    <a:pt x="79630" y="1616"/>
                  </a:cubicBezTo>
                  <a:cubicBezTo>
                    <a:pt x="96469" y="-974"/>
                    <a:pt x="113034" y="-701"/>
                    <a:pt x="129395" y="4275"/>
                  </a:cubicBezTo>
                  <a:cubicBezTo>
                    <a:pt x="137984" y="6934"/>
                    <a:pt x="145893" y="11092"/>
                    <a:pt x="152505" y="17296"/>
                  </a:cubicBezTo>
                  <a:cubicBezTo>
                    <a:pt x="166753" y="30589"/>
                    <a:pt x="172138" y="48314"/>
                    <a:pt x="176297" y="66447"/>
                  </a:cubicBezTo>
                  <a:cubicBezTo>
                    <a:pt x="178137" y="74491"/>
                    <a:pt x="178478" y="82876"/>
                    <a:pt x="179501" y="91125"/>
                  </a:cubicBezTo>
                  <a:cubicBezTo>
                    <a:pt x="179773" y="93306"/>
                    <a:pt x="179705" y="94738"/>
                    <a:pt x="179501" y="97738"/>
                  </a:cubicBezTo>
                  <a:cubicBezTo>
                    <a:pt x="180591" y="97806"/>
                    <a:pt x="182023" y="98965"/>
                    <a:pt x="182568" y="99987"/>
                  </a:cubicBezTo>
                  <a:cubicBezTo>
                    <a:pt x="188840" y="107350"/>
                    <a:pt x="192589" y="114917"/>
                    <a:pt x="193339" y="124665"/>
                  </a:cubicBezTo>
                  <a:cubicBezTo>
                    <a:pt x="193885" y="131823"/>
                    <a:pt x="193339" y="138981"/>
                    <a:pt x="191362" y="145866"/>
                  </a:cubicBezTo>
                  <a:cubicBezTo>
                    <a:pt x="188840" y="154456"/>
                    <a:pt x="186863" y="163659"/>
                    <a:pt x="175410" y="164954"/>
                  </a:cubicBezTo>
                  <a:cubicBezTo>
                    <a:pt x="172615" y="165227"/>
                    <a:pt x="173570" y="167681"/>
                    <a:pt x="173433" y="169317"/>
                  </a:cubicBezTo>
                  <a:cubicBezTo>
                    <a:pt x="172752" y="178656"/>
                    <a:pt x="174660" y="187860"/>
                    <a:pt x="174797" y="197199"/>
                  </a:cubicBezTo>
                  <a:cubicBezTo>
                    <a:pt x="175001" y="211515"/>
                    <a:pt x="175956" y="225763"/>
                    <a:pt x="176637" y="240010"/>
                  </a:cubicBezTo>
                  <a:cubicBezTo>
                    <a:pt x="176433" y="242669"/>
                    <a:pt x="176706" y="245464"/>
                    <a:pt x="175887" y="247918"/>
                  </a:cubicBezTo>
                  <a:cubicBezTo>
                    <a:pt x="172002" y="259984"/>
                    <a:pt x="166480" y="271369"/>
                    <a:pt x="161981" y="283163"/>
                  </a:cubicBezTo>
                  <a:cubicBezTo>
                    <a:pt x="157481" y="295093"/>
                    <a:pt x="152164" y="306750"/>
                    <a:pt x="147801" y="318748"/>
                  </a:cubicBezTo>
                  <a:cubicBezTo>
                    <a:pt x="146506" y="322361"/>
                    <a:pt x="144529" y="326519"/>
                    <a:pt x="139757" y="328633"/>
                  </a:cubicBezTo>
                  <a:cubicBezTo>
                    <a:pt x="128236" y="333814"/>
                    <a:pt x="116238" y="337836"/>
                    <a:pt x="105058" y="343767"/>
                  </a:cubicBezTo>
                  <a:cubicBezTo>
                    <a:pt x="101377" y="345744"/>
                    <a:pt x="96605" y="347993"/>
                    <a:pt x="93333" y="342062"/>
                  </a:cubicBezTo>
                  <a:cubicBezTo>
                    <a:pt x="90878" y="337631"/>
                    <a:pt x="87470" y="333814"/>
                    <a:pt x="84948" y="329519"/>
                  </a:cubicBezTo>
                  <a:cubicBezTo>
                    <a:pt x="82425" y="325224"/>
                    <a:pt x="78403" y="322293"/>
                    <a:pt x="76085" y="317862"/>
                  </a:cubicBezTo>
                  <a:cubicBezTo>
                    <a:pt x="69677" y="305795"/>
                    <a:pt x="64496" y="293184"/>
                    <a:pt x="58497" y="280913"/>
                  </a:cubicBezTo>
                  <a:cubicBezTo>
                    <a:pt x="55293" y="274369"/>
                    <a:pt x="51066" y="268165"/>
                    <a:pt x="52293" y="260053"/>
                  </a:cubicBezTo>
                  <a:cubicBezTo>
                    <a:pt x="52703" y="257462"/>
                    <a:pt x="53180" y="255690"/>
                    <a:pt x="54066" y="252622"/>
                  </a:cubicBezTo>
                  <a:cubicBezTo>
                    <a:pt x="55634" y="247305"/>
                    <a:pt x="53521" y="244987"/>
                    <a:pt x="50930" y="241646"/>
                  </a:cubicBezTo>
                  <a:cubicBezTo>
                    <a:pt x="36819" y="223922"/>
                    <a:pt x="28570" y="203471"/>
                    <a:pt x="24480" y="181383"/>
                  </a:cubicBezTo>
                  <a:cubicBezTo>
                    <a:pt x="21685" y="166113"/>
                    <a:pt x="13981" y="152615"/>
                    <a:pt x="9073" y="138163"/>
                  </a:cubicBezTo>
                  <a:cubicBezTo>
                    <a:pt x="7846" y="137549"/>
                    <a:pt x="6824" y="136595"/>
                    <a:pt x="6415" y="135300"/>
                  </a:cubicBezTo>
                  <a:cubicBezTo>
                    <a:pt x="3824" y="126915"/>
                    <a:pt x="688" y="118462"/>
                    <a:pt x="347" y="109736"/>
                  </a:cubicBezTo>
                  <a:cubicBezTo>
                    <a:pt x="-198" y="91466"/>
                    <a:pt x="-948" y="73264"/>
                    <a:pt x="5460" y="55199"/>
                  </a:cubicBezTo>
                  <a:lnTo>
                    <a:pt x="5460" y="55199"/>
                  </a:ln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BB231C6-5C9F-40A9-9545-239A510D1D68}"/>
                </a:ext>
              </a:extLst>
            </p:cNvPr>
            <p:cNvSpPr/>
            <p:nvPr/>
          </p:nvSpPr>
          <p:spPr>
            <a:xfrm>
              <a:off x="6066771" y="38"/>
              <a:ext cx="179515" cy="138348"/>
            </a:xfrm>
            <a:custGeom>
              <a:avLst/>
              <a:gdLst>
                <a:gd name="connsiteX0" fmla="*/ 8914 w 179515"/>
                <a:gd name="connsiteY0" fmla="*/ 138348 h 138348"/>
                <a:gd name="connsiteX1" fmla="*/ 4210 w 179515"/>
                <a:gd name="connsiteY1" fmla="*/ 112239 h 138348"/>
                <a:gd name="connsiteX2" fmla="*/ 5301 w 179515"/>
                <a:gd name="connsiteY2" fmla="*/ 80267 h 138348"/>
                <a:gd name="connsiteX3" fmla="*/ 23912 w 179515"/>
                <a:gd name="connsiteY3" fmla="*/ 70382 h 138348"/>
                <a:gd name="connsiteX4" fmla="*/ 35842 w 179515"/>
                <a:gd name="connsiteY4" fmla="*/ 69632 h 138348"/>
                <a:gd name="connsiteX5" fmla="*/ 70063 w 179515"/>
                <a:gd name="connsiteY5" fmla="*/ 53816 h 138348"/>
                <a:gd name="connsiteX6" fmla="*/ 94878 w 179515"/>
                <a:gd name="connsiteY6" fmla="*/ 36228 h 138348"/>
                <a:gd name="connsiteX7" fmla="*/ 127736 w 179515"/>
                <a:gd name="connsiteY7" fmla="*/ 41000 h 138348"/>
                <a:gd name="connsiteX8" fmla="*/ 151937 w 179515"/>
                <a:gd name="connsiteY8" fmla="*/ 83266 h 138348"/>
                <a:gd name="connsiteX9" fmla="*/ 161208 w 179515"/>
                <a:gd name="connsiteY9" fmla="*/ 124033 h 138348"/>
                <a:gd name="connsiteX10" fmla="*/ 179273 w 179515"/>
                <a:gd name="connsiteY10" fmla="*/ 97923 h 138348"/>
                <a:gd name="connsiteX11" fmla="*/ 179342 w 179515"/>
                <a:gd name="connsiteY11" fmla="*/ 91242 h 138348"/>
                <a:gd name="connsiteX12" fmla="*/ 176137 w 179515"/>
                <a:gd name="connsiteY12" fmla="*/ 66564 h 138348"/>
                <a:gd name="connsiteX13" fmla="*/ 152346 w 179515"/>
                <a:gd name="connsiteY13" fmla="*/ 17345 h 138348"/>
                <a:gd name="connsiteX14" fmla="*/ 129304 w 179515"/>
                <a:gd name="connsiteY14" fmla="*/ 4324 h 138348"/>
                <a:gd name="connsiteX15" fmla="*/ 79607 w 179515"/>
                <a:gd name="connsiteY15" fmla="*/ 1666 h 138348"/>
                <a:gd name="connsiteX16" fmla="*/ 37001 w 179515"/>
                <a:gd name="connsiteY16" fmla="*/ 16118 h 138348"/>
                <a:gd name="connsiteX17" fmla="*/ 5437 w 179515"/>
                <a:gd name="connsiteY17" fmla="*/ 55384 h 138348"/>
                <a:gd name="connsiteX18" fmla="*/ 393 w 179515"/>
                <a:gd name="connsiteY18" fmla="*/ 109989 h 138348"/>
                <a:gd name="connsiteX19" fmla="*/ 6392 w 179515"/>
                <a:gd name="connsiteY19" fmla="*/ 135553 h 138348"/>
                <a:gd name="connsiteX20" fmla="*/ 8914 w 179515"/>
                <a:gd name="connsiteY20" fmla="*/ 138348 h 138348"/>
                <a:gd name="connsiteX21" fmla="*/ 8914 w 179515"/>
                <a:gd name="connsiteY21" fmla="*/ 138348 h 13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9515" h="138348">
                  <a:moveTo>
                    <a:pt x="8914" y="138348"/>
                  </a:moveTo>
                  <a:cubicBezTo>
                    <a:pt x="7346" y="129623"/>
                    <a:pt x="5642" y="120965"/>
                    <a:pt x="4210" y="112239"/>
                  </a:cubicBezTo>
                  <a:cubicBezTo>
                    <a:pt x="2506" y="101536"/>
                    <a:pt x="1620" y="90697"/>
                    <a:pt x="5301" y="80267"/>
                  </a:cubicBezTo>
                  <a:cubicBezTo>
                    <a:pt x="8369" y="71609"/>
                    <a:pt x="16549" y="71336"/>
                    <a:pt x="23912" y="70382"/>
                  </a:cubicBezTo>
                  <a:cubicBezTo>
                    <a:pt x="27865" y="69837"/>
                    <a:pt x="31888" y="69973"/>
                    <a:pt x="35842" y="69632"/>
                  </a:cubicBezTo>
                  <a:cubicBezTo>
                    <a:pt x="49271" y="68541"/>
                    <a:pt x="59701" y="61452"/>
                    <a:pt x="70063" y="53816"/>
                  </a:cubicBezTo>
                  <a:cubicBezTo>
                    <a:pt x="78176" y="47817"/>
                    <a:pt x="85743" y="40932"/>
                    <a:pt x="94878" y="36228"/>
                  </a:cubicBezTo>
                  <a:cubicBezTo>
                    <a:pt x="106876" y="30093"/>
                    <a:pt x="117715" y="31865"/>
                    <a:pt x="127736" y="41000"/>
                  </a:cubicBezTo>
                  <a:cubicBezTo>
                    <a:pt x="140416" y="52521"/>
                    <a:pt x="147233" y="67246"/>
                    <a:pt x="151937" y="83266"/>
                  </a:cubicBezTo>
                  <a:cubicBezTo>
                    <a:pt x="155891" y="96560"/>
                    <a:pt x="158549" y="110057"/>
                    <a:pt x="161208" y="124033"/>
                  </a:cubicBezTo>
                  <a:cubicBezTo>
                    <a:pt x="161822" y="111421"/>
                    <a:pt x="167412" y="92947"/>
                    <a:pt x="179273" y="97923"/>
                  </a:cubicBezTo>
                  <a:cubicBezTo>
                    <a:pt x="179546" y="96082"/>
                    <a:pt x="179614" y="93492"/>
                    <a:pt x="179342" y="91242"/>
                  </a:cubicBezTo>
                  <a:cubicBezTo>
                    <a:pt x="178319" y="82994"/>
                    <a:pt x="177978" y="74609"/>
                    <a:pt x="176137" y="66564"/>
                  </a:cubicBezTo>
                  <a:cubicBezTo>
                    <a:pt x="171979" y="48431"/>
                    <a:pt x="166594" y="30706"/>
                    <a:pt x="152346" y="17345"/>
                  </a:cubicBezTo>
                  <a:cubicBezTo>
                    <a:pt x="145733" y="11141"/>
                    <a:pt x="137894" y="6915"/>
                    <a:pt x="129304" y="4324"/>
                  </a:cubicBezTo>
                  <a:cubicBezTo>
                    <a:pt x="113011" y="-720"/>
                    <a:pt x="96445" y="-993"/>
                    <a:pt x="79607" y="1666"/>
                  </a:cubicBezTo>
                  <a:cubicBezTo>
                    <a:pt x="64473" y="3983"/>
                    <a:pt x="50089" y="8074"/>
                    <a:pt x="37001" y="16118"/>
                  </a:cubicBezTo>
                  <a:cubicBezTo>
                    <a:pt x="21867" y="25389"/>
                    <a:pt x="11573" y="38137"/>
                    <a:pt x="5437" y="55384"/>
                  </a:cubicBezTo>
                  <a:cubicBezTo>
                    <a:pt x="-971" y="73450"/>
                    <a:pt x="-221" y="91651"/>
                    <a:pt x="393" y="109989"/>
                  </a:cubicBezTo>
                  <a:cubicBezTo>
                    <a:pt x="665" y="118715"/>
                    <a:pt x="3801" y="127168"/>
                    <a:pt x="6392" y="135553"/>
                  </a:cubicBezTo>
                  <a:cubicBezTo>
                    <a:pt x="6664" y="136712"/>
                    <a:pt x="7687" y="137735"/>
                    <a:pt x="8914" y="138348"/>
                  </a:cubicBezTo>
                  <a:lnTo>
                    <a:pt x="8914" y="138348"/>
                  </a:lnTo>
                  <a:close/>
                </a:path>
              </a:pathLst>
            </a:custGeom>
            <a:solidFill>
              <a:srgbClr val="76401F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16D8BA4-0F2C-4EB6-B4E3-3C69E9E027BA}"/>
                </a:ext>
              </a:extLst>
            </p:cNvPr>
            <p:cNvSpPr/>
            <p:nvPr/>
          </p:nvSpPr>
          <p:spPr>
            <a:xfrm>
              <a:off x="6322736" y="841229"/>
              <a:ext cx="67012" cy="46411"/>
            </a:xfrm>
            <a:custGeom>
              <a:avLst/>
              <a:gdLst>
                <a:gd name="connsiteX0" fmla="*/ 0 w 67012"/>
                <a:gd name="connsiteY0" fmla="*/ 0 h 46411"/>
                <a:gd name="connsiteX1" fmla="*/ 45470 w 67012"/>
                <a:gd name="connsiteY1" fmla="*/ 44925 h 46411"/>
                <a:gd name="connsiteX2" fmla="*/ 67012 w 67012"/>
                <a:gd name="connsiteY2" fmla="*/ 37971 h 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12" h="46411">
                  <a:moveTo>
                    <a:pt x="0" y="0"/>
                  </a:moveTo>
                  <a:cubicBezTo>
                    <a:pt x="3681" y="4704"/>
                    <a:pt x="38380" y="41312"/>
                    <a:pt x="45470" y="44925"/>
                  </a:cubicBezTo>
                  <a:cubicBezTo>
                    <a:pt x="53855" y="48197"/>
                    <a:pt x="60468" y="46152"/>
                    <a:pt x="67012" y="37971"/>
                  </a:cubicBezTo>
                </a:path>
              </a:pathLst>
            </a:custGeom>
            <a:solidFill>
              <a:srgbClr val="AAC5E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3BEC432-E744-45E6-9E9C-E20525CD8DA9}"/>
                </a:ext>
              </a:extLst>
            </p:cNvPr>
            <p:cNvSpPr/>
            <p:nvPr/>
          </p:nvSpPr>
          <p:spPr>
            <a:xfrm>
              <a:off x="5964890" y="922012"/>
              <a:ext cx="381638" cy="1001318"/>
            </a:xfrm>
            <a:custGeom>
              <a:avLst/>
              <a:gdLst>
                <a:gd name="connsiteX0" fmla="*/ 6766 w 381638"/>
                <a:gd name="connsiteY0" fmla="*/ 0 h 1001317"/>
                <a:gd name="connsiteX1" fmla="*/ 27217 w 381638"/>
                <a:gd name="connsiteY1" fmla="*/ 88622 h 1001317"/>
                <a:gd name="connsiteX2" fmla="*/ 50463 w 381638"/>
                <a:gd name="connsiteY2" fmla="*/ 202195 h 1001317"/>
                <a:gd name="connsiteX3" fmla="*/ 67574 w 381638"/>
                <a:gd name="connsiteY3" fmla="*/ 313246 h 1001317"/>
                <a:gd name="connsiteX4" fmla="*/ 71051 w 381638"/>
                <a:gd name="connsiteY4" fmla="*/ 354421 h 1001317"/>
                <a:gd name="connsiteX5" fmla="*/ 78345 w 381638"/>
                <a:gd name="connsiteY5" fmla="*/ 386734 h 1001317"/>
                <a:gd name="connsiteX6" fmla="*/ 85844 w 381638"/>
                <a:gd name="connsiteY6" fmla="*/ 418842 h 1001317"/>
                <a:gd name="connsiteX7" fmla="*/ 93138 w 381638"/>
                <a:gd name="connsiteY7" fmla="*/ 453064 h 1001317"/>
                <a:gd name="connsiteX8" fmla="*/ 96410 w 381638"/>
                <a:gd name="connsiteY8" fmla="*/ 489399 h 1001317"/>
                <a:gd name="connsiteX9" fmla="*/ 102001 w 381638"/>
                <a:gd name="connsiteY9" fmla="*/ 550617 h 1001317"/>
                <a:gd name="connsiteX10" fmla="*/ 116998 w 381638"/>
                <a:gd name="connsiteY10" fmla="*/ 610744 h 1001317"/>
                <a:gd name="connsiteX11" fmla="*/ 119657 w 381638"/>
                <a:gd name="connsiteY11" fmla="*/ 639035 h 1001317"/>
                <a:gd name="connsiteX12" fmla="*/ 111953 w 381638"/>
                <a:gd name="connsiteY12" fmla="*/ 706592 h 1001317"/>
                <a:gd name="connsiteX13" fmla="*/ 96956 w 381638"/>
                <a:gd name="connsiteY13" fmla="*/ 727725 h 1001317"/>
                <a:gd name="connsiteX14" fmla="*/ 55440 w 381638"/>
                <a:gd name="connsiteY14" fmla="*/ 764060 h 1001317"/>
                <a:gd name="connsiteX15" fmla="*/ 51963 w 381638"/>
                <a:gd name="connsiteY15" fmla="*/ 766174 h 1001317"/>
                <a:gd name="connsiteX16" fmla="*/ 11810 w 381638"/>
                <a:gd name="connsiteY16" fmla="*/ 781580 h 1001317"/>
                <a:gd name="connsiteX17" fmla="*/ 2403 w 381638"/>
                <a:gd name="connsiteY17" fmla="*/ 791261 h 1001317"/>
                <a:gd name="connsiteX18" fmla="*/ 5470 w 381638"/>
                <a:gd name="connsiteY18" fmla="*/ 804554 h 1001317"/>
                <a:gd name="connsiteX19" fmla="*/ 59257 w 381638"/>
                <a:gd name="connsiteY19" fmla="*/ 822892 h 1001317"/>
                <a:gd name="connsiteX20" fmla="*/ 90548 w 381638"/>
                <a:gd name="connsiteY20" fmla="*/ 822278 h 1001317"/>
                <a:gd name="connsiteX21" fmla="*/ 106500 w 381638"/>
                <a:gd name="connsiteY21" fmla="*/ 816347 h 1001317"/>
                <a:gd name="connsiteX22" fmla="*/ 138949 w 381638"/>
                <a:gd name="connsiteY22" fmla="*/ 792283 h 1001317"/>
                <a:gd name="connsiteX23" fmla="*/ 172762 w 381638"/>
                <a:gd name="connsiteY23" fmla="*/ 763379 h 1001317"/>
                <a:gd name="connsiteX24" fmla="*/ 175830 w 381638"/>
                <a:gd name="connsiteY24" fmla="*/ 779876 h 1001317"/>
                <a:gd name="connsiteX25" fmla="*/ 218505 w 381638"/>
                <a:gd name="connsiteY25" fmla="*/ 771423 h 1001317"/>
                <a:gd name="connsiteX26" fmla="*/ 219664 w 381638"/>
                <a:gd name="connsiteY26" fmla="*/ 789352 h 1001317"/>
                <a:gd name="connsiteX27" fmla="*/ 218709 w 381638"/>
                <a:gd name="connsiteY27" fmla="*/ 817438 h 1001317"/>
                <a:gd name="connsiteX28" fmla="*/ 219664 w 381638"/>
                <a:gd name="connsiteY28" fmla="*/ 822687 h 1001317"/>
                <a:gd name="connsiteX29" fmla="*/ 236025 w 381638"/>
                <a:gd name="connsiteY29" fmla="*/ 844434 h 1001317"/>
                <a:gd name="connsiteX30" fmla="*/ 239297 w 381638"/>
                <a:gd name="connsiteY30" fmla="*/ 845934 h 1001317"/>
                <a:gd name="connsiteX31" fmla="*/ 223140 w 381638"/>
                <a:gd name="connsiteY31" fmla="*/ 951053 h 1001317"/>
                <a:gd name="connsiteX32" fmla="*/ 226617 w 381638"/>
                <a:gd name="connsiteY32" fmla="*/ 972391 h 1001317"/>
                <a:gd name="connsiteX33" fmla="*/ 250818 w 381638"/>
                <a:gd name="connsiteY33" fmla="*/ 996455 h 1001317"/>
                <a:gd name="connsiteX34" fmla="*/ 284085 w 381638"/>
                <a:gd name="connsiteY34" fmla="*/ 1001295 h 1001317"/>
                <a:gd name="connsiteX35" fmla="*/ 290425 w 381638"/>
                <a:gd name="connsiteY35" fmla="*/ 998569 h 1001317"/>
                <a:gd name="connsiteX36" fmla="*/ 315376 w 381638"/>
                <a:gd name="connsiteY36" fmla="*/ 961415 h 1001317"/>
                <a:gd name="connsiteX37" fmla="*/ 318034 w 381638"/>
                <a:gd name="connsiteY37" fmla="*/ 951940 h 1001317"/>
                <a:gd name="connsiteX38" fmla="*/ 319602 w 381638"/>
                <a:gd name="connsiteY38" fmla="*/ 889427 h 1001317"/>
                <a:gd name="connsiteX39" fmla="*/ 317284 w 381638"/>
                <a:gd name="connsiteY39" fmla="*/ 852273 h 1001317"/>
                <a:gd name="connsiteX40" fmla="*/ 320147 w 381638"/>
                <a:gd name="connsiteY40" fmla="*/ 841912 h 1001317"/>
                <a:gd name="connsiteX41" fmla="*/ 332077 w 381638"/>
                <a:gd name="connsiteY41" fmla="*/ 804349 h 1001317"/>
                <a:gd name="connsiteX42" fmla="*/ 335145 w 381638"/>
                <a:gd name="connsiteY42" fmla="*/ 769310 h 1001317"/>
                <a:gd name="connsiteX43" fmla="*/ 338008 w 381638"/>
                <a:gd name="connsiteY43" fmla="*/ 691186 h 1001317"/>
                <a:gd name="connsiteX44" fmla="*/ 338008 w 381638"/>
                <a:gd name="connsiteY44" fmla="*/ 662486 h 1001317"/>
                <a:gd name="connsiteX45" fmla="*/ 337054 w 381638"/>
                <a:gd name="connsiteY45" fmla="*/ 606994 h 1001317"/>
                <a:gd name="connsiteX46" fmla="*/ 336849 w 381638"/>
                <a:gd name="connsiteY46" fmla="*/ 553139 h 1001317"/>
                <a:gd name="connsiteX47" fmla="*/ 335486 w 381638"/>
                <a:gd name="connsiteY47" fmla="*/ 489195 h 1001317"/>
                <a:gd name="connsiteX48" fmla="*/ 325465 w 381638"/>
                <a:gd name="connsiteY48" fmla="*/ 444202 h 1001317"/>
                <a:gd name="connsiteX49" fmla="*/ 326419 w 381638"/>
                <a:gd name="connsiteY49" fmla="*/ 429818 h 1001317"/>
                <a:gd name="connsiteX50" fmla="*/ 329896 w 381638"/>
                <a:gd name="connsiteY50" fmla="*/ 412912 h 1001317"/>
                <a:gd name="connsiteX51" fmla="*/ 321238 w 381638"/>
                <a:gd name="connsiteY51" fmla="*/ 311610 h 1001317"/>
                <a:gd name="connsiteX52" fmla="*/ 325260 w 381638"/>
                <a:gd name="connsiteY52" fmla="*/ 275274 h 1001317"/>
                <a:gd name="connsiteX53" fmla="*/ 332146 w 381638"/>
                <a:gd name="connsiteY53" fmla="*/ 235394 h 1001317"/>
                <a:gd name="connsiteX54" fmla="*/ 335418 w 381638"/>
                <a:gd name="connsiteY54" fmla="*/ 222919 h 1001317"/>
                <a:gd name="connsiteX55" fmla="*/ 354369 w 381638"/>
                <a:gd name="connsiteY55" fmla="*/ 115959 h 1001317"/>
                <a:gd name="connsiteX56" fmla="*/ 381638 w 381638"/>
                <a:gd name="connsiteY56" fmla="*/ 27337 h 1001317"/>
                <a:gd name="connsiteX57" fmla="*/ 6766 w 381638"/>
                <a:gd name="connsiteY57" fmla="*/ 0 h 1001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81638" h="1001317">
                  <a:moveTo>
                    <a:pt x="6766" y="0"/>
                  </a:moveTo>
                  <a:lnTo>
                    <a:pt x="27217" y="88622"/>
                  </a:lnTo>
                  <a:cubicBezTo>
                    <a:pt x="31648" y="126798"/>
                    <a:pt x="45419" y="163951"/>
                    <a:pt x="50463" y="202195"/>
                  </a:cubicBezTo>
                  <a:cubicBezTo>
                    <a:pt x="55235" y="239348"/>
                    <a:pt x="62189" y="276092"/>
                    <a:pt x="67574" y="313246"/>
                  </a:cubicBezTo>
                  <a:cubicBezTo>
                    <a:pt x="69483" y="326743"/>
                    <a:pt x="69142" y="340923"/>
                    <a:pt x="71051" y="354421"/>
                  </a:cubicBezTo>
                  <a:cubicBezTo>
                    <a:pt x="72619" y="365396"/>
                    <a:pt x="75277" y="376167"/>
                    <a:pt x="78345" y="386734"/>
                  </a:cubicBezTo>
                  <a:cubicBezTo>
                    <a:pt x="81413" y="397300"/>
                    <a:pt x="85435" y="407185"/>
                    <a:pt x="85844" y="418842"/>
                  </a:cubicBezTo>
                  <a:cubicBezTo>
                    <a:pt x="86253" y="430227"/>
                    <a:pt x="90071" y="441612"/>
                    <a:pt x="93138" y="453064"/>
                  </a:cubicBezTo>
                  <a:cubicBezTo>
                    <a:pt x="96410" y="465062"/>
                    <a:pt x="96001" y="477129"/>
                    <a:pt x="96410" y="489399"/>
                  </a:cubicBezTo>
                  <a:cubicBezTo>
                    <a:pt x="97160" y="509851"/>
                    <a:pt x="98524" y="530575"/>
                    <a:pt x="102001" y="550617"/>
                  </a:cubicBezTo>
                  <a:cubicBezTo>
                    <a:pt x="105477" y="570864"/>
                    <a:pt x="111408" y="590906"/>
                    <a:pt x="116998" y="610744"/>
                  </a:cubicBezTo>
                  <a:cubicBezTo>
                    <a:pt x="119520" y="620015"/>
                    <a:pt x="121020" y="629082"/>
                    <a:pt x="119657" y="639035"/>
                  </a:cubicBezTo>
                  <a:cubicBezTo>
                    <a:pt x="116589" y="661395"/>
                    <a:pt x="114271" y="684028"/>
                    <a:pt x="111953" y="706592"/>
                  </a:cubicBezTo>
                  <a:cubicBezTo>
                    <a:pt x="110999" y="717363"/>
                    <a:pt x="103500" y="722612"/>
                    <a:pt x="96956" y="727725"/>
                  </a:cubicBezTo>
                  <a:cubicBezTo>
                    <a:pt x="82367" y="738905"/>
                    <a:pt x="66620" y="748176"/>
                    <a:pt x="55440" y="764060"/>
                  </a:cubicBezTo>
                  <a:cubicBezTo>
                    <a:pt x="54690" y="765083"/>
                    <a:pt x="52917" y="766378"/>
                    <a:pt x="51963" y="766174"/>
                  </a:cubicBezTo>
                  <a:cubicBezTo>
                    <a:pt x="36215" y="764060"/>
                    <a:pt x="24695" y="775240"/>
                    <a:pt x="11810" y="781580"/>
                  </a:cubicBezTo>
                  <a:cubicBezTo>
                    <a:pt x="8129" y="783489"/>
                    <a:pt x="5266" y="787716"/>
                    <a:pt x="2403" y="791261"/>
                  </a:cubicBezTo>
                  <a:cubicBezTo>
                    <a:pt x="-2574" y="797191"/>
                    <a:pt x="1039" y="801827"/>
                    <a:pt x="5470" y="804554"/>
                  </a:cubicBezTo>
                  <a:cubicBezTo>
                    <a:pt x="21968" y="815325"/>
                    <a:pt x="39828" y="822278"/>
                    <a:pt x="59257" y="822892"/>
                  </a:cubicBezTo>
                  <a:cubicBezTo>
                    <a:pt x="69619" y="823301"/>
                    <a:pt x="80186" y="823301"/>
                    <a:pt x="90548" y="822278"/>
                  </a:cubicBezTo>
                  <a:cubicBezTo>
                    <a:pt x="95933" y="821665"/>
                    <a:pt x="101319" y="818870"/>
                    <a:pt x="106500" y="816347"/>
                  </a:cubicBezTo>
                  <a:cubicBezTo>
                    <a:pt x="118634" y="810621"/>
                    <a:pt x="129746" y="804077"/>
                    <a:pt x="138949" y="792283"/>
                  </a:cubicBezTo>
                  <a:cubicBezTo>
                    <a:pt x="147811" y="780899"/>
                    <a:pt x="160832" y="773263"/>
                    <a:pt x="172762" y="763379"/>
                  </a:cubicBezTo>
                  <a:cubicBezTo>
                    <a:pt x="173921" y="769310"/>
                    <a:pt x="174875" y="774150"/>
                    <a:pt x="175830" y="779876"/>
                  </a:cubicBezTo>
                  <a:cubicBezTo>
                    <a:pt x="189873" y="777149"/>
                    <a:pt x="203507" y="774422"/>
                    <a:pt x="218505" y="771423"/>
                  </a:cubicBezTo>
                  <a:cubicBezTo>
                    <a:pt x="218914" y="777354"/>
                    <a:pt x="219664" y="783489"/>
                    <a:pt x="219664" y="789352"/>
                  </a:cubicBezTo>
                  <a:cubicBezTo>
                    <a:pt x="219664" y="798623"/>
                    <a:pt x="219118" y="808167"/>
                    <a:pt x="218709" y="817438"/>
                  </a:cubicBezTo>
                  <a:cubicBezTo>
                    <a:pt x="218709" y="819142"/>
                    <a:pt x="218709" y="821460"/>
                    <a:pt x="219664" y="822687"/>
                  </a:cubicBezTo>
                  <a:cubicBezTo>
                    <a:pt x="224845" y="830050"/>
                    <a:pt x="230435" y="837276"/>
                    <a:pt x="236025" y="844434"/>
                  </a:cubicBezTo>
                  <a:cubicBezTo>
                    <a:pt x="237184" y="845729"/>
                    <a:pt x="239297" y="845934"/>
                    <a:pt x="239297" y="845934"/>
                  </a:cubicBezTo>
                  <a:cubicBezTo>
                    <a:pt x="233707" y="881383"/>
                    <a:pt x="227981" y="916013"/>
                    <a:pt x="223140" y="951053"/>
                  </a:cubicBezTo>
                  <a:cubicBezTo>
                    <a:pt x="222186" y="957802"/>
                    <a:pt x="225049" y="965165"/>
                    <a:pt x="226617" y="972391"/>
                  </a:cubicBezTo>
                  <a:cubicBezTo>
                    <a:pt x="231048" y="993728"/>
                    <a:pt x="231048" y="993728"/>
                    <a:pt x="250818" y="996455"/>
                  </a:cubicBezTo>
                  <a:cubicBezTo>
                    <a:pt x="261930" y="998160"/>
                    <a:pt x="272905" y="1000068"/>
                    <a:pt x="284085" y="1001295"/>
                  </a:cubicBezTo>
                  <a:cubicBezTo>
                    <a:pt x="286198" y="1001500"/>
                    <a:pt x="289062" y="1000273"/>
                    <a:pt x="290425" y="998569"/>
                  </a:cubicBezTo>
                  <a:cubicBezTo>
                    <a:pt x="298878" y="986298"/>
                    <a:pt x="307331" y="974095"/>
                    <a:pt x="315376" y="961415"/>
                  </a:cubicBezTo>
                  <a:cubicBezTo>
                    <a:pt x="317080" y="958893"/>
                    <a:pt x="317898" y="955280"/>
                    <a:pt x="318034" y="951940"/>
                  </a:cubicBezTo>
                  <a:cubicBezTo>
                    <a:pt x="318784" y="931284"/>
                    <a:pt x="319602" y="910355"/>
                    <a:pt x="319602" y="889427"/>
                  </a:cubicBezTo>
                  <a:cubicBezTo>
                    <a:pt x="319602" y="877156"/>
                    <a:pt x="317693" y="864749"/>
                    <a:pt x="317284" y="852273"/>
                  </a:cubicBezTo>
                  <a:cubicBezTo>
                    <a:pt x="317080" y="848865"/>
                    <a:pt x="318989" y="845320"/>
                    <a:pt x="320147" y="841912"/>
                  </a:cubicBezTo>
                  <a:cubicBezTo>
                    <a:pt x="323965" y="829232"/>
                    <a:pt x="327442" y="816552"/>
                    <a:pt x="332077" y="804349"/>
                  </a:cubicBezTo>
                  <a:cubicBezTo>
                    <a:pt x="336509" y="792760"/>
                    <a:pt x="336849" y="781308"/>
                    <a:pt x="335145" y="769310"/>
                  </a:cubicBezTo>
                  <a:cubicBezTo>
                    <a:pt x="331328" y="743336"/>
                    <a:pt x="341076" y="717363"/>
                    <a:pt x="338008" y="691186"/>
                  </a:cubicBezTo>
                  <a:cubicBezTo>
                    <a:pt x="336849" y="681710"/>
                    <a:pt x="338008" y="671961"/>
                    <a:pt x="338008" y="662486"/>
                  </a:cubicBezTo>
                  <a:cubicBezTo>
                    <a:pt x="337804" y="643943"/>
                    <a:pt x="337258" y="625537"/>
                    <a:pt x="337054" y="606994"/>
                  </a:cubicBezTo>
                  <a:cubicBezTo>
                    <a:pt x="336849" y="589065"/>
                    <a:pt x="337258" y="571136"/>
                    <a:pt x="336849" y="553139"/>
                  </a:cubicBezTo>
                  <a:cubicBezTo>
                    <a:pt x="336440" y="531802"/>
                    <a:pt x="335282" y="510532"/>
                    <a:pt x="335486" y="489195"/>
                  </a:cubicBezTo>
                  <a:cubicBezTo>
                    <a:pt x="335486" y="473175"/>
                    <a:pt x="332419" y="458177"/>
                    <a:pt x="325465" y="444202"/>
                  </a:cubicBezTo>
                  <a:cubicBezTo>
                    <a:pt x="322806" y="438953"/>
                    <a:pt x="322943" y="434522"/>
                    <a:pt x="326419" y="429818"/>
                  </a:cubicBezTo>
                  <a:cubicBezTo>
                    <a:pt x="330237" y="424978"/>
                    <a:pt x="330441" y="419252"/>
                    <a:pt x="329896" y="412912"/>
                  </a:cubicBezTo>
                  <a:cubicBezTo>
                    <a:pt x="326624" y="379167"/>
                    <a:pt x="323147" y="345559"/>
                    <a:pt x="321238" y="311610"/>
                  </a:cubicBezTo>
                  <a:cubicBezTo>
                    <a:pt x="320489" y="299611"/>
                    <a:pt x="323352" y="287341"/>
                    <a:pt x="325260" y="275274"/>
                  </a:cubicBezTo>
                  <a:cubicBezTo>
                    <a:pt x="327169" y="261981"/>
                    <a:pt x="329692" y="248688"/>
                    <a:pt x="332146" y="235394"/>
                  </a:cubicBezTo>
                  <a:cubicBezTo>
                    <a:pt x="332895" y="231168"/>
                    <a:pt x="335622" y="226941"/>
                    <a:pt x="335418" y="222919"/>
                  </a:cubicBezTo>
                  <a:cubicBezTo>
                    <a:pt x="332350" y="186175"/>
                    <a:pt x="347075" y="150794"/>
                    <a:pt x="354369" y="115959"/>
                  </a:cubicBezTo>
                  <a:cubicBezTo>
                    <a:pt x="357028" y="103074"/>
                    <a:pt x="380070" y="40425"/>
                    <a:pt x="381638" y="27337"/>
                  </a:cubicBezTo>
                  <a:cubicBezTo>
                    <a:pt x="382047" y="23723"/>
                    <a:pt x="6766" y="0"/>
                    <a:pt x="6766" y="0"/>
                  </a:cubicBezTo>
                  <a:close/>
                </a:path>
              </a:pathLst>
            </a:custGeom>
            <a:solidFill>
              <a:srgbClr val="00000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AE183E3-2D60-4278-BCE2-C0257165D81D}"/>
                </a:ext>
              </a:extLst>
            </p:cNvPr>
            <p:cNvSpPr/>
            <p:nvPr/>
          </p:nvSpPr>
          <p:spPr>
            <a:xfrm>
              <a:off x="5367320" y="120113"/>
              <a:ext cx="737309" cy="64361"/>
            </a:xfrm>
            <a:custGeom>
              <a:avLst/>
              <a:gdLst>
                <a:gd name="connsiteX0" fmla="*/ 736997 w 737309"/>
                <a:gd name="connsiteY0" fmla="*/ 25227 h 64361"/>
                <a:gd name="connsiteX1" fmla="*/ 710955 w 737309"/>
                <a:gd name="connsiteY1" fmla="*/ 12411 h 64361"/>
                <a:gd name="connsiteX2" fmla="*/ 36881 w 737309"/>
                <a:gd name="connsiteY2" fmla="*/ 3 h 64361"/>
                <a:gd name="connsiteX3" fmla="*/ 0 w 737309"/>
                <a:gd name="connsiteY3" fmla="*/ 33203 h 64361"/>
                <a:gd name="connsiteX4" fmla="*/ 39403 w 737309"/>
                <a:gd name="connsiteY4" fmla="*/ 64357 h 64361"/>
                <a:gd name="connsiteX5" fmla="*/ 710683 w 737309"/>
                <a:gd name="connsiteY5" fmla="*/ 47996 h 64361"/>
                <a:gd name="connsiteX6" fmla="*/ 736997 w 737309"/>
                <a:gd name="connsiteY6" fmla="*/ 25227 h 6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309" h="64361">
                  <a:moveTo>
                    <a:pt x="736997" y="25227"/>
                  </a:moveTo>
                  <a:cubicBezTo>
                    <a:pt x="734133" y="10434"/>
                    <a:pt x="724385" y="6957"/>
                    <a:pt x="710955" y="12411"/>
                  </a:cubicBezTo>
                  <a:cubicBezTo>
                    <a:pt x="623151" y="10843"/>
                    <a:pt x="173904" y="958"/>
                    <a:pt x="36881" y="3"/>
                  </a:cubicBezTo>
                  <a:cubicBezTo>
                    <a:pt x="11930" y="-133"/>
                    <a:pt x="68" y="3617"/>
                    <a:pt x="0" y="33203"/>
                  </a:cubicBezTo>
                  <a:cubicBezTo>
                    <a:pt x="-68" y="65448"/>
                    <a:pt x="17111" y="64357"/>
                    <a:pt x="39403" y="64357"/>
                  </a:cubicBezTo>
                  <a:cubicBezTo>
                    <a:pt x="120867" y="64493"/>
                    <a:pt x="595951" y="54131"/>
                    <a:pt x="710683" y="47996"/>
                  </a:cubicBezTo>
                  <a:cubicBezTo>
                    <a:pt x="710615" y="51132"/>
                    <a:pt x="740678" y="44246"/>
                    <a:pt x="736997" y="25227"/>
                  </a:cubicBezTo>
                  <a:close/>
                </a:path>
              </a:pathLst>
            </a:custGeom>
            <a:solidFill>
              <a:srgbClr val="39434C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2279F98-645D-4D3F-A886-20D23AE26616}"/>
                </a:ext>
              </a:extLst>
            </p:cNvPr>
            <p:cNvSpPr/>
            <p:nvPr/>
          </p:nvSpPr>
          <p:spPr>
            <a:xfrm>
              <a:off x="5792599" y="100977"/>
              <a:ext cx="52859" cy="112806"/>
            </a:xfrm>
            <a:custGeom>
              <a:avLst/>
              <a:gdLst>
                <a:gd name="connsiteX0" fmla="*/ 50895 w 52859"/>
                <a:gd name="connsiteY0" fmla="*/ 101217 h 112806"/>
                <a:gd name="connsiteX1" fmla="*/ 50554 w 52859"/>
                <a:gd name="connsiteY1" fmla="*/ 67609 h 112806"/>
                <a:gd name="connsiteX2" fmla="*/ 38351 w 52859"/>
                <a:gd name="connsiteY2" fmla="*/ 47839 h 112806"/>
                <a:gd name="connsiteX3" fmla="*/ 20082 w 52859"/>
                <a:gd name="connsiteY3" fmla="*/ 15458 h 112806"/>
                <a:gd name="connsiteX4" fmla="*/ 15037 w 52859"/>
                <a:gd name="connsiteY4" fmla="*/ 4960 h 112806"/>
                <a:gd name="connsiteX5" fmla="*/ 8901 w 52859"/>
                <a:gd name="connsiteY5" fmla="*/ 52 h 112806"/>
                <a:gd name="connsiteX6" fmla="*/ 2084 w 52859"/>
                <a:gd name="connsiteY6" fmla="*/ 6460 h 112806"/>
                <a:gd name="connsiteX7" fmla="*/ 3721 w 52859"/>
                <a:gd name="connsiteY7" fmla="*/ 33183 h 112806"/>
                <a:gd name="connsiteX8" fmla="*/ 8833 w 52859"/>
                <a:gd name="connsiteY8" fmla="*/ 46885 h 112806"/>
                <a:gd name="connsiteX9" fmla="*/ 33239 w 52859"/>
                <a:gd name="connsiteY9" fmla="*/ 112806 h 112806"/>
                <a:gd name="connsiteX10" fmla="*/ 50895 w 52859"/>
                <a:gd name="connsiteY10" fmla="*/ 101217 h 112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859" h="112806">
                  <a:moveTo>
                    <a:pt x="50895" y="101217"/>
                  </a:moveTo>
                  <a:cubicBezTo>
                    <a:pt x="52940" y="90651"/>
                    <a:pt x="54167" y="78244"/>
                    <a:pt x="50554" y="67609"/>
                  </a:cubicBezTo>
                  <a:cubicBezTo>
                    <a:pt x="47963" y="60042"/>
                    <a:pt x="42987" y="53975"/>
                    <a:pt x="38351" y="47839"/>
                  </a:cubicBezTo>
                  <a:cubicBezTo>
                    <a:pt x="30716" y="37818"/>
                    <a:pt x="24785" y="27047"/>
                    <a:pt x="20082" y="15458"/>
                  </a:cubicBezTo>
                  <a:cubicBezTo>
                    <a:pt x="18582" y="11845"/>
                    <a:pt x="16878" y="8368"/>
                    <a:pt x="15037" y="4960"/>
                  </a:cubicBezTo>
                  <a:cubicBezTo>
                    <a:pt x="13742" y="2506"/>
                    <a:pt x="12242" y="-426"/>
                    <a:pt x="8901" y="52"/>
                  </a:cubicBezTo>
                  <a:cubicBezTo>
                    <a:pt x="5493" y="597"/>
                    <a:pt x="3380" y="3187"/>
                    <a:pt x="2084" y="6460"/>
                  </a:cubicBezTo>
                  <a:cubicBezTo>
                    <a:pt x="-1529" y="15663"/>
                    <a:pt x="-97" y="24457"/>
                    <a:pt x="3721" y="33183"/>
                  </a:cubicBezTo>
                  <a:cubicBezTo>
                    <a:pt x="5288" y="36728"/>
                    <a:pt x="9788" y="45931"/>
                    <a:pt x="8833" y="46885"/>
                  </a:cubicBezTo>
                  <a:cubicBezTo>
                    <a:pt x="8083" y="47635"/>
                    <a:pt x="33239" y="112806"/>
                    <a:pt x="33239" y="112806"/>
                  </a:cubicBezTo>
                  <a:cubicBezTo>
                    <a:pt x="40260" y="108512"/>
                    <a:pt x="47077" y="104149"/>
                    <a:pt x="50895" y="101217"/>
                  </a:cubicBezTo>
                  <a:close/>
                </a:path>
              </a:pathLst>
            </a:custGeom>
            <a:solidFill>
              <a:srgbClr val="FCC880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095E115-F7EF-44A4-9DBE-F2DC686093D8}"/>
              </a:ext>
            </a:extLst>
          </p:cNvPr>
          <p:cNvGrpSpPr/>
          <p:nvPr/>
        </p:nvGrpSpPr>
        <p:grpSpPr>
          <a:xfrm>
            <a:off x="10263556" y="2778615"/>
            <a:ext cx="1027340" cy="3737055"/>
            <a:chOff x="7205550" y="2089286"/>
            <a:chExt cx="1302133" cy="4736641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34EF69A-3016-47A3-BF4B-F317BAAC3664}"/>
                </a:ext>
              </a:extLst>
            </p:cNvPr>
            <p:cNvSpPr/>
            <p:nvPr/>
          </p:nvSpPr>
          <p:spPr>
            <a:xfrm>
              <a:off x="7205550" y="2578567"/>
              <a:ext cx="745722" cy="54536"/>
            </a:xfrm>
            <a:custGeom>
              <a:avLst/>
              <a:gdLst>
                <a:gd name="connsiteX0" fmla="*/ 0 w 745722"/>
                <a:gd name="connsiteY0" fmla="*/ 0 h 54536"/>
                <a:gd name="connsiteX1" fmla="*/ 745722 w 745722"/>
                <a:gd name="connsiteY1" fmla="*/ 0 h 54536"/>
                <a:gd name="connsiteX2" fmla="*/ 745722 w 745722"/>
                <a:gd name="connsiteY2" fmla="*/ 54537 h 54536"/>
                <a:gd name="connsiteX3" fmla="*/ 0 w 745722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5722" h="54536">
                  <a:moveTo>
                    <a:pt x="0" y="0"/>
                  </a:moveTo>
                  <a:lnTo>
                    <a:pt x="745722" y="0"/>
                  </a:lnTo>
                  <a:lnTo>
                    <a:pt x="745722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E65820D-49A0-4B14-9C4F-44228F8BF35D}"/>
                </a:ext>
              </a:extLst>
            </p:cNvPr>
            <p:cNvSpPr/>
            <p:nvPr/>
          </p:nvSpPr>
          <p:spPr>
            <a:xfrm>
              <a:off x="7282788" y="3065171"/>
              <a:ext cx="745722" cy="54536"/>
            </a:xfrm>
            <a:custGeom>
              <a:avLst/>
              <a:gdLst>
                <a:gd name="connsiteX0" fmla="*/ 0 w 745722"/>
                <a:gd name="connsiteY0" fmla="*/ 0 h 54536"/>
                <a:gd name="connsiteX1" fmla="*/ 745723 w 745722"/>
                <a:gd name="connsiteY1" fmla="*/ 0 h 54536"/>
                <a:gd name="connsiteX2" fmla="*/ 745723 w 745722"/>
                <a:gd name="connsiteY2" fmla="*/ 54537 h 54536"/>
                <a:gd name="connsiteX3" fmla="*/ 0 w 745722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5722" h="54536">
                  <a:moveTo>
                    <a:pt x="0" y="0"/>
                  </a:moveTo>
                  <a:lnTo>
                    <a:pt x="745723" y="0"/>
                  </a:lnTo>
                  <a:lnTo>
                    <a:pt x="745723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CC00761-05B4-4658-83AC-C0D6AE463013}"/>
                </a:ext>
              </a:extLst>
            </p:cNvPr>
            <p:cNvSpPr/>
            <p:nvPr/>
          </p:nvSpPr>
          <p:spPr>
            <a:xfrm>
              <a:off x="7280538" y="3551707"/>
              <a:ext cx="817710" cy="54536"/>
            </a:xfrm>
            <a:custGeom>
              <a:avLst/>
              <a:gdLst>
                <a:gd name="connsiteX0" fmla="*/ 0 w 817710"/>
                <a:gd name="connsiteY0" fmla="*/ 0 h 54536"/>
                <a:gd name="connsiteX1" fmla="*/ 817711 w 817710"/>
                <a:gd name="connsiteY1" fmla="*/ 0 h 54536"/>
                <a:gd name="connsiteX2" fmla="*/ 817711 w 817710"/>
                <a:gd name="connsiteY2" fmla="*/ 54537 h 54536"/>
                <a:gd name="connsiteX3" fmla="*/ 0 w 817710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710" h="54536">
                  <a:moveTo>
                    <a:pt x="0" y="0"/>
                  </a:moveTo>
                  <a:lnTo>
                    <a:pt x="817711" y="0"/>
                  </a:lnTo>
                  <a:lnTo>
                    <a:pt x="817711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F88310E-43C2-42A2-8B86-5D73EF9256DF}"/>
                </a:ext>
              </a:extLst>
            </p:cNvPr>
            <p:cNvSpPr/>
            <p:nvPr/>
          </p:nvSpPr>
          <p:spPr>
            <a:xfrm>
              <a:off x="7365207" y="4038312"/>
              <a:ext cx="817710" cy="54536"/>
            </a:xfrm>
            <a:custGeom>
              <a:avLst/>
              <a:gdLst>
                <a:gd name="connsiteX0" fmla="*/ 0 w 817710"/>
                <a:gd name="connsiteY0" fmla="*/ 0 h 54536"/>
                <a:gd name="connsiteX1" fmla="*/ 817711 w 817710"/>
                <a:gd name="connsiteY1" fmla="*/ 0 h 54536"/>
                <a:gd name="connsiteX2" fmla="*/ 817711 w 817710"/>
                <a:gd name="connsiteY2" fmla="*/ 54537 h 54536"/>
                <a:gd name="connsiteX3" fmla="*/ 0 w 817710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710" h="54536">
                  <a:moveTo>
                    <a:pt x="0" y="0"/>
                  </a:moveTo>
                  <a:lnTo>
                    <a:pt x="817711" y="0"/>
                  </a:lnTo>
                  <a:lnTo>
                    <a:pt x="817711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61AC0FC-D508-4774-9732-1F273C327FD3}"/>
                </a:ext>
              </a:extLst>
            </p:cNvPr>
            <p:cNvSpPr/>
            <p:nvPr/>
          </p:nvSpPr>
          <p:spPr>
            <a:xfrm>
              <a:off x="7362343" y="4524848"/>
              <a:ext cx="858681" cy="54536"/>
            </a:xfrm>
            <a:custGeom>
              <a:avLst/>
              <a:gdLst>
                <a:gd name="connsiteX0" fmla="*/ 0 w 858681"/>
                <a:gd name="connsiteY0" fmla="*/ 0 h 54536"/>
                <a:gd name="connsiteX1" fmla="*/ 858682 w 858681"/>
                <a:gd name="connsiteY1" fmla="*/ 0 h 54536"/>
                <a:gd name="connsiteX2" fmla="*/ 858682 w 858681"/>
                <a:gd name="connsiteY2" fmla="*/ 54537 h 54536"/>
                <a:gd name="connsiteX3" fmla="*/ 0 w 858681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681" h="54536">
                  <a:moveTo>
                    <a:pt x="0" y="0"/>
                  </a:moveTo>
                  <a:lnTo>
                    <a:pt x="858682" y="0"/>
                  </a:lnTo>
                  <a:lnTo>
                    <a:pt x="858682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9AAB716-896E-412C-8C5B-8327443F8399}"/>
                </a:ext>
              </a:extLst>
            </p:cNvPr>
            <p:cNvSpPr/>
            <p:nvPr/>
          </p:nvSpPr>
          <p:spPr>
            <a:xfrm>
              <a:off x="7451307" y="5011452"/>
              <a:ext cx="858681" cy="54536"/>
            </a:xfrm>
            <a:custGeom>
              <a:avLst/>
              <a:gdLst>
                <a:gd name="connsiteX0" fmla="*/ 0 w 858681"/>
                <a:gd name="connsiteY0" fmla="*/ 0 h 54536"/>
                <a:gd name="connsiteX1" fmla="*/ 858682 w 858681"/>
                <a:gd name="connsiteY1" fmla="*/ 0 h 54536"/>
                <a:gd name="connsiteX2" fmla="*/ 858682 w 858681"/>
                <a:gd name="connsiteY2" fmla="*/ 54537 h 54536"/>
                <a:gd name="connsiteX3" fmla="*/ 0 w 858681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681" h="54536">
                  <a:moveTo>
                    <a:pt x="0" y="0"/>
                  </a:moveTo>
                  <a:lnTo>
                    <a:pt x="858682" y="0"/>
                  </a:lnTo>
                  <a:lnTo>
                    <a:pt x="858682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66EBC0D-3A22-416C-977C-6850E34E5B2D}"/>
                </a:ext>
              </a:extLst>
            </p:cNvPr>
            <p:cNvSpPr/>
            <p:nvPr/>
          </p:nvSpPr>
          <p:spPr>
            <a:xfrm>
              <a:off x="7485051" y="5497989"/>
              <a:ext cx="894471" cy="54536"/>
            </a:xfrm>
            <a:custGeom>
              <a:avLst/>
              <a:gdLst>
                <a:gd name="connsiteX0" fmla="*/ 0 w 894471"/>
                <a:gd name="connsiteY0" fmla="*/ 0 h 54536"/>
                <a:gd name="connsiteX1" fmla="*/ 894472 w 894471"/>
                <a:gd name="connsiteY1" fmla="*/ 0 h 54536"/>
                <a:gd name="connsiteX2" fmla="*/ 894472 w 894471"/>
                <a:gd name="connsiteY2" fmla="*/ 54537 h 54536"/>
                <a:gd name="connsiteX3" fmla="*/ 0 w 894471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4471" h="54536">
                  <a:moveTo>
                    <a:pt x="0" y="0"/>
                  </a:moveTo>
                  <a:lnTo>
                    <a:pt x="894472" y="0"/>
                  </a:lnTo>
                  <a:lnTo>
                    <a:pt x="894472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BA70849-9C1D-4B6E-A1B2-79D9DC312539}"/>
                </a:ext>
              </a:extLst>
            </p:cNvPr>
            <p:cNvSpPr/>
            <p:nvPr/>
          </p:nvSpPr>
          <p:spPr>
            <a:xfrm>
              <a:off x="7498004" y="5984593"/>
              <a:ext cx="914922" cy="54536"/>
            </a:xfrm>
            <a:custGeom>
              <a:avLst/>
              <a:gdLst>
                <a:gd name="connsiteX0" fmla="*/ 0 w 914922"/>
                <a:gd name="connsiteY0" fmla="*/ 0 h 54536"/>
                <a:gd name="connsiteX1" fmla="*/ 914923 w 914922"/>
                <a:gd name="connsiteY1" fmla="*/ 0 h 54536"/>
                <a:gd name="connsiteX2" fmla="*/ 914923 w 914922"/>
                <a:gd name="connsiteY2" fmla="*/ 54537 h 54536"/>
                <a:gd name="connsiteX3" fmla="*/ 0 w 914922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922" h="54536">
                  <a:moveTo>
                    <a:pt x="0" y="0"/>
                  </a:moveTo>
                  <a:lnTo>
                    <a:pt x="914923" y="0"/>
                  </a:lnTo>
                  <a:lnTo>
                    <a:pt x="914923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DFEC9A9-5143-4EAE-BFF1-6F5D40581F42}"/>
                </a:ext>
              </a:extLst>
            </p:cNvPr>
            <p:cNvSpPr/>
            <p:nvPr/>
          </p:nvSpPr>
          <p:spPr>
            <a:xfrm>
              <a:off x="7592761" y="6471129"/>
              <a:ext cx="914922" cy="54536"/>
            </a:xfrm>
            <a:custGeom>
              <a:avLst/>
              <a:gdLst>
                <a:gd name="connsiteX0" fmla="*/ 0 w 914922"/>
                <a:gd name="connsiteY0" fmla="*/ 0 h 54536"/>
                <a:gd name="connsiteX1" fmla="*/ 914923 w 914922"/>
                <a:gd name="connsiteY1" fmla="*/ 0 h 54536"/>
                <a:gd name="connsiteX2" fmla="*/ 914923 w 914922"/>
                <a:gd name="connsiteY2" fmla="*/ 54537 h 54536"/>
                <a:gd name="connsiteX3" fmla="*/ 0 w 914922"/>
                <a:gd name="connsiteY3" fmla="*/ 54537 h 5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922" h="54536">
                  <a:moveTo>
                    <a:pt x="0" y="0"/>
                  </a:moveTo>
                  <a:lnTo>
                    <a:pt x="914923" y="0"/>
                  </a:lnTo>
                  <a:lnTo>
                    <a:pt x="914923" y="54537"/>
                  </a:lnTo>
                  <a:lnTo>
                    <a:pt x="0" y="54537"/>
                  </a:lnTo>
                  <a:close/>
                </a:path>
              </a:pathLst>
            </a:custGeom>
            <a:solidFill>
              <a:srgbClr val="736357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EFAF1FA-0188-4A22-846D-9AE73AED5551}"/>
                </a:ext>
              </a:extLst>
            </p:cNvPr>
            <p:cNvSpPr/>
            <p:nvPr/>
          </p:nvSpPr>
          <p:spPr>
            <a:xfrm rot="21322604">
              <a:off x="7335029" y="2089286"/>
              <a:ext cx="99934" cy="4717212"/>
            </a:xfrm>
            <a:custGeom>
              <a:avLst/>
              <a:gdLst>
                <a:gd name="connsiteX0" fmla="*/ 0 w 99934"/>
                <a:gd name="connsiteY0" fmla="*/ 0 h 4717212"/>
                <a:gd name="connsiteX1" fmla="*/ 99934 w 99934"/>
                <a:gd name="connsiteY1" fmla="*/ 0 h 4717212"/>
                <a:gd name="connsiteX2" fmla="*/ 99934 w 99934"/>
                <a:gd name="connsiteY2" fmla="*/ 4717213 h 4717212"/>
                <a:gd name="connsiteX3" fmla="*/ 0 w 99934"/>
                <a:gd name="connsiteY3" fmla="*/ 4717213 h 471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934" h="4717212">
                  <a:moveTo>
                    <a:pt x="0" y="0"/>
                  </a:moveTo>
                  <a:lnTo>
                    <a:pt x="99934" y="0"/>
                  </a:lnTo>
                  <a:lnTo>
                    <a:pt x="99934" y="4717213"/>
                  </a:lnTo>
                  <a:lnTo>
                    <a:pt x="0" y="4717213"/>
                  </a:lnTo>
                  <a:close/>
                </a:path>
              </a:pathLst>
            </a:custGeom>
            <a:solidFill>
              <a:srgbClr val="AC9D7E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963AEB8-1E92-4737-929A-D8858359CB6A}"/>
                </a:ext>
              </a:extLst>
            </p:cNvPr>
            <p:cNvSpPr/>
            <p:nvPr/>
          </p:nvSpPr>
          <p:spPr>
            <a:xfrm rot="21097657">
              <a:off x="8169317" y="2108699"/>
              <a:ext cx="99934" cy="4717228"/>
            </a:xfrm>
            <a:custGeom>
              <a:avLst/>
              <a:gdLst>
                <a:gd name="connsiteX0" fmla="*/ 0 w 99934"/>
                <a:gd name="connsiteY0" fmla="*/ 0 h 4717228"/>
                <a:gd name="connsiteX1" fmla="*/ 99934 w 99934"/>
                <a:gd name="connsiteY1" fmla="*/ 0 h 4717228"/>
                <a:gd name="connsiteX2" fmla="*/ 99934 w 99934"/>
                <a:gd name="connsiteY2" fmla="*/ 4717228 h 4717228"/>
                <a:gd name="connsiteX3" fmla="*/ 0 w 99934"/>
                <a:gd name="connsiteY3" fmla="*/ 4717228 h 4717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934" h="4717228">
                  <a:moveTo>
                    <a:pt x="0" y="0"/>
                  </a:moveTo>
                  <a:lnTo>
                    <a:pt x="99934" y="0"/>
                  </a:lnTo>
                  <a:lnTo>
                    <a:pt x="99934" y="4717228"/>
                  </a:lnTo>
                  <a:lnTo>
                    <a:pt x="0" y="4717228"/>
                  </a:lnTo>
                  <a:close/>
                </a:path>
              </a:pathLst>
            </a:custGeom>
            <a:solidFill>
              <a:srgbClr val="AC9D7E"/>
            </a:solidFill>
            <a:ln w="68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9152E9E-A0DA-46ED-AD80-76A9133CC8F5}"/>
              </a:ext>
            </a:extLst>
          </p:cNvPr>
          <p:cNvGrpSpPr/>
          <p:nvPr/>
        </p:nvGrpSpPr>
        <p:grpSpPr>
          <a:xfrm>
            <a:off x="7926209" y="4829512"/>
            <a:ext cx="531235" cy="1848128"/>
            <a:chOff x="3333210" y="3843806"/>
            <a:chExt cx="644070" cy="2240674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89BE9EC-B0CA-4636-AF4F-D850923C1618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47133E4-E90E-4820-B6A5-2F238CD2DCCE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76D0086-7C00-4AE9-8847-12C3D75AC7DE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E0C47C-417C-43C2-9FC3-27200CAC2A1B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583AFDA-14C4-493B-852A-4EEDAC6BC33D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9D9BB10-D8EF-497D-928B-1D291160B39B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9D1004E-170C-4BDB-9C9A-475FAE3235D4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778AF9F-5679-452B-82AF-52092738958D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9B64588-4541-4814-9105-E627E0CE1215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1256151-635B-4723-87E3-5C269E017550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230E1A5C-DAA7-4003-A2CD-1A36401A8696}"/>
              </a:ext>
            </a:extLst>
          </p:cNvPr>
          <p:cNvGrpSpPr/>
          <p:nvPr/>
        </p:nvGrpSpPr>
        <p:grpSpPr>
          <a:xfrm>
            <a:off x="8862255" y="4829512"/>
            <a:ext cx="531235" cy="1848128"/>
            <a:chOff x="3333210" y="3843806"/>
            <a:chExt cx="644070" cy="2240674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6777B84-8772-4B0C-80CE-D6C44CDE28F8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D84B1AB-E16C-4DCC-A691-BD1DEDD052D4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3C78EA4-ABE2-401D-85BD-CD7A0E9759E8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74AE390-4893-4F10-A7BE-1F7779EC934E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A9FF534-26D4-4EE3-B3F1-5234DBF32336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A489F35-DF86-4EEF-A1F4-1071F29DD830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1D9DE6A-E21C-4AEE-83A7-82EB407F0882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45768EB-B52A-4A47-8381-FAC3545477A5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DC99552-AA3D-4A38-96A3-D6C2BB16763E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D91092D-3D69-4B95-97BF-76E2F34A4542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366A4FF7-1ECC-4A2A-BBEB-8011A9BF66A7}"/>
              </a:ext>
            </a:extLst>
          </p:cNvPr>
          <p:cNvGrpSpPr/>
          <p:nvPr/>
        </p:nvGrpSpPr>
        <p:grpSpPr>
          <a:xfrm>
            <a:off x="9798302" y="4829512"/>
            <a:ext cx="531235" cy="1848128"/>
            <a:chOff x="3333210" y="3843806"/>
            <a:chExt cx="644070" cy="2240674"/>
          </a:xfrm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120EBB6-D935-4F2F-B56D-AA9C15ABF060}"/>
                </a:ext>
              </a:extLst>
            </p:cNvPr>
            <p:cNvSpPr/>
            <p:nvPr/>
          </p:nvSpPr>
          <p:spPr>
            <a:xfrm>
              <a:off x="3544917" y="3843806"/>
              <a:ext cx="214126" cy="264421"/>
            </a:xfrm>
            <a:custGeom>
              <a:avLst/>
              <a:gdLst>
                <a:gd name="connsiteX0" fmla="*/ 11888 w 214126"/>
                <a:gd name="connsiteY0" fmla="*/ 163717 h 264421"/>
                <a:gd name="connsiteX1" fmla="*/ 20100 w 214126"/>
                <a:gd name="connsiteY1" fmla="*/ 45220 h 264421"/>
                <a:gd name="connsiteX2" fmla="*/ 132899 w 214126"/>
                <a:gd name="connsiteY2" fmla="*/ 2593 h 264421"/>
                <a:gd name="connsiteX3" fmla="*/ 208935 w 214126"/>
                <a:gd name="connsiteY3" fmla="*/ 82038 h 264421"/>
                <a:gd name="connsiteX4" fmla="*/ 209438 w 214126"/>
                <a:gd name="connsiteY4" fmla="*/ 153437 h 264421"/>
                <a:gd name="connsiteX5" fmla="*/ 181448 w 214126"/>
                <a:gd name="connsiteY5" fmla="*/ 232771 h 264421"/>
                <a:gd name="connsiteX6" fmla="*/ 27866 w 214126"/>
                <a:gd name="connsiteY6" fmla="*/ 230256 h 264421"/>
                <a:gd name="connsiteX7" fmla="*/ 11888 w 214126"/>
                <a:gd name="connsiteY7" fmla="*/ 163717 h 26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126" h="264421">
                  <a:moveTo>
                    <a:pt x="11888" y="163717"/>
                  </a:moveTo>
                  <a:cubicBezTo>
                    <a:pt x="-5432" y="122822"/>
                    <a:pt x="-4761" y="81702"/>
                    <a:pt x="20100" y="45220"/>
                  </a:cubicBezTo>
                  <a:cubicBezTo>
                    <a:pt x="46638" y="6224"/>
                    <a:pt x="87310" y="-5955"/>
                    <a:pt x="132899" y="2593"/>
                  </a:cubicBezTo>
                  <a:cubicBezTo>
                    <a:pt x="176364" y="10750"/>
                    <a:pt x="198153" y="41868"/>
                    <a:pt x="208935" y="82038"/>
                  </a:cubicBezTo>
                  <a:cubicBezTo>
                    <a:pt x="215249" y="105614"/>
                    <a:pt x="216254" y="129582"/>
                    <a:pt x="209438" y="153437"/>
                  </a:cubicBezTo>
                  <a:cubicBezTo>
                    <a:pt x="207259" y="182377"/>
                    <a:pt x="199829" y="208524"/>
                    <a:pt x="181448" y="232771"/>
                  </a:cubicBezTo>
                  <a:cubicBezTo>
                    <a:pt x="148654" y="276013"/>
                    <a:pt x="60158" y="274728"/>
                    <a:pt x="27866" y="230256"/>
                  </a:cubicBezTo>
                  <a:cubicBezTo>
                    <a:pt x="12502" y="209194"/>
                    <a:pt x="6077" y="188579"/>
                    <a:pt x="11888" y="163717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B888E3E-56F0-4D89-961B-81EFEBBD52FA}"/>
                </a:ext>
              </a:extLst>
            </p:cNvPr>
            <p:cNvSpPr/>
            <p:nvPr/>
          </p:nvSpPr>
          <p:spPr>
            <a:xfrm>
              <a:off x="3725969" y="5939901"/>
              <a:ext cx="197607" cy="144579"/>
            </a:xfrm>
            <a:custGeom>
              <a:avLst/>
              <a:gdLst>
                <a:gd name="connsiteX0" fmla="*/ 22743 w 197607"/>
                <a:gd name="connsiteY0" fmla="*/ 50504 h 144579"/>
                <a:gd name="connsiteX1" fmla="*/ 144760 w 197607"/>
                <a:gd name="connsiteY1" fmla="*/ 13518 h 144579"/>
                <a:gd name="connsiteX2" fmla="*/ 152582 w 197607"/>
                <a:gd name="connsiteY2" fmla="*/ 10781 h 144579"/>
                <a:gd name="connsiteX3" fmla="*/ 189008 w 197607"/>
                <a:gd name="connsiteY3" fmla="*/ 7150 h 144579"/>
                <a:gd name="connsiteX4" fmla="*/ 188617 w 197607"/>
                <a:gd name="connsiteY4" fmla="*/ 55867 h 144579"/>
                <a:gd name="connsiteX5" fmla="*/ 150347 w 197607"/>
                <a:gd name="connsiteY5" fmla="*/ 95366 h 144579"/>
                <a:gd name="connsiteX6" fmla="*/ 110122 w 197607"/>
                <a:gd name="connsiteY6" fmla="*/ 123747 h 144579"/>
                <a:gd name="connsiteX7" fmla="*/ 17827 w 197607"/>
                <a:gd name="connsiteY7" fmla="*/ 128943 h 144579"/>
                <a:gd name="connsiteX8" fmla="*/ 22743 w 197607"/>
                <a:gd name="connsiteY8" fmla="*/ 50504 h 14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607" h="144579">
                  <a:moveTo>
                    <a:pt x="22743" y="50504"/>
                  </a:moveTo>
                  <a:cubicBezTo>
                    <a:pt x="62857" y="36313"/>
                    <a:pt x="105820" y="31564"/>
                    <a:pt x="144760" y="13518"/>
                  </a:cubicBezTo>
                  <a:cubicBezTo>
                    <a:pt x="147330" y="12569"/>
                    <a:pt x="149900" y="11340"/>
                    <a:pt x="152582" y="10781"/>
                  </a:cubicBezTo>
                  <a:cubicBezTo>
                    <a:pt x="164649" y="8099"/>
                    <a:pt x="175823" y="-9667"/>
                    <a:pt x="189008" y="7150"/>
                  </a:cubicBezTo>
                  <a:cubicBezTo>
                    <a:pt x="201355" y="22905"/>
                    <a:pt x="199679" y="41006"/>
                    <a:pt x="188617" y="55867"/>
                  </a:cubicBezTo>
                  <a:cubicBezTo>
                    <a:pt x="177778" y="70448"/>
                    <a:pt x="163253" y="82292"/>
                    <a:pt x="150347" y="95366"/>
                  </a:cubicBezTo>
                  <a:cubicBezTo>
                    <a:pt x="136827" y="104752"/>
                    <a:pt x="122078" y="112685"/>
                    <a:pt x="110122" y="123747"/>
                  </a:cubicBezTo>
                  <a:cubicBezTo>
                    <a:pt x="80288" y="151290"/>
                    <a:pt x="49895" y="149949"/>
                    <a:pt x="17827" y="128943"/>
                  </a:cubicBezTo>
                  <a:cubicBezTo>
                    <a:pt x="-7760" y="107769"/>
                    <a:pt x="-5526" y="72180"/>
                    <a:pt x="22743" y="50504"/>
                  </a:cubicBezTo>
                  <a:close/>
                </a:path>
              </a:pathLst>
            </a:custGeom>
            <a:solidFill>
              <a:srgbClr val="000000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CCA58F-0FEF-46C4-A497-877A8E64B761}"/>
                </a:ext>
              </a:extLst>
            </p:cNvPr>
            <p:cNvSpPr/>
            <p:nvPr/>
          </p:nvSpPr>
          <p:spPr>
            <a:xfrm>
              <a:off x="3376277" y="5962190"/>
              <a:ext cx="160275" cy="117532"/>
            </a:xfrm>
            <a:custGeom>
              <a:avLst/>
              <a:gdLst>
                <a:gd name="connsiteX0" fmla="*/ 53092 w 160275"/>
                <a:gd name="connsiteY0" fmla="*/ 0 h 117532"/>
                <a:gd name="connsiteX1" fmla="*/ 143152 w 160275"/>
                <a:gd name="connsiteY1" fmla="*/ 35365 h 117532"/>
                <a:gd name="connsiteX2" fmla="*/ 155387 w 160275"/>
                <a:gd name="connsiteY2" fmla="*/ 63020 h 117532"/>
                <a:gd name="connsiteX3" fmla="*/ 148068 w 160275"/>
                <a:gd name="connsiteY3" fmla="*/ 105088 h 117532"/>
                <a:gd name="connsiteX4" fmla="*/ 96390 w 160275"/>
                <a:gd name="connsiteY4" fmla="*/ 112687 h 117532"/>
                <a:gd name="connsiteX5" fmla="*/ 64322 w 160275"/>
                <a:gd name="connsiteY5" fmla="*/ 96820 h 117532"/>
                <a:gd name="connsiteX6" fmla="*/ 35940 w 160275"/>
                <a:gd name="connsiteY6" fmla="*/ 79501 h 117532"/>
                <a:gd name="connsiteX7" fmla="*/ 967 w 160275"/>
                <a:gd name="connsiteY7" fmla="*/ 25756 h 117532"/>
                <a:gd name="connsiteX8" fmla="*/ 53092 w 160275"/>
                <a:gd name="connsiteY8" fmla="*/ 0 h 11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75" h="117532">
                  <a:moveTo>
                    <a:pt x="53092" y="0"/>
                  </a:moveTo>
                  <a:cubicBezTo>
                    <a:pt x="81473" y="15979"/>
                    <a:pt x="112033" y="26426"/>
                    <a:pt x="143152" y="35365"/>
                  </a:cubicBezTo>
                  <a:cubicBezTo>
                    <a:pt x="147286" y="44583"/>
                    <a:pt x="151756" y="53634"/>
                    <a:pt x="155387" y="63020"/>
                  </a:cubicBezTo>
                  <a:cubicBezTo>
                    <a:pt x="161309" y="78384"/>
                    <a:pt x="164773" y="94138"/>
                    <a:pt x="148068" y="105088"/>
                  </a:cubicBezTo>
                  <a:cubicBezTo>
                    <a:pt x="132369" y="115424"/>
                    <a:pt x="115553" y="122855"/>
                    <a:pt x="96390" y="112687"/>
                  </a:cubicBezTo>
                  <a:cubicBezTo>
                    <a:pt x="85887" y="107100"/>
                    <a:pt x="75048" y="102128"/>
                    <a:pt x="64322" y="96820"/>
                  </a:cubicBezTo>
                  <a:cubicBezTo>
                    <a:pt x="54880" y="91010"/>
                    <a:pt x="45717" y="84641"/>
                    <a:pt x="35940" y="79501"/>
                  </a:cubicBezTo>
                  <a:cubicBezTo>
                    <a:pt x="14096" y="67936"/>
                    <a:pt x="-4508" y="52572"/>
                    <a:pt x="967" y="25756"/>
                  </a:cubicBezTo>
                  <a:cubicBezTo>
                    <a:pt x="6665" y="-1732"/>
                    <a:pt x="33259" y="3911"/>
                    <a:pt x="53092" y="0"/>
                  </a:cubicBezTo>
                  <a:close/>
                </a:path>
              </a:pathLst>
            </a:custGeom>
            <a:solidFill>
              <a:srgbClr val="000001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B1BB1559-B436-4D13-937F-A30FEB896396}"/>
                </a:ext>
              </a:extLst>
            </p:cNvPr>
            <p:cNvSpPr/>
            <p:nvPr/>
          </p:nvSpPr>
          <p:spPr>
            <a:xfrm>
              <a:off x="3544891" y="3997299"/>
              <a:ext cx="215492" cy="145076"/>
            </a:xfrm>
            <a:custGeom>
              <a:avLst/>
              <a:gdLst>
                <a:gd name="connsiteX0" fmla="*/ 11914 w 215492"/>
                <a:gd name="connsiteY0" fmla="*/ 10224 h 145076"/>
                <a:gd name="connsiteX1" fmla="*/ 15378 w 215492"/>
                <a:gd name="connsiteY1" fmla="*/ 23632 h 145076"/>
                <a:gd name="connsiteX2" fmla="*/ 117002 w 215492"/>
                <a:gd name="connsiteY2" fmla="*/ 100451 h 145076"/>
                <a:gd name="connsiteX3" fmla="*/ 192704 w 215492"/>
                <a:gd name="connsiteY3" fmla="*/ 42292 h 145076"/>
                <a:gd name="connsiteX4" fmla="*/ 209409 w 215492"/>
                <a:gd name="connsiteY4" fmla="*/ 0 h 145076"/>
                <a:gd name="connsiteX5" fmla="*/ 194045 w 215492"/>
                <a:gd name="connsiteY5" fmla="*/ 73579 h 145076"/>
                <a:gd name="connsiteX6" fmla="*/ 173541 w 215492"/>
                <a:gd name="connsiteY6" fmla="*/ 134363 h 145076"/>
                <a:gd name="connsiteX7" fmla="*/ 154490 w 215492"/>
                <a:gd name="connsiteY7" fmla="*/ 144364 h 145076"/>
                <a:gd name="connsiteX8" fmla="*/ 57447 w 215492"/>
                <a:gd name="connsiteY8" fmla="*/ 144364 h 145076"/>
                <a:gd name="connsiteX9" fmla="*/ 38340 w 215492"/>
                <a:gd name="connsiteY9" fmla="*/ 134363 h 145076"/>
                <a:gd name="connsiteX10" fmla="*/ 10126 w 215492"/>
                <a:gd name="connsiteY10" fmla="*/ 64919 h 145076"/>
                <a:gd name="connsiteX11" fmla="*/ 11914 w 215492"/>
                <a:gd name="connsiteY11" fmla="*/ 10224 h 14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492" h="145076">
                  <a:moveTo>
                    <a:pt x="11914" y="10224"/>
                  </a:moveTo>
                  <a:cubicBezTo>
                    <a:pt x="13087" y="14693"/>
                    <a:pt x="14260" y="19163"/>
                    <a:pt x="15378" y="23632"/>
                  </a:cubicBezTo>
                  <a:cubicBezTo>
                    <a:pt x="29959" y="84641"/>
                    <a:pt x="53592" y="102519"/>
                    <a:pt x="117002" y="100451"/>
                  </a:cubicBezTo>
                  <a:cubicBezTo>
                    <a:pt x="155887" y="99166"/>
                    <a:pt x="180692" y="79389"/>
                    <a:pt x="192704" y="42292"/>
                  </a:cubicBezTo>
                  <a:cubicBezTo>
                    <a:pt x="197341" y="27934"/>
                    <a:pt x="194101" y="10168"/>
                    <a:pt x="209409" y="0"/>
                  </a:cubicBezTo>
                  <a:cubicBezTo>
                    <a:pt x="219633" y="27711"/>
                    <a:pt x="218515" y="51678"/>
                    <a:pt x="194045" y="73579"/>
                  </a:cubicBezTo>
                  <a:cubicBezTo>
                    <a:pt x="177172" y="88663"/>
                    <a:pt x="179072" y="113525"/>
                    <a:pt x="173541" y="134363"/>
                  </a:cubicBezTo>
                  <a:cubicBezTo>
                    <a:pt x="168792" y="140677"/>
                    <a:pt x="162032" y="144140"/>
                    <a:pt x="154490" y="144364"/>
                  </a:cubicBezTo>
                  <a:cubicBezTo>
                    <a:pt x="122142" y="145314"/>
                    <a:pt x="89795" y="145314"/>
                    <a:pt x="57447" y="144364"/>
                  </a:cubicBezTo>
                  <a:cubicBezTo>
                    <a:pt x="49848" y="144140"/>
                    <a:pt x="43200" y="140621"/>
                    <a:pt x="38340" y="134363"/>
                  </a:cubicBezTo>
                  <a:cubicBezTo>
                    <a:pt x="31412" y="110396"/>
                    <a:pt x="30798" y="85479"/>
                    <a:pt x="10126" y="64919"/>
                  </a:cubicBezTo>
                  <a:cubicBezTo>
                    <a:pt x="-2779" y="52181"/>
                    <a:pt x="-4567" y="28046"/>
                    <a:pt x="11914" y="10224"/>
                  </a:cubicBezTo>
                  <a:close/>
                </a:path>
              </a:pathLst>
            </a:custGeom>
            <a:solidFill>
              <a:srgbClr val="FCC0B5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45DE4CC-C51D-4A63-BA3C-1DB043B3D901}"/>
                </a:ext>
              </a:extLst>
            </p:cNvPr>
            <p:cNvSpPr/>
            <p:nvPr/>
          </p:nvSpPr>
          <p:spPr>
            <a:xfrm>
              <a:off x="3578106" y="4131662"/>
              <a:ext cx="142337" cy="28157"/>
            </a:xfrm>
            <a:custGeom>
              <a:avLst/>
              <a:gdLst>
                <a:gd name="connsiteX0" fmla="*/ 5069 w 142337"/>
                <a:gd name="connsiteY0" fmla="*/ 0 h 28157"/>
                <a:gd name="connsiteX1" fmla="*/ 140270 w 142337"/>
                <a:gd name="connsiteY1" fmla="*/ 0 h 28157"/>
                <a:gd name="connsiteX2" fmla="*/ 142337 w 142337"/>
                <a:gd name="connsiteY2" fmla="*/ 26873 h 28157"/>
                <a:gd name="connsiteX3" fmla="*/ 3560 w 142337"/>
                <a:gd name="connsiteY3" fmla="*/ 28158 h 28157"/>
                <a:gd name="connsiteX4" fmla="*/ 5069 w 142337"/>
                <a:gd name="connsiteY4" fmla="*/ 0 h 2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7" h="28157">
                  <a:moveTo>
                    <a:pt x="5069" y="0"/>
                  </a:moveTo>
                  <a:cubicBezTo>
                    <a:pt x="50154" y="0"/>
                    <a:pt x="95184" y="0"/>
                    <a:pt x="140270" y="0"/>
                  </a:cubicBezTo>
                  <a:cubicBezTo>
                    <a:pt x="140941" y="8939"/>
                    <a:pt x="141611" y="17934"/>
                    <a:pt x="142337" y="26873"/>
                  </a:cubicBezTo>
                  <a:cubicBezTo>
                    <a:pt x="96022" y="23074"/>
                    <a:pt x="49707" y="17487"/>
                    <a:pt x="3560" y="28158"/>
                  </a:cubicBezTo>
                  <a:cubicBezTo>
                    <a:pt x="-5323" y="18269"/>
                    <a:pt x="5236" y="9442"/>
                    <a:pt x="5069" y="0"/>
                  </a:cubicBezTo>
                  <a:close/>
                </a:path>
              </a:pathLst>
            </a:custGeom>
            <a:solidFill>
              <a:srgbClr val="FCFCFC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57FBBE3-D523-4C90-83BE-C38E1FC03C0D}"/>
                </a:ext>
              </a:extLst>
            </p:cNvPr>
            <p:cNvSpPr/>
            <p:nvPr/>
          </p:nvSpPr>
          <p:spPr>
            <a:xfrm>
              <a:off x="3401826" y="4937922"/>
              <a:ext cx="44079" cy="59700"/>
            </a:xfrm>
            <a:custGeom>
              <a:avLst/>
              <a:gdLst>
                <a:gd name="connsiteX0" fmla="*/ 0 w 44079"/>
                <a:gd name="connsiteY0" fmla="*/ 19084 h 59700"/>
                <a:gd name="connsiteX1" fmla="*/ 44080 w 44079"/>
                <a:gd name="connsiteY1" fmla="*/ 3273 h 59700"/>
                <a:gd name="connsiteX2" fmla="*/ 38549 w 44079"/>
                <a:gd name="connsiteY2" fmla="*/ 59700 h 59700"/>
                <a:gd name="connsiteX3" fmla="*/ 0 w 44079"/>
                <a:gd name="connsiteY3" fmla="*/ 19084 h 5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79" h="59700">
                  <a:moveTo>
                    <a:pt x="0" y="19084"/>
                  </a:moveTo>
                  <a:cubicBezTo>
                    <a:pt x="13911" y="11542"/>
                    <a:pt x="23576" y="-7621"/>
                    <a:pt x="44080" y="3273"/>
                  </a:cubicBezTo>
                  <a:cubicBezTo>
                    <a:pt x="35700" y="20760"/>
                    <a:pt x="43242" y="39811"/>
                    <a:pt x="38549" y="59700"/>
                  </a:cubicBezTo>
                  <a:cubicBezTo>
                    <a:pt x="18101" y="52493"/>
                    <a:pt x="12961" y="31878"/>
                    <a:pt x="0" y="19084"/>
                  </a:cubicBezTo>
                  <a:close/>
                </a:path>
              </a:pathLst>
            </a:custGeom>
            <a:solidFill>
              <a:srgbClr val="F8C0B6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3EF4F47-B100-432C-ADC1-6F291B6612AA}"/>
                </a:ext>
              </a:extLst>
            </p:cNvPr>
            <p:cNvSpPr/>
            <p:nvPr/>
          </p:nvSpPr>
          <p:spPr>
            <a:xfrm>
              <a:off x="3871567" y="4931642"/>
              <a:ext cx="39610" cy="48493"/>
            </a:xfrm>
            <a:custGeom>
              <a:avLst/>
              <a:gdLst>
                <a:gd name="connsiteX0" fmla="*/ 0 w 39610"/>
                <a:gd name="connsiteY0" fmla="*/ 48494 h 48493"/>
                <a:gd name="connsiteX1" fmla="*/ 0 w 39610"/>
                <a:gd name="connsiteY1" fmla="*/ 0 h 48493"/>
                <a:gd name="connsiteX2" fmla="*/ 39611 w 39610"/>
                <a:gd name="connsiteY2" fmla="*/ 8995 h 48493"/>
                <a:gd name="connsiteX3" fmla="*/ 0 w 39610"/>
                <a:gd name="connsiteY3" fmla="*/ 48494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10" h="48493">
                  <a:moveTo>
                    <a:pt x="0" y="48494"/>
                  </a:moveTo>
                  <a:cubicBezTo>
                    <a:pt x="0" y="32851"/>
                    <a:pt x="0" y="17208"/>
                    <a:pt x="0" y="0"/>
                  </a:cubicBezTo>
                  <a:cubicBezTo>
                    <a:pt x="13688" y="3129"/>
                    <a:pt x="26649" y="6034"/>
                    <a:pt x="39611" y="8995"/>
                  </a:cubicBezTo>
                  <a:cubicBezTo>
                    <a:pt x="31678" y="27487"/>
                    <a:pt x="19275" y="41454"/>
                    <a:pt x="0" y="48494"/>
                  </a:cubicBezTo>
                  <a:close/>
                </a:path>
              </a:pathLst>
            </a:custGeom>
            <a:solidFill>
              <a:srgbClr val="F9C2B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23C94B4-581C-47E9-896F-D6E9A945121C}"/>
                </a:ext>
              </a:extLst>
            </p:cNvPr>
            <p:cNvSpPr/>
            <p:nvPr/>
          </p:nvSpPr>
          <p:spPr>
            <a:xfrm>
              <a:off x="3821071" y="4572129"/>
              <a:ext cx="43139" cy="226713"/>
            </a:xfrm>
            <a:custGeom>
              <a:avLst/>
              <a:gdLst>
                <a:gd name="connsiteX0" fmla="*/ 24685 w 43139"/>
                <a:gd name="connsiteY0" fmla="*/ 0 h 226713"/>
                <a:gd name="connsiteX1" fmla="*/ 38261 w 43139"/>
                <a:gd name="connsiteY1" fmla="*/ 226714 h 226713"/>
                <a:gd name="connsiteX2" fmla="*/ 24685 w 43139"/>
                <a:gd name="connsiteY2" fmla="*/ 0 h 22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39" h="226713">
                  <a:moveTo>
                    <a:pt x="24685" y="0"/>
                  </a:moveTo>
                  <a:cubicBezTo>
                    <a:pt x="37367" y="77098"/>
                    <a:pt x="50496" y="149336"/>
                    <a:pt x="38261" y="226714"/>
                  </a:cubicBezTo>
                  <a:cubicBezTo>
                    <a:pt x="9098" y="151906"/>
                    <a:pt x="-23753" y="80897"/>
                    <a:pt x="24685" y="0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ADD86CE-7CD6-451E-A823-B03CCC26A7AC}"/>
                </a:ext>
              </a:extLst>
            </p:cNvPr>
            <p:cNvSpPr/>
            <p:nvPr/>
          </p:nvSpPr>
          <p:spPr>
            <a:xfrm>
              <a:off x="3438135" y="4563302"/>
              <a:ext cx="36685" cy="233250"/>
            </a:xfrm>
            <a:custGeom>
              <a:avLst/>
              <a:gdLst>
                <a:gd name="connsiteX0" fmla="*/ 9558 w 36685"/>
                <a:gd name="connsiteY0" fmla="*/ 233251 h 233250"/>
                <a:gd name="connsiteX1" fmla="*/ 14587 w 36685"/>
                <a:gd name="connsiteY1" fmla="*/ 0 h 233250"/>
                <a:gd name="connsiteX2" fmla="*/ 9558 w 36685"/>
                <a:gd name="connsiteY2" fmla="*/ 233251 h 23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85" h="233250">
                  <a:moveTo>
                    <a:pt x="9558" y="233251"/>
                  </a:moveTo>
                  <a:cubicBezTo>
                    <a:pt x="-8152" y="156767"/>
                    <a:pt x="1849" y="81400"/>
                    <a:pt x="14587" y="0"/>
                  </a:cubicBezTo>
                  <a:cubicBezTo>
                    <a:pt x="63974" y="83300"/>
                    <a:pt x="16095" y="157717"/>
                    <a:pt x="9558" y="233251"/>
                  </a:cubicBezTo>
                  <a:close/>
                </a:path>
              </a:pathLst>
            </a:custGeom>
            <a:solidFill>
              <a:srgbClr val="919EA7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A5961A0-2EFC-49B2-95D0-58048529922E}"/>
                </a:ext>
              </a:extLst>
            </p:cNvPr>
            <p:cNvSpPr/>
            <p:nvPr/>
          </p:nvSpPr>
          <p:spPr>
            <a:xfrm>
              <a:off x="3333210" y="4140300"/>
              <a:ext cx="644070" cy="1859589"/>
            </a:xfrm>
            <a:custGeom>
              <a:avLst/>
              <a:gdLst>
                <a:gd name="connsiteX0" fmla="*/ 643502 w 644070"/>
                <a:gd name="connsiteY0" fmla="*/ 519654 h 1859589"/>
                <a:gd name="connsiteX1" fmla="*/ 568303 w 644070"/>
                <a:gd name="connsiteY1" fmla="*/ 121200 h 1859589"/>
                <a:gd name="connsiteX2" fmla="*/ 548637 w 644070"/>
                <a:gd name="connsiteY2" fmla="*/ 101814 h 1859589"/>
                <a:gd name="connsiteX3" fmla="*/ 387234 w 644070"/>
                <a:gd name="connsiteY3" fmla="*/ 18235 h 1859589"/>
                <a:gd name="connsiteX4" fmla="*/ 255384 w 644070"/>
                <a:gd name="connsiteY4" fmla="*/ 11307 h 1859589"/>
                <a:gd name="connsiteX5" fmla="*/ 248457 w 644070"/>
                <a:gd name="connsiteY5" fmla="*/ 19576 h 1859589"/>
                <a:gd name="connsiteX6" fmla="*/ 231305 w 644070"/>
                <a:gd name="connsiteY6" fmla="*/ 27844 h 1859589"/>
                <a:gd name="connsiteX7" fmla="*/ 60739 w 644070"/>
                <a:gd name="connsiteY7" fmla="*/ 118910 h 1859589"/>
                <a:gd name="connsiteX8" fmla="*/ 46101 w 644070"/>
                <a:gd name="connsiteY8" fmla="*/ 136341 h 1859589"/>
                <a:gd name="connsiteX9" fmla="*/ 1686 w 644070"/>
                <a:gd name="connsiteY9" fmla="*/ 438812 h 1859589"/>
                <a:gd name="connsiteX10" fmla="*/ 47777 w 644070"/>
                <a:gd name="connsiteY10" fmla="*/ 801566 h 1859589"/>
                <a:gd name="connsiteX11" fmla="*/ 63029 w 644070"/>
                <a:gd name="connsiteY11" fmla="*/ 816762 h 1859589"/>
                <a:gd name="connsiteX12" fmla="*/ 107109 w 644070"/>
                <a:gd name="connsiteY12" fmla="*/ 800951 h 1859589"/>
                <a:gd name="connsiteX13" fmla="*/ 111914 w 644070"/>
                <a:gd name="connsiteY13" fmla="*/ 1099289 h 1859589"/>
                <a:gd name="connsiteX14" fmla="*/ 77276 w 644070"/>
                <a:gd name="connsiteY14" fmla="*/ 1560314 h 1859589"/>
                <a:gd name="connsiteX15" fmla="*/ 96103 w 644070"/>
                <a:gd name="connsiteY15" fmla="*/ 1822002 h 1859589"/>
                <a:gd name="connsiteX16" fmla="*/ 186163 w 644070"/>
                <a:gd name="connsiteY16" fmla="*/ 1857367 h 1859589"/>
                <a:gd name="connsiteX17" fmla="*/ 187783 w 644070"/>
                <a:gd name="connsiteY17" fmla="*/ 1844517 h 1859589"/>
                <a:gd name="connsiteX18" fmla="*/ 187783 w 644070"/>
                <a:gd name="connsiteY18" fmla="*/ 1844517 h 1859589"/>
                <a:gd name="connsiteX19" fmla="*/ 209293 w 644070"/>
                <a:gd name="connsiteY19" fmla="*/ 1645570 h 1859589"/>
                <a:gd name="connsiteX20" fmla="*/ 309186 w 644070"/>
                <a:gd name="connsiteY20" fmla="*/ 1030291 h 1859589"/>
                <a:gd name="connsiteX21" fmla="*/ 319130 w 644070"/>
                <a:gd name="connsiteY21" fmla="*/ 1010793 h 1859589"/>
                <a:gd name="connsiteX22" fmla="*/ 347791 w 644070"/>
                <a:gd name="connsiteY22" fmla="*/ 1213875 h 1859589"/>
                <a:gd name="connsiteX23" fmla="*/ 378630 w 644070"/>
                <a:gd name="connsiteY23" fmla="*/ 1448634 h 1859589"/>
                <a:gd name="connsiteX24" fmla="*/ 380864 w 644070"/>
                <a:gd name="connsiteY24" fmla="*/ 1467964 h 1859589"/>
                <a:gd name="connsiteX25" fmla="*/ 415391 w 644070"/>
                <a:gd name="connsiteY25" fmla="*/ 1850216 h 1859589"/>
                <a:gd name="connsiteX26" fmla="*/ 415112 w 644070"/>
                <a:gd name="connsiteY26" fmla="*/ 1850942 h 1859589"/>
                <a:gd name="connsiteX27" fmla="*/ 536905 w 644070"/>
                <a:gd name="connsiteY27" fmla="*/ 1818482 h 1859589"/>
                <a:gd name="connsiteX28" fmla="*/ 537408 w 644070"/>
                <a:gd name="connsiteY28" fmla="*/ 1813175 h 1859589"/>
                <a:gd name="connsiteX29" fmla="*/ 533162 w 644070"/>
                <a:gd name="connsiteY29" fmla="*/ 1800549 h 1859589"/>
                <a:gd name="connsiteX30" fmla="*/ 517351 w 644070"/>
                <a:gd name="connsiteY30" fmla="*/ 1391033 h 1859589"/>
                <a:gd name="connsiteX31" fmla="*/ 538358 w 644070"/>
                <a:gd name="connsiteY31" fmla="*/ 839891 h 1859589"/>
                <a:gd name="connsiteX32" fmla="*/ 538358 w 644070"/>
                <a:gd name="connsiteY32" fmla="*/ 839891 h 1859589"/>
                <a:gd name="connsiteX33" fmla="*/ 538358 w 644070"/>
                <a:gd name="connsiteY33" fmla="*/ 839891 h 1859589"/>
                <a:gd name="connsiteX34" fmla="*/ 538358 w 644070"/>
                <a:gd name="connsiteY34" fmla="*/ 791398 h 1859589"/>
                <a:gd name="connsiteX35" fmla="*/ 577968 w 644070"/>
                <a:gd name="connsiteY35" fmla="*/ 800393 h 1859589"/>
                <a:gd name="connsiteX36" fmla="*/ 577968 w 644070"/>
                <a:gd name="connsiteY36" fmla="*/ 800393 h 1859589"/>
                <a:gd name="connsiteX37" fmla="*/ 577968 w 644070"/>
                <a:gd name="connsiteY37" fmla="*/ 800393 h 1859589"/>
                <a:gd name="connsiteX38" fmla="*/ 621546 w 644070"/>
                <a:gd name="connsiteY38" fmla="*/ 760335 h 1859589"/>
                <a:gd name="connsiteX39" fmla="*/ 625121 w 644070"/>
                <a:gd name="connsiteY39" fmla="*/ 727149 h 1859589"/>
                <a:gd name="connsiteX40" fmla="*/ 643502 w 644070"/>
                <a:gd name="connsiteY40" fmla="*/ 519654 h 18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44070" h="1859589">
                  <a:moveTo>
                    <a:pt x="643502" y="519654"/>
                  </a:moveTo>
                  <a:cubicBezTo>
                    <a:pt x="636127" y="383391"/>
                    <a:pt x="599645" y="252826"/>
                    <a:pt x="568303" y="121200"/>
                  </a:cubicBezTo>
                  <a:cubicBezTo>
                    <a:pt x="565565" y="109803"/>
                    <a:pt x="560537" y="104440"/>
                    <a:pt x="548637" y="101814"/>
                  </a:cubicBezTo>
                  <a:cubicBezTo>
                    <a:pt x="487461" y="88461"/>
                    <a:pt x="434219" y="59298"/>
                    <a:pt x="387234" y="18235"/>
                  </a:cubicBezTo>
                  <a:cubicBezTo>
                    <a:pt x="344550" y="-8079"/>
                    <a:pt x="300079" y="-1766"/>
                    <a:pt x="255384" y="11307"/>
                  </a:cubicBezTo>
                  <a:cubicBezTo>
                    <a:pt x="251976" y="12313"/>
                    <a:pt x="250021" y="16168"/>
                    <a:pt x="248457" y="19576"/>
                  </a:cubicBezTo>
                  <a:cubicBezTo>
                    <a:pt x="242702" y="22257"/>
                    <a:pt x="235942" y="23822"/>
                    <a:pt x="231305" y="27844"/>
                  </a:cubicBezTo>
                  <a:cubicBezTo>
                    <a:pt x="181191" y="70919"/>
                    <a:pt x="123814" y="100306"/>
                    <a:pt x="60739" y="118910"/>
                  </a:cubicBezTo>
                  <a:cubicBezTo>
                    <a:pt x="51074" y="121759"/>
                    <a:pt x="47833" y="127123"/>
                    <a:pt x="46101" y="136341"/>
                  </a:cubicBezTo>
                  <a:cubicBezTo>
                    <a:pt x="27106" y="236569"/>
                    <a:pt x="8502" y="336853"/>
                    <a:pt x="1686" y="438812"/>
                  </a:cubicBezTo>
                  <a:cubicBezTo>
                    <a:pt x="-6639" y="562728"/>
                    <a:pt x="16994" y="682622"/>
                    <a:pt x="47777" y="801566"/>
                  </a:cubicBezTo>
                  <a:cubicBezTo>
                    <a:pt x="49789" y="809331"/>
                    <a:pt x="50627" y="819053"/>
                    <a:pt x="63029" y="816762"/>
                  </a:cubicBezTo>
                  <a:cubicBezTo>
                    <a:pt x="81522" y="822069"/>
                    <a:pt x="91131" y="802627"/>
                    <a:pt x="107109" y="800951"/>
                  </a:cubicBezTo>
                  <a:cubicBezTo>
                    <a:pt x="109400" y="900397"/>
                    <a:pt x="109121" y="999843"/>
                    <a:pt x="111914" y="1099289"/>
                  </a:cubicBezTo>
                  <a:cubicBezTo>
                    <a:pt x="116328" y="1253876"/>
                    <a:pt x="95600" y="1407123"/>
                    <a:pt x="77276" y="1560314"/>
                  </a:cubicBezTo>
                  <a:cubicBezTo>
                    <a:pt x="66717" y="1648698"/>
                    <a:pt x="66437" y="1736468"/>
                    <a:pt x="96103" y="1822002"/>
                  </a:cubicBezTo>
                  <a:cubicBezTo>
                    <a:pt x="107556" y="1846752"/>
                    <a:pt x="157335" y="1866362"/>
                    <a:pt x="186163" y="1857367"/>
                  </a:cubicBezTo>
                  <a:cubicBezTo>
                    <a:pt x="186722" y="1853065"/>
                    <a:pt x="187225" y="1848763"/>
                    <a:pt x="187783" y="1844517"/>
                  </a:cubicBezTo>
                  <a:cubicBezTo>
                    <a:pt x="187783" y="1844517"/>
                    <a:pt x="187783" y="1844517"/>
                    <a:pt x="187783" y="1844517"/>
                  </a:cubicBezTo>
                  <a:cubicBezTo>
                    <a:pt x="195047" y="1778201"/>
                    <a:pt x="203147" y="1711997"/>
                    <a:pt x="209293" y="1645570"/>
                  </a:cubicBezTo>
                  <a:cubicBezTo>
                    <a:pt x="228512" y="1438186"/>
                    <a:pt x="262312" y="1233205"/>
                    <a:pt x="309186" y="1030291"/>
                  </a:cubicBezTo>
                  <a:cubicBezTo>
                    <a:pt x="310582" y="1024146"/>
                    <a:pt x="310023" y="1017218"/>
                    <a:pt x="319130" y="1010793"/>
                  </a:cubicBezTo>
                  <a:cubicBezTo>
                    <a:pt x="328851" y="1079623"/>
                    <a:pt x="338684" y="1146721"/>
                    <a:pt x="347791" y="1213875"/>
                  </a:cubicBezTo>
                  <a:cubicBezTo>
                    <a:pt x="358406" y="1292091"/>
                    <a:pt x="368350" y="1370362"/>
                    <a:pt x="378630" y="1448634"/>
                  </a:cubicBezTo>
                  <a:cubicBezTo>
                    <a:pt x="379468" y="1455059"/>
                    <a:pt x="381144" y="1461595"/>
                    <a:pt x="380864" y="1467964"/>
                  </a:cubicBezTo>
                  <a:cubicBezTo>
                    <a:pt x="375166" y="1596964"/>
                    <a:pt x="397178" y="1723394"/>
                    <a:pt x="415391" y="1850216"/>
                  </a:cubicBezTo>
                  <a:cubicBezTo>
                    <a:pt x="415280" y="1850439"/>
                    <a:pt x="415224" y="1850719"/>
                    <a:pt x="415112" y="1850942"/>
                  </a:cubicBezTo>
                  <a:cubicBezTo>
                    <a:pt x="444443" y="1856920"/>
                    <a:pt x="520424" y="1837366"/>
                    <a:pt x="536905" y="1818482"/>
                  </a:cubicBezTo>
                  <a:cubicBezTo>
                    <a:pt x="537966" y="1817309"/>
                    <a:pt x="537576" y="1815019"/>
                    <a:pt x="537408" y="1813175"/>
                  </a:cubicBezTo>
                  <a:cubicBezTo>
                    <a:pt x="535955" y="1808985"/>
                    <a:pt x="533330" y="1804795"/>
                    <a:pt x="533162" y="1800549"/>
                  </a:cubicBezTo>
                  <a:cubicBezTo>
                    <a:pt x="527743" y="1664062"/>
                    <a:pt x="522938" y="1527520"/>
                    <a:pt x="517351" y="1391033"/>
                  </a:cubicBezTo>
                  <a:cubicBezTo>
                    <a:pt x="509753" y="1206723"/>
                    <a:pt x="528245" y="1023475"/>
                    <a:pt x="538358" y="839891"/>
                  </a:cubicBezTo>
                  <a:lnTo>
                    <a:pt x="538358" y="839891"/>
                  </a:lnTo>
                  <a:lnTo>
                    <a:pt x="538358" y="839891"/>
                  </a:lnTo>
                  <a:cubicBezTo>
                    <a:pt x="538358" y="824248"/>
                    <a:pt x="538358" y="808605"/>
                    <a:pt x="538358" y="791398"/>
                  </a:cubicBezTo>
                  <a:cubicBezTo>
                    <a:pt x="552045" y="794526"/>
                    <a:pt x="565007" y="797431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577968" y="800393"/>
                    <a:pt x="577968" y="800393"/>
                    <a:pt x="577968" y="800393"/>
                  </a:cubicBezTo>
                  <a:cubicBezTo>
                    <a:pt x="609143" y="805086"/>
                    <a:pt x="621546" y="790001"/>
                    <a:pt x="621546" y="760335"/>
                  </a:cubicBezTo>
                  <a:cubicBezTo>
                    <a:pt x="621546" y="749273"/>
                    <a:pt x="624172" y="738267"/>
                    <a:pt x="625121" y="727149"/>
                  </a:cubicBezTo>
                  <a:cubicBezTo>
                    <a:pt x="631043" y="657984"/>
                    <a:pt x="647301" y="589880"/>
                    <a:pt x="643502" y="519654"/>
                  </a:cubicBezTo>
                  <a:close/>
                </a:path>
              </a:pathLst>
            </a:custGeom>
            <a:solidFill>
              <a:srgbClr val="0C3F5F"/>
            </a:solidFill>
            <a:ln w="55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D95D4E8A-DD71-4660-A08E-F71D11B043E1}"/>
              </a:ext>
            </a:extLst>
          </p:cNvPr>
          <p:cNvSpPr txBox="1"/>
          <p:nvPr/>
        </p:nvSpPr>
        <p:spPr>
          <a:xfrm>
            <a:off x="1012125" y="2715309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67" name="Rounded Rectangular Callout 31">
            <a:extLst>
              <a:ext uri="{FF2B5EF4-FFF2-40B4-BE49-F238E27FC236}">
                <a16:creationId xmlns:a16="http://schemas.microsoft.com/office/drawing/2014/main" id="{96015DEF-77AA-4F96-B750-9F619D510E09}"/>
              </a:ext>
            </a:extLst>
          </p:cNvPr>
          <p:cNvSpPr/>
          <p:nvPr/>
        </p:nvSpPr>
        <p:spPr>
          <a:xfrm flipH="1">
            <a:off x="2227849" y="4363594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8" name="그룹 6">
            <a:extLst>
              <a:ext uri="{FF2B5EF4-FFF2-40B4-BE49-F238E27FC236}">
                <a16:creationId xmlns:a16="http://schemas.microsoft.com/office/drawing/2014/main" id="{77A1605A-4DF3-4688-B2A7-5C85267AA655}"/>
              </a:ext>
            </a:extLst>
          </p:cNvPr>
          <p:cNvGrpSpPr/>
          <p:nvPr/>
        </p:nvGrpSpPr>
        <p:grpSpPr>
          <a:xfrm>
            <a:off x="1200622" y="4817903"/>
            <a:ext cx="1387252" cy="1320245"/>
            <a:chOff x="1730330" y="5175558"/>
            <a:chExt cx="1742087" cy="132024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A456025-1C65-4C1E-9D1D-C37934A13E2F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4BFF54C-C00A-4D6B-88DC-FAA11CF7400A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71" name="Rounded Rectangular Callout 31">
            <a:extLst>
              <a:ext uri="{FF2B5EF4-FFF2-40B4-BE49-F238E27FC236}">
                <a16:creationId xmlns:a16="http://schemas.microsoft.com/office/drawing/2014/main" id="{7BDF42F4-DF99-427F-B217-78470F87574F}"/>
              </a:ext>
            </a:extLst>
          </p:cNvPr>
          <p:cNvSpPr/>
          <p:nvPr/>
        </p:nvSpPr>
        <p:spPr>
          <a:xfrm flipH="1">
            <a:off x="4198369" y="4363594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72" name="그룹 6">
            <a:extLst>
              <a:ext uri="{FF2B5EF4-FFF2-40B4-BE49-F238E27FC236}">
                <a16:creationId xmlns:a16="http://schemas.microsoft.com/office/drawing/2014/main" id="{5F433616-045B-42BE-A30A-2C038BC3FBE0}"/>
              </a:ext>
            </a:extLst>
          </p:cNvPr>
          <p:cNvGrpSpPr/>
          <p:nvPr/>
        </p:nvGrpSpPr>
        <p:grpSpPr>
          <a:xfrm>
            <a:off x="3171142" y="4817903"/>
            <a:ext cx="1387252" cy="1320245"/>
            <a:chOff x="1730330" y="5175558"/>
            <a:chExt cx="1742087" cy="132024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A932BD1-6250-46B7-9AFD-3D18109123A9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29CB435-7684-4B24-ADDA-F37F53F2D19D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75" name="Rounded Rectangular Callout 31">
            <a:extLst>
              <a:ext uri="{FF2B5EF4-FFF2-40B4-BE49-F238E27FC236}">
                <a16:creationId xmlns:a16="http://schemas.microsoft.com/office/drawing/2014/main" id="{6F62523A-1C31-4C41-8030-0B4A77634240}"/>
              </a:ext>
            </a:extLst>
          </p:cNvPr>
          <p:cNvSpPr/>
          <p:nvPr/>
        </p:nvSpPr>
        <p:spPr>
          <a:xfrm flipH="1">
            <a:off x="6168889" y="4363594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76" name="그룹 6">
            <a:extLst>
              <a:ext uri="{FF2B5EF4-FFF2-40B4-BE49-F238E27FC236}">
                <a16:creationId xmlns:a16="http://schemas.microsoft.com/office/drawing/2014/main" id="{873C2A5D-C52A-4F28-8E20-821AAC0A4E89}"/>
              </a:ext>
            </a:extLst>
          </p:cNvPr>
          <p:cNvGrpSpPr/>
          <p:nvPr/>
        </p:nvGrpSpPr>
        <p:grpSpPr>
          <a:xfrm>
            <a:off x="5141662" y="4817903"/>
            <a:ext cx="1387252" cy="1320245"/>
            <a:chOff x="1730330" y="5175558"/>
            <a:chExt cx="1742087" cy="1320245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CD8C285-E8E9-4B95-83F2-27CBEC0C7E0F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BBB3314-08CA-406B-9713-048AE8D3ED4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79" name="Round Same Side Corner Rectangle 36">
            <a:extLst>
              <a:ext uri="{FF2B5EF4-FFF2-40B4-BE49-F238E27FC236}">
                <a16:creationId xmlns:a16="http://schemas.microsoft.com/office/drawing/2014/main" id="{8A6CB42D-2583-4C0E-866C-9864B5F7B4F3}"/>
              </a:ext>
            </a:extLst>
          </p:cNvPr>
          <p:cNvSpPr/>
          <p:nvPr/>
        </p:nvSpPr>
        <p:spPr>
          <a:xfrm>
            <a:off x="2391929" y="444709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자유형 176">
            <a:extLst>
              <a:ext uri="{FF2B5EF4-FFF2-40B4-BE49-F238E27FC236}">
                <a16:creationId xmlns:a16="http://schemas.microsoft.com/office/drawing/2014/main" id="{820B2251-C2A4-4272-B52A-CC0A8A218277}"/>
              </a:ext>
            </a:extLst>
          </p:cNvPr>
          <p:cNvSpPr/>
          <p:nvPr/>
        </p:nvSpPr>
        <p:spPr>
          <a:xfrm>
            <a:off x="6373267" y="4414890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Rectangle 9">
            <a:extLst>
              <a:ext uri="{FF2B5EF4-FFF2-40B4-BE49-F238E27FC236}">
                <a16:creationId xmlns:a16="http://schemas.microsoft.com/office/drawing/2014/main" id="{78DFAC95-58E4-4866-9B5B-E3A071A19311}"/>
              </a:ext>
            </a:extLst>
          </p:cNvPr>
          <p:cNvSpPr/>
          <p:nvPr/>
        </p:nvSpPr>
        <p:spPr>
          <a:xfrm>
            <a:off x="4387418" y="4414890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Text Placeholder 10">
            <a:extLst>
              <a:ext uri="{FF2B5EF4-FFF2-40B4-BE49-F238E27FC236}">
                <a16:creationId xmlns:a16="http://schemas.microsoft.com/office/drawing/2014/main" id="{8A906B42-D08F-479E-B53D-4CD4D4ABD8E9}"/>
              </a:ext>
            </a:extLst>
          </p:cNvPr>
          <p:cNvSpPr txBox="1">
            <a:spLocks/>
          </p:cNvSpPr>
          <p:nvPr/>
        </p:nvSpPr>
        <p:spPr>
          <a:xfrm>
            <a:off x="1012125" y="1810028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93EEF6D-D667-4C48-97B1-0A8151F28CB4}"/>
              </a:ext>
            </a:extLst>
          </p:cNvPr>
          <p:cNvGrpSpPr/>
          <p:nvPr/>
        </p:nvGrpSpPr>
        <p:grpSpPr>
          <a:xfrm>
            <a:off x="0" y="1836787"/>
            <a:ext cx="6117187" cy="4015832"/>
            <a:chOff x="0" y="1716267"/>
            <a:chExt cx="6117187" cy="4015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20FC2A6-36C9-47F5-9CFE-857843EAE21B}"/>
                </a:ext>
              </a:extLst>
            </p:cNvPr>
            <p:cNvSpPr/>
            <p:nvPr/>
          </p:nvSpPr>
          <p:spPr>
            <a:xfrm>
              <a:off x="0" y="5372099"/>
              <a:ext cx="23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038F402-08E2-490F-B583-DB78347771FB}"/>
                </a:ext>
              </a:extLst>
            </p:cNvPr>
            <p:cNvSpPr/>
            <p:nvPr/>
          </p:nvSpPr>
          <p:spPr>
            <a:xfrm>
              <a:off x="1980000" y="4292099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A217F4B-305A-4AD1-9FB6-42BE2E663FC6}"/>
                </a:ext>
              </a:extLst>
            </p:cNvPr>
            <p:cNvSpPr/>
            <p:nvPr/>
          </p:nvSpPr>
          <p:spPr>
            <a:xfrm>
              <a:off x="2340000" y="4292099"/>
              <a:ext cx="14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6C3BB72-3210-487C-8776-61E9EC3A1796}"/>
                </a:ext>
              </a:extLst>
            </p:cNvPr>
            <p:cNvSpPr/>
            <p:nvPr/>
          </p:nvSpPr>
          <p:spPr>
            <a:xfrm>
              <a:off x="3780000" y="3211128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616EE6BD-6D07-4D3B-93C0-A3F2B0B1CEFD}"/>
                </a:ext>
              </a:extLst>
            </p:cNvPr>
            <p:cNvSpPr/>
            <p:nvPr/>
          </p:nvSpPr>
          <p:spPr>
            <a:xfrm>
              <a:off x="4140000" y="3211446"/>
              <a:ext cx="14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B18B2B4-A000-4BFE-B7D4-763187E0D826}"/>
                </a:ext>
              </a:extLst>
            </p:cNvPr>
            <p:cNvSpPr/>
            <p:nvPr/>
          </p:nvSpPr>
          <p:spPr>
            <a:xfrm>
              <a:off x="5580000" y="2131446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C22DAC8F-4607-4C84-A705-4CE3050C77BF}"/>
                </a:ext>
              </a:extLst>
            </p:cNvPr>
            <p:cNvSpPr/>
            <p:nvPr/>
          </p:nvSpPr>
          <p:spPr>
            <a:xfrm>
              <a:off x="5402812" y="1716267"/>
              <a:ext cx="714375" cy="4193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B7D55D5-181E-4C6C-B8B6-CFF22E945C82}"/>
              </a:ext>
            </a:extLst>
          </p:cNvPr>
          <p:cNvSpPr/>
          <p:nvPr/>
        </p:nvSpPr>
        <p:spPr>
          <a:xfrm>
            <a:off x="-19050" y="1809750"/>
            <a:ext cx="5800725" cy="3867150"/>
          </a:xfrm>
          <a:custGeom>
            <a:avLst/>
            <a:gdLst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81225 w 5800725"/>
              <a:gd name="connsiteY2" fmla="*/ 280987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76145 w 5800725"/>
              <a:gd name="connsiteY2" fmla="*/ 275653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76145 w 5800725"/>
              <a:gd name="connsiteY2" fmla="*/ 275653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57625 h 3867150"/>
              <a:gd name="connsiteX1" fmla="*/ 2171700 w 5800725"/>
              <a:gd name="connsiteY1" fmla="*/ 3867150 h 3867150"/>
              <a:gd name="connsiteX2" fmla="*/ 2176145 w 5800725"/>
              <a:gd name="connsiteY2" fmla="*/ 2785110 h 3867150"/>
              <a:gd name="connsiteX3" fmla="*/ 3990975 w 5800725"/>
              <a:gd name="connsiteY3" fmla="*/ 2790825 h 3867150"/>
              <a:gd name="connsiteX4" fmla="*/ 3981450 w 5800725"/>
              <a:gd name="connsiteY4" fmla="*/ 1714500 h 3867150"/>
              <a:gd name="connsiteX5" fmla="*/ 5800725 w 5800725"/>
              <a:gd name="connsiteY5" fmla="*/ 1704975 h 3867150"/>
              <a:gd name="connsiteX6" fmla="*/ 5781675 w 5800725"/>
              <a:gd name="connsiteY6" fmla="*/ 28575 h 3867150"/>
              <a:gd name="connsiteX7" fmla="*/ 5772150 w 5800725"/>
              <a:gd name="connsiteY7" fmla="*/ 0 h 386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00725" h="3867150">
                <a:moveTo>
                  <a:pt x="0" y="3857625"/>
                </a:moveTo>
                <a:lnTo>
                  <a:pt x="2171700" y="3867150"/>
                </a:lnTo>
                <a:cubicBezTo>
                  <a:pt x="2173182" y="3506470"/>
                  <a:pt x="2174663" y="3145790"/>
                  <a:pt x="2176145" y="2785110"/>
                </a:cubicBezTo>
                <a:lnTo>
                  <a:pt x="3990975" y="2790825"/>
                </a:lnTo>
                <a:lnTo>
                  <a:pt x="3981450" y="1714500"/>
                </a:lnTo>
                <a:lnTo>
                  <a:pt x="5800725" y="1704975"/>
                </a:lnTo>
                <a:lnTo>
                  <a:pt x="5781675" y="28575"/>
                </a:lnTo>
                <a:lnTo>
                  <a:pt x="5772150" y="0"/>
                </a:lnTo>
              </a:path>
            </a:pathLst>
          </a:cu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329E328-AE26-405E-BE01-43B252877E38}"/>
              </a:ext>
            </a:extLst>
          </p:cNvPr>
          <p:cNvSpPr/>
          <p:nvPr/>
        </p:nvSpPr>
        <p:spPr>
          <a:xfrm>
            <a:off x="1888349" y="5380690"/>
            <a:ext cx="498902" cy="498900"/>
          </a:xfrm>
          <a:prstGeom prst="ellipse">
            <a:avLst/>
          </a:prstGeom>
          <a:solidFill>
            <a:schemeClr val="accent5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165A59F-9AB2-42C1-B14D-1119B331DBFA}"/>
              </a:ext>
            </a:extLst>
          </p:cNvPr>
          <p:cNvSpPr/>
          <p:nvPr/>
        </p:nvSpPr>
        <p:spPr>
          <a:xfrm>
            <a:off x="1888349" y="4319516"/>
            <a:ext cx="498902" cy="498900"/>
          </a:xfrm>
          <a:prstGeom prst="ellipse">
            <a:avLst/>
          </a:prstGeom>
          <a:solidFill>
            <a:schemeClr val="accent4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A96B0684-F80F-4658-BFEA-8D00F9AFEE38}"/>
              </a:ext>
            </a:extLst>
          </p:cNvPr>
          <p:cNvSpPr/>
          <p:nvPr/>
        </p:nvSpPr>
        <p:spPr>
          <a:xfrm>
            <a:off x="3706950" y="4319516"/>
            <a:ext cx="498902" cy="498900"/>
          </a:xfrm>
          <a:prstGeom prst="ellipse">
            <a:avLst/>
          </a:prstGeom>
          <a:solidFill>
            <a:schemeClr val="accent3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3EE0E18-BD42-4855-95C1-76CA4E6BA7A3}"/>
              </a:ext>
            </a:extLst>
          </p:cNvPr>
          <p:cNvSpPr/>
          <p:nvPr/>
        </p:nvSpPr>
        <p:spPr>
          <a:xfrm>
            <a:off x="3706950" y="3249937"/>
            <a:ext cx="498902" cy="498900"/>
          </a:xfrm>
          <a:prstGeom prst="ellipse">
            <a:avLst/>
          </a:prstGeom>
          <a:solidFill>
            <a:schemeClr val="accent2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7860B74-9F52-4B66-AE51-6E969B0DBBB1}"/>
              </a:ext>
            </a:extLst>
          </p:cNvPr>
          <p:cNvSpPr/>
          <p:nvPr/>
        </p:nvSpPr>
        <p:spPr>
          <a:xfrm>
            <a:off x="5510548" y="3249937"/>
            <a:ext cx="498902" cy="498900"/>
          </a:xfrm>
          <a:prstGeom prst="ellipse">
            <a:avLst/>
          </a:prstGeom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6605EE1-5785-49FC-9528-30A60043A627}"/>
              </a:ext>
            </a:extLst>
          </p:cNvPr>
          <p:cNvGrpSpPr/>
          <p:nvPr/>
        </p:nvGrpSpPr>
        <p:grpSpPr>
          <a:xfrm>
            <a:off x="6954148" y="3109216"/>
            <a:ext cx="1972189" cy="1236222"/>
            <a:chOff x="6508186" y="2464758"/>
            <a:chExt cx="1972189" cy="1236222"/>
          </a:xfrm>
        </p:grpSpPr>
        <p:grpSp>
          <p:nvGrpSpPr>
            <p:cNvPr id="18" name="Group 39">
              <a:extLst>
                <a:ext uri="{FF2B5EF4-FFF2-40B4-BE49-F238E27FC236}">
                  <a16:creationId xmlns:a16="http://schemas.microsoft.com/office/drawing/2014/main" id="{E9D368AE-1FBE-4CD5-88F7-FFFE80FB0713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A540875-6A2B-4467-92FE-EEDD3CD3785D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079CD0-E392-482C-A4FC-8877B571F9D7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42">
              <a:extLst>
                <a:ext uri="{FF2B5EF4-FFF2-40B4-BE49-F238E27FC236}">
                  <a16:creationId xmlns:a16="http://schemas.microsoft.com/office/drawing/2014/main" id="{A5AA7ECC-2AB0-4C04-97CA-FC1B38C27095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20" name="Oval 43">
                <a:extLst>
                  <a:ext uri="{FF2B5EF4-FFF2-40B4-BE49-F238E27FC236}">
                    <a16:creationId xmlns:a16="http://schemas.microsoft.com/office/drawing/2014/main" id="{58B640A5-3DDA-4912-8EAF-7D15FF318AEB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A99B7E-E220-4FDA-B809-37616D8F1E44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8552DA5-DED8-4569-8837-5B46BF9DA352}"/>
              </a:ext>
            </a:extLst>
          </p:cNvPr>
          <p:cNvGrpSpPr/>
          <p:nvPr/>
        </p:nvGrpSpPr>
        <p:grpSpPr>
          <a:xfrm>
            <a:off x="9456324" y="3109216"/>
            <a:ext cx="1972189" cy="1236222"/>
            <a:chOff x="9636311" y="2464758"/>
            <a:chExt cx="1972189" cy="1236222"/>
          </a:xfrm>
        </p:grpSpPr>
        <p:grpSp>
          <p:nvGrpSpPr>
            <p:cNvPr id="25" name="Group 51">
              <a:extLst>
                <a:ext uri="{FF2B5EF4-FFF2-40B4-BE49-F238E27FC236}">
                  <a16:creationId xmlns:a16="http://schemas.microsoft.com/office/drawing/2014/main" id="{9899945B-F542-41CD-AC4E-8B0853E4EFA4}"/>
                </a:ext>
              </a:extLst>
            </p:cNvPr>
            <p:cNvGrpSpPr/>
            <p:nvPr/>
          </p:nvGrpSpPr>
          <p:grpSpPr>
            <a:xfrm>
              <a:off x="10283948" y="2464758"/>
              <a:ext cx="1324552" cy="1236222"/>
              <a:chOff x="1113220" y="4149080"/>
              <a:chExt cx="1516195" cy="123622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E67A9C-116E-45F7-A9B7-74CF8ED3108D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8ADD03A-C97D-48AB-AC34-DCD97E4212C3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54">
              <a:extLst>
                <a:ext uri="{FF2B5EF4-FFF2-40B4-BE49-F238E27FC236}">
                  <a16:creationId xmlns:a16="http://schemas.microsoft.com/office/drawing/2014/main" id="{05916886-3E97-4208-9F32-A717E9DAB90A}"/>
                </a:ext>
              </a:extLst>
            </p:cNvPr>
            <p:cNvGrpSpPr/>
            <p:nvPr/>
          </p:nvGrpSpPr>
          <p:grpSpPr>
            <a:xfrm>
              <a:off x="9636311" y="2522470"/>
              <a:ext cx="566802" cy="566802"/>
              <a:chOff x="465585" y="4206791"/>
              <a:chExt cx="566802" cy="566802"/>
            </a:xfrm>
          </p:grpSpPr>
          <p:sp>
            <p:nvSpPr>
              <p:cNvPr id="27" name="Oval 55">
                <a:extLst>
                  <a:ext uri="{FF2B5EF4-FFF2-40B4-BE49-F238E27FC236}">
                    <a16:creationId xmlns:a16="http://schemas.microsoft.com/office/drawing/2014/main" id="{BFD9BEA5-EF67-4217-8A98-48C64EDDCC0E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478E640-FDD9-4621-A346-EFD9C2B30FDA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EC6BF6E-69C1-4690-ABC0-978278F524FE}"/>
              </a:ext>
            </a:extLst>
          </p:cNvPr>
          <p:cNvGrpSpPr/>
          <p:nvPr/>
        </p:nvGrpSpPr>
        <p:grpSpPr>
          <a:xfrm>
            <a:off x="6954148" y="4813519"/>
            <a:ext cx="1972189" cy="1236222"/>
            <a:chOff x="6508186" y="2464758"/>
            <a:chExt cx="1972189" cy="1236222"/>
          </a:xfrm>
        </p:grpSpPr>
        <p:grpSp>
          <p:nvGrpSpPr>
            <p:cNvPr id="32" name="Group 39">
              <a:extLst>
                <a:ext uri="{FF2B5EF4-FFF2-40B4-BE49-F238E27FC236}">
                  <a16:creationId xmlns:a16="http://schemas.microsoft.com/office/drawing/2014/main" id="{5CF715D7-0D77-4621-B5D5-A161457C8552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D625C04-D6F1-4E67-AA1B-8B7069DB13DC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635227-FED2-41FD-AD9B-47F182951253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42">
              <a:extLst>
                <a:ext uri="{FF2B5EF4-FFF2-40B4-BE49-F238E27FC236}">
                  <a16:creationId xmlns:a16="http://schemas.microsoft.com/office/drawing/2014/main" id="{AD4BA062-693F-4033-B401-3AA0A1EBDB25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34" name="Oval 43">
                <a:extLst>
                  <a:ext uri="{FF2B5EF4-FFF2-40B4-BE49-F238E27FC236}">
                    <a16:creationId xmlns:a16="http://schemas.microsoft.com/office/drawing/2014/main" id="{349D0989-EC46-418E-A2BC-37B1AE8D26CC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D7CE963-A0E5-4D96-8C1B-FBE3373681C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0210DB4-2E77-414B-8962-B8ACA8EB6F46}"/>
              </a:ext>
            </a:extLst>
          </p:cNvPr>
          <p:cNvGrpSpPr/>
          <p:nvPr/>
        </p:nvGrpSpPr>
        <p:grpSpPr>
          <a:xfrm>
            <a:off x="9456324" y="4813519"/>
            <a:ext cx="1972189" cy="1236222"/>
            <a:chOff x="9636311" y="2464758"/>
            <a:chExt cx="1972189" cy="1236222"/>
          </a:xfrm>
        </p:grpSpPr>
        <p:grpSp>
          <p:nvGrpSpPr>
            <p:cNvPr id="39" name="Group 51">
              <a:extLst>
                <a:ext uri="{FF2B5EF4-FFF2-40B4-BE49-F238E27FC236}">
                  <a16:creationId xmlns:a16="http://schemas.microsoft.com/office/drawing/2014/main" id="{B4118C25-9304-49CB-8E8C-F463EDB63608}"/>
                </a:ext>
              </a:extLst>
            </p:cNvPr>
            <p:cNvGrpSpPr/>
            <p:nvPr/>
          </p:nvGrpSpPr>
          <p:grpSpPr>
            <a:xfrm>
              <a:off x="10283948" y="2464758"/>
              <a:ext cx="1324552" cy="1236222"/>
              <a:chOff x="1113220" y="4149080"/>
              <a:chExt cx="1516195" cy="1236222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800E972-DC11-42F7-8271-0FD0DB45F7AC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4DF6A35-6CA3-46A8-90DD-3414FDC5F99F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" name="Group 54">
              <a:extLst>
                <a:ext uri="{FF2B5EF4-FFF2-40B4-BE49-F238E27FC236}">
                  <a16:creationId xmlns:a16="http://schemas.microsoft.com/office/drawing/2014/main" id="{85FF202A-B203-4D82-8765-472DA7FD3247}"/>
                </a:ext>
              </a:extLst>
            </p:cNvPr>
            <p:cNvGrpSpPr/>
            <p:nvPr/>
          </p:nvGrpSpPr>
          <p:grpSpPr>
            <a:xfrm>
              <a:off x="9636311" y="2522470"/>
              <a:ext cx="566802" cy="566802"/>
              <a:chOff x="465585" y="4206791"/>
              <a:chExt cx="566802" cy="566802"/>
            </a:xfrm>
          </p:grpSpPr>
          <p:sp>
            <p:nvSpPr>
              <p:cNvPr id="41" name="Oval 55">
                <a:extLst>
                  <a:ext uri="{FF2B5EF4-FFF2-40B4-BE49-F238E27FC236}">
                    <a16:creationId xmlns:a16="http://schemas.microsoft.com/office/drawing/2014/main" id="{DC18DB63-F6F7-4240-B5F1-B4F90FB52141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8BEA92F-CFCE-45CB-9504-34CE4939D73F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9CD1E17-D4BD-4FB0-8512-AD80F8354589}"/>
              </a:ext>
            </a:extLst>
          </p:cNvPr>
          <p:cNvGrpSpPr/>
          <p:nvPr/>
        </p:nvGrpSpPr>
        <p:grpSpPr>
          <a:xfrm>
            <a:off x="4520603" y="4813519"/>
            <a:ext cx="1972189" cy="1236222"/>
            <a:chOff x="6508186" y="2464758"/>
            <a:chExt cx="1972189" cy="1236222"/>
          </a:xfrm>
        </p:grpSpPr>
        <p:grpSp>
          <p:nvGrpSpPr>
            <p:cNvPr id="46" name="Group 39">
              <a:extLst>
                <a:ext uri="{FF2B5EF4-FFF2-40B4-BE49-F238E27FC236}">
                  <a16:creationId xmlns:a16="http://schemas.microsoft.com/office/drawing/2014/main" id="{BCF21006-0D64-4E8C-B3F9-F69E4339D4E7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1E1232-E023-48B9-84C8-0B070AA6C300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A756073-C140-4414-86E2-772353600A19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7" name="Group 42">
              <a:extLst>
                <a:ext uri="{FF2B5EF4-FFF2-40B4-BE49-F238E27FC236}">
                  <a16:creationId xmlns:a16="http://schemas.microsoft.com/office/drawing/2014/main" id="{DE5CE28F-3EAD-4368-BFA0-081A49091593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48" name="Oval 43">
                <a:extLst>
                  <a:ext uri="{FF2B5EF4-FFF2-40B4-BE49-F238E27FC236}">
                    <a16:creationId xmlns:a16="http://schemas.microsoft.com/office/drawing/2014/main" id="{AA8E7675-C658-4343-954E-A70D0C129506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C37946A-430A-4636-BDA3-B96DC1E54B44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14F06ED2-4CA3-46D6-A7C2-2CA1BAA0576C}"/>
              </a:ext>
            </a:extLst>
          </p:cNvPr>
          <p:cNvSpPr txBox="1"/>
          <p:nvPr/>
        </p:nvSpPr>
        <p:spPr>
          <a:xfrm>
            <a:off x="6778531" y="1814397"/>
            <a:ext cx="47605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 Clean 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50F8DB-50B5-4BE0-9088-21FC9A7684D0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E90CF5-D458-4A20-841E-963440D75766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24A57B-F351-4121-8010-98822F187FB3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BC7A62-CB3C-44FA-8479-DC9105E8108F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6B09DE55-41D5-4AE1-9656-1D0F9386D524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EE2C05DE-C523-46B9-BB1B-EDD965A739CF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3A8B7D-3AC0-4DA4-9B65-AFFAFB75A829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93610-B227-4F7D-9AE5-9AFA632B9B4C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D352789B-AC3D-4C1A-9E0E-109B45DDAB6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583BFEF1-F0B4-4E63-8328-BF6E630B0AFB}"/>
              </a:ext>
            </a:extLst>
          </p:cNvPr>
          <p:cNvGrpSpPr/>
          <p:nvPr/>
        </p:nvGrpSpPr>
        <p:grpSpPr>
          <a:xfrm>
            <a:off x="2384108" y="992967"/>
            <a:ext cx="949887" cy="2690550"/>
            <a:chOff x="3516840" y="2421176"/>
            <a:chExt cx="788454" cy="2233292"/>
          </a:xfrm>
        </p:grpSpPr>
        <p:grpSp>
          <p:nvGrpSpPr>
            <p:cNvPr id="208" name="그룹 207">
              <a:extLst>
                <a:ext uri="{FF2B5EF4-FFF2-40B4-BE49-F238E27FC236}">
                  <a16:creationId xmlns:a16="http://schemas.microsoft.com/office/drawing/2014/main" id="{695364DB-4F59-4938-8C3F-ABEC4ACB8138}"/>
                </a:ext>
              </a:extLst>
            </p:cNvPr>
            <p:cNvGrpSpPr/>
            <p:nvPr/>
          </p:nvGrpSpPr>
          <p:grpSpPr>
            <a:xfrm rot="2331806">
              <a:off x="3516840" y="2421176"/>
              <a:ext cx="307049" cy="526715"/>
              <a:chOff x="8098131" y="3184710"/>
              <a:chExt cx="562013" cy="964082"/>
            </a:xfrm>
          </p:grpSpPr>
          <p:sp>
            <p:nvSpPr>
              <p:cNvPr id="220" name="자유형: 도형 219">
                <a:extLst>
                  <a:ext uri="{FF2B5EF4-FFF2-40B4-BE49-F238E27FC236}">
                    <a16:creationId xmlns:a16="http://schemas.microsoft.com/office/drawing/2014/main" id="{20CC4301-3138-40DE-98D5-63EA344B08EC}"/>
                  </a:ext>
                </a:extLst>
              </p:cNvPr>
              <p:cNvSpPr/>
              <p:nvPr/>
            </p:nvSpPr>
            <p:spPr>
              <a:xfrm>
                <a:off x="8098131" y="3184710"/>
                <a:ext cx="559526" cy="932604"/>
              </a:xfrm>
              <a:custGeom>
                <a:avLst/>
                <a:gdLst>
                  <a:gd name="connsiteX0" fmla="*/ 132045 w 559526"/>
                  <a:gd name="connsiteY0" fmla="*/ 790001 h 932604"/>
                  <a:gd name="connsiteX1" fmla="*/ 418767 w 559526"/>
                  <a:gd name="connsiteY1" fmla="*/ 790001 h 932604"/>
                  <a:gd name="connsiteX2" fmla="*/ 432799 w 559526"/>
                  <a:gd name="connsiteY2" fmla="*/ 804034 h 932604"/>
                  <a:gd name="connsiteX3" fmla="*/ 432799 w 559526"/>
                  <a:gd name="connsiteY3" fmla="*/ 918950 h 932604"/>
                  <a:gd name="connsiteX4" fmla="*/ 418767 w 559526"/>
                  <a:gd name="connsiteY4" fmla="*/ 932604 h 932604"/>
                  <a:gd name="connsiteX5" fmla="*/ 132045 w 559526"/>
                  <a:gd name="connsiteY5" fmla="*/ 932604 h 932604"/>
                  <a:gd name="connsiteX6" fmla="*/ 118012 w 559526"/>
                  <a:gd name="connsiteY6" fmla="*/ 918571 h 932604"/>
                  <a:gd name="connsiteX7" fmla="*/ 118012 w 559526"/>
                  <a:gd name="connsiteY7" fmla="*/ 804034 h 932604"/>
                  <a:gd name="connsiteX8" fmla="*/ 132045 w 559526"/>
                  <a:gd name="connsiteY8" fmla="*/ 790001 h 932604"/>
                  <a:gd name="connsiteX9" fmla="*/ 481344 w 559526"/>
                  <a:gd name="connsiteY9" fmla="*/ 63337 h 932604"/>
                  <a:gd name="connsiteX10" fmla="*/ 476035 w 559526"/>
                  <a:gd name="connsiteY10" fmla="*/ 67130 h 932604"/>
                  <a:gd name="connsiteX11" fmla="*/ 472242 w 559526"/>
                  <a:gd name="connsiteY11" fmla="*/ 96333 h 932604"/>
                  <a:gd name="connsiteX12" fmla="*/ 461243 w 559526"/>
                  <a:gd name="connsiteY12" fmla="*/ 167634 h 932604"/>
                  <a:gd name="connsiteX13" fmla="*/ 445314 w 559526"/>
                  <a:gd name="connsiteY13" fmla="*/ 233625 h 932604"/>
                  <a:gd name="connsiteX14" fmla="*/ 417628 w 559526"/>
                  <a:gd name="connsiteY14" fmla="*/ 304926 h 932604"/>
                  <a:gd name="connsiteX15" fmla="*/ 446831 w 559526"/>
                  <a:gd name="connsiteY15" fmla="*/ 291273 h 932604"/>
                  <a:gd name="connsiteX16" fmla="*/ 507134 w 559526"/>
                  <a:gd name="connsiteY16" fmla="*/ 218455 h 932604"/>
                  <a:gd name="connsiteX17" fmla="*/ 530269 w 559526"/>
                  <a:gd name="connsiteY17" fmla="*/ 143740 h 932604"/>
                  <a:gd name="connsiteX18" fmla="*/ 535579 w 559526"/>
                  <a:gd name="connsiteY18" fmla="*/ 69784 h 932604"/>
                  <a:gd name="connsiteX19" fmla="*/ 529510 w 559526"/>
                  <a:gd name="connsiteY19" fmla="*/ 63337 h 932604"/>
                  <a:gd name="connsiteX20" fmla="*/ 481344 w 559526"/>
                  <a:gd name="connsiteY20" fmla="*/ 63337 h 932604"/>
                  <a:gd name="connsiteX21" fmla="*/ 30024 w 559526"/>
                  <a:gd name="connsiteY21" fmla="*/ 62958 h 932604"/>
                  <a:gd name="connsiteX22" fmla="*/ 23955 w 559526"/>
                  <a:gd name="connsiteY22" fmla="*/ 69405 h 932604"/>
                  <a:gd name="connsiteX23" fmla="*/ 29644 w 559526"/>
                  <a:gd name="connsiteY23" fmla="*/ 143740 h 932604"/>
                  <a:gd name="connsiteX24" fmla="*/ 52779 w 559526"/>
                  <a:gd name="connsiteY24" fmla="*/ 218455 h 932604"/>
                  <a:gd name="connsiteX25" fmla="*/ 113082 w 559526"/>
                  <a:gd name="connsiteY25" fmla="*/ 291273 h 932604"/>
                  <a:gd name="connsiteX26" fmla="*/ 141906 w 559526"/>
                  <a:gd name="connsiteY26" fmla="*/ 304547 h 932604"/>
                  <a:gd name="connsiteX27" fmla="*/ 114219 w 559526"/>
                  <a:gd name="connsiteY27" fmla="*/ 233246 h 932604"/>
                  <a:gd name="connsiteX28" fmla="*/ 98291 w 559526"/>
                  <a:gd name="connsiteY28" fmla="*/ 167255 h 932604"/>
                  <a:gd name="connsiteX29" fmla="*/ 87292 w 559526"/>
                  <a:gd name="connsiteY29" fmla="*/ 95953 h 932604"/>
                  <a:gd name="connsiteX30" fmla="*/ 83499 w 559526"/>
                  <a:gd name="connsiteY30" fmla="*/ 66750 h 932604"/>
                  <a:gd name="connsiteX31" fmla="*/ 78190 w 559526"/>
                  <a:gd name="connsiteY31" fmla="*/ 62958 h 932604"/>
                  <a:gd name="connsiteX32" fmla="*/ 30024 w 559526"/>
                  <a:gd name="connsiteY32" fmla="*/ 62958 h 932604"/>
                  <a:gd name="connsiteX33" fmla="*/ 88430 w 559526"/>
                  <a:gd name="connsiteY33" fmla="*/ 0 h 932604"/>
                  <a:gd name="connsiteX34" fmla="*/ 278819 w 559526"/>
                  <a:gd name="connsiteY34" fmla="*/ 380 h 932604"/>
                  <a:gd name="connsiteX35" fmla="*/ 278819 w 559526"/>
                  <a:gd name="connsiteY35" fmla="*/ 759 h 932604"/>
                  <a:gd name="connsiteX36" fmla="*/ 471104 w 559526"/>
                  <a:gd name="connsiteY36" fmla="*/ 0 h 932604"/>
                  <a:gd name="connsiteX37" fmla="*/ 478310 w 559526"/>
                  <a:gd name="connsiteY37" fmla="*/ 7965 h 932604"/>
                  <a:gd name="connsiteX38" fmla="*/ 477931 w 559526"/>
                  <a:gd name="connsiteY38" fmla="*/ 30721 h 932604"/>
                  <a:gd name="connsiteX39" fmla="*/ 487413 w 559526"/>
                  <a:gd name="connsiteY39" fmla="*/ 40202 h 932604"/>
                  <a:gd name="connsiteX40" fmla="*/ 549611 w 559526"/>
                  <a:gd name="connsiteY40" fmla="*/ 39823 h 932604"/>
                  <a:gd name="connsiteX41" fmla="*/ 559093 w 559526"/>
                  <a:gd name="connsiteY41" fmla="*/ 48925 h 932604"/>
                  <a:gd name="connsiteX42" fmla="*/ 549232 w 559526"/>
                  <a:gd name="connsiteY42" fmla="*/ 159290 h 932604"/>
                  <a:gd name="connsiteX43" fmla="*/ 510927 w 559526"/>
                  <a:gd name="connsiteY43" fmla="*/ 255622 h 932604"/>
                  <a:gd name="connsiteX44" fmla="*/ 409664 w 559526"/>
                  <a:gd name="connsiteY44" fmla="*/ 332613 h 932604"/>
                  <a:gd name="connsiteX45" fmla="*/ 396769 w 559526"/>
                  <a:gd name="connsiteY45" fmla="*/ 338301 h 932604"/>
                  <a:gd name="connsiteX46" fmla="*/ 329640 w 559526"/>
                  <a:gd name="connsiteY46" fmla="*/ 400500 h 932604"/>
                  <a:gd name="connsiteX47" fmla="*/ 345189 w 559526"/>
                  <a:gd name="connsiteY47" fmla="*/ 423256 h 932604"/>
                  <a:gd name="connsiteX48" fmla="*/ 324330 w 559526"/>
                  <a:gd name="connsiteY48" fmla="*/ 437668 h 932604"/>
                  <a:gd name="connsiteX49" fmla="*/ 313331 w 559526"/>
                  <a:gd name="connsiteY49" fmla="*/ 437668 h 932604"/>
                  <a:gd name="connsiteX50" fmla="*/ 305367 w 559526"/>
                  <a:gd name="connsiteY50" fmla="*/ 445633 h 932604"/>
                  <a:gd name="connsiteX51" fmla="*/ 303850 w 559526"/>
                  <a:gd name="connsiteY51" fmla="*/ 477111 h 932604"/>
                  <a:gd name="connsiteX52" fmla="*/ 308780 w 559526"/>
                  <a:gd name="connsiteY52" fmla="*/ 573064 h 932604"/>
                  <a:gd name="connsiteX53" fmla="*/ 334570 w 559526"/>
                  <a:gd name="connsiteY53" fmla="*/ 684567 h 932604"/>
                  <a:gd name="connsiteX54" fmla="*/ 388046 w 559526"/>
                  <a:gd name="connsiteY54" fmla="*/ 775211 h 932604"/>
                  <a:gd name="connsiteX55" fmla="*/ 372117 w 559526"/>
                  <a:gd name="connsiteY55" fmla="*/ 780520 h 932604"/>
                  <a:gd name="connsiteX56" fmla="*/ 292472 w 559526"/>
                  <a:gd name="connsiteY56" fmla="*/ 780520 h 932604"/>
                  <a:gd name="connsiteX57" fmla="*/ 280715 w 559526"/>
                  <a:gd name="connsiteY57" fmla="*/ 780520 h 932604"/>
                  <a:gd name="connsiteX58" fmla="*/ 279198 w 559526"/>
                  <a:gd name="connsiteY58" fmla="*/ 780520 h 932604"/>
                  <a:gd name="connsiteX59" fmla="*/ 277681 w 559526"/>
                  <a:gd name="connsiteY59" fmla="*/ 780520 h 932604"/>
                  <a:gd name="connsiteX60" fmla="*/ 265924 w 559526"/>
                  <a:gd name="connsiteY60" fmla="*/ 780520 h 932604"/>
                  <a:gd name="connsiteX61" fmla="*/ 186279 w 559526"/>
                  <a:gd name="connsiteY61" fmla="*/ 780520 h 932604"/>
                  <a:gd name="connsiteX62" fmla="*/ 170350 w 559526"/>
                  <a:gd name="connsiteY62" fmla="*/ 775211 h 932604"/>
                  <a:gd name="connsiteX63" fmla="*/ 223826 w 559526"/>
                  <a:gd name="connsiteY63" fmla="*/ 684567 h 932604"/>
                  <a:gd name="connsiteX64" fmla="*/ 249616 w 559526"/>
                  <a:gd name="connsiteY64" fmla="*/ 573064 h 932604"/>
                  <a:gd name="connsiteX65" fmla="*/ 254546 w 559526"/>
                  <a:gd name="connsiteY65" fmla="*/ 477111 h 932604"/>
                  <a:gd name="connsiteX66" fmla="*/ 253029 w 559526"/>
                  <a:gd name="connsiteY66" fmla="*/ 445633 h 932604"/>
                  <a:gd name="connsiteX67" fmla="*/ 245065 w 559526"/>
                  <a:gd name="connsiteY67" fmla="*/ 437668 h 932604"/>
                  <a:gd name="connsiteX68" fmla="*/ 234066 w 559526"/>
                  <a:gd name="connsiteY68" fmla="*/ 437668 h 932604"/>
                  <a:gd name="connsiteX69" fmla="*/ 213207 w 559526"/>
                  <a:gd name="connsiteY69" fmla="*/ 423256 h 932604"/>
                  <a:gd name="connsiteX70" fmla="*/ 228757 w 559526"/>
                  <a:gd name="connsiteY70" fmla="*/ 400500 h 932604"/>
                  <a:gd name="connsiteX71" fmla="*/ 161627 w 559526"/>
                  <a:gd name="connsiteY71" fmla="*/ 338301 h 932604"/>
                  <a:gd name="connsiteX72" fmla="*/ 148732 w 559526"/>
                  <a:gd name="connsiteY72" fmla="*/ 332613 h 932604"/>
                  <a:gd name="connsiteX73" fmla="*/ 47470 w 559526"/>
                  <a:gd name="connsiteY73" fmla="*/ 255622 h 932604"/>
                  <a:gd name="connsiteX74" fmla="*/ 9164 w 559526"/>
                  <a:gd name="connsiteY74" fmla="*/ 159290 h 932604"/>
                  <a:gd name="connsiteX75" fmla="*/ 441 w 559526"/>
                  <a:gd name="connsiteY75" fmla="*/ 48925 h 932604"/>
                  <a:gd name="connsiteX76" fmla="*/ 9923 w 559526"/>
                  <a:gd name="connsiteY76" fmla="*/ 39823 h 932604"/>
                  <a:gd name="connsiteX77" fmla="*/ 72122 w 559526"/>
                  <a:gd name="connsiteY77" fmla="*/ 40202 h 932604"/>
                  <a:gd name="connsiteX78" fmla="*/ 81603 w 559526"/>
                  <a:gd name="connsiteY78" fmla="*/ 30721 h 932604"/>
                  <a:gd name="connsiteX79" fmla="*/ 81224 w 559526"/>
                  <a:gd name="connsiteY79" fmla="*/ 7965 h 932604"/>
                  <a:gd name="connsiteX80" fmla="*/ 88430 w 559526"/>
                  <a:gd name="connsiteY80" fmla="*/ 0 h 932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559526" h="932604">
                    <a:moveTo>
                      <a:pt x="132045" y="790001"/>
                    </a:moveTo>
                    <a:lnTo>
                      <a:pt x="418767" y="790001"/>
                    </a:lnTo>
                    <a:cubicBezTo>
                      <a:pt x="426352" y="790001"/>
                      <a:pt x="432799" y="796448"/>
                      <a:pt x="432799" y="804034"/>
                    </a:cubicBezTo>
                    <a:lnTo>
                      <a:pt x="432799" y="918950"/>
                    </a:lnTo>
                    <a:cubicBezTo>
                      <a:pt x="432799" y="926536"/>
                      <a:pt x="426731" y="932604"/>
                      <a:pt x="418767" y="932604"/>
                    </a:cubicBezTo>
                    <a:lnTo>
                      <a:pt x="132045" y="932604"/>
                    </a:lnTo>
                    <a:cubicBezTo>
                      <a:pt x="124460" y="932604"/>
                      <a:pt x="118012" y="926156"/>
                      <a:pt x="118012" y="918571"/>
                    </a:cubicBezTo>
                    <a:lnTo>
                      <a:pt x="118012" y="804034"/>
                    </a:lnTo>
                    <a:cubicBezTo>
                      <a:pt x="118012" y="796448"/>
                      <a:pt x="124460" y="790001"/>
                      <a:pt x="132045" y="790001"/>
                    </a:cubicBezTo>
                    <a:close/>
                    <a:moveTo>
                      <a:pt x="481344" y="63337"/>
                    </a:moveTo>
                    <a:cubicBezTo>
                      <a:pt x="478689" y="63337"/>
                      <a:pt x="476035" y="63337"/>
                      <a:pt x="476035" y="67130"/>
                    </a:cubicBezTo>
                    <a:cubicBezTo>
                      <a:pt x="476414" y="76990"/>
                      <a:pt x="472621" y="86472"/>
                      <a:pt x="472242" y="96333"/>
                    </a:cubicBezTo>
                    <a:cubicBezTo>
                      <a:pt x="471104" y="120605"/>
                      <a:pt x="465795" y="144119"/>
                      <a:pt x="461243" y="167634"/>
                    </a:cubicBezTo>
                    <a:cubicBezTo>
                      <a:pt x="457072" y="190010"/>
                      <a:pt x="451762" y="212007"/>
                      <a:pt x="445314" y="233625"/>
                    </a:cubicBezTo>
                    <a:cubicBezTo>
                      <a:pt x="438488" y="257519"/>
                      <a:pt x="429385" y="280654"/>
                      <a:pt x="417628" y="304926"/>
                    </a:cubicBezTo>
                    <a:cubicBezTo>
                      <a:pt x="430144" y="303409"/>
                      <a:pt x="438488" y="296583"/>
                      <a:pt x="446831" y="291273"/>
                    </a:cubicBezTo>
                    <a:cubicBezTo>
                      <a:pt x="474138" y="273448"/>
                      <a:pt x="493480" y="247658"/>
                      <a:pt x="507134" y="218455"/>
                    </a:cubicBezTo>
                    <a:cubicBezTo>
                      <a:pt x="518512" y="194561"/>
                      <a:pt x="525339" y="169530"/>
                      <a:pt x="530269" y="143740"/>
                    </a:cubicBezTo>
                    <a:cubicBezTo>
                      <a:pt x="534820" y="119088"/>
                      <a:pt x="536337" y="94436"/>
                      <a:pt x="535579" y="69784"/>
                    </a:cubicBezTo>
                    <a:cubicBezTo>
                      <a:pt x="535579" y="65233"/>
                      <a:pt x="534061" y="63337"/>
                      <a:pt x="529510" y="63337"/>
                    </a:cubicBezTo>
                    <a:cubicBezTo>
                      <a:pt x="513581" y="63337"/>
                      <a:pt x="497273" y="63337"/>
                      <a:pt x="481344" y="63337"/>
                    </a:cubicBezTo>
                    <a:close/>
                    <a:moveTo>
                      <a:pt x="30024" y="62958"/>
                    </a:moveTo>
                    <a:cubicBezTo>
                      <a:pt x="25473" y="62958"/>
                      <a:pt x="23955" y="64854"/>
                      <a:pt x="23955" y="69405"/>
                    </a:cubicBezTo>
                    <a:cubicBezTo>
                      <a:pt x="23955" y="94436"/>
                      <a:pt x="25093" y="119088"/>
                      <a:pt x="29644" y="143740"/>
                    </a:cubicBezTo>
                    <a:cubicBezTo>
                      <a:pt x="34575" y="169530"/>
                      <a:pt x="41781" y="194561"/>
                      <a:pt x="52779" y="218455"/>
                    </a:cubicBezTo>
                    <a:cubicBezTo>
                      <a:pt x="66433" y="247658"/>
                      <a:pt x="85775" y="273448"/>
                      <a:pt x="113082" y="291273"/>
                    </a:cubicBezTo>
                    <a:cubicBezTo>
                      <a:pt x="121426" y="296962"/>
                      <a:pt x="129769" y="303409"/>
                      <a:pt x="141906" y="304547"/>
                    </a:cubicBezTo>
                    <a:cubicBezTo>
                      <a:pt x="130148" y="280654"/>
                      <a:pt x="121046" y="257139"/>
                      <a:pt x="114219" y="233246"/>
                    </a:cubicBezTo>
                    <a:cubicBezTo>
                      <a:pt x="108152" y="211628"/>
                      <a:pt x="102462" y="189631"/>
                      <a:pt x="98291" y="167255"/>
                    </a:cubicBezTo>
                    <a:cubicBezTo>
                      <a:pt x="93740" y="143361"/>
                      <a:pt x="88430" y="119847"/>
                      <a:pt x="87292" y="95953"/>
                    </a:cubicBezTo>
                    <a:cubicBezTo>
                      <a:pt x="86913" y="86093"/>
                      <a:pt x="83120" y="76611"/>
                      <a:pt x="83499" y="66750"/>
                    </a:cubicBezTo>
                    <a:cubicBezTo>
                      <a:pt x="83499" y="62958"/>
                      <a:pt x="80844" y="62958"/>
                      <a:pt x="78190" y="62958"/>
                    </a:cubicBezTo>
                    <a:cubicBezTo>
                      <a:pt x="62261" y="62958"/>
                      <a:pt x="45952" y="63337"/>
                      <a:pt x="30024" y="62958"/>
                    </a:cubicBezTo>
                    <a:close/>
                    <a:moveTo>
                      <a:pt x="88430" y="0"/>
                    </a:moveTo>
                    <a:cubicBezTo>
                      <a:pt x="152146" y="0"/>
                      <a:pt x="215482" y="380"/>
                      <a:pt x="278819" y="380"/>
                    </a:cubicBezTo>
                    <a:cubicBezTo>
                      <a:pt x="278819" y="759"/>
                      <a:pt x="278819" y="759"/>
                      <a:pt x="278819" y="759"/>
                    </a:cubicBezTo>
                    <a:cubicBezTo>
                      <a:pt x="342155" y="380"/>
                      <a:pt x="407768" y="380"/>
                      <a:pt x="471104" y="0"/>
                    </a:cubicBezTo>
                    <a:cubicBezTo>
                      <a:pt x="476793" y="0"/>
                      <a:pt x="478689" y="2655"/>
                      <a:pt x="478310" y="7965"/>
                    </a:cubicBezTo>
                    <a:cubicBezTo>
                      <a:pt x="477931" y="15550"/>
                      <a:pt x="478310" y="23135"/>
                      <a:pt x="477931" y="30721"/>
                    </a:cubicBezTo>
                    <a:cubicBezTo>
                      <a:pt x="477552" y="37547"/>
                      <a:pt x="479827" y="40202"/>
                      <a:pt x="487413" y="40202"/>
                    </a:cubicBezTo>
                    <a:cubicBezTo>
                      <a:pt x="508272" y="39443"/>
                      <a:pt x="528752" y="40202"/>
                      <a:pt x="549611" y="39823"/>
                    </a:cubicBezTo>
                    <a:cubicBezTo>
                      <a:pt x="556438" y="39823"/>
                      <a:pt x="558714" y="42477"/>
                      <a:pt x="559093" y="48925"/>
                    </a:cubicBezTo>
                    <a:cubicBezTo>
                      <a:pt x="560610" y="86093"/>
                      <a:pt x="558334" y="122881"/>
                      <a:pt x="549232" y="159290"/>
                    </a:cubicBezTo>
                    <a:cubicBezTo>
                      <a:pt x="541647" y="193044"/>
                      <a:pt x="530648" y="226040"/>
                      <a:pt x="510927" y="255622"/>
                    </a:cubicBezTo>
                    <a:cubicBezTo>
                      <a:pt x="485895" y="292790"/>
                      <a:pt x="453279" y="319718"/>
                      <a:pt x="409664" y="332613"/>
                    </a:cubicBezTo>
                    <a:cubicBezTo>
                      <a:pt x="405113" y="333750"/>
                      <a:pt x="399803" y="334130"/>
                      <a:pt x="396769" y="338301"/>
                    </a:cubicBezTo>
                    <a:cubicBezTo>
                      <a:pt x="379702" y="364471"/>
                      <a:pt x="357705" y="385330"/>
                      <a:pt x="329640" y="400500"/>
                    </a:cubicBezTo>
                    <a:cubicBezTo>
                      <a:pt x="342535" y="405051"/>
                      <a:pt x="347086" y="411878"/>
                      <a:pt x="345189" y="423256"/>
                    </a:cubicBezTo>
                    <a:cubicBezTo>
                      <a:pt x="343672" y="432738"/>
                      <a:pt x="336467" y="437668"/>
                      <a:pt x="324330" y="437668"/>
                    </a:cubicBezTo>
                    <a:cubicBezTo>
                      <a:pt x="320538" y="437668"/>
                      <a:pt x="316745" y="438047"/>
                      <a:pt x="313331" y="437668"/>
                    </a:cubicBezTo>
                    <a:cubicBezTo>
                      <a:pt x="306884" y="436909"/>
                      <a:pt x="305367" y="439943"/>
                      <a:pt x="305367" y="445633"/>
                    </a:cubicBezTo>
                    <a:cubicBezTo>
                      <a:pt x="304988" y="456252"/>
                      <a:pt x="303850" y="466492"/>
                      <a:pt x="303850" y="477111"/>
                    </a:cubicBezTo>
                    <a:cubicBezTo>
                      <a:pt x="303850" y="508969"/>
                      <a:pt x="305367" y="541206"/>
                      <a:pt x="308780" y="573064"/>
                    </a:cubicBezTo>
                    <a:cubicBezTo>
                      <a:pt x="312952" y="611370"/>
                      <a:pt x="321675" y="648537"/>
                      <a:pt x="334570" y="684567"/>
                    </a:cubicBezTo>
                    <a:cubicBezTo>
                      <a:pt x="346327" y="717942"/>
                      <a:pt x="364532" y="748283"/>
                      <a:pt x="388046" y="775211"/>
                    </a:cubicBezTo>
                    <a:cubicBezTo>
                      <a:pt x="384254" y="781279"/>
                      <a:pt x="377806" y="780520"/>
                      <a:pt x="372117" y="780520"/>
                    </a:cubicBezTo>
                    <a:cubicBezTo>
                      <a:pt x="345569" y="780520"/>
                      <a:pt x="319020" y="780520"/>
                      <a:pt x="292472" y="780520"/>
                    </a:cubicBezTo>
                    <a:cubicBezTo>
                      <a:pt x="288680" y="780520"/>
                      <a:pt x="284508" y="780520"/>
                      <a:pt x="280715" y="780520"/>
                    </a:cubicBezTo>
                    <a:cubicBezTo>
                      <a:pt x="280336" y="780520"/>
                      <a:pt x="279578" y="780520"/>
                      <a:pt x="279198" y="780520"/>
                    </a:cubicBezTo>
                    <a:cubicBezTo>
                      <a:pt x="278819" y="780520"/>
                      <a:pt x="278061" y="780520"/>
                      <a:pt x="277681" y="780520"/>
                    </a:cubicBezTo>
                    <a:cubicBezTo>
                      <a:pt x="273889" y="780520"/>
                      <a:pt x="269716" y="780520"/>
                      <a:pt x="265924" y="780520"/>
                    </a:cubicBezTo>
                    <a:cubicBezTo>
                      <a:pt x="239376" y="780520"/>
                      <a:pt x="212827" y="780900"/>
                      <a:pt x="186279" y="780520"/>
                    </a:cubicBezTo>
                    <a:cubicBezTo>
                      <a:pt x="180590" y="780520"/>
                      <a:pt x="174143" y="781279"/>
                      <a:pt x="170350" y="775211"/>
                    </a:cubicBezTo>
                    <a:cubicBezTo>
                      <a:pt x="193864" y="748662"/>
                      <a:pt x="212069" y="717942"/>
                      <a:pt x="223826" y="684567"/>
                    </a:cubicBezTo>
                    <a:cubicBezTo>
                      <a:pt x="236721" y="648537"/>
                      <a:pt x="245444" y="611370"/>
                      <a:pt x="249616" y="573064"/>
                    </a:cubicBezTo>
                    <a:cubicBezTo>
                      <a:pt x="253408" y="541206"/>
                      <a:pt x="254546" y="509348"/>
                      <a:pt x="254546" y="477111"/>
                    </a:cubicBezTo>
                    <a:cubicBezTo>
                      <a:pt x="254546" y="466492"/>
                      <a:pt x="253408" y="456252"/>
                      <a:pt x="253029" y="445633"/>
                    </a:cubicBezTo>
                    <a:cubicBezTo>
                      <a:pt x="253029" y="439943"/>
                      <a:pt x="251133" y="436909"/>
                      <a:pt x="245065" y="437668"/>
                    </a:cubicBezTo>
                    <a:cubicBezTo>
                      <a:pt x="241272" y="438047"/>
                      <a:pt x="237859" y="437668"/>
                      <a:pt x="234066" y="437668"/>
                    </a:cubicBezTo>
                    <a:cubicBezTo>
                      <a:pt x="221930" y="437668"/>
                      <a:pt x="214724" y="432738"/>
                      <a:pt x="213207" y="423256"/>
                    </a:cubicBezTo>
                    <a:cubicBezTo>
                      <a:pt x="211690" y="411878"/>
                      <a:pt x="215862" y="405051"/>
                      <a:pt x="228757" y="400500"/>
                    </a:cubicBezTo>
                    <a:cubicBezTo>
                      <a:pt x="201070" y="385330"/>
                      <a:pt x="179073" y="364471"/>
                      <a:pt x="161627" y="338301"/>
                    </a:cubicBezTo>
                    <a:cubicBezTo>
                      <a:pt x="158593" y="334130"/>
                      <a:pt x="152904" y="333750"/>
                      <a:pt x="148732" y="332613"/>
                    </a:cubicBezTo>
                    <a:cubicBezTo>
                      <a:pt x="105118" y="320097"/>
                      <a:pt x="72501" y="293169"/>
                      <a:pt x="47470" y="255622"/>
                    </a:cubicBezTo>
                    <a:cubicBezTo>
                      <a:pt x="27748" y="226419"/>
                      <a:pt x="16749" y="193423"/>
                      <a:pt x="9164" y="159290"/>
                    </a:cubicBezTo>
                    <a:cubicBezTo>
                      <a:pt x="1200" y="122881"/>
                      <a:pt x="-1076" y="86093"/>
                      <a:pt x="441" y="48925"/>
                    </a:cubicBezTo>
                    <a:cubicBezTo>
                      <a:pt x="820" y="42477"/>
                      <a:pt x="3096" y="39823"/>
                      <a:pt x="9923" y="39823"/>
                    </a:cubicBezTo>
                    <a:cubicBezTo>
                      <a:pt x="30782" y="40202"/>
                      <a:pt x="51262" y="39823"/>
                      <a:pt x="72122" y="40202"/>
                    </a:cubicBezTo>
                    <a:cubicBezTo>
                      <a:pt x="79707" y="40581"/>
                      <a:pt x="81982" y="37926"/>
                      <a:pt x="81603" y="30721"/>
                    </a:cubicBezTo>
                    <a:cubicBezTo>
                      <a:pt x="81224" y="23135"/>
                      <a:pt x="81603" y="15550"/>
                      <a:pt x="81224" y="7965"/>
                    </a:cubicBezTo>
                    <a:cubicBezTo>
                      <a:pt x="80844" y="2655"/>
                      <a:pt x="82741" y="0"/>
                      <a:pt x="88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1" name="Freeform: Shape 15">
                <a:extLst>
                  <a:ext uri="{FF2B5EF4-FFF2-40B4-BE49-F238E27FC236}">
                    <a16:creationId xmlns:a16="http://schemas.microsoft.com/office/drawing/2014/main" id="{7988F15A-4F05-4AA4-8303-51003B7F55B0}"/>
                  </a:ext>
                </a:extLst>
              </p:cNvPr>
              <p:cNvSpPr/>
              <p:nvPr/>
            </p:nvSpPr>
            <p:spPr>
              <a:xfrm>
                <a:off x="8263172" y="3991019"/>
                <a:ext cx="223765" cy="109986"/>
              </a:xfrm>
              <a:custGeom>
                <a:avLst/>
                <a:gdLst>
                  <a:gd name="connsiteX0" fmla="*/ 545782 w 561975"/>
                  <a:gd name="connsiteY0" fmla="*/ 280988 h 276225"/>
                  <a:gd name="connsiteX1" fmla="*/ 22860 w 561975"/>
                  <a:gd name="connsiteY1" fmla="*/ 280988 h 276225"/>
                  <a:gd name="connsiteX2" fmla="*/ 0 w 561975"/>
                  <a:gd name="connsiteY2" fmla="*/ 258127 h 276225"/>
                  <a:gd name="connsiteX3" fmla="*/ 0 w 561975"/>
                  <a:gd name="connsiteY3" fmla="*/ 22860 h 276225"/>
                  <a:gd name="connsiteX4" fmla="*/ 22860 w 561975"/>
                  <a:gd name="connsiteY4" fmla="*/ 0 h 276225"/>
                  <a:gd name="connsiteX5" fmla="*/ 545782 w 561975"/>
                  <a:gd name="connsiteY5" fmla="*/ 0 h 276225"/>
                  <a:gd name="connsiteX6" fmla="*/ 568643 w 561975"/>
                  <a:gd name="connsiteY6" fmla="*/ 22860 h 276225"/>
                  <a:gd name="connsiteX7" fmla="*/ 568643 w 561975"/>
                  <a:gd name="connsiteY7" fmla="*/ 258127 h 276225"/>
                  <a:gd name="connsiteX8" fmla="*/ 545782 w 561975"/>
                  <a:gd name="connsiteY8" fmla="*/ 280988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1975" h="276225">
                    <a:moveTo>
                      <a:pt x="545782" y="280988"/>
                    </a:moveTo>
                    <a:lnTo>
                      <a:pt x="22860" y="280988"/>
                    </a:lnTo>
                    <a:cubicBezTo>
                      <a:pt x="9525" y="280988"/>
                      <a:pt x="0" y="270510"/>
                      <a:pt x="0" y="258127"/>
                    </a:cubicBezTo>
                    <a:lnTo>
                      <a:pt x="0" y="22860"/>
                    </a:lnTo>
                    <a:cubicBezTo>
                      <a:pt x="0" y="9525"/>
                      <a:pt x="10477" y="0"/>
                      <a:pt x="22860" y="0"/>
                    </a:cubicBezTo>
                    <a:lnTo>
                      <a:pt x="545782" y="0"/>
                    </a:lnTo>
                    <a:cubicBezTo>
                      <a:pt x="559118" y="0"/>
                      <a:pt x="568643" y="10477"/>
                      <a:pt x="568643" y="22860"/>
                    </a:cubicBezTo>
                    <a:lnTo>
                      <a:pt x="568643" y="258127"/>
                    </a:lnTo>
                    <a:cubicBezTo>
                      <a:pt x="569595" y="270510"/>
                      <a:pt x="559118" y="280988"/>
                      <a:pt x="545782" y="28098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39EFFDD0-01CE-496B-A816-0CCC8E4211C5}"/>
                  </a:ext>
                </a:extLst>
              </p:cNvPr>
              <p:cNvSpPr/>
              <p:nvPr/>
            </p:nvSpPr>
            <p:spPr>
              <a:xfrm>
                <a:off x="8206283" y="3185848"/>
                <a:ext cx="453861" cy="962944"/>
              </a:xfrm>
              <a:custGeom>
                <a:avLst/>
                <a:gdLst>
                  <a:gd name="connsiteX0" fmla="*/ 7206 w 453861"/>
                  <a:gd name="connsiteY0" fmla="*/ 929948 h 962944"/>
                  <a:gd name="connsiteX1" fmla="*/ 338680 w 453861"/>
                  <a:gd name="connsiteY1" fmla="*/ 929948 h 962944"/>
                  <a:gd name="connsiteX2" fmla="*/ 345887 w 453861"/>
                  <a:gd name="connsiteY2" fmla="*/ 937154 h 962944"/>
                  <a:gd name="connsiteX3" fmla="*/ 345887 w 453861"/>
                  <a:gd name="connsiteY3" fmla="*/ 955738 h 962944"/>
                  <a:gd name="connsiteX4" fmla="*/ 338680 w 453861"/>
                  <a:gd name="connsiteY4" fmla="*/ 962944 h 962944"/>
                  <a:gd name="connsiteX5" fmla="*/ 7206 w 453861"/>
                  <a:gd name="connsiteY5" fmla="*/ 962944 h 962944"/>
                  <a:gd name="connsiteX6" fmla="*/ 0 w 453861"/>
                  <a:gd name="connsiteY6" fmla="*/ 955738 h 962944"/>
                  <a:gd name="connsiteX7" fmla="*/ 0 w 453861"/>
                  <a:gd name="connsiteY7" fmla="*/ 937154 h 962944"/>
                  <a:gd name="connsiteX8" fmla="*/ 7206 w 453861"/>
                  <a:gd name="connsiteY8" fmla="*/ 929948 h 962944"/>
                  <a:gd name="connsiteX9" fmla="*/ 376051 w 453861"/>
                  <a:gd name="connsiteY9" fmla="*/ 62199 h 962944"/>
                  <a:gd name="connsiteX10" fmla="*/ 370741 w 453861"/>
                  <a:gd name="connsiteY10" fmla="*/ 65992 h 962944"/>
                  <a:gd name="connsiteX11" fmla="*/ 366948 w 453861"/>
                  <a:gd name="connsiteY11" fmla="*/ 95195 h 962944"/>
                  <a:gd name="connsiteX12" fmla="*/ 355950 w 453861"/>
                  <a:gd name="connsiteY12" fmla="*/ 166496 h 962944"/>
                  <a:gd name="connsiteX13" fmla="*/ 340021 w 453861"/>
                  <a:gd name="connsiteY13" fmla="*/ 232488 h 962944"/>
                  <a:gd name="connsiteX14" fmla="*/ 312335 w 453861"/>
                  <a:gd name="connsiteY14" fmla="*/ 303789 h 962944"/>
                  <a:gd name="connsiteX15" fmla="*/ 341159 w 453861"/>
                  <a:gd name="connsiteY15" fmla="*/ 290514 h 962944"/>
                  <a:gd name="connsiteX16" fmla="*/ 401461 w 453861"/>
                  <a:gd name="connsiteY16" fmla="*/ 217696 h 962944"/>
                  <a:gd name="connsiteX17" fmla="*/ 424596 w 453861"/>
                  <a:gd name="connsiteY17" fmla="*/ 142982 h 962944"/>
                  <a:gd name="connsiteX18" fmla="*/ 430285 w 453861"/>
                  <a:gd name="connsiteY18" fmla="*/ 68647 h 962944"/>
                  <a:gd name="connsiteX19" fmla="*/ 424217 w 453861"/>
                  <a:gd name="connsiteY19" fmla="*/ 62199 h 962944"/>
                  <a:gd name="connsiteX20" fmla="*/ 376051 w 453861"/>
                  <a:gd name="connsiteY20" fmla="*/ 62199 h 962944"/>
                  <a:gd name="connsiteX21" fmla="*/ 365431 w 453861"/>
                  <a:gd name="connsiteY21" fmla="*/ 0 h 962944"/>
                  <a:gd name="connsiteX22" fmla="*/ 372637 w 453861"/>
                  <a:gd name="connsiteY22" fmla="*/ 7965 h 962944"/>
                  <a:gd name="connsiteX23" fmla="*/ 372258 w 453861"/>
                  <a:gd name="connsiteY23" fmla="*/ 30721 h 962944"/>
                  <a:gd name="connsiteX24" fmla="*/ 381739 w 453861"/>
                  <a:gd name="connsiteY24" fmla="*/ 40202 h 962944"/>
                  <a:gd name="connsiteX25" fmla="*/ 443938 w 453861"/>
                  <a:gd name="connsiteY25" fmla="*/ 39823 h 962944"/>
                  <a:gd name="connsiteX26" fmla="*/ 453420 w 453861"/>
                  <a:gd name="connsiteY26" fmla="*/ 48925 h 962944"/>
                  <a:gd name="connsiteX27" fmla="*/ 444697 w 453861"/>
                  <a:gd name="connsiteY27" fmla="*/ 159290 h 962944"/>
                  <a:gd name="connsiteX28" fmla="*/ 406392 w 453861"/>
                  <a:gd name="connsiteY28" fmla="*/ 255622 h 962944"/>
                  <a:gd name="connsiteX29" fmla="*/ 305129 w 453861"/>
                  <a:gd name="connsiteY29" fmla="*/ 332613 h 962944"/>
                  <a:gd name="connsiteX30" fmla="*/ 292234 w 453861"/>
                  <a:gd name="connsiteY30" fmla="*/ 338301 h 962944"/>
                  <a:gd name="connsiteX31" fmla="*/ 225104 w 453861"/>
                  <a:gd name="connsiteY31" fmla="*/ 400500 h 962944"/>
                  <a:gd name="connsiteX32" fmla="*/ 240654 w 453861"/>
                  <a:gd name="connsiteY32" fmla="*/ 423256 h 962944"/>
                  <a:gd name="connsiteX33" fmla="*/ 219795 w 453861"/>
                  <a:gd name="connsiteY33" fmla="*/ 437668 h 962944"/>
                  <a:gd name="connsiteX34" fmla="*/ 208796 w 453861"/>
                  <a:gd name="connsiteY34" fmla="*/ 437668 h 962944"/>
                  <a:gd name="connsiteX35" fmla="*/ 200832 w 453861"/>
                  <a:gd name="connsiteY35" fmla="*/ 445633 h 962944"/>
                  <a:gd name="connsiteX36" fmla="*/ 199315 w 453861"/>
                  <a:gd name="connsiteY36" fmla="*/ 477111 h 962944"/>
                  <a:gd name="connsiteX37" fmla="*/ 204245 w 453861"/>
                  <a:gd name="connsiteY37" fmla="*/ 573064 h 962944"/>
                  <a:gd name="connsiteX38" fmla="*/ 230035 w 453861"/>
                  <a:gd name="connsiteY38" fmla="*/ 684567 h 962944"/>
                  <a:gd name="connsiteX39" fmla="*/ 283511 w 453861"/>
                  <a:gd name="connsiteY39" fmla="*/ 775211 h 962944"/>
                  <a:gd name="connsiteX40" fmla="*/ 283295 w 453861"/>
                  <a:gd name="connsiteY40" fmla="*/ 775282 h 962944"/>
                  <a:gd name="connsiteX41" fmla="*/ 286722 w 453861"/>
                  <a:gd name="connsiteY41" fmla="*/ 775968 h 962944"/>
                  <a:gd name="connsiteX42" fmla="*/ 299616 w 453861"/>
                  <a:gd name="connsiteY42" fmla="*/ 788862 h 962944"/>
                  <a:gd name="connsiteX43" fmla="*/ 44374 w 453861"/>
                  <a:gd name="connsiteY43" fmla="*/ 788483 h 962944"/>
                  <a:gd name="connsiteX44" fmla="*/ 62957 w 453861"/>
                  <a:gd name="connsiteY44" fmla="*/ 774830 h 962944"/>
                  <a:gd name="connsiteX45" fmla="*/ 74335 w 453861"/>
                  <a:gd name="connsiteY45" fmla="*/ 776347 h 962944"/>
                  <a:gd name="connsiteX46" fmla="*/ 172387 w 453861"/>
                  <a:gd name="connsiteY46" fmla="*/ 776347 h 962944"/>
                  <a:gd name="connsiteX47" fmla="*/ 172387 w 453861"/>
                  <a:gd name="connsiteY47" fmla="*/ 217317 h 962944"/>
                  <a:gd name="connsiteX48" fmla="*/ 172766 w 453861"/>
                  <a:gd name="connsiteY48" fmla="*/ 759 h 962944"/>
                  <a:gd name="connsiteX49" fmla="*/ 365431 w 453861"/>
                  <a:gd name="connsiteY49" fmla="*/ 0 h 962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453861" h="962944">
                    <a:moveTo>
                      <a:pt x="7206" y="929948"/>
                    </a:moveTo>
                    <a:lnTo>
                      <a:pt x="338680" y="929948"/>
                    </a:lnTo>
                    <a:cubicBezTo>
                      <a:pt x="342852" y="929948"/>
                      <a:pt x="345887" y="933361"/>
                      <a:pt x="345887" y="937154"/>
                    </a:cubicBezTo>
                    <a:lnTo>
                      <a:pt x="345887" y="955738"/>
                    </a:lnTo>
                    <a:cubicBezTo>
                      <a:pt x="345887" y="959910"/>
                      <a:pt x="342473" y="962944"/>
                      <a:pt x="338680" y="962944"/>
                    </a:cubicBezTo>
                    <a:lnTo>
                      <a:pt x="7206" y="962944"/>
                    </a:lnTo>
                    <a:cubicBezTo>
                      <a:pt x="3034" y="962944"/>
                      <a:pt x="0" y="959531"/>
                      <a:pt x="0" y="955738"/>
                    </a:cubicBezTo>
                    <a:lnTo>
                      <a:pt x="0" y="937154"/>
                    </a:lnTo>
                    <a:cubicBezTo>
                      <a:pt x="0" y="932982"/>
                      <a:pt x="3413" y="929948"/>
                      <a:pt x="7206" y="929948"/>
                    </a:cubicBezTo>
                    <a:close/>
                    <a:moveTo>
                      <a:pt x="376051" y="62199"/>
                    </a:moveTo>
                    <a:cubicBezTo>
                      <a:pt x="373396" y="62199"/>
                      <a:pt x="370741" y="62199"/>
                      <a:pt x="370741" y="65992"/>
                    </a:cubicBezTo>
                    <a:cubicBezTo>
                      <a:pt x="371120" y="75852"/>
                      <a:pt x="367327" y="85334"/>
                      <a:pt x="366948" y="95195"/>
                    </a:cubicBezTo>
                    <a:cubicBezTo>
                      <a:pt x="365810" y="119468"/>
                      <a:pt x="360501" y="142982"/>
                      <a:pt x="355950" y="166496"/>
                    </a:cubicBezTo>
                    <a:cubicBezTo>
                      <a:pt x="351778" y="188872"/>
                      <a:pt x="346468" y="210870"/>
                      <a:pt x="340021" y="232488"/>
                    </a:cubicBezTo>
                    <a:cubicBezTo>
                      <a:pt x="333194" y="256381"/>
                      <a:pt x="324092" y="279516"/>
                      <a:pt x="312335" y="303789"/>
                    </a:cubicBezTo>
                    <a:cubicBezTo>
                      <a:pt x="324850" y="302272"/>
                      <a:pt x="333573" y="295824"/>
                      <a:pt x="341159" y="290514"/>
                    </a:cubicBezTo>
                    <a:cubicBezTo>
                      <a:pt x="368465" y="272689"/>
                      <a:pt x="387808" y="246900"/>
                      <a:pt x="401461" y="217696"/>
                    </a:cubicBezTo>
                    <a:cubicBezTo>
                      <a:pt x="412839" y="193803"/>
                      <a:pt x="419666" y="168772"/>
                      <a:pt x="424596" y="142982"/>
                    </a:cubicBezTo>
                    <a:cubicBezTo>
                      <a:pt x="429147" y="118330"/>
                      <a:pt x="430285" y="93678"/>
                      <a:pt x="430285" y="68647"/>
                    </a:cubicBezTo>
                    <a:cubicBezTo>
                      <a:pt x="430285" y="64096"/>
                      <a:pt x="428768" y="62199"/>
                      <a:pt x="424217" y="62199"/>
                    </a:cubicBezTo>
                    <a:cubicBezTo>
                      <a:pt x="408288" y="62199"/>
                      <a:pt x="391980" y="62199"/>
                      <a:pt x="376051" y="62199"/>
                    </a:cubicBezTo>
                    <a:close/>
                    <a:moveTo>
                      <a:pt x="365431" y="0"/>
                    </a:moveTo>
                    <a:cubicBezTo>
                      <a:pt x="371120" y="0"/>
                      <a:pt x="373017" y="2655"/>
                      <a:pt x="372637" y="7965"/>
                    </a:cubicBezTo>
                    <a:cubicBezTo>
                      <a:pt x="372258" y="15550"/>
                      <a:pt x="372637" y="23135"/>
                      <a:pt x="372258" y="30721"/>
                    </a:cubicBezTo>
                    <a:cubicBezTo>
                      <a:pt x="371879" y="37547"/>
                      <a:pt x="374154" y="40202"/>
                      <a:pt x="381739" y="40202"/>
                    </a:cubicBezTo>
                    <a:cubicBezTo>
                      <a:pt x="402599" y="39443"/>
                      <a:pt x="423079" y="40202"/>
                      <a:pt x="443938" y="39823"/>
                    </a:cubicBezTo>
                    <a:cubicBezTo>
                      <a:pt x="450765" y="39823"/>
                      <a:pt x="453041" y="42477"/>
                      <a:pt x="453420" y="48925"/>
                    </a:cubicBezTo>
                    <a:cubicBezTo>
                      <a:pt x="454937" y="86093"/>
                      <a:pt x="452662" y="123260"/>
                      <a:pt x="444697" y="159290"/>
                    </a:cubicBezTo>
                    <a:cubicBezTo>
                      <a:pt x="437112" y="193044"/>
                      <a:pt x="426113" y="226040"/>
                      <a:pt x="406392" y="255622"/>
                    </a:cubicBezTo>
                    <a:cubicBezTo>
                      <a:pt x="381360" y="292790"/>
                      <a:pt x="348744" y="319718"/>
                      <a:pt x="305129" y="332613"/>
                    </a:cubicBezTo>
                    <a:cubicBezTo>
                      <a:pt x="300577" y="333750"/>
                      <a:pt x="295268" y="334130"/>
                      <a:pt x="292234" y="338301"/>
                    </a:cubicBezTo>
                    <a:cubicBezTo>
                      <a:pt x="275167" y="364471"/>
                      <a:pt x="253170" y="385330"/>
                      <a:pt x="225104" y="400500"/>
                    </a:cubicBezTo>
                    <a:cubicBezTo>
                      <a:pt x="237999" y="405051"/>
                      <a:pt x="242550" y="411878"/>
                      <a:pt x="240654" y="423256"/>
                    </a:cubicBezTo>
                    <a:cubicBezTo>
                      <a:pt x="239137" y="432738"/>
                      <a:pt x="231931" y="437668"/>
                      <a:pt x="219795" y="437668"/>
                    </a:cubicBezTo>
                    <a:cubicBezTo>
                      <a:pt x="216002" y="437668"/>
                      <a:pt x="212209" y="438047"/>
                      <a:pt x="208796" y="437668"/>
                    </a:cubicBezTo>
                    <a:cubicBezTo>
                      <a:pt x="202349" y="436909"/>
                      <a:pt x="200832" y="439943"/>
                      <a:pt x="200832" y="445633"/>
                    </a:cubicBezTo>
                    <a:cubicBezTo>
                      <a:pt x="200452" y="456252"/>
                      <a:pt x="199315" y="466492"/>
                      <a:pt x="199315" y="477111"/>
                    </a:cubicBezTo>
                    <a:cubicBezTo>
                      <a:pt x="199315" y="508969"/>
                      <a:pt x="200832" y="541206"/>
                      <a:pt x="204245" y="573064"/>
                    </a:cubicBezTo>
                    <a:cubicBezTo>
                      <a:pt x="208417" y="611370"/>
                      <a:pt x="217140" y="648537"/>
                      <a:pt x="230035" y="684567"/>
                    </a:cubicBezTo>
                    <a:cubicBezTo>
                      <a:pt x="241792" y="717942"/>
                      <a:pt x="259997" y="748283"/>
                      <a:pt x="283511" y="775211"/>
                    </a:cubicBezTo>
                    <a:lnTo>
                      <a:pt x="283295" y="775282"/>
                    </a:lnTo>
                    <a:lnTo>
                      <a:pt x="286722" y="775968"/>
                    </a:lnTo>
                    <a:cubicBezTo>
                      <a:pt x="296582" y="775589"/>
                      <a:pt x="300375" y="779760"/>
                      <a:pt x="299616" y="788862"/>
                    </a:cubicBezTo>
                    <a:cubicBezTo>
                      <a:pt x="214662" y="788862"/>
                      <a:pt x="129328" y="788862"/>
                      <a:pt x="44374" y="788483"/>
                    </a:cubicBezTo>
                    <a:cubicBezTo>
                      <a:pt x="43236" y="774072"/>
                      <a:pt x="54993" y="777106"/>
                      <a:pt x="62957" y="774830"/>
                    </a:cubicBezTo>
                    <a:cubicBezTo>
                      <a:pt x="66750" y="775209"/>
                      <a:pt x="70542" y="776347"/>
                      <a:pt x="74335" y="776347"/>
                    </a:cubicBezTo>
                    <a:lnTo>
                      <a:pt x="172387" y="776347"/>
                    </a:lnTo>
                    <a:lnTo>
                      <a:pt x="172387" y="217317"/>
                    </a:lnTo>
                    <a:cubicBezTo>
                      <a:pt x="172766" y="217317"/>
                      <a:pt x="171628" y="2276"/>
                      <a:pt x="172766" y="759"/>
                    </a:cubicBezTo>
                    <a:cubicBezTo>
                      <a:pt x="236482" y="379"/>
                      <a:pt x="302094" y="379"/>
                      <a:pt x="365431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3" name="Freeform: Shape 20">
                <a:extLst>
                  <a:ext uri="{FF2B5EF4-FFF2-40B4-BE49-F238E27FC236}">
                    <a16:creationId xmlns:a16="http://schemas.microsoft.com/office/drawing/2014/main" id="{7DA60E4A-4288-4584-AA32-74D6BD860457}"/>
                  </a:ext>
                </a:extLst>
              </p:cNvPr>
              <p:cNvSpPr/>
              <p:nvPr/>
            </p:nvSpPr>
            <p:spPr>
              <a:xfrm>
                <a:off x="8205904" y="4143792"/>
                <a:ext cx="333751" cy="3792"/>
              </a:xfrm>
              <a:custGeom>
                <a:avLst/>
                <a:gdLst>
                  <a:gd name="connsiteX0" fmla="*/ 0 w 838200"/>
                  <a:gd name="connsiteY0" fmla="*/ 1129 h 9525"/>
                  <a:gd name="connsiteX1" fmla="*/ 818197 w 838200"/>
                  <a:gd name="connsiteY1" fmla="*/ 1129 h 9525"/>
                  <a:gd name="connsiteX2" fmla="*/ 839152 w 838200"/>
                  <a:gd name="connsiteY2" fmla="*/ 9701 h 9525"/>
                  <a:gd name="connsiteX3" fmla="*/ 762952 w 838200"/>
                  <a:gd name="connsiteY3" fmla="*/ 10654 h 9525"/>
                  <a:gd name="connsiteX4" fmla="*/ 24765 w 838200"/>
                  <a:gd name="connsiteY4" fmla="*/ 9701 h 9525"/>
                  <a:gd name="connsiteX5" fmla="*/ 0 w 838200"/>
                  <a:gd name="connsiteY5" fmla="*/ 112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9525">
                    <a:moveTo>
                      <a:pt x="0" y="1129"/>
                    </a:moveTo>
                    <a:cubicBezTo>
                      <a:pt x="272415" y="1129"/>
                      <a:pt x="545782" y="1129"/>
                      <a:pt x="818197" y="1129"/>
                    </a:cubicBezTo>
                    <a:cubicBezTo>
                      <a:pt x="825817" y="1129"/>
                      <a:pt x="837247" y="-4586"/>
                      <a:pt x="839152" y="9701"/>
                    </a:cubicBezTo>
                    <a:cubicBezTo>
                      <a:pt x="813435" y="9701"/>
                      <a:pt x="787717" y="10654"/>
                      <a:pt x="762952" y="10654"/>
                    </a:cubicBezTo>
                    <a:cubicBezTo>
                      <a:pt x="517207" y="10654"/>
                      <a:pt x="271463" y="10654"/>
                      <a:pt x="24765" y="9701"/>
                    </a:cubicBezTo>
                    <a:cubicBezTo>
                      <a:pt x="17145" y="10654"/>
                      <a:pt x="2857" y="19226"/>
                      <a:pt x="0" y="1129"/>
                    </a:cubicBezTo>
                    <a:close/>
                  </a:path>
                </a:pathLst>
              </a:custGeom>
              <a:solidFill>
                <a:srgbClr val="7820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1">
                <a:extLst>
                  <a:ext uri="{FF2B5EF4-FFF2-40B4-BE49-F238E27FC236}">
                    <a16:creationId xmlns:a16="http://schemas.microsoft.com/office/drawing/2014/main" id="{09D70B1A-240D-40C9-8726-5BF7018464C3}"/>
                  </a:ext>
                </a:extLst>
              </p:cNvPr>
              <p:cNvSpPr/>
              <p:nvPr/>
            </p:nvSpPr>
            <p:spPr>
              <a:xfrm>
                <a:off x="8245726" y="3207575"/>
                <a:ext cx="265483" cy="246519"/>
              </a:xfrm>
              <a:custGeom>
                <a:avLst/>
                <a:gdLst>
                  <a:gd name="connsiteX0" fmla="*/ 324802 w 666750"/>
                  <a:gd name="connsiteY0" fmla="*/ 4488 h 619125"/>
                  <a:gd name="connsiteX1" fmla="*/ 341947 w 666750"/>
                  <a:gd name="connsiteY1" fmla="*/ 12108 h 619125"/>
                  <a:gd name="connsiteX2" fmla="*/ 402907 w 666750"/>
                  <a:gd name="connsiteY2" fmla="*/ 205465 h 619125"/>
                  <a:gd name="connsiteX3" fmla="*/ 440055 w 666750"/>
                  <a:gd name="connsiteY3" fmla="*/ 234040 h 619125"/>
                  <a:gd name="connsiteX4" fmla="*/ 669607 w 666750"/>
                  <a:gd name="connsiteY4" fmla="*/ 233088 h 619125"/>
                  <a:gd name="connsiteX5" fmla="*/ 641985 w 666750"/>
                  <a:gd name="connsiteY5" fmla="*/ 255948 h 619125"/>
                  <a:gd name="connsiteX6" fmla="*/ 483870 w 666750"/>
                  <a:gd name="connsiteY6" fmla="*/ 370248 h 619125"/>
                  <a:gd name="connsiteX7" fmla="*/ 469582 w 666750"/>
                  <a:gd name="connsiteY7" fmla="*/ 411205 h 619125"/>
                  <a:gd name="connsiteX8" fmla="*/ 533400 w 666750"/>
                  <a:gd name="connsiteY8" fmla="*/ 611230 h 619125"/>
                  <a:gd name="connsiteX9" fmla="*/ 538163 w 666750"/>
                  <a:gd name="connsiteY9" fmla="*/ 626470 h 619125"/>
                  <a:gd name="connsiteX10" fmla="*/ 482917 w 666750"/>
                  <a:gd name="connsiteY10" fmla="*/ 590275 h 619125"/>
                  <a:gd name="connsiteX11" fmla="*/ 352425 w 666750"/>
                  <a:gd name="connsiteY11" fmla="*/ 496930 h 619125"/>
                  <a:gd name="connsiteX12" fmla="*/ 326707 w 666750"/>
                  <a:gd name="connsiteY12" fmla="*/ 488358 h 619125"/>
                  <a:gd name="connsiteX13" fmla="*/ 217170 w 666750"/>
                  <a:gd name="connsiteY13" fmla="*/ 563605 h 619125"/>
                  <a:gd name="connsiteX14" fmla="*/ 124777 w 666750"/>
                  <a:gd name="connsiteY14" fmla="*/ 624565 h 619125"/>
                  <a:gd name="connsiteX15" fmla="*/ 149542 w 666750"/>
                  <a:gd name="connsiteY15" fmla="*/ 546460 h 619125"/>
                  <a:gd name="connsiteX16" fmla="*/ 194310 w 666750"/>
                  <a:gd name="connsiteY16" fmla="*/ 409300 h 619125"/>
                  <a:gd name="connsiteX17" fmla="*/ 180975 w 666750"/>
                  <a:gd name="connsiteY17" fmla="*/ 371200 h 619125"/>
                  <a:gd name="connsiteX18" fmla="*/ 16192 w 666750"/>
                  <a:gd name="connsiteY18" fmla="*/ 252138 h 619125"/>
                  <a:gd name="connsiteX19" fmla="*/ 0 w 666750"/>
                  <a:gd name="connsiteY19" fmla="*/ 233088 h 619125"/>
                  <a:gd name="connsiteX20" fmla="*/ 112395 w 666750"/>
                  <a:gd name="connsiteY20" fmla="*/ 233088 h 619125"/>
                  <a:gd name="connsiteX21" fmla="*/ 220980 w 666750"/>
                  <a:gd name="connsiteY21" fmla="*/ 234993 h 619125"/>
                  <a:gd name="connsiteX22" fmla="*/ 259080 w 666750"/>
                  <a:gd name="connsiteY22" fmla="*/ 210228 h 619125"/>
                  <a:gd name="connsiteX23" fmla="*/ 322897 w 666750"/>
                  <a:gd name="connsiteY23" fmla="*/ 12108 h 619125"/>
                  <a:gd name="connsiteX24" fmla="*/ 324802 w 666750"/>
                  <a:gd name="connsiteY24" fmla="*/ 4488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66750" h="619125">
                    <a:moveTo>
                      <a:pt x="324802" y="4488"/>
                    </a:moveTo>
                    <a:cubicBezTo>
                      <a:pt x="337185" y="-6942"/>
                      <a:pt x="340042" y="6393"/>
                      <a:pt x="341947" y="12108"/>
                    </a:cubicBezTo>
                    <a:cubicBezTo>
                      <a:pt x="362902" y="75925"/>
                      <a:pt x="384810" y="140695"/>
                      <a:pt x="402907" y="205465"/>
                    </a:cubicBezTo>
                    <a:cubicBezTo>
                      <a:pt x="408622" y="226420"/>
                      <a:pt x="417195" y="234040"/>
                      <a:pt x="440055" y="234040"/>
                    </a:cubicBezTo>
                    <a:cubicBezTo>
                      <a:pt x="514350" y="233088"/>
                      <a:pt x="587692" y="233088"/>
                      <a:pt x="669607" y="233088"/>
                    </a:cubicBezTo>
                    <a:cubicBezTo>
                      <a:pt x="657225" y="243565"/>
                      <a:pt x="649605" y="250233"/>
                      <a:pt x="641985" y="255948"/>
                    </a:cubicBezTo>
                    <a:cubicBezTo>
                      <a:pt x="589597" y="294048"/>
                      <a:pt x="537210" y="333100"/>
                      <a:pt x="483870" y="370248"/>
                    </a:cubicBezTo>
                    <a:cubicBezTo>
                      <a:pt x="467677" y="381678"/>
                      <a:pt x="461963" y="389298"/>
                      <a:pt x="469582" y="411205"/>
                    </a:cubicBezTo>
                    <a:cubicBezTo>
                      <a:pt x="493395" y="476928"/>
                      <a:pt x="512445" y="544555"/>
                      <a:pt x="533400" y="611230"/>
                    </a:cubicBezTo>
                    <a:cubicBezTo>
                      <a:pt x="534352" y="615993"/>
                      <a:pt x="541020" y="617898"/>
                      <a:pt x="538163" y="626470"/>
                    </a:cubicBezTo>
                    <a:cubicBezTo>
                      <a:pt x="516255" y="619803"/>
                      <a:pt x="501015" y="602658"/>
                      <a:pt x="482917" y="590275"/>
                    </a:cubicBezTo>
                    <a:cubicBezTo>
                      <a:pt x="439102" y="559795"/>
                      <a:pt x="396240" y="527410"/>
                      <a:pt x="352425" y="496930"/>
                    </a:cubicBezTo>
                    <a:cubicBezTo>
                      <a:pt x="344805" y="492168"/>
                      <a:pt x="339090" y="480738"/>
                      <a:pt x="326707" y="488358"/>
                    </a:cubicBezTo>
                    <a:cubicBezTo>
                      <a:pt x="286702" y="508360"/>
                      <a:pt x="254317" y="538840"/>
                      <a:pt x="217170" y="563605"/>
                    </a:cubicBezTo>
                    <a:cubicBezTo>
                      <a:pt x="186690" y="583608"/>
                      <a:pt x="159067" y="606468"/>
                      <a:pt x="124777" y="624565"/>
                    </a:cubicBezTo>
                    <a:cubicBezTo>
                      <a:pt x="133350" y="598848"/>
                      <a:pt x="140970" y="572178"/>
                      <a:pt x="149542" y="546460"/>
                    </a:cubicBezTo>
                    <a:cubicBezTo>
                      <a:pt x="164782" y="500740"/>
                      <a:pt x="178117" y="455020"/>
                      <a:pt x="194310" y="409300"/>
                    </a:cubicBezTo>
                    <a:cubicBezTo>
                      <a:pt x="200977" y="391203"/>
                      <a:pt x="195263" y="380725"/>
                      <a:pt x="180975" y="371200"/>
                    </a:cubicBezTo>
                    <a:cubicBezTo>
                      <a:pt x="125730" y="332148"/>
                      <a:pt x="71438" y="291190"/>
                      <a:pt x="16192" y="252138"/>
                    </a:cubicBezTo>
                    <a:cubicBezTo>
                      <a:pt x="10477" y="248328"/>
                      <a:pt x="5715" y="243565"/>
                      <a:pt x="0" y="233088"/>
                    </a:cubicBezTo>
                    <a:cubicBezTo>
                      <a:pt x="39052" y="233088"/>
                      <a:pt x="76200" y="233088"/>
                      <a:pt x="112395" y="233088"/>
                    </a:cubicBezTo>
                    <a:cubicBezTo>
                      <a:pt x="148590" y="233088"/>
                      <a:pt x="184785" y="233088"/>
                      <a:pt x="220980" y="234993"/>
                    </a:cubicBezTo>
                    <a:cubicBezTo>
                      <a:pt x="240030" y="235945"/>
                      <a:pt x="252413" y="231183"/>
                      <a:pt x="259080" y="210228"/>
                    </a:cubicBezTo>
                    <a:cubicBezTo>
                      <a:pt x="279082" y="144505"/>
                      <a:pt x="300990" y="78783"/>
                      <a:pt x="322897" y="12108"/>
                    </a:cubicBezTo>
                    <a:cubicBezTo>
                      <a:pt x="325755" y="11155"/>
                      <a:pt x="324802" y="7345"/>
                      <a:pt x="324802" y="448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9" name="그룹 208">
              <a:extLst>
                <a:ext uri="{FF2B5EF4-FFF2-40B4-BE49-F238E27FC236}">
                  <a16:creationId xmlns:a16="http://schemas.microsoft.com/office/drawing/2014/main" id="{E5D47B07-BB5E-4D7E-A3BF-9B5216138D45}"/>
                </a:ext>
              </a:extLst>
            </p:cNvPr>
            <p:cNvGrpSpPr/>
            <p:nvPr/>
          </p:nvGrpSpPr>
          <p:grpSpPr>
            <a:xfrm>
              <a:off x="3593908" y="2676398"/>
              <a:ext cx="711386" cy="1978070"/>
              <a:chOff x="7911945" y="492008"/>
              <a:chExt cx="914931" cy="2544044"/>
            </a:xfrm>
          </p:grpSpPr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78F022BA-4781-415D-B959-2884B3831848}"/>
                  </a:ext>
                </a:extLst>
              </p:cNvPr>
              <p:cNvSpPr/>
              <p:nvPr/>
            </p:nvSpPr>
            <p:spPr>
              <a:xfrm>
                <a:off x="8196066" y="817056"/>
                <a:ext cx="213534" cy="272140"/>
              </a:xfrm>
              <a:custGeom>
                <a:avLst/>
                <a:gdLst>
                  <a:gd name="connsiteX0" fmla="*/ 62727 w 390276"/>
                  <a:gd name="connsiteY0" fmla="*/ 417504 h 497391"/>
                  <a:gd name="connsiteX1" fmla="*/ 22340 w 390276"/>
                  <a:gd name="connsiteY1" fmla="*/ 286249 h 497391"/>
                  <a:gd name="connsiteX2" fmla="*/ 5671 w 390276"/>
                  <a:gd name="connsiteY2" fmla="*/ 175378 h 497391"/>
                  <a:gd name="connsiteX3" fmla="*/ 16244 w 390276"/>
                  <a:gd name="connsiteY3" fmla="*/ 147089 h 497391"/>
                  <a:gd name="connsiteX4" fmla="*/ 114733 w 390276"/>
                  <a:gd name="connsiteY4" fmla="*/ 7167 h 497391"/>
                  <a:gd name="connsiteX5" fmla="*/ 279515 w 390276"/>
                  <a:gd name="connsiteY5" fmla="*/ 8881 h 497391"/>
                  <a:gd name="connsiteX6" fmla="*/ 362573 w 390276"/>
                  <a:gd name="connsiteY6" fmla="*/ 106322 h 497391"/>
                  <a:gd name="connsiteX7" fmla="*/ 378385 w 390276"/>
                  <a:gd name="connsiteY7" fmla="*/ 164901 h 497391"/>
                  <a:gd name="connsiteX8" fmla="*/ 372384 w 390276"/>
                  <a:gd name="connsiteY8" fmla="*/ 271009 h 497391"/>
                  <a:gd name="connsiteX9" fmla="*/ 329331 w 390276"/>
                  <a:gd name="connsiteY9" fmla="*/ 434172 h 497391"/>
                  <a:gd name="connsiteX10" fmla="*/ 138069 w 390276"/>
                  <a:gd name="connsiteY10" fmla="*/ 477130 h 497391"/>
                  <a:gd name="connsiteX11" fmla="*/ 62727 w 390276"/>
                  <a:gd name="connsiteY11" fmla="*/ 417504 h 49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276" h="497391">
                    <a:moveTo>
                      <a:pt x="62727" y="417504"/>
                    </a:moveTo>
                    <a:cubicBezTo>
                      <a:pt x="68251" y="367878"/>
                      <a:pt x="48248" y="326731"/>
                      <a:pt x="22340" y="286249"/>
                    </a:cubicBezTo>
                    <a:cubicBezTo>
                      <a:pt x="814" y="252626"/>
                      <a:pt x="-6044" y="214907"/>
                      <a:pt x="5671" y="175378"/>
                    </a:cubicBezTo>
                    <a:cubicBezTo>
                      <a:pt x="27008" y="172521"/>
                      <a:pt x="17959" y="158995"/>
                      <a:pt x="16244" y="147089"/>
                    </a:cubicBezTo>
                    <a:cubicBezTo>
                      <a:pt x="3481" y="59935"/>
                      <a:pt x="27484" y="23359"/>
                      <a:pt x="114733" y="7167"/>
                    </a:cubicBezTo>
                    <a:cubicBezTo>
                      <a:pt x="169121" y="-2930"/>
                      <a:pt x="225032" y="-2358"/>
                      <a:pt x="279515" y="8881"/>
                    </a:cubicBezTo>
                    <a:cubicBezTo>
                      <a:pt x="340189" y="21359"/>
                      <a:pt x="357335" y="44505"/>
                      <a:pt x="362573" y="106322"/>
                    </a:cubicBezTo>
                    <a:cubicBezTo>
                      <a:pt x="364288" y="126039"/>
                      <a:pt x="350953" y="151566"/>
                      <a:pt x="378385" y="164901"/>
                    </a:cubicBezTo>
                    <a:cubicBezTo>
                      <a:pt x="396673" y="201381"/>
                      <a:pt x="393244" y="239862"/>
                      <a:pt x="372384" y="271009"/>
                    </a:cubicBezTo>
                    <a:cubicBezTo>
                      <a:pt x="338570" y="321587"/>
                      <a:pt x="323616" y="374546"/>
                      <a:pt x="329331" y="434172"/>
                    </a:cubicBezTo>
                    <a:cubicBezTo>
                      <a:pt x="282278" y="497133"/>
                      <a:pt x="203125" y="516183"/>
                      <a:pt x="138069" y="477130"/>
                    </a:cubicBezTo>
                    <a:cubicBezTo>
                      <a:pt x="110732" y="460747"/>
                      <a:pt x="75109" y="453318"/>
                      <a:pt x="62727" y="417504"/>
                    </a:cubicBezTo>
                    <a:close/>
                  </a:path>
                </a:pathLst>
              </a:custGeom>
              <a:solidFill>
                <a:srgbClr val="FEBA9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1" name="자유형: 도형 210">
                <a:extLst>
                  <a:ext uri="{FF2B5EF4-FFF2-40B4-BE49-F238E27FC236}">
                    <a16:creationId xmlns:a16="http://schemas.microsoft.com/office/drawing/2014/main" id="{FD74FF1D-DE8E-4472-BE3B-A5F49243C2D6}"/>
                  </a:ext>
                </a:extLst>
              </p:cNvPr>
              <p:cNvSpPr/>
              <p:nvPr/>
            </p:nvSpPr>
            <p:spPr>
              <a:xfrm>
                <a:off x="7911945" y="1050208"/>
                <a:ext cx="883935" cy="1140601"/>
              </a:xfrm>
              <a:custGeom>
                <a:avLst/>
                <a:gdLst>
                  <a:gd name="connsiteX0" fmla="*/ 1373255 w 1615570"/>
                  <a:gd name="connsiteY0" fmla="*/ 1075127 h 2084681"/>
                  <a:gd name="connsiteX1" fmla="*/ 1344680 w 1615570"/>
                  <a:gd name="connsiteY1" fmla="*/ 579827 h 2084681"/>
                  <a:gd name="connsiteX2" fmla="*/ 1134654 w 1615570"/>
                  <a:gd name="connsiteY2" fmla="*/ 128056 h 2084681"/>
                  <a:gd name="connsiteX3" fmla="*/ 1082933 w 1615570"/>
                  <a:gd name="connsiteY3" fmla="*/ 101958 h 2084681"/>
                  <a:gd name="connsiteX4" fmla="*/ 1006448 w 1615570"/>
                  <a:gd name="connsiteY4" fmla="*/ 99386 h 2084681"/>
                  <a:gd name="connsiteX5" fmla="*/ 900339 w 1615570"/>
                  <a:gd name="connsiteY5" fmla="*/ 36331 h 2084681"/>
                  <a:gd name="connsiteX6" fmla="*/ 848523 w 1615570"/>
                  <a:gd name="connsiteY6" fmla="*/ 17376 h 2084681"/>
                  <a:gd name="connsiteX7" fmla="*/ 610017 w 1615570"/>
                  <a:gd name="connsiteY7" fmla="*/ 17852 h 2084681"/>
                  <a:gd name="connsiteX8" fmla="*/ 582014 w 1615570"/>
                  <a:gd name="connsiteY8" fmla="*/ 802 h 2084681"/>
                  <a:gd name="connsiteX9" fmla="*/ 526578 w 1615570"/>
                  <a:gd name="connsiteY9" fmla="*/ 6708 h 2084681"/>
                  <a:gd name="connsiteX10" fmla="*/ 407611 w 1615570"/>
                  <a:gd name="connsiteY10" fmla="*/ 30235 h 2084681"/>
                  <a:gd name="connsiteX11" fmla="*/ 172724 w 1615570"/>
                  <a:gd name="connsiteY11" fmla="*/ 385612 h 2084681"/>
                  <a:gd name="connsiteX12" fmla="*/ 136910 w 1615570"/>
                  <a:gd name="connsiteY12" fmla="*/ 576398 h 2084681"/>
                  <a:gd name="connsiteX13" fmla="*/ 29468 w 1615570"/>
                  <a:gd name="connsiteY13" fmla="*/ 1245148 h 2084681"/>
                  <a:gd name="connsiteX14" fmla="*/ 47470 w 1615570"/>
                  <a:gd name="connsiteY14" fmla="*/ 1495751 h 2084681"/>
                  <a:gd name="connsiteX15" fmla="*/ 3179 w 1615570"/>
                  <a:gd name="connsiteY15" fmla="*/ 1856749 h 2084681"/>
                  <a:gd name="connsiteX16" fmla="*/ 36517 w 1615570"/>
                  <a:gd name="connsiteY16" fmla="*/ 1900564 h 2084681"/>
                  <a:gd name="connsiteX17" fmla="*/ 126528 w 1615570"/>
                  <a:gd name="connsiteY17" fmla="*/ 1906469 h 2084681"/>
                  <a:gd name="connsiteX18" fmla="*/ 148055 w 1615570"/>
                  <a:gd name="connsiteY18" fmla="*/ 1927614 h 2084681"/>
                  <a:gd name="connsiteX19" fmla="*/ 171581 w 1615570"/>
                  <a:gd name="connsiteY19" fmla="*/ 1969525 h 2084681"/>
                  <a:gd name="connsiteX20" fmla="*/ 206252 w 1615570"/>
                  <a:gd name="connsiteY20" fmla="*/ 1991813 h 2084681"/>
                  <a:gd name="connsiteX21" fmla="*/ 265784 w 1615570"/>
                  <a:gd name="connsiteY21" fmla="*/ 2019340 h 2084681"/>
                  <a:gd name="connsiteX22" fmla="*/ 326648 w 1615570"/>
                  <a:gd name="connsiteY22" fmla="*/ 2009530 h 2084681"/>
                  <a:gd name="connsiteX23" fmla="*/ 649355 w 1615570"/>
                  <a:gd name="connsiteY23" fmla="*/ 2084682 h 2084681"/>
                  <a:gd name="connsiteX24" fmla="*/ 1097601 w 1615570"/>
                  <a:gd name="connsiteY24" fmla="*/ 1907422 h 2084681"/>
                  <a:gd name="connsiteX25" fmla="*/ 1390591 w 1615570"/>
                  <a:gd name="connsiteY25" fmla="*/ 1836270 h 2084681"/>
                  <a:gd name="connsiteX26" fmla="*/ 1615571 w 1615570"/>
                  <a:gd name="connsiteY26" fmla="*/ 1854081 h 2084681"/>
                  <a:gd name="connsiteX27" fmla="*/ 1373255 w 1615570"/>
                  <a:gd name="connsiteY27" fmla="*/ 1075127 h 208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5570" h="2084681">
                    <a:moveTo>
                      <a:pt x="1373255" y="1075127"/>
                    </a:moveTo>
                    <a:cubicBezTo>
                      <a:pt x="1306580" y="884627"/>
                      <a:pt x="1344680" y="579827"/>
                      <a:pt x="1344680" y="579827"/>
                    </a:cubicBezTo>
                    <a:cubicBezTo>
                      <a:pt x="1325630" y="398852"/>
                      <a:pt x="1163705" y="246452"/>
                      <a:pt x="1134654" y="128056"/>
                    </a:cubicBezTo>
                    <a:cubicBezTo>
                      <a:pt x="1130463" y="93576"/>
                      <a:pt x="1111699" y="84337"/>
                      <a:pt x="1082933" y="101958"/>
                    </a:cubicBezTo>
                    <a:cubicBezTo>
                      <a:pt x="1055787" y="118627"/>
                      <a:pt x="1030641" y="112531"/>
                      <a:pt x="1006448" y="99386"/>
                    </a:cubicBezTo>
                    <a:cubicBezTo>
                      <a:pt x="970348" y="79765"/>
                      <a:pt x="935486" y="57762"/>
                      <a:pt x="900339" y="36331"/>
                    </a:cubicBezTo>
                    <a:cubicBezTo>
                      <a:pt x="884242" y="26520"/>
                      <a:pt x="869573" y="13280"/>
                      <a:pt x="848523" y="17376"/>
                    </a:cubicBezTo>
                    <a:cubicBezTo>
                      <a:pt x="769180" y="77669"/>
                      <a:pt x="689836" y="90052"/>
                      <a:pt x="610017" y="17852"/>
                    </a:cubicBezTo>
                    <a:cubicBezTo>
                      <a:pt x="602016" y="10613"/>
                      <a:pt x="591348" y="6422"/>
                      <a:pt x="582014" y="802"/>
                    </a:cubicBezTo>
                    <a:cubicBezTo>
                      <a:pt x="563058" y="-1674"/>
                      <a:pt x="545151" y="1945"/>
                      <a:pt x="526578" y="6708"/>
                    </a:cubicBezTo>
                    <a:cubicBezTo>
                      <a:pt x="487430" y="16804"/>
                      <a:pt x="449616" y="34426"/>
                      <a:pt x="407611" y="30235"/>
                    </a:cubicBezTo>
                    <a:cubicBezTo>
                      <a:pt x="258830" y="55857"/>
                      <a:pt x="179201" y="353227"/>
                      <a:pt x="172724" y="385612"/>
                    </a:cubicBezTo>
                    <a:cubicBezTo>
                      <a:pt x="160056" y="449049"/>
                      <a:pt x="150912" y="513247"/>
                      <a:pt x="136910" y="576398"/>
                    </a:cubicBezTo>
                    <a:cubicBezTo>
                      <a:pt x="87951" y="797188"/>
                      <a:pt x="44423" y="1018834"/>
                      <a:pt x="29468" y="1245148"/>
                    </a:cubicBezTo>
                    <a:cubicBezTo>
                      <a:pt x="23944" y="1329445"/>
                      <a:pt x="40422" y="1412217"/>
                      <a:pt x="47470" y="1495751"/>
                    </a:cubicBezTo>
                    <a:cubicBezTo>
                      <a:pt x="57948" y="1618719"/>
                      <a:pt x="31754" y="1738258"/>
                      <a:pt x="3179" y="1856749"/>
                    </a:cubicBezTo>
                    <a:cubicBezTo>
                      <a:pt x="-4631" y="1888943"/>
                      <a:pt x="322" y="1902373"/>
                      <a:pt x="36517" y="1900564"/>
                    </a:cubicBezTo>
                    <a:cubicBezTo>
                      <a:pt x="66330" y="1899135"/>
                      <a:pt x="96524" y="1903612"/>
                      <a:pt x="126528" y="1906469"/>
                    </a:cubicBezTo>
                    <a:cubicBezTo>
                      <a:pt x="138720" y="1907612"/>
                      <a:pt x="156913" y="1911803"/>
                      <a:pt x="148055" y="1927614"/>
                    </a:cubicBezTo>
                    <a:cubicBezTo>
                      <a:pt x="130814" y="1958380"/>
                      <a:pt x="153865" y="1961524"/>
                      <a:pt x="171581" y="1969525"/>
                    </a:cubicBezTo>
                    <a:cubicBezTo>
                      <a:pt x="184440" y="1975335"/>
                      <a:pt x="203109" y="1977526"/>
                      <a:pt x="206252" y="1991813"/>
                    </a:cubicBezTo>
                    <a:cubicBezTo>
                      <a:pt x="214634" y="2029246"/>
                      <a:pt x="241495" y="2021436"/>
                      <a:pt x="265784" y="2019340"/>
                    </a:cubicBezTo>
                    <a:cubicBezTo>
                      <a:pt x="286167" y="2017531"/>
                      <a:pt x="306360" y="2012863"/>
                      <a:pt x="326648" y="2009530"/>
                    </a:cubicBezTo>
                    <a:cubicBezTo>
                      <a:pt x="449330" y="1989432"/>
                      <a:pt x="530102" y="2084682"/>
                      <a:pt x="649355" y="2084682"/>
                    </a:cubicBezTo>
                    <a:cubicBezTo>
                      <a:pt x="814138" y="2084682"/>
                      <a:pt x="1088649" y="1914184"/>
                      <a:pt x="1097601" y="1907422"/>
                    </a:cubicBezTo>
                    <a:cubicBezTo>
                      <a:pt x="1185041" y="1841889"/>
                      <a:pt x="1284959" y="1827602"/>
                      <a:pt x="1390591" y="1836270"/>
                    </a:cubicBezTo>
                    <a:cubicBezTo>
                      <a:pt x="1464505" y="1842366"/>
                      <a:pt x="1538419" y="1847986"/>
                      <a:pt x="1615571" y="1854081"/>
                    </a:cubicBezTo>
                    <a:cubicBezTo>
                      <a:pt x="1611380" y="1684727"/>
                      <a:pt x="1467267" y="1333350"/>
                      <a:pt x="1373255" y="107512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C643401B-0459-4E4E-A45F-62A0DD7F71FD}"/>
                  </a:ext>
                </a:extLst>
              </p:cNvPr>
              <p:cNvSpPr/>
              <p:nvPr/>
            </p:nvSpPr>
            <p:spPr>
              <a:xfrm>
                <a:off x="7964698" y="940424"/>
                <a:ext cx="855474" cy="751269"/>
              </a:xfrm>
              <a:custGeom>
                <a:avLst/>
                <a:gdLst>
                  <a:gd name="connsiteX0" fmla="*/ 959848 w 1563554"/>
                  <a:gd name="connsiteY0" fmla="*/ 1199007 h 1373098"/>
                  <a:gd name="connsiteX1" fmla="*/ 959848 w 1563554"/>
                  <a:gd name="connsiteY1" fmla="*/ 1199007 h 1373098"/>
                  <a:gd name="connsiteX2" fmla="*/ 1047002 w 1563554"/>
                  <a:gd name="connsiteY2" fmla="*/ 671608 h 1373098"/>
                  <a:gd name="connsiteX3" fmla="*/ 1249313 w 1563554"/>
                  <a:gd name="connsiteY3" fmla="*/ 820674 h 1373098"/>
                  <a:gd name="connsiteX4" fmla="*/ 1249313 w 1563554"/>
                  <a:gd name="connsiteY4" fmla="*/ 820674 h 1373098"/>
                  <a:gd name="connsiteX5" fmla="*/ 1323798 w 1563554"/>
                  <a:gd name="connsiteY5" fmla="*/ 886016 h 1373098"/>
                  <a:gd name="connsiteX6" fmla="*/ 1323798 w 1563554"/>
                  <a:gd name="connsiteY6" fmla="*/ 886016 h 1373098"/>
                  <a:gd name="connsiteX7" fmla="*/ 1323798 w 1563554"/>
                  <a:gd name="connsiteY7" fmla="*/ 886016 h 1373098"/>
                  <a:gd name="connsiteX8" fmla="*/ 1562018 w 1563554"/>
                  <a:gd name="connsiteY8" fmla="*/ 837057 h 1373098"/>
                  <a:gd name="connsiteX9" fmla="*/ 1562018 w 1563554"/>
                  <a:gd name="connsiteY9" fmla="*/ 837057 h 1373098"/>
                  <a:gd name="connsiteX10" fmla="*/ 1547159 w 1563554"/>
                  <a:gd name="connsiteY10" fmla="*/ 800386 h 1373098"/>
                  <a:gd name="connsiteX11" fmla="*/ 1106152 w 1563554"/>
                  <a:gd name="connsiteY11" fmla="*/ 369570 h 1373098"/>
                  <a:gd name="connsiteX12" fmla="*/ 1038143 w 1563554"/>
                  <a:gd name="connsiteY12" fmla="*/ 328898 h 1373098"/>
                  <a:gd name="connsiteX13" fmla="*/ 988708 w 1563554"/>
                  <a:gd name="connsiteY13" fmla="*/ 313087 h 1373098"/>
                  <a:gd name="connsiteX14" fmla="*/ 723246 w 1563554"/>
                  <a:gd name="connsiteY14" fmla="*/ 284797 h 1373098"/>
                  <a:gd name="connsiteX15" fmla="*/ 667716 w 1563554"/>
                  <a:gd name="connsiteY15" fmla="*/ 279559 h 1373098"/>
                  <a:gd name="connsiteX16" fmla="*/ 513982 w 1563554"/>
                  <a:gd name="connsiteY16" fmla="*/ 302419 h 1373098"/>
                  <a:gd name="connsiteX17" fmla="*/ 486074 w 1563554"/>
                  <a:gd name="connsiteY17" fmla="*/ 301371 h 1373098"/>
                  <a:gd name="connsiteX18" fmla="*/ 311100 w 1563554"/>
                  <a:gd name="connsiteY18" fmla="*/ 231076 h 1373098"/>
                  <a:gd name="connsiteX19" fmla="*/ 227470 w 1563554"/>
                  <a:gd name="connsiteY19" fmla="*/ 63437 h 1373098"/>
                  <a:gd name="connsiteX20" fmla="*/ 191466 w 1563554"/>
                  <a:gd name="connsiteY20" fmla="*/ 0 h 1373098"/>
                  <a:gd name="connsiteX21" fmla="*/ 169368 w 1563554"/>
                  <a:gd name="connsiteY21" fmla="*/ 45339 h 1373098"/>
                  <a:gd name="connsiteX22" fmla="*/ 75356 w 1563554"/>
                  <a:gd name="connsiteY22" fmla="*/ 90583 h 1373098"/>
                  <a:gd name="connsiteX23" fmla="*/ 8014 w 1563554"/>
                  <a:gd name="connsiteY23" fmla="*/ 57721 h 1373098"/>
                  <a:gd name="connsiteX24" fmla="*/ 4680 w 1563554"/>
                  <a:gd name="connsiteY24" fmla="*/ 101727 h 1373098"/>
                  <a:gd name="connsiteX25" fmla="*/ 112218 w 1563554"/>
                  <a:gd name="connsiteY25" fmla="*/ 435578 h 1373098"/>
                  <a:gd name="connsiteX26" fmla="*/ 139555 w 1563554"/>
                  <a:gd name="connsiteY26" fmla="*/ 519779 h 1373098"/>
                  <a:gd name="connsiteX27" fmla="*/ 185084 w 1563554"/>
                  <a:gd name="connsiteY27" fmla="*/ 658368 h 1373098"/>
                  <a:gd name="connsiteX28" fmla="*/ 225184 w 1563554"/>
                  <a:gd name="connsiteY28" fmla="*/ 1211009 h 1373098"/>
                  <a:gd name="connsiteX29" fmla="*/ 249759 w 1563554"/>
                  <a:gd name="connsiteY29" fmla="*/ 1280732 h 1373098"/>
                  <a:gd name="connsiteX30" fmla="*/ 302146 w 1563554"/>
                  <a:gd name="connsiteY30" fmla="*/ 1302258 h 1373098"/>
                  <a:gd name="connsiteX31" fmla="*/ 674764 w 1563554"/>
                  <a:gd name="connsiteY31" fmla="*/ 1370362 h 1373098"/>
                  <a:gd name="connsiteX32" fmla="*/ 926224 w 1563554"/>
                  <a:gd name="connsiteY32" fmla="*/ 1329118 h 1373098"/>
                  <a:gd name="connsiteX33" fmla="*/ 959848 w 1563554"/>
                  <a:gd name="connsiteY33" fmla="*/ 1199007 h 1373098"/>
                  <a:gd name="connsiteX34" fmla="*/ 959848 w 1563554"/>
                  <a:gd name="connsiteY34" fmla="*/ 1199007 h 1373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563554" h="1373098">
                    <a:moveTo>
                      <a:pt x="959848" y="1199007"/>
                    </a:moveTo>
                    <a:cubicBezTo>
                      <a:pt x="959848" y="1199007"/>
                      <a:pt x="959848" y="1199007"/>
                      <a:pt x="959848" y="1199007"/>
                    </a:cubicBezTo>
                    <a:cubicBezTo>
                      <a:pt x="985565" y="1024414"/>
                      <a:pt x="1008996" y="849344"/>
                      <a:pt x="1047002" y="671608"/>
                    </a:cubicBezTo>
                    <a:cubicBezTo>
                      <a:pt x="1120154" y="719995"/>
                      <a:pt x="1189591" y="763524"/>
                      <a:pt x="1249313" y="820674"/>
                    </a:cubicBezTo>
                    <a:cubicBezTo>
                      <a:pt x="1249313" y="820674"/>
                      <a:pt x="1249313" y="820674"/>
                      <a:pt x="1249313" y="820674"/>
                    </a:cubicBezTo>
                    <a:cubicBezTo>
                      <a:pt x="1274173" y="842486"/>
                      <a:pt x="1299033" y="864203"/>
                      <a:pt x="1323798" y="886016"/>
                    </a:cubicBezTo>
                    <a:cubicBezTo>
                      <a:pt x="1323798" y="886016"/>
                      <a:pt x="1323798" y="886016"/>
                      <a:pt x="1323798" y="886016"/>
                    </a:cubicBezTo>
                    <a:cubicBezTo>
                      <a:pt x="1323798" y="886016"/>
                      <a:pt x="1323798" y="886016"/>
                      <a:pt x="1323798" y="886016"/>
                    </a:cubicBezTo>
                    <a:cubicBezTo>
                      <a:pt x="1410856" y="906875"/>
                      <a:pt x="1491152" y="894969"/>
                      <a:pt x="1562018" y="837057"/>
                    </a:cubicBezTo>
                    <a:cubicBezTo>
                      <a:pt x="1562018" y="837057"/>
                      <a:pt x="1562018" y="837057"/>
                      <a:pt x="1562018" y="837057"/>
                    </a:cubicBezTo>
                    <a:cubicBezTo>
                      <a:pt x="1567257" y="820674"/>
                      <a:pt x="1558304" y="810387"/>
                      <a:pt x="1547159" y="800386"/>
                    </a:cubicBezTo>
                    <a:cubicBezTo>
                      <a:pt x="1394283" y="662845"/>
                      <a:pt x="1252646" y="513683"/>
                      <a:pt x="1106152" y="369570"/>
                    </a:cubicBezTo>
                    <a:cubicBezTo>
                      <a:pt x="1086816" y="350615"/>
                      <a:pt x="1065194" y="335185"/>
                      <a:pt x="1038143" y="328898"/>
                    </a:cubicBezTo>
                    <a:cubicBezTo>
                      <a:pt x="1026999" y="306610"/>
                      <a:pt x="1007568" y="312992"/>
                      <a:pt x="988708" y="313087"/>
                    </a:cubicBezTo>
                    <a:cubicBezTo>
                      <a:pt x="899269" y="313468"/>
                      <a:pt x="808877" y="320897"/>
                      <a:pt x="723246" y="284797"/>
                    </a:cubicBezTo>
                    <a:cubicBezTo>
                      <a:pt x="705245" y="277273"/>
                      <a:pt x="686956" y="274130"/>
                      <a:pt x="667716" y="279559"/>
                    </a:cubicBezTo>
                    <a:cubicBezTo>
                      <a:pt x="617519" y="293656"/>
                      <a:pt x="563513" y="282512"/>
                      <a:pt x="513982" y="302419"/>
                    </a:cubicBezTo>
                    <a:cubicBezTo>
                      <a:pt x="505410" y="305848"/>
                      <a:pt x="494646" y="306229"/>
                      <a:pt x="486074" y="301371"/>
                    </a:cubicBezTo>
                    <a:cubicBezTo>
                      <a:pt x="431019" y="269748"/>
                      <a:pt x="362630" y="271463"/>
                      <a:pt x="311100" y="231076"/>
                    </a:cubicBezTo>
                    <a:cubicBezTo>
                      <a:pt x="270523" y="181546"/>
                      <a:pt x="254140" y="120015"/>
                      <a:pt x="227470" y="63437"/>
                    </a:cubicBezTo>
                    <a:cubicBezTo>
                      <a:pt x="217183" y="41624"/>
                      <a:pt x="217469" y="13145"/>
                      <a:pt x="191466" y="0"/>
                    </a:cubicBezTo>
                    <a:cubicBezTo>
                      <a:pt x="175083" y="10763"/>
                      <a:pt x="173844" y="28861"/>
                      <a:pt x="169368" y="45339"/>
                    </a:cubicBezTo>
                    <a:cubicBezTo>
                      <a:pt x="154414" y="101251"/>
                      <a:pt x="129267" y="112776"/>
                      <a:pt x="75356" y="90583"/>
                    </a:cubicBezTo>
                    <a:cubicBezTo>
                      <a:pt x="52115" y="80963"/>
                      <a:pt x="34208" y="60865"/>
                      <a:pt x="8014" y="57721"/>
                    </a:cubicBezTo>
                    <a:cubicBezTo>
                      <a:pt x="-6654" y="71342"/>
                      <a:pt x="2966" y="86963"/>
                      <a:pt x="4680" y="101727"/>
                    </a:cubicBezTo>
                    <a:cubicBezTo>
                      <a:pt x="18111" y="220218"/>
                      <a:pt x="62212" y="328803"/>
                      <a:pt x="112218" y="435578"/>
                    </a:cubicBezTo>
                    <a:cubicBezTo>
                      <a:pt x="108694" y="467773"/>
                      <a:pt x="126696" y="493014"/>
                      <a:pt x="139555" y="519779"/>
                    </a:cubicBezTo>
                    <a:cubicBezTo>
                      <a:pt x="160891" y="563975"/>
                      <a:pt x="183084" y="608076"/>
                      <a:pt x="185084" y="658368"/>
                    </a:cubicBezTo>
                    <a:cubicBezTo>
                      <a:pt x="192418" y="843058"/>
                      <a:pt x="211468" y="1026795"/>
                      <a:pt x="225184" y="1211009"/>
                    </a:cubicBezTo>
                    <a:cubicBezTo>
                      <a:pt x="226994" y="1235964"/>
                      <a:pt x="229375" y="1261777"/>
                      <a:pt x="249759" y="1280732"/>
                    </a:cubicBezTo>
                    <a:cubicBezTo>
                      <a:pt x="267189" y="1287875"/>
                      <a:pt x="284620" y="1295305"/>
                      <a:pt x="302146" y="1302258"/>
                    </a:cubicBezTo>
                    <a:cubicBezTo>
                      <a:pt x="421876" y="1349693"/>
                      <a:pt x="544176" y="1383125"/>
                      <a:pt x="674764" y="1370362"/>
                    </a:cubicBezTo>
                    <a:cubicBezTo>
                      <a:pt x="759442" y="1362075"/>
                      <a:pt x="843262" y="1348073"/>
                      <a:pt x="926224" y="1329118"/>
                    </a:cubicBezTo>
                    <a:cubicBezTo>
                      <a:pt x="950513" y="1289018"/>
                      <a:pt x="945084" y="1241393"/>
                      <a:pt x="959848" y="1199007"/>
                    </a:cubicBezTo>
                    <a:cubicBezTo>
                      <a:pt x="959848" y="1199007"/>
                      <a:pt x="959848" y="1199007"/>
                      <a:pt x="959848" y="119900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3" name="자유형: 도형 212">
                <a:extLst>
                  <a:ext uri="{FF2B5EF4-FFF2-40B4-BE49-F238E27FC236}">
                    <a16:creationId xmlns:a16="http://schemas.microsoft.com/office/drawing/2014/main" id="{8DD04F37-CF33-4168-8C2A-822F033BEC84}"/>
                  </a:ext>
                </a:extLst>
              </p:cNvPr>
              <p:cNvSpPr/>
              <p:nvPr/>
            </p:nvSpPr>
            <p:spPr>
              <a:xfrm>
                <a:off x="7922806" y="498204"/>
                <a:ext cx="146754" cy="505043"/>
              </a:xfrm>
              <a:custGeom>
                <a:avLst/>
                <a:gdLst>
                  <a:gd name="connsiteX0" fmla="*/ 268224 w 268223"/>
                  <a:gd name="connsiteY0" fmla="*/ 808053 h 923068"/>
                  <a:gd name="connsiteX1" fmla="*/ 266319 w 268223"/>
                  <a:gd name="connsiteY1" fmla="*/ 821960 h 923068"/>
                  <a:gd name="connsiteX2" fmla="*/ 211741 w 268223"/>
                  <a:gd name="connsiteY2" fmla="*/ 920925 h 923068"/>
                  <a:gd name="connsiteX3" fmla="*/ 84772 w 268223"/>
                  <a:gd name="connsiteY3" fmla="*/ 865775 h 923068"/>
                  <a:gd name="connsiteX4" fmla="*/ 44005 w 268223"/>
                  <a:gd name="connsiteY4" fmla="*/ 617839 h 923068"/>
                  <a:gd name="connsiteX5" fmla="*/ 0 w 268223"/>
                  <a:gd name="connsiteY5" fmla="*/ 321897 h 923068"/>
                  <a:gd name="connsiteX6" fmla="*/ 15144 w 268223"/>
                  <a:gd name="connsiteY6" fmla="*/ 298275 h 923068"/>
                  <a:gd name="connsiteX7" fmla="*/ 87535 w 268223"/>
                  <a:gd name="connsiteY7" fmla="*/ 94536 h 923068"/>
                  <a:gd name="connsiteX8" fmla="*/ 117538 w 268223"/>
                  <a:gd name="connsiteY8" fmla="*/ 6048 h 923068"/>
                  <a:gd name="connsiteX9" fmla="*/ 211931 w 268223"/>
                  <a:gd name="connsiteY9" fmla="*/ 31480 h 923068"/>
                  <a:gd name="connsiteX10" fmla="*/ 155924 w 268223"/>
                  <a:gd name="connsiteY10" fmla="*/ 146352 h 923068"/>
                  <a:gd name="connsiteX11" fmla="*/ 137160 w 268223"/>
                  <a:gd name="connsiteY11" fmla="*/ 208836 h 923068"/>
                  <a:gd name="connsiteX12" fmla="*/ 212693 w 268223"/>
                  <a:gd name="connsiteY12" fmla="*/ 662797 h 923068"/>
                  <a:gd name="connsiteX13" fmla="*/ 268224 w 268223"/>
                  <a:gd name="connsiteY13" fmla="*/ 808053 h 923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8223" h="923068">
                    <a:moveTo>
                      <a:pt x="268224" y="808053"/>
                    </a:moveTo>
                    <a:cubicBezTo>
                      <a:pt x="267652" y="812721"/>
                      <a:pt x="267843" y="817674"/>
                      <a:pt x="266319" y="821960"/>
                    </a:cubicBezTo>
                    <a:cubicBezTo>
                      <a:pt x="252984" y="857869"/>
                      <a:pt x="263843" y="910542"/>
                      <a:pt x="211741" y="920925"/>
                    </a:cubicBezTo>
                    <a:cubicBezTo>
                      <a:pt x="159734" y="931307"/>
                      <a:pt x="119253" y="902541"/>
                      <a:pt x="84772" y="865775"/>
                    </a:cubicBezTo>
                    <a:cubicBezTo>
                      <a:pt x="83820" y="781098"/>
                      <a:pt x="56864" y="700611"/>
                      <a:pt x="44005" y="617839"/>
                    </a:cubicBezTo>
                    <a:cubicBezTo>
                      <a:pt x="28766" y="519255"/>
                      <a:pt x="14573" y="420576"/>
                      <a:pt x="0" y="321897"/>
                    </a:cubicBezTo>
                    <a:cubicBezTo>
                      <a:pt x="4953" y="313992"/>
                      <a:pt x="8763" y="304752"/>
                      <a:pt x="15144" y="298275"/>
                    </a:cubicBezTo>
                    <a:cubicBezTo>
                      <a:pt x="67627" y="226552"/>
                      <a:pt x="97060" y="175689"/>
                      <a:pt x="87535" y="94536"/>
                    </a:cubicBezTo>
                    <a:cubicBezTo>
                      <a:pt x="83820" y="63198"/>
                      <a:pt x="83629" y="23098"/>
                      <a:pt x="117538" y="6048"/>
                    </a:cubicBezTo>
                    <a:cubicBezTo>
                      <a:pt x="152114" y="-11382"/>
                      <a:pt x="183070" y="12525"/>
                      <a:pt x="211931" y="31480"/>
                    </a:cubicBezTo>
                    <a:cubicBezTo>
                      <a:pt x="213932" y="79867"/>
                      <a:pt x="193072" y="117872"/>
                      <a:pt x="155924" y="146352"/>
                    </a:cubicBezTo>
                    <a:cubicBezTo>
                      <a:pt x="133064" y="163878"/>
                      <a:pt x="132302" y="183213"/>
                      <a:pt x="137160" y="208836"/>
                    </a:cubicBezTo>
                    <a:cubicBezTo>
                      <a:pt x="166021" y="359521"/>
                      <a:pt x="202882" y="508968"/>
                      <a:pt x="212693" y="662797"/>
                    </a:cubicBezTo>
                    <a:cubicBezTo>
                      <a:pt x="216027" y="717280"/>
                      <a:pt x="248412" y="760143"/>
                      <a:pt x="268224" y="808053"/>
                    </a:cubicBezTo>
                    <a:close/>
                  </a:path>
                </a:pathLst>
              </a:custGeom>
              <a:solidFill>
                <a:srgbClr val="FEC4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1AE0781A-B6EA-4FF4-AA67-513FCFC4B8A3}"/>
                  </a:ext>
                </a:extLst>
              </p:cNvPr>
              <p:cNvSpPr/>
              <p:nvPr/>
            </p:nvSpPr>
            <p:spPr>
              <a:xfrm>
                <a:off x="8189852" y="753162"/>
                <a:ext cx="213189" cy="179809"/>
              </a:xfrm>
              <a:custGeom>
                <a:avLst/>
                <a:gdLst>
                  <a:gd name="connsiteX0" fmla="*/ 389646 w 389646"/>
                  <a:gd name="connsiteY0" fmla="*/ 291110 h 328638"/>
                  <a:gd name="connsiteX1" fmla="*/ 368310 w 389646"/>
                  <a:gd name="connsiteY1" fmla="*/ 328639 h 328638"/>
                  <a:gd name="connsiteX2" fmla="*/ 359547 w 389646"/>
                  <a:gd name="connsiteY2" fmla="*/ 213291 h 328638"/>
                  <a:gd name="connsiteX3" fmla="*/ 309922 w 389646"/>
                  <a:gd name="connsiteY3" fmla="*/ 152902 h 328638"/>
                  <a:gd name="connsiteX4" fmla="*/ 86561 w 389646"/>
                  <a:gd name="connsiteY4" fmla="*/ 158141 h 328638"/>
                  <a:gd name="connsiteX5" fmla="*/ 34268 w 389646"/>
                  <a:gd name="connsiteY5" fmla="*/ 244057 h 328638"/>
                  <a:gd name="connsiteX6" fmla="*/ 40841 w 389646"/>
                  <a:gd name="connsiteY6" fmla="*/ 323781 h 328638"/>
                  <a:gd name="connsiteX7" fmla="*/ 17123 w 389646"/>
                  <a:gd name="connsiteY7" fmla="*/ 301683 h 328638"/>
                  <a:gd name="connsiteX8" fmla="*/ 25315 w 389646"/>
                  <a:gd name="connsiteY8" fmla="*/ 104325 h 328638"/>
                  <a:gd name="connsiteX9" fmla="*/ 230864 w 389646"/>
                  <a:gd name="connsiteY9" fmla="*/ 2788 h 328638"/>
                  <a:gd name="connsiteX10" fmla="*/ 380121 w 389646"/>
                  <a:gd name="connsiteY10" fmla="*/ 154141 h 328638"/>
                  <a:gd name="connsiteX11" fmla="*/ 389646 w 389646"/>
                  <a:gd name="connsiteY11" fmla="*/ 291110 h 328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9646" h="328638">
                    <a:moveTo>
                      <a:pt x="389646" y="291110"/>
                    </a:moveTo>
                    <a:cubicBezTo>
                      <a:pt x="384407" y="300349"/>
                      <a:pt x="379169" y="309493"/>
                      <a:pt x="368310" y="328639"/>
                    </a:cubicBezTo>
                    <a:cubicBezTo>
                      <a:pt x="364786" y="283395"/>
                      <a:pt x="361262" y="248343"/>
                      <a:pt x="359547" y="213291"/>
                    </a:cubicBezTo>
                    <a:cubicBezTo>
                      <a:pt x="357928" y="180239"/>
                      <a:pt x="340878" y="160713"/>
                      <a:pt x="309922" y="152902"/>
                    </a:cubicBezTo>
                    <a:cubicBezTo>
                      <a:pt x="235056" y="134138"/>
                      <a:pt x="160951" y="131566"/>
                      <a:pt x="86561" y="158141"/>
                    </a:cubicBezTo>
                    <a:cubicBezTo>
                      <a:pt x="43793" y="173381"/>
                      <a:pt x="26172" y="198622"/>
                      <a:pt x="34268" y="244057"/>
                    </a:cubicBezTo>
                    <a:cubicBezTo>
                      <a:pt x="38936" y="269965"/>
                      <a:pt x="49223" y="295968"/>
                      <a:pt x="40841" y="323781"/>
                    </a:cubicBezTo>
                    <a:cubicBezTo>
                      <a:pt x="22077" y="328829"/>
                      <a:pt x="29887" y="303588"/>
                      <a:pt x="17123" y="301683"/>
                    </a:cubicBezTo>
                    <a:cubicBezTo>
                      <a:pt x="-8784" y="234722"/>
                      <a:pt x="-4689" y="169095"/>
                      <a:pt x="25315" y="104325"/>
                    </a:cubicBezTo>
                    <a:cubicBezTo>
                      <a:pt x="60272" y="28887"/>
                      <a:pt x="141139" y="-11309"/>
                      <a:pt x="230864" y="2788"/>
                    </a:cubicBezTo>
                    <a:cubicBezTo>
                      <a:pt x="320590" y="16885"/>
                      <a:pt x="369739" y="65558"/>
                      <a:pt x="380121" y="154141"/>
                    </a:cubicBezTo>
                    <a:cubicBezTo>
                      <a:pt x="385360" y="199480"/>
                      <a:pt x="386599" y="245390"/>
                      <a:pt x="389646" y="29111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442E3731-BBF5-4C38-971A-95001D6F85C4}"/>
                  </a:ext>
                </a:extLst>
              </p:cNvPr>
              <p:cNvSpPr/>
              <p:nvPr/>
            </p:nvSpPr>
            <p:spPr>
              <a:xfrm>
                <a:off x="7938617" y="492008"/>
                <a:ext cx="52163" cy="69231"/>
              </a:xfrm>
              <a:custGeom>
                <a:avLst/>
                <a:gdLst>
                  <a:gd name="connsiteX0" fmla="*/ 95339 w 95338"/>
                  <a:gd name="connsiteY0" fmla="*/ 3757 h 126534"/>
                  <a:gd name="connsiteX1" fmla="*/ 6946 w 95338"/>
                  <a:gd name="connsiteY1" fmla="*/ 126534 h 126534"/>
                  <a:gd name="connsiteX2" fmla="*/ 95339 w 95338"/>
                  <a:gd name="connsiteY2" fmla="*/ 3757 h 126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338" h="126534">
                    <a:moveTo>
                      <a:pt x="95339" y="3757"/>
                    </a:moveTo>
                    <a:cubicBezTo>
                      <a:pt x="65906" y="44715"/>
                      <a:pt x="36379" y="85577"/>
                      <a:pt x="6946" y="126534"/>
                    </a:cubicBezTo>
                    <a:cubicBezTo>
                      <a:pt x="-21819" y="33380"/>
                      <a:pt x="44856" y="-14245"/>
                      <a:pt x="95339" y="3757"/>
                    </a:cubicBezTo>
                    <a:close/>
                  </a:path>
                </a:pathLst>
              </a:custGeom>
              <a:solidFill>
                <a:srgbClr val="F1C4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58414DC4-424E-4E77-A843-7723A26E7B01}"/>
                  </a:ext>
                </a:extLst>
              </p:cNvPr>
              <p:cNvSpPr/>
              <p:nvPr/>
            </p:nvSpPr>
            <p:spPr>
              <a:xfrm>
                <a:off x="8270830" y="1118798"/>
                <a:ext cx="80252" cy="555053"/>
              </a:xfrm>
              <a:custGeom>
                <a:avLst/>
                <a:gdLst>
                  <a:gd name="connsiteX0" fmla="*/ 2003 w 146675"/>
                  <a:gd name="connsiteY0" fmla="*/ 829366 h 1014471"/>
                  <a:gd name="connsiteX1" fmla="*/ 30387 w 146675"/>
                  <a:gd name="connsiteY1" fmla="*/ 183285 h 1014471"/>
                  <a:gd name="connsiteX2" fmla="*/ 41722 w 146675"/>
                  <a:gd name="connsiteY2" fmla="*/ 132898 h 1014471"/>
                  <a:gd name="connsiteX3" fmla="*/ 30482 w 146675"/>
                  <a:gd name="connsiteY3" fmla="*/ 31171 h 1014471"/>
                  <a:gd name="connsiteX4" fmla="*/ 35721 w 146675"/>
                  <a:gd name="connsiteY4" fmla="*/ 7263 h 1014471"/>
                  <a:gd name="connsiteX5" fmla="*/ 103349 w 146675"/>
                  <a:gd name="connsiteY5" fmla="*/ 10788 h 1014471"/>
                  <a:gd name="connsiteX6" fmla="*/ 94776 w 146675"/>
                  <a:gd name="connsiteY6" fmla="*/ 52126 h 1014471"/>
                  <a:gd name="connsiteX7" fmla="*/ 100492 w 146675"/>
                  <a:gd name="connsiteY7" fmla="*/ 96513 h 1014471"/>
                  <a:gd name="connsiteX8" fmla="*/ 128304 w 146675"/>
                  <a:gd name="connsiteY8" fmla="*/ 229101 h 1014471"/>
                  <a:gd name="connsiteX9" fmla="*/ 146592 w 146675"/>
                  <a:gd name="connsiteY9" fmla="*/ 904232 h 1014471"/>
                  <a:gd name="connsiteX10" fmla="*/ 81156 w 146675"/>
                  <a:gd name="connsiteY10" fmla="*/ 1011865 h 1014471"/>
                  <a:gd name="connsiteX11" fmla="*/ 69154 w 146675"/>
                  <a:gd name="connsiteY11" fmla="*/ 1014056 h 1014471"/>
                  <a:gd name="connsiteX12" fmla="*/ 2 w 146675"/>
                  <a:gd name="connsiteY12" fmla="*/ 914996 h 1014471"/>
                  <a:gd name="connsiteX13" fmla="*/ 98 w 146675"/>
                  <a:gd name="connsiteY13" fmla="*/ 829461 h 1014471"/>
                  <a:gd name="connsiteX14" fmla="*/ 2003 w 146675"/>
                  <a:gd name="connsiteY14" fmla="*/ 829366 h 101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6675" h="1014471">
                    <a:moveTo>
                      <a:pt x="2003" y="829366"/>
                    </a:moveTo>
                    <a:cubicBezTo>
                      <a:pt x="11623" y="614006"/>
                      <a:pt x="21529" y="398646"/>
                      <a:pt x="30387" y="183285"/>
                    </a:cubicBezTo>
                    <a:cubicBezTo>
                      <a:pt x="31149" y="165283"/>
                      <a:pt x="35245" y="148614"/>
                      <a:pt x="41722" y="132898"/>
                    </a:cubicBezTo>
                    <a:cubicBezTo>
                      <a:pt x="56962" y="96322"/>
                      <a:pt x="67630" y="61842"/>
                      <a:pt x="30482" y="31171"/>
                    </a:cubicBezTo>
                    <a:cubicBezTo>
                      <a:pt x="18672" y="21455"/>
                      <a:pt x="21243" y="13740"/>
                      <a:pt x="35721" y="7263"/>
                    </a:cubicBezTo>
                    <a:cubicBezTo>
                      <a:pt x="59343" y="-3119"/>
                      <a:pt x="84394" y="-2738"/>
                      <a:pt x="103349" y="10788"/>
                    </a:cubicBezTo>
                    <a:cubicBezTo>
                      <a:pt x="119827" y="22503"/>
                      <a:pt x="100492" y="40125"/>
                      <a:pt x="94776" y="52126"/>
                    </a:cubicBezTo>
                    <a:cubicBezTo>
                      <a:pt x="86013" y="70319"/>
                      <a:pt x="93824" y="83844"/>
                      <a:pt x="100492" y="96513"/>
                    </a:cubicBezTo>
                    <a:cubicBezTo>
                      <a:pt x="122494" y="138422"/>
                      <a:pt x="127352" y="182523"/>
                      <a:pt x="128304" y="229101"/>
                    </a:cubicBezTo>
                    <a:cubicBezTo>
                      <a:pt x="132972" y="454176"/>
                      <a:pt x="137734" y="679252"/>
                      <a:pt x="146592" y="904232"/>
                    </a:cubicBezTo>
                    <a:cubicBezTo>
                      <a:pt x="148783" y="959478"/>
                      <a:pt x="107064" y="978718"/>
                      <a:pt x="81156" y="1011865"/>
                    </a:cubicBezTo>
                    <a:cubicBezTo>
                      <a:pt x="79250" y="1014341"/>
                      <a:pt x="72869" y="1015008"/>
                      <a:pt x="69154" y="1014056"/>
                    </a:cubicBezTo>
                    <a:cubicBezTo>
                      <a:pt x="46008" y="1008055"/>
                      <a:pt x="-378" y="940523"/>
                      <a:pt x="2" y="914996"/>
                    </a:cubicBezTo>
                    <a:cubicBezTo>
                      <a:pt x="384" y="886516"/>
                      <a:pt x="98" y="857941"/>
                      <a:pt x="98" y="829461"/>
                    </a:cubicBezTo>
                    <a:cubicBezTo>
                      <a:pt x="764" y="829366"/>
                      <a:pt x="1336" y="829366"/>
                      <a:pt x="2003" y="829366"/>
                    </a:cubicBezTo>
                    <a:close/>
                  </a:path>
                </a:pathLst>
              </a:custGeom>
              <a:solidFill>
                <a:srgbClr val="0704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6056061E-0A68-4361-B431-B1E258E9ABAE}"/>
                  </a:ext>
                </a:extLst>
              </p:cNvPr>
              <p:cNvSpPr/>
              <p:nvPr/>
            </p:nvSpPr>
            <p:spPr>
              <a:xfrm>
                <a:off x="8471465" y="1398354"/>
                <a:ext cx="355411" cy="301329"/>
              </a:xfrm>
              <a:custGeom>
                <a:avLst/>
                <a:gdLst>
                  <a:gd name="connsiteX0" fmla="*/ 635794 w 649585"/>
                  <a:gd name="connsiteY0" fmla="*/ 0 h 550740"/>
                  <a:gd name="connsiteX1" fmla="*/ 635794 w 649585"/>
                  <a:gd name="connsiteY1" fmla="*/ 0 h 550740"/>
                  <a:gd name="connsiteX2" fmla="*/ 397574 w 649585"/>
                  <a:gd name="connsiteY2" fmla="*/ 48958 h 550740"/>
                  <a:gd name="connsiteX3" fmla="*/ 397574 w 649585"/>
                  <a:gd name="connsiteY3" fmla="*/ 48958 h 550740"/>
                  <a:gd name="connsiteX4" fmla="*/ 392145 w 649585"/>
                  <a:gd name="connsiteY4" fmla="*/ 57722 h 550740"/>
                  <a:gd name="connsiteX5" fmla="*/ 330422 w 649585"/>
                  <a:gd name="connsiteY5" fmla="*/ 158210 h 550740"/>
                  <a:gd name="connsiteX6" fmla="*/ 195739 w 649585"/>
                  <a:gd name="connsiteY6" fmla="*/ 321088 h 550740"/>
                  <a:gd name="connsiteX7" fmla="*/ 44005 w 649585"/>
                  <a:gd name="connsiteY7" fmla="*/ 365474 h 550740"/>
                  <a:gd name="connsiteX8" fmla="*/ 33528 w 649585"/>
                  <a:gd name="connsiteY8" fmla="*/ 361950 h 550740"/>
                  <a:gd name="connsiteX9" fmla="*/ 33528 w 649585"/>
                  <a:gd name="connsiteY9" fmla="*/ 361950 h 550740"/>
                  <a:gd name="connsiteX10" fmla="*/ 0 w 649585"/>
                  <a:gd name="connsiteY10" fmla="*/ 491871 h 550740"/>
                  <a:gd name="connsiteX11" fmla="*/ 0 w 649585"/>
                  <a:gd name="connsiteY11" fmla="*/ 491871 h 550740"/>
                  <a:gd name="connsiteX12" fmla="*/ 8477 w 649585"/>
                  <a:gd name="connsiteY12" fmla="*/ 524827 h 550740"/>
                  <a:gd name="connsiteX13" fmla="*/ 132302 w 649585"/>
                  <a:gd name="connsiteY13" fmla="*/ 524827 h 550740"/>
                  <a:gd name="connsiteX14" fmla="*/ 333090 w 649585"/>
                  <a:gd name="connsiteY14" fmla="*/ 385572 h 550740"/>
                  <a:gd name="connsiteX15" fmla="*/ 362521 w 649585"/>
                  <a:gd name="connsiteY15" fmla="*/ 362331 h 550740"/>
                  <a:gd name="connsiteX16" fmla="*/ 620554 w 649585"/>
                  <a:gd name="connsiteY16" fmla="*/ 107442 h 550740"/>
                  <a:gd name="connsiteX17" fmla="*/ 635794 w 649585"/>
                  <a:gd name="connsiteY17" fmla="*/ 0 h 55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9585" h="550740">
                    <a:moveTo>
                      <a:pt x="635794" y="0"/>
                    </a:moveTo>
                    <a:cubicBezTo>
                      <a:pt x="635794" y="0"/>
                      <a:pt x="635794" y="0"/>
                      <a:pt x="635794" y="0"/>
                    </a:cubicBezTo>
                    <a:cubicBezTo>
                      <a:pt x="564928" y="57912"/>
                      <a:pt x="484632" y="69818"/>
                      <a:pt x="397574" y="48958"/>
                    </a:cubicBezTo>
                    <a:cubicBezTo>
                      <a:pt x="397574" y="48958"/>
                      <a:pt x="397574" y="48958"/>
                      <a:pt x="397574" y="48958"/>
                    </a:cubicBezTo>
                    <a:cubicBezTo>
                      <a:pt x="395764" y="51911"/>
                      <a:pt x="393954" y="54864"/>
                      <a:pt x="392145" y="57722"/>
                    </a:cubicBezTo>
                    <a:cubicBezTo>
                      <a:pt x="371570" y="91250"/>
                      <a:pt x="350997" y="124682"/>
                      <a:pt x="330422" y="158210"/>
                    </a:cubicBezTo>
                    <a:cubicBezTo>
                      <a:pt x="294227" y="219647"/>
                      <a:pt x="251079" y="275844"/>
                      <a:pt x="195739" y="321088"/>
                    </a:cubicBezTo>
                    <a:cubicBezTo>
                      <a:pt x="151352" y="357378"/>
                      <a:pt x="102775" y="383191"/>
                      <a:pt x="44005" y="365474"/>
                    </a:cubicBezTo>
                    <a:cubicBezTo>
                      <a:pt x="40577" y="364426"/>
                      <a:pt x="37052" y="363284"/>
                      <a:pt x="33528" y="361950"/>
                    </a:cubicBezTo>
                    <a:cubicBezTo>
                      <a:pt x="33528" y="361950"/>
                      <a:pt x="33528" y="361950"/>
                      <a:pt x="33528" y="361950"/>
                    </a:cubicBezTo>
                    <a:cubicBezTo>
                      <a:pt x="18765" y="404336"/>
                      <a:pt x="24289" y="451961"/>
                      <a:pt x="0" y="491871"/>
                    </a:cubicBezTo>
                    <a:cubicBezTo>
                      <a:pt x="0" y="491871"/>
                      <a:pt x="0" y="491871"/>
                      <a:pt x="0" y="491871"/>
                    </a:cubicBezTo>
                    <a:cubicBezTo>
                      <a:pt x="12573" y="500348"/>
                      <a:pt x="4668" y="514159"/>
                      <a:pt x="8477" y="524827"/>
                    </a:cubicBezTo>
                    <a:cubicBezTo>
                      <a:pt x="59817" y="557593"/>
                      <a:pt x="96203" y="561118"/>
                      <a:pt x="132302" y="524827"/>
                    </a:cubicBezTo>
                    <a:cubicBezTo>
                      <a:pt x="191071" y="465582"/>
                      <a:pt x="266034" y="431768"/>
                      <a:pt x="333090" y="385572"/>
                    </a:cubicBezTo>
                    <a:cubicBezTo>
                      <a:pt x="342900" y="377857"/>
                      <a:pt x="352711" y="370142"/>
                      <a:pt x="362521" y="362331"/>
                    </a:cubicBezTo>
                    <a:cubicBezTo>
                      <a:pt x="457867" y="286798"/>
                      <a:pt x="548736" y="206597"/>
                      <a:pt x="620554" y="107442"/>
                    </a:cubicBezTo>
                    <a:cubicBezTo>
                      <a:pt x="644080" y="75057"/>
                      <a:pt x="663893" y="40481"/>
                      <a:pt x="635794" y="0"/>
                    </a:cubicBezTo>
                    <a:close/>
                  </a:path>
                </a:pathLst>
              </a:custGeom>
              <a:solidFill>
                <a:srgbClr val="FEC4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8" name="자유형: 도형 217">
                <a:extLst>
                  <a:ext uri="{FF2B5EF4-FFF2-40B4-BE49-F238E27FC236}">
                    <a16:creationId xmlns:a16="http://schemas.microsoft.com/office/drawing/2014/main" id="{A9A5ED43-21F8-435F-A012-F0176F1D5FF7}"/>
                  </a:ext>
                </a:extLst>
              </p:cNvPr>
              <p:cNvSpPr/>
              <p:nvPr/>
            </p:nvSpPr>
            <p:spPr>
              <a:xfrm>
                <a:off x="8489863" y="1596444"/>
                <a:ext cx="6149" cy="1928"/>
              </a:xfrm>
              <a:custGeom>
                <a:avLst/>
                <a:gdLst>
                  <a:gd name="connsiteX0" fmla="*/ 0 w 11239"/>
                  <a:gd name="connsiteY0" fmla="*/ 0 h 3524"/>
                  <a:gd name="connsiteX1" fmla="*/ 10477 w 11239"/>
                  <a:gd name="connsiteY1" fmla="*/ 3524 h 3524"/>
                  <a:gd name="connsiteX2" fmla="*/ 11239 w 11239"/>
                  <a:gd name="connsiteY2" fmla="*/ 191 h 3524"/>
                  <a:gd name="connsiteX3" fmla="*/ 0 w 11239"/>
                  <a:gd name="connsiteY3" fmla="*/ 0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39" h="3524">
                    <a:moveTo>
                      <a:pt x="0" y="0"/>
                    </a:moveTo>
                    <a:cubicBezTo>
                      <a:pt x="3524" y="1334"/>
                      <a:pt x="6953" y="2477"/>
                      <a:pt x="10477" y="3524"/>
                    </a:cubicBezTo>
                    <a:cubicBezTo>
                      <a:pt x="10763" y="2381"/>
                      <a:pt x="10954" y="1238"/>
                      <a:pt x="11239" y="191"/>
                    </a:cubicBezTo>
                    <a:cubicBezTo>
                      <a:pt x="7429" y="95"/>
                      <a:pt x="3810" y="191"/>
                      <a:pt x="0" y="0"/>
                    </a:cubicBezTo>
                    <a:close/>
                  </a:path>
                </a:pathLst>
              </a:custGeom>
              <a:solidFill>
                <a:srgbClr val="FD3D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D73CEB85-FC2F-4993-995A-9B224084EB3D}"/>
                  </a:ext>
                </a:extLst>
              </p:cNvPr>
              <p:cNvSpPr/>
              <p:nvPr/>
            </p:nvSpPr>
            <p:spPr>
              <a:xfrm>
                <a:off x="8060585" y="1638159"/>
                <a:ext cx="480816" cy="1397893"/>
              </a:xfrm>
              <a:custGeom>
                <a:avLst/>
                <a:gdLst>
                  <a:gd name="connsiteX0" fmla="*/ 43061 w 480816"/>
                  <a:gd name="connsiteY0" fmla="*/ 237 h 1397893"/>
                  <a:gd name="connsiteX1" fmla="*/ 70526 w 480816"/>
                  <a:gd name="connsiteY1" fmla="*/ 6439 h 1397893"/>
                  <a:gd name="connsiteX2" fmla="*/ 364817 w 480816"/>
                  <a:gd name="connsiteY2" fmla="*/ 31089 h 1397893"/>
                  <a:gd name="connsiteX3" fmla="*/ 410730 w 480816"/>
                  <a:gd name="connsiteY3" fmla="*/ 27389 h 1397893"/>
                  <a:gd name="connsiteX4" fmla="*/ 415785 w 480816"/>
                  <a:gd name="connsiteY4" fmla="*/ 47401 h 1397893"/>
                  <a:gd name="connsiteX5" fmla="*/ 420371 w 480816"/>
                  <a:gd name="connsiteY5" fmla="*/ 95711 h 1397893"/>
                  <a:gd name="connsiteX6" fmla="*/ 456956 w 480816"/>
                  <a:gd name="connsiteY6" fmla="*/ 275559 h 1397893"/>
                  <a:gd name="connsiteX7" fmla="*/ 432409 w 480816"/>
                  <a:gd name="connsiteY7" fmla="*/ 460618 h 1397893"/>
                  <a:gd name="connsiteX8" fmla="*/ 425061 w 480816"/>
                  <a:gd name="connsiteY8" fmla="*/ 662771 h 1397893"/>
                  <a:gd name="connsiteX9" fmla="*/ 414899 w 480816"/>
                  <a:gd name="connsiteY9" fmla="*/ 994792 h 1397893"/>
                  <a:gd name="connsiteX10" fmla="*/ 393011 w 480816"/>
                  <a:gd name="connsiteY10" fmla="*/ 1198509 h 1397893"/>
                  <a:gd name="connsiteX11" fmla="*/ 391213 w 480816"/>
                  <a:gd name="connsiteY11" fmla="*/ 1209883 h 1397893"/>
                  <a:gd name="connsiteX12" fmla="*/ 386582 w 480816"/>
                  <a:gd name="connsiteY12" fmla="*/ 1216829 h 1397893"/>
                  <a:gd name="connsiteX13" fmla="*/ 391820 w 480816"/>
                  <a:gd name="connsiteY13" fmla="*/ 1236758 h 1397893"/>
                  <a:gd name="connsiteX14" fmla="*/ 455477 w 480816"/>
                  <a:gd name="connsiteY14" fmla="*/ 1321173 h 1397893"/>
                  <a:gd name="connsiteX15" fmla="*/ 479280 w 480816"/>
                  <a:gd name="connsiteY15" fmla="*/ 1357707 h 1397893"/>
                  <a:gd name="connsiteX16" fmla="*/ 472360 w 480816"/>
                  <a:gd name="connsiteY16" fmla="*/ 1377912 h 1397893"/>
                  <a:gd name="connsiteX17" fmla="*/ 413961 w 480816"/>
                  <a:gd name="connsiteY17" fmla="*/ 1397562 h 1397893"/>
                  <a:gd name="connsiteX18" fmla="*/ 366079 w 480816"/>
                  <a:gd name="connsiteY18" fmla="*/ 1397562 h 1397893"/>
                  <a:gd name="connsiteX19" fmla="*/ 342554 w 480816"/>
                  <a:gd name="connsiteY19" fmla="*/ 1388705 h 1397893"/>
                  <a:gd name="connsiteX20" fmla="*/ 314600 w 480816"/>
                  <a:gd name="connsiteY20" fmla="*/ 1351618 h 1397893"/>
                  <a:gd name="connsiteX21" fmla="*/ 296334 w 480816"/>
                  <a:gd name="connsiteY21" fmla="*/ 1340270 h 1397893"/>
                  <a:gd name="connsiteX22" fmla="*/ 276129 w 480816"/>
                  <a:gd name="connsiteY22" fmla="*/ 1329753 h 1397893"/>
                  <a:gd name="connsiteX23" fmla="*/ 262844 w 480816"/>
                  <a:gd name="connsiteY23" fmla="*/ 1288238 h 1397893"/>
                  <a:gd name="connsiteX24" fmla="*/ 258970 w 480816"/>
                  <a:gd name="connsiteY24" fmla="*/ 1273015 h 1397893"/>
                  <a:gd name="connsiteX25" fmla="*/ 252604 w 480816"/>
                  <a:gd name="connsiteY25" fmla="*/ 1255025 h 1397893"/>
                  <a:gd name="connsiteX26" fmla="*/ 253158 w 480816"/>
                  <a:gd name="connsiteY26" fmla="*/ 1220117 h 1397893"/>
                  <a:gd name="connsiteX27" fmla="*/ 255053 w 480816"/>
                  <a:gd name="connsiteY27" fmla="*/ 1209906 h 1397893"/>
                  <a:gd name="connsiteX28" fmla="*/ 251780 w 480816"/>
                  <a:gd name="connsiteY28" fmla="*/ 1209661 h 1397893"/>
                  <a:gd name="connsiteX29" fmla="*/ 245162 w 480816"/>
                  <a:gd name="connsiteY29" fmla="*/ 1181624 h 1397893"/>
                  <a:gd name="connsiteX30" fmla="*/ 236980 w 480816"/>
                  <a:gd name="connsiteY30" fmla="*/ 688306 h 1397893"/>
                  <a:gd name="connsiteX31" fmla="*/ 235104 w 480816"/>
                  <a:gd name="connsiteY31" fmla="*/ 626551 h 1397893"/>
                  <a:gd name="connsiteX32" fmla="*/ 232759 w 480816"/>
                  <a:gd name="connsiteY32" fmla="*/ 553747 h 1397893"/>
                  <a:gd name="connsiteX33" fmla="*/ 228589 w 480816"/>
                  <a:gd name="connsiteY33" fmla="*/ 610864 h 1397893"/>
                  <a:gd name="connsiteX34" fmla="*/ 216968 w 480816"/>
                  <a:gd name="connsiteY34" fmla="*/ 1181519 h 1397893"/>
                  <a:gd name="connsiteX35" fmla="*/ 213004 w 480816"/>
                  <a:gd name="connsiteY35" fmla="*/ 1207990 h 1397893"/>
                  <a:gd name="connsiteX36" fmla="*/ 214395 w 480816"/>
                  <a:gd name="connsiteY36" fmla="*/ 1207990 h 1397893"/>
                  <a:gd name="connsiteX37" fmla="*/ 214934 w 480816"/>
                  <a:gd name="connsiteY37" fmla="*/ 1210186 h 1397893"/>
                  <a:gd name="connsiteX38" fmla="*/ 213793 w 480816"/>
                  <a:gd name="connsiteY38" fmla="*/ 1239731 h 1397893"/>
                  <a:gd name="connsiteX39" fmla="*/ 216837 w 480816"/>
                  <a:gd name="connsiteY39" fmla="*/ 1290380 h 1397893"/>
                  <a:gd name="connsiteX40" fmla="*/ 207151 w 480816"/>
                  <a:gd name="connsiteY40" fmla="*/ 1321655 h 1397893"/>
                  <a:gd name="connsiteX41" fmla="*/ 189437 w 480816"/>
                  <a:gd name="connsiteY41" fmla="*/ 1329128 h 1397893"/>
                  <a:gd name="connsiteX42" fmla="*/ 174215 w 480816"/>
                  <a:gd name="connsiteY42" fmla="*/ 1345181 h 1397893"/>
                  <a:gd name="connsiteX43" fmla="*/ 170063 w 480816"/>
                  <a:gd name="connsiteY43" fmla="*/ 1365662 h 1397893"/>
                  <a:gd name="connsiteX44" fmla="*/ 123012 w 480816"/>
                  <a:gd name="connsiteY44" fmla="*/ 1394447 h 1397893"/>
                  <a:gd name="connsiteX45" fmla="*/ 52988 w 480816"/>
                  <a:gd name="connsiteY45" fmla="*/ 1391679 h 1397893"/>
                  <a:gd name="connsiteX46" fmla="*/ 31953 w 480816"/>
                  <a:gd name="connsiteY46" fmla="*/ 1341306 h 1397893"/>
                  <a:gd name="connsiteX47" fmla="*/ 36659 w 480816"/>
                  <a:gd name="connsiteY47" fmla="*/ 1326084 h 1397893"/>
                  <a:gd name="connsiteX48" fmla="*/ 42748 w 480816"/>
                  <a:gd name="connsiteY48" fmla="*/ 1312522 h 1397893"/>
                  <a:gd name="connsiteX49" fmla="*/ 82050 w 480816"/>
                  <a:gd name="connsiteY49" fmla="*/ 1246927 h 1397893"/>
                  <a:gd name="connsiteX50" fmla="*/ 86616 w 480816"/>
                  <a:gd name="connsiteY50" fmla="*/ 1223055 h 1397893"/>
                  <a:gd name="connsiteX51" fmla="*/ 85328 w 480816"/>
                  <a:gd name="connsiteY51" fmla="*/ 1207990 h 1397893"/>
                  <a:gd name="connsiteX52" fmla="*/ 86447 w 480816"/>
                  <a:gd name="connsiteY52" fmla="*/ 1207990 h 1397893"/>
                  <a:gd name="connsiteX53" fmla="*/ 85170 w 480816"/>
                  <a:gd name="connsiteY53" fmla="*/ 1203355 h 1397893"/>
                  <a:gd name="connsiteX54" fmla="*/ 66826 w 480816"/>
                  <a:gd name="connsiteY54" fmla="*/ 1014909 h 1397893"/>
                  <a:gd name="connsiteX55" fmla="*/ 32378 w 480816"/>
                  <a:gd name="connsiteY55" fmla="*/ 486519 h 1397893"/>
                  <a:gd name="connsiteX56" fmla="*/ 31544 w 480816"/>
                  <a:gd name="connsiteY56" fmla="*/ 482714 h 1397893"/>
                  <a:gd name="connsiteX57" fmla="*/ 15597 w 480816"/>
                  <a:gd name="connsiteY57" fmla="*/ 356805 h 1397893"/>
                  <a:gd name="connsiteX58" fmla="*/ 8353 w 480816"/>
                  <a:gd name="connsiteY58" fmla="*/ 322827 h 1397893"/>
                  <a:gd name="connsiteX59" fmla="*/ 5799 w 480816"/>
                  <a:gd name="connsiteY59" fmla="*/ 307453 h 1397893"/>
                  <a:gd name="connsiteX60" fmla="*/ 41081 w 480816"/>
                  <a:gd name="connsiteY60" fmla="*/ 35414 h 1397893"/>
                  <a:gd name="connsiteX61" fmla="*/ 37068 w 480816"/>
                  <a:gd name="connsiteY61" fmla="*/ 2738 h 1397893"/>
                  <a:gd name="connsiteX62" fmla="*/ 43061 w 480816"/>
                  <a:gd name="connsiteY62" fmla="*/ 237 h 1397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480816" h="1397893">
                    <a:moveTo>
                      <a:pt x="43061" y="237"/>
                    </a:moveTo>
                    <a:cubicBezTo>
                      <a:pt x="52911" y="-962"/>
                      <a:pt x="61875" y="2582"/>
                      <a:pt x="70526" y="6439"/>
                    </a:cubicBezTo>
                    <a:cubicBezTo>
                      <a:pt x="165739" y="49225"/>
                      <a:pt x="264079" y="53863"/>
                      <a:pt x="364817" y="31089"/>
                    </a:cubicBezTo>
                    <a:cubicBezTo>
                      <a:pt x="379773" y="27702"/>
                      <a:pt x="394887" y="22177"/>
                      <a:pt x="410730" y="27389"/>
                    </a:cubicBezTo>
                    <a:cubicBezTo>
                      <a:pt x="418703" y="31297"/>
                      <a:pt x="415107" y="36717"/>
                      <a:pt x="415785" y="47401"/>
                    </a:cubicBezTo>
                    <a:cubicBezTo>
                      <a:pt x="413335" y="63869"/>
                      <a:pt x="413388" y="79660"/>
                      <a:pt x="420371" y="95711"/>
                    </a:cubicBezTo>
                    <a:cubicBezTo>
                      <a:pt x="445282" y="152985"/>
                      <a:pt x="454506" y="213542"/>
                      <a:pt x="456956" y="275559"/>
                    </a:cubicBezTo>
                    <a:cubicBezTo>
                      <a:pt x="459457" y="338722"/>
                      <a:pt x="442519" y="399174"/>
                      <a:pt x="432409" y="460618"/>
                    </a:cubicBezTo>
                    <a:cubicBezTo>
                      <a:pt x="430116" y="528002"/>
                      <a:pt x="429960" y="595542"/>
                      <a:pt x="425061" y="662771"/>
                    </a:cubicBezTo>
                    <a:cubicBezTo>
                      <a:pt x="417036" y="773357"/>
                      <a:pt x="424905" y="884362"/>
                      <a:pt x="414899" y="994792"/>
                    </a:cubicBezTo>
                    <a:cubicBezTo>
                      <a:pt x="408749" y="1062802"/>
                      <a:pt x="400567" y="1130603"/>
                      <a:pt x="393011" y="1198509"/>
                    </a:cubicBezTo>
                    <a:cubicBezTo>
                      <a:pt x="392594" y="1202261"/>
                      <a:pt x="392294" y="1206209"/>
                      <a:pt x="391213" y="1209883"/>
                    </a:cubicBezTo>
                    <a:lnTo>
                      <a:pt x="386582" y="1216829"/>
                    </a:lnTo>
                    <a:lnTo>
                      <a:pt x="391820" y="1236758"/>
                    </a:lnTo>
                    <a:cubicBezTo>
                      <a:pt x="407596" y="1268587"/>
                      <a:pt x="427800" y="1297648"/>
                      <a:pt x="455477" y="1321173"/>
                    </a:cubicBezTo>
                    <a:cubicBezTo>
                      <a:pt x="466271" y="1330306"/>
                      <a:pt x="472637" y="1344699"/>
                      <a:pt x="479280" y="1357707"/>
                    </a:cubicBezTo>
                    <a:cubicBezTo>
                      <a:pt x="483154" y="1364903"/>
                      <a:pt x="479280" y="1372652"/>
                      <a:pt x="472360" y="1377912"/>
                    </a:cubicBezTo>
                    <a:cubicBezTo>
                      <a:pt x="454924" y="1390643"/>
                      <a:pt x="436656" y="1399776"/>
                      <a:pt x="413961" y="1397562"/>
                    </a:cubicBezTo>
                    <a:cubicBezTo>
                      <a:pt x="398186" y="1396178"/>
                      <a:pt x="381856" y="1397008"/>
                      <a:pt x="366079" y="1397562"/>
                    </a:cubicBezTo>
                    <a:cubicBezTo>
                      <a:pt x="356946" y="1397839"/>
                      <a:pt x="348366" y="1395624"/>
                      <a:pt x="342554" y="1388705"/>
                    </a:cubicBezTo>
                    <a:cubicBezTo>
                      <a:pt x="332591" y="1376804"/>
                      <a:pt x="323457" y="1364350"/>
                      <a:pt x="314600" y="1351618"/>
                    </a:cubicBezTo>
                    <a:cubicBezTo>
                      <a:pt x="309896" y="1344699"/>
                      <a:pt x="305467" y="1339440"/>
                      <a:pt x="296334" y="1340270"/>
                    </a:cubicBezTo>
                    <a:cubicBezTo>
                      <a:pt x="287200" y="1341101"/>
                      <a:pt x="280834" y="1336949"/>
                      <a:pt x="276129" y="1329753"/>
                    </a:cubicBezTo>
                    <a:cubicBezTo>
                      <a:pt x="268103" y="1317298"/>
                      <a:pt x="258970" y="1305120"/>
                      <a:pt x="262844" y="1288238"/>
                    </a:cubicBezTo>
                    <a:cubicBezTo>
                      <a:pt x="263952" y="1283809"/>
                      <a:pt x="260630" y="1277997"/>
                      <a:pt x="258970" y="1273015"/>
                    </a:cubicBezTo>
                    <a:cubicBezTo>
                      <a:pt x="257032" y="1266926"/>
                      <a:pt x="252604" y="1261114"/>
                      <a:pt x="252604" y="1255025"/>
                    </a:cubicBezTo>
                    <a:cubicBezTo>
                      <a:pt x="252604" y="1243401"/>
                      <a:pt x="252396" y="1231707"/>
                      <a:pt x="253158" y="1220117"/>
                    </a:cubicBezTo>
                    <a:lnTo>
                      <a:pt x="255053" y="1209906"/>
                    </a:lnTo>
                    <a:lnTo>
                      <a:pt x="251780" y="1209661"/>
                    </a:lnTo>
                    <a:cubicBezTo>
                      <a:pt x="239429" y="1202782"/>
                      <a:pt x="245318" y="1190952"/>
                      <a:pt x="245162" y="1181624"/>
                    </a:cubicBezTo>
                    <a:cubicBezTo>
                      <a:pt x="242139" y="1017202"/>
                      <a:pt x="239586" y="852728"/>
                      <a:pt x="236980" y="688306"/>
                    </a:cubicBezTo>
                    <a:cubicBezTo>
                      <a:pt x="233332" y="667825"/>
                      <a:pt x="236563" y="647084"/>
                      <a:pt x="235104" y="626551"/>
                    </a:cubicBezTo>
                    <a:cubicBezTo>
                      <a:pt x="234739" y="621965"/>
                      <a:pt x="237970" y="589184"/>
                      <a:pt x="232759" y="553747"/>
                    </a:cubicBezTo>
                    <a:cubicBezTo>
                      <a:pt x="232759" y="578761"/>
                      <a:pt x="227547" y="583973"/>
                      <a:pt x="228589" y="610864"/>
                    </a:cubicBezTo>
                    <a:cubicBezTo>
                      <a:pt x="224681" y="801082"/>
                      <a:pt x="220668" y="991300"/>
                      <a:pt x="216968" y="1181519"/>
                    </a:cubicBezTo>
                    <a:lnTo>
                      <a:pt x="213004" y="1207990"/>
                    </a:lnTo>
                    <a:lnTo>
                      <a:pt x="214395" y="1207990"/>
                    </a:lnTo>
                    <a:lnTo>
                      <a:pt x="214934" y="1210186"/>
                    </a:lnTo>
                    <a:cubicBezTo>
                      <a:pt x="215799" y="1219734"/>
                      <a:pt x="215315" y="1229490"/>
                      <a:pt x="213793" y="1239731"/>
                    </a:cubicBezTo>
                    <a:cubicBezTo>
                      <a:pt x="211302" y="1256060"/>
                      <a:pt x="215177" y="1273497"/>
                      <a:pt x="216837" y="1290380"/>
                    </a:cubicBezTo>
                    <a:cubicBezTo>
                      <a:pt x="217945" y="1302281"/>
                      <a:pt x="213793" y="1312245"/>
                      <a:pt x="207151" y="1321655"/>
                    </a:cubicBezTo>
                    <a:cubicBezTo>
                      <a:pt x="202722" y="1327468"/>
                      <a:pt x="198294" y="1331619"/>
                      <a:pt x="189437" y="1329128"/>
                    </a:cubicBezTo>
                    <a:cubicBezTo>
                      <a:pt x="179750" y="1326360"/>
                      <a:pt x="171447" y="1335770"/>
                      <a:pt x="174215" y="1345181"/>
                    </a:cubicBezTo>
                    <a:cubicBezTo>
                      <a:pt x="176705" y="1353207"/>
                      <a:pt x="174491" y="1359573"/>
                      <a:pt x="170063" y="1365662"/>
                    </a:cubicBezTo>
                    <a:cubicBezTo>
                      <a:pt x="158715" y="1382545"/>
                      <a:pt x="141832" y="1390295"/>
                      <a:pt x="123012" y="1394447"/>
                    </a:cubicBezTo>
                    <a:cubicBezTo>
                      <a:pt x="99486" y="1399428"/>
                      <a:pt x="75960" y="1399428"/>
                      <a:pt x="52988" y="1391679"/>
                    </a:cubicBezTo>
                    <a:cubicBezTo>
                      <a:pt x="28633" y="1383652"/>
                      <a:pt x="20606" y="1364001"/>
                      <a:pt x="31953" y="1341306"/>
                    </a:cubicBezTo>
                    <a:cubicBezTo>
                      <a:pt x="34445" y="1336601"/>
                      <a:pt x="34721" y="1331066"/>
                      <a:pt x="36659" y="1326084"/>
                    </a:cubicBezTo>
                    <a:cubicBezTo>
                      <a:pt x="38319" y="1321378"/>
                      <a:pt x="40257" y="1316673"/>
                      <a:pt x="42748" y="1312522"/>
                    </a:cubicBezTo>
                    <a:cubicBezTo>
                      <a:pt x="55756" y="1290657"/>
                      <a:pt x="69318" y="1268792"/>
                      <a:pt x="82050" y="1246927"/>
                    </a:cubicBezTo>
                    <a:cubicBezTo>
                      <a:pt x="86478" y="1239177"/>
                      <a:pt x="87101" y="1231151"/>
                      <a:pt x="86616" y="1223055"/>
                    </a:cubicBezTo>
                    <a:lnTo>
                      <a:pt x="85328" y="1207990"/>
                    </a:lnTo>
                    <a:lnTo>
                      <a:pt x="86447" y="1207990"/>
                    </a:lnTo>
                    <a:lnTo>
                      <a:pt x="85170" y="1203355"/>
                    </a:lnTo>
                    <a:cubicBezTo>
                      <a:pt x="75529" y="1140870"/>
                      <a:pt x="68597" y="1077863"/>
                      <a:pt x="66826" y="1014909"/>
                    </a:cubicBezTo>
                    <a:cubicBezTo>
                      <a:pt x="61823" y="838293"/>
                      <a:pt x="44938" y="662562"/>
                      <a:pt x="32378" y="486519"/>
                    </a:cubicBezTo>
                    <a:cubicBezTo>
                      <a:pt x="32326" y="485216"/>
                      <a:pt x="31961" y="483965"/>
                      <a:pt x="31544" y="482714"/>
                    </a:cubicBezTo>
                    <a:cubicBezTo>
                      <a:pt x="31961" y="440032"/>
                      <a:pt x="25812" y="397819"/>
                      <a:pt x="15597" y="356805"/>
                    </a:cubicBezTo>
                    <a:cubicBezTo>
                      <a:pt x="12783" y="345444"/>
                      <a:pt x="10438" y="334135"/>
                      <a:pt x="8353" y="322827"/>
                    </a:cubicBezTo>
                    <a:cubicBezTo>
                      <a:pt x="7520" y="317719"/>
                      <a:pt x="6685" y="312560"/>
                      <a:pt x="5799" y="307453"/>
                    </a:cubicBezTo>
                    <a:cubicBezTo>
                      <a:pt x="-8376" y="214428"/>
                      <a:pt x="3454" y="124113"/>
                      <a:pt x="41081" y="35414"/>
                    </a:cubicBezTo>
                    <a:cubicBezTo>
                      <a:pt x="39674" y="24523"/>
                      <a:pt x="38319" y="13631"/>
                      <a:pt x="37068" y="2738"/>
                    </a:cubicBezTo>
                    <a:cubicBezTo>
                      <a:pt x="38788" y="1696"/>
                      <a:pt x="40664" y="810"/>
                      <a:pt x="43061" y="237"/>
                    </a:cubicBezTo>
                    <a:close/>
                  </a:path>
                </a:pathLst>
              </a:custGeom>
              <a:solidFill>
                <a:srgbClr val="171B1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5" name="그룹 224">
            <a:extLst>
              <a:ext uri="{FF2B5EF4-FFF2-40B4-BE49-F238E27FC236}">
                <a16:creationId xmlns:a16="http://schemas.microsoft.com/office/drawing/2014/main" id="{7C58339A-9446-4653-9651-5F522023EF1B}"/>
              </a:ext>
            </a:extLst>
          </p:cNvPr>
          <p:cNvGrpSpPr/>
          <p:nvPr/>
        </p:nvGrpSpPr>
        <p:grpSpPr>
          <a:xfrm>
            <a:off x="831565" y="3468798"/>
            <a:ext cx="4117149" cy="3049693"/>
            <a:chOff x="7299271" y="3228287"/>
            <a:chExt cx="4702554" cy="3483320"/>
          </a:xfrm>
        </p:grpSpPr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1BF1F7D1-5FC5-4EBF-9817-7296D084BCA3}"/>
                </a:ext>
              </a:extLst>
            </p:cNvPr>
            <p:cNvSpPr/>
            <p:nvPr/>
          </p:nvSpPr>
          <p:spPr>
            <a:xfrm>
              <a:off x="7299271" y="3228287"/>
              <a:ext cx="2763768" cy="3414412"/>
            </a:xfrm>
            <a:custGeom>
              <a:avLst/>
              <a:gdLst>
                <a:gd name="connsiteX0" fmla="*/ 2763765 w 2763768"/>
                <a:gd name="connsiteY0" fmla="*/ 1818164 h 3414412"/>
                <a:gd name="connsiteX1" fmla="*/ 2058047 w 2763768"/>
                <a:gd name="connsiteY1" fmla="*/ 1116502 h 3414412"/>
                <a:gd name="connsiteX2" fmla="*/ 2046826 w 2763768"/>
                <a:gd name="connsiteY2" fmla="*/ 1071672 h 3414412"/>
                <a:gd name="connsiteX3" fmla="*/ 2152484 w 2763768"/>
                <a:gd name="connsiteY3" fmla="*/ 675039 h 3414412"/>
                <a:gd name="connsiteX4" fmla="*/ 2323636 w 2763768"/>
                <a:gd name="connsiteY4" fmla="*/ 40426 h 3414412"/>
                <a:gd name="connsiteX5" fmla="*/ 2326858 w 2763768"/>
                <a:gd name="connsiteY5" fmla="*/ 2763 h 3414412"/>
                <a:gd name="connsiteX6" fmla="*/ 2299582 w 2763768"/>
                <a:gd name="connsiteY6" fmla="*/ 7207 h 3414412"/>
                <a:gd name="connsiteX7" fmla="*/ 2116875 w 2763768"/>
                <a:gd name="connsiteY7" fmla="*/ 113587 h 3414412"/>
                <a:gd name="connsiteX8" fmla="*/ 2001552 w 2763768"/>
                <a:gd name="connsiteY8" fmla="*/ 180803 h 3414412"/>
                <a:gd name="connsiteX9" fmla="*/ 1927280 w 2763768"/>
                <a:gd name="connsiteY9" fmla="*/ 225133 h 3414412"/>
                <a:gd name="connsiteX10" fmla="*/ 1781793 w 2763768"/>
                <a:gd name="connsiteY10" fmla="*/ 308737 h 3414412"/>
                <a:gd name="connsiteX11" fmla="*/ 1604697 w 2763768"/>
                <a:gd name="connsiteY11" fmla="*/ 412228 h 3414412"/>
                <a:gd name="connsiteX12" fmla="*/ 1535980 w 2763768"/>
                <a:gd name="connsiteY12" fmla="*/ 540551 h 3414412"/>
                <a:gd name="connsiteX13" fmla="*/ 823819 w 2763768"/>
                <a:gd name="connsiteY13" fmla="*/ 1529744 h 3414412"/>
                <a:gd name="connsiteX14" fmla="*/ 824374 w 2763768"/>
                <a:gd name="connsiteY14" fmla="*/ 1568074 h 3414412"/>
                <a:gd name="connsiteX15" fmla="*/ 825263 w 2763768"/>
                <a:gd name="connsiteY15" fmla="*/ 1578629 h 3414412"/>
                <a:gd name="connsiteX16" fmla="*/ 830318 w 2763768"/>
                <a:gd name="connsiteY16" fmla="*/ 1623570 h 3414412"/>
                <a:gd name="connsiteX17" fmla="*/ 830763 w 2763768"/>
                <a:gd name="connsiteY17" fmla="*/ 1628791 h 3414412"/>
                <a:gd name="connsiteX18" fmla="*/ 819486 w 2763768"/>
                <a:gd name="connsiteY18" fmla="*/ 1672621 h 3414412"/>
                <a:gd name="connsiteX19" fmla="*/ 740159 w 2763768"/>
                <a:gd name="connsiteY19" fmla="*/ 1701341 h 3414412"/>
                <a:gd name="connsiteX20" fmla="*/ 725827 w 2763768"/>
                <a:gd name="connsiteY20" fmla="*/ 1715506 h 3414412"/>
                <a:gd name="connsiteX21" fmla="*/ 369469 w 2763768"/>
                <a:gd name="connsiteY21" fmla="*/ 2690312 h 3414412"/>
                <a:gd name="connsiteX22" fmla="*/ 369080 w 2763768"/>
                <a:gd name="connsiteY22" fmla="*/ 2691590 h 3414412"/>
                <a:gd name="connsiteX23" fmla="*/ 369302 w 2763768"/>
                <a:gd name="connsiteY23" fmla="*/ 2689479 h 3414412"/>
                <a:gd name="connsiteX24" fmla="*/ 348470 w 2763768"/>
                <a:gd name="connsiteY24" fmla="*/ 2705478 h 3414412"/>
                <a:gd name="connsiteX25" fmla="*/ 307752 w 2763768"/>
                <a:gd name="connsiteY25" fmla="*/ 2812357 h 3414412"/>
                <a:gd name="connsiteX26" fmla="*/ 157820 w 2763768"/>
                <a:gd name="connsiteY26" fmla="*/ 3181881 h 3414412"/>
                <a:gd name="connsiteX27" fmla="*/ 0 w 2763768"/>
                <a:gd name="connsiteY27" fmla="*/ 3414362 h 3414412"/>
                <a:gd name="connsiteX28" fmla="*/ 2008218 w 2763768"/>
                <a:gd name="connsiteY28" fmla="*/ 3406862 h 3414412"/>
                <a:gd name="connsiteX29" fmla="*/ 2184203 w 2763768"/>
                <a:gd name="connsiteY29" fmla="*/ 2565323 h 3414412"/>
                <a:gd name="connsiteX30" fmla="*/ 2207423 w 2763768"/>
                <a:gd name="connsiteY30" fmla="*/ 2521716 h 3414412"/>
                <a:gd name="connsiteX31" fmla="*/ 2501065 w 2763768"/>
                <a:gd name="connsiteY31" fmla="*/ 2170801 h 3414412"/>
                <a:gd name="connsiteX32" fmla="*/ 2763765 w 2763768"/>
                <a:gd name="connsiteY32" fmla="*/ 1818164 h 341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763768" h="3414412">
                  <a:moveTo>
                    <a:pt x="2763765" y="1818164"/>
                  </a:moveTo>
                  <a:cubicBezTo>
                    <a:pt x="2764765" y="1781612"/>
                    <a:pt x="2246087" y="1303875"/>
                    <a:pt x="2058047" y="1116502"/>
                  </a:cubicBezTo>
                  <a:cubicBezTo>
                    <a:pt x="2044493" y="1103003"/>
                    <a:pt x="2042215" y="1089837"/>
                    <a:pt x="2046826" y="1071672"/>
                  </a:cubicBezTo>
                  <a:cubicBezTo>
                    <a:pt x="2080601" y="939072"/>
                    <a:pt x="2116986" y="807195"/>
                    <a:pt x="2152484" y="675039"/>
                  </a:cubicBezTo>
                  <a:cubicBezTo>
                    <a:pt x="2209312" y="463446"/>
                    <a:pt x="2263807" y="251186"/>
                    <a:pt x="2323636" y="40426"/>
                  </a:cubicBezTo>
                  <a:cubicBezTo>
                    <a:pt x="2327080" y="28316"/>
                    <a:pt x="2333246" y="15929"/>
                    <a:pt x="2326858" y="2763"/>
                  </a:cubicBezTo>
                  <a:cubicBezTo>
                    <a:pt x="2316414" y="-4236"/>
                    <a:pt x="2308359" y="3874"/>
                    <a:pt x="2299582" y="7207"/>
                  </a:cubicBezTo>
                  <a:cubicBezTo>
                    <a:pt x="2238976" y="43204"/>
                    <a:pt x="2178315" y="79090"/>
                    <a:pt x="2116875" y="113587"/>
                  </a:cubicBezTo>
                  <a:cubicBezTo>
                    <a:pt x="2078768" y="136529"/>
                    <a:pt x="2040882" y="159861"/>
                    <a:pt x="2001552" y="180803"/>
                  </a:cubicBezTo>
                  <a:cubicBezTo>
                    <a:pt x="1976665" y="195302"/>
                    <a:pt x="1952389" y="210912"/>
                    <a:pt x="1927280" y="225133"/>
                  </a:cubicBezTo>
                  <a:cubicBezTo>
                    <a:pt x="1878507" y="252464"/>
                    <a:pt x="1831066" y="282295"/>
                    <a:pt x="1781793" y="308737"/>
                  </a:cubicBezTo>
                  <a:cubicBezTo>
                    <a:pt x="1722798" y="343290"/>
                    <a:pt x="1663747" y="377676"/>
                    <a:pt x="1604697" y="412228"/>
                  </a:cubicBezTo>
                  <a:cubicBezTo>
                    <a:pt x="1578532" y="427560"/>
                    <a:pt x="1563756" y="490555"/>
                    <a:pt x="1535980" y="540551"/>
                  </a:cubicBezTo>
                  <a:cubicBezTo>
                    <a:pt x="1296279" y="846580"/>
                    <a:pt x="839540" y="1489248"/>
                    <a:pt x="823819" y="1529744"/>
                  </a:cubicBezTo>
                  <a:cubicBezTo>
                    <a:pt x="823652" y="1542521"/>
                    <a:pt x="816875" y="1555409"/>
                    <a:pt x="824374" y="1568074"/>
                  </a:cubicBezTo>
                  <a:cubicBezTo>
                    <a:pt x="824652" y="1571574"/>
                    <a:pt x="824985" y="1575129"/>
                    <a:pt x="825263" y="1578629"/>
                  </a:cubicBezTo>
                  <a:cubicBezTo>
                    <a:pt x="834207" y="1592794"/>
                    <a:pt x="818541" y="1609737"/>
                    <a:pt x="830318" y="1623570"/>
                  </a:cubicBezTo>
                  <a:cubicBezTo>
                    <a:pt x="830874" y="1625292"/>
                    <a:pt x="831040" y="1627014"/>
                    <a:pt x="830763" y="1628791"/>
                  </a:cubicBezTo>
                  <a:cubicBezTo>
                    <a:pt x="838929" y="1646457"/>
                    <a:pt x="829485" y="1659622"/>
                    <a:pt x="819486" y="1672621"/>
                  </a:cubicBezTo>
                  <a:cubicBezTo>
                    <a:pt x="793044" y="1682231"/>
                    <a:pt x="766713" y="1692119"/>
                    <a:pt x="740159" y="1701341"/>
                  </a:cubicBezTo>
                  <a:cubicBezTo>
                    <a:pt x="732660" y="1703952"/>
                    <a:pt x="725660" y="1707007"/>
                    <a:pt x="725827" y="1715506"/>
                  </a:cubicBezTo>
                  <a:cubicBezTo>
                    <a:pt x="726327" y="1741282"/>
                    <a:pt x="458350" y="2418113"/>
                    <a:pt x="369469" y="2690312"/>
                  </a:cubicBezTo>
                  <a:cubicBezTo>
                    <a:pt x="369357" y="2690757"/>
                    <a:pt x="369191" y="2691201"/>
                    <a:pt x="369080" y="2691590"/>
                  </a:cubicBezTo>
                  <a:cubicBezTo>
                    <a:pt x="369135" y="2690868"/>
                    <a:pt x="369246" y="2690146"/>
                    <a:pt x="369302" y="2689479"/>
                  </a:cubicBezTo>
                  <a:cubicBezTo>
                    <a:pt x="359025" y="2690534"/>
                    <a:pt x="354081" y="2698034"/>
                    <a:pt x="348470" y="2705478"/>
                  </a:cubicBezTo>
                  <a:cubicBezTo>
                    <a:pt x="324639" y="2737253"/>
                    <a:pt x="315307" y="2774472"/>
                    <a:pt x="307752" y="2812357"/>
                  </a:cubicBezTo>
                  <a:cubicBezTo>
                    <a:pt x="299697" y="2826301"/>
                    <a:pt x="162542" y="3171327"/>
                    <a:pt x="157820" y="3181881"/>
                  </a:cubicBezTo>
                  <a:cubicBezTo>
                    <a:pt x="136155" y="3223545"/>
                    <a:pt x="30609" y="3351311"/>
                    <a:pt x="0" y="3414362"/>
                  </a:cubicBezTo>
                  <a:cubicBezTo>
                    <a:pt x="155487" y="3415140"/>
                    <a:pt x="1678191" y="3406751"/>
                    <a:pt x="2008218" y="3406862"/>
                  </a:cubicBezTo>
                  <a:cubicBezTo>
                    <a:pt x="2035993" y="3273540"/>
                    <a:pt x="2146317" y="2723532"/>
                    <a:pt x="2184203" y="2565323"/>
                  </a:cubicBezTo>
                  <a:cubicBezTo>
                    <a:pt x="2188203" y="2548546"/>
                    <a:pt x="2196591" y="2534548"/>
                    <a:pt x="2207423" y="2521716"/>
                  </a:cubicBezTo>
                  <a:cubicBezTo>
                    <a:pt x="2305971" y="2405281"/>
                    <a:pt x="2403296" y="2287846"/>
                    <a:pt x="2501065" y="2170801"/>
                  </a:cubicBezTo>
                  <a:cubicBezTo>
                    <a:pt x="2579336" y="2077253"/>
                    <a:pt x="2764765" y="1848273"/>
                    <a:pt x="2763765" y="181816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5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88A7F3E3-0B58-4AA7-AADC-70E80202C535}"/>
                </a:ext>
              </a:extLst>
            </p:cNvPr>
            <p:cNvSpPr/>
            <p:nvPr/>
          </p:nvSpPr>
          <p:spPr>
            <a:xfrm>
              <a:off x="9307767" y="3228910"/>
              <a:ext cx="2549327" cy="3411442"/>
            </a:xfrm>
            <a:custGeom>
              <a:avLst/>
              <a:gdLst>
                <a:gd name="connsiteX0" fmla="*/ 2544006 w 2549327"/>
                <a:gd name="connsiteY0" fmla="*/ 3367409 h 3411442"/>
                <a:gd name="connsiteX1" fmla="*/ 2153428 w 2549327"/>
                <a:gd name="connsiteY1" fmla="*/ 2654136 h 3411442"/>
                <a:gd name="connsiteX2" fmla="*/ 1906116 w 2549327"/>
                <a:gd name="connsiteY2" fmla="*/ 2166233 h 3411442"/>
                <a:gd name="connsiteX3" fmla="*/ 1860120 w 2549327"/>
                <a:gd name="connsiteY3" fmla="*/ 2084185 h 3411442"/>
                <a:gd name="connsiteX4" fmla="*/ 1817179 w 2549327"/>
                <a:gd name="connsiteY4" fmla="*/ 2008080 h 3411442"/>
                <a:gd name="connsiteX5" fmla="*/ 1750184 w 2549327"/>
                <a:gd name="connsiteY5" fmla="*/ 1992193 h 3411442"/>
                <a:gd name="connsiteX6" fmla="*/ 1729853 w 2549327"/>
                <a:gd name="connsiteY6" fmla="*/ 1993748 h 3411442"/>
                <a:gd name="connsiteX7" fmla="*/ 1499595 w 2549327"/>
                <a:gd name="connsiteY7" fmla="*/ 1628779 h 3411442"/>
                <a:gd name="connsiteX8" fmla="*/ 1498262 w 2549327"/>
                <a:gd name="connsiteY8" fmla="*/ 1628779 h 3411442"/>
                <a:gd name="connsiteX9" fmla="*/ 1452043 w 2549327"/>
                <a:gd name="connsiteY9" fmla="*/ 1584227 h 3411442"/>
                <a:gd name="connsiteX10" fmla="*/ 1433211 w 2549327"/>
                <a:gd name="connsiteY10" fmla="*/ 1554396 h 3411442"/>
                <a:gd name="connsiteX11" fmla="*/ 1360773 w 2549327"/>
                <a:gd name="connsiteY11" fmla="*/ 1215425 h 3411442"/>
                <a:gd name="connsiteX12" fmla="*/ 1288113 w 2549327"/>
                <a:gd name="connsiteY12" fmla="*/ 912729 h 3411442"/>
                <a:gd name="connsiteX13" fmla="*/ 1218841 w 2549327"/>
                <a:gd name="connsiteY13" fmla="*/ 694136 h 3411442"/>
                <a:gd name="connsiteX14" fmla="*/ 1166068 w 2549327"/>
                <a:gd name="connsiteY14" fmla="*/ 612143 h 3411442"/>
                <a:gd name="connsiteX15" fmla="*/ 1153624 w 2549327"/>
                <a:gd name="connsiteY15" fmla="*/ 594700 h 3411442"/>
                <a:gd name="connsiteX16" fmla="*/ 331916 w 2549327"/>
                <a:gd name="connsiteY16" fmla="*/ 2528 h 3411442"/>
                <a:gd name="connsiteX17" fmla="*/ 316695 w 2549327"/>
                <a:gd name="connsiteY17" fmla="*/ 2084 h 3411442"/>
                <a:gd name="connsiteX18" fmla="*/ 29331 w 2549327"/>
                <a:gd name="connsiteY18" fmla="*/ 1074215 h 3411442"/>
                <a:gd name="connsiteX19" fmla="*/ 40997 w 2549327"/>
                <a:gd name="connsiteY19" fmla="*/ 1117934 h 3411442"/>
                <a:gd name="connsiteX20" fmla="*/ 755214 w 2549327"/>
                <a:gd name="connsiteY20" fmla="*/ 1817541 h 3411442"/>
                <a:gd name="connsiteX21" fmla="*/ 228869 w 2549327"/>
                <a:gd name="connsiteY21" fmla="*/ 2474985 h 3411442"/>
                <a:gd name="connsiteX22" fmla="*/ 163764 w 2549327"/>
                <a:gd name="connsiteY22" fmla="*/ 2584142 h 3411442"/>
                <a:gd name="connsiteX23" fmla="*/ 123434 w 2549327"/>
                <a:gd name="connsiteY23" fmla="*/ 2752850 h 3411442"/>
                <a:gd name="connsiteX24" fmla="*/ 0 w 2549327"/>
                <a:gd name="connsiteY24" fmla="*/ 3410072 h 3411442"/>
                <a:gd name="connsiteX25" fmla="*/ 2497343 w 2549327"/>
                <a:gd name="connsiteY25" fmla="*/ 3411405 h 3411442"/>
                <a:gd name="connsiteX26" fmla="*/ 2544006 w 2549327"/>
                <a:gd name="connsiteY26" fmla="*/ 3367409 h 341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49327" h="3411442">
                  <a:moveTo>
                    <a:pt x="2544006" y="3367409"/>
                  </a:moveTo>
                  <a:cubicBezTo>
                    <a:pt x="2357577" y="3056880"/>
                    <a:pt x="2157317" y="2661747"/>
                    <a:pt x="2153428" y="2654136"/>
                  </a:cubicBezTo>
                  <a:cubicBezTo>
                    <a:pt x="2070768" y="2491595"/>
                    <a:pt x="1987553" y="2329386"/>
                    <a:pt x="1906116" y="2166233"/>
                  </a:cubicBezTo>
                  <a:cubicBezTo>
                    <a:pt x="1892172" y="2138291"/>
                    <a:pt x="1880007" y="2108961"/>
                    <a:pt x="1860120" y="2084185"/>
                  </a:cubicBezTo>
                  <a:cubicBezTo>
                    <a:pt x="1838233" y="2063131"/>
                    <a:pt x="1830956" y="2033689"/>
                    <a:pt x="1817179" y="2008080"/>
                  </a:cubicBezTo>
                  <a:cubicBezTo>
                    <a:pt x="1792292" y="1961584"/>
                    <a:pt x="1793014" y="1960973"/>
                    <a:pt x="1750184" y="1992193"/>
                  </a:cubicBezTo>
                  <a:cubicBezTo>
                    <a:pt x="1743018" y="1997414"/>
                    <a:pt x="1735908" y="2004469"/>
                    <a:pt x="1729853" y="1993748"/>
                  </a:cubicBezTo>
                  <a:cubicBezTo>
                    <a:pt x="1703688" y="1947585"/>
                    <a:pt x="1501594" y="1628779"/>
                    <a:pt x="1499595" y="1628779"/>
                  </a:cubicBezTo>
                  <a:cubicBezTo>
                    <a:pt x="1499150" y="1628779"/>
                    <a:pt x="1498706" y="1628779"/>
                    <a:pt x="1498262" y="1628779"/>
                  </a:cubicBezTo>
                  <a:cubicBezTo>
                    <a:pt x="1482874" y="1613892"/>
                    <a:pt x="1467542" y="1599004"/>
                    <a:pt x="1452043" y="1584227"/>
                  </a:cubicBezTo>
                  <a:cubicBezTo>
                    <a:pt x="1443210" y="1575784"/>
                    <a:pt x="1435711" y="1566673"/>
                    <a:pt x="1433211" y="1554396"/>
                  </a:cubicBezTo>
                  <a:cubicBezTo>
                    <a:pt x="1416324" y="1471792"/>
                    <a:pt x="1365551" y="1236701"/>
                    <a:pt x="1360773" y="1215425"/>
                  </a:cubicBezTo>
                  <a:cubicBezTo>
                    <a:pt x="1338053" y="1114156"/>
                    <a:pt x="1322277" y="1011332"/>
                    <a:pt x="1288113" y="912729"/>
                  </a:cubicBezTo>
                  <a:cubicBezTo>
                    <a:pt x="1263115" y="840513"/>
                    <a:pt x="1236673" y="768630"/>
                    <a:pt x="1218841" y="694136"/>
                  </a:cubicBezTo>
                  <a:cubicBezTo>
                    <a:pt x="1210675" y="659917"/>
                    <a:pt x="1198620" y="629864"/>
                    <a:pt x="1166068" y="612143"/>
                  </a:cubicBezTo>
                  <a:cubicBezTo>
                    <a:pt x="1164957" y="604200"/>
                    <a:pt x="1159513" y="599256"/>
                    <a:pt x="1153624" y="594700"/>
                  </a:cubicBezTo>
                  <a:cubicBezTo>
                    <a:pt x="1056299" y="526651"/>
                    <a:pt x="342360" y="7806"/>
                    <a:pt x="331916" y="2528"/>
                  </a:cubicBezTo>
                  <a:cubicBezTo>
                    <a:pt x="326917" y="584"/>
                    <a:pt x="321917" y="-1804"/>
                    <a:pt x="316695" y="2084"/>
                  </a:cubicBezTo>
                  <a:cubicBezTo>
                    <a:pt x="315973" y="6639"/>
                    <a:pt x="77382" y="895619"/>
                    <a:pt x="29331" y="1074215"/>
                  </a:cubicBezTo>
                  <a:cubicBezTo>
                    <a:pt x="24498" y="1092103"/>
                    <a:pt x="27164" y="1104157"/>
                    <a:pt x="40997" y="1117934"/>
                  </a:cubicBezTo>
                  <a:cubicBezTo>
                    <a:pt x="230758" y="1306362"/>
                    <a:pt x="755214" y="1795987"/>
                    <a:pt x="755214" y="1817541"/>
                  </a:cubicBezTo>
                  <a:cubicBezTo>
                    <a:pt x="755214" y="1839761"/>
                    <a:pt x="338916" y="2341163"/>
                    <a:pt x="228869" y="2474985"/>
                  </a:cubicBezTo>
                  <a:cubicBezTo>
                    <a:pt x="202039" y="2507593"/>
                    <a:pt x="170319" y="2536091"/>
                    <a:pt x="163764" y="2584142"/>
                  </a:cubicBezTo>
                  <a:cubicBezTo>
                    <a:pt x="155987" y="2641137"/>
                    <a:pt x="137266" y="2696688"/>
                    <a:pt x="123434" y="2752850"/>
                  </a:cubicBezTo>
                  <a:cubicBezTo>
                    <a:pt x="96825" y="2860896"/>
                    <a:pt x="33053" y="3222921"/>
                    <a:pt x="0" y="3410072"/>
                  </a:cubicBezTo>
                  <a:cubicBezTo>
                    <a:pt x="160820" y="3411794"/>
                    <a:pt x="2423794" y="3411405"/>
                    <a:pt x="2497343" y="3411405"/>
                  </a:cubicBezTo>
                  <a:cubicBezTo>
                    <a:pt x="2546506" y="3411405"/>
                    <a:pt x="2557505" y="3395740"/>
                    <a:pt x="2544006" y="3367409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5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BC87ED6E-B801-47D4-A765-DA82B4B2DB1B}"/>
                </a:ext>
              </a:extLst>
            </p:cNvPr>
            <p:cNvSpPr/>
            <p:nvPr/>
          </p:nvSpPr>
          <p:spPr>
            <a:xfrm>
              <a:off x="9909590" y="4756421"/>
              <a:ext cx="2092235" cy="328919"/>
            </a:xfrm>
            <a:custGeom>
              <a:avLst/>
              <a:gdLst>
                <a:gd name="connsiteX0" fmla="*/ 2092170 w 2092235"/>
                <a:gd name="connsiteY0" fmla="*/ 234480 h 328919"/>
                <a:gd name="connsiteX1" fmla="*/ 1987623 w 2092235"/>
                <a:gd name="connsiteY1" fmla="*/ 134488 h 328919"/>
                <a:gd name="connsiteX2" fmla="*/ 1825303 w 2092235"/>
                <a:gd name="connsiteY2" fmla="*/ 134266 h 328919"/>
                <a:gd name="connsiteX3" fmla="*/ 1810194 w 2092235"/>
                <a:gd name="connsiteY3" fmla="*/ 109379 h 328919"/>
                <a:gd name="connsiteX4" fmla="*/ 1786418 w 2092235"/>
                <a:gd name="connsiteY4" fmla="*/ 39885 h 328919"/>
                <a:gd name="connsiteX5" fmla="*/ 1675927 w 2092235"/>
                <a:gd name="connsiteY5" fmla="*/ 3944 h 328919"/>
                <a:gd name="connsiteX6" fmla="*/ 1069368 w 2092235"/>
                <a:gd name="connsiteY6" fmla="*/ 3944 h 328919"/>
                <a:gd name="connsiteX7" fmla="*/ 942323 w 2092235"/>
                <a:gd name="connsiteY7" fmla="*/ 73382 h 328919"/>
                <a:gd name="connsiteX8" fmla="*/ 914214 w 2092235"/>
                <a:gd name="connsiteY8" fmla="*/ 128544 h 328919"/>
                <a:gd name="connsiteX9" fmla="*/ 611796 w 2092235"/>
                <a:gd name="connsiteY9" fmla="*/ 129155 h 328919"/>
                <a:gd name="connsiteX10" fmla="*/ 502416 w 2092235"/>
                <a:gd name="connsiteY10" fmla="*/ 187595 h 328919"/>
                <a:gd name="connsiteX11" fmla="*/ 472252 w 2092235"/>
                <a:gd name="connsiteY11" fmla="*/ 200982 h 328919"/>
                <a:gd name="connsiteX12" fmla="*/ 53343 w 2092235"/>
                <a:gd name="connsiteY12" fmla="*/ 200816 h 328919"/>
                <a:gd name="connsiteX13" fmla="*/ 1347 w 2092235"/>
                <a:gd name="connsiteY13" fmla="*/ 274810 h 328919"/>
                <a:gd name="connsiteX14" fmla="*/ 86562 w 2092235"/>
                <a:gd name="connsiteY14" fmla="*/ 328861 h 328919"/>
                <a:gd name="connsiteX15" fmla="*/ 1970069 w 2092235"/>
                <a:gd name="connsiteY15" fmla="*/ 328916 h 328919"/>
                <a:gd name="connsiteX16" fmla="*/ 2092170 w 2092235"/>
                <a:gd name="connsiteY16" fmla="*/ 234480 h 32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2235" h="328919">
                  <a:moveTo>
                    <a:pt x="2092170" y="234480"/>
                  </a:moveTo>
                  <a:cubicBezTo>
                    <a:pt x="2094225" y="182540"/>
                    <a:pt x="2047729" y="134488"/>
                    <a:pt x="1987623" y="134488"/>
                  </a:cubicBezTo>
                  <a:cubicBezTo>
                    <a:pt x="1940905" y="134488"/>
                    <a:pt x="1872022" y="134266"/>
                    <a:pt x="1825303" y="134266"/>
                  </a:cubicBezTo>
                  <a:cubicBezTo>
                    <a:pt x="1815415" y="128933"/>
                    <a:pt x="1810749" y="125045"/>
                    <a:pt x="1810194" y="109379"/>
                  </a:cubicBezTo>
                  <a:cubicBezTo>
                    <a:pt x="1808860" y="73382"/>
                    <a:pt x="1805416" y="59272"/>
                    <a:pt x="1786418" y="39885"/>
                  </a:cubicBezTo>
                  <a:cubicBezTo>
                    <a:pt x="1775530" y="23386"/>
                    <a:pt x="1753365" y="4999"/>
                    <a:pt x="1675927" y="3944"/>
                  </a:cubicBezTo>
                  <a:cubicBezTo>
                    <a:pt x="1470000" y="1166"/>
                    <a:pt x="1286627" y="-3333"/>
                    <a:pt x="1069368" y="3944"/>
                  </a:cubicBezTo>
                  <a:cubicBezTo>
                    <a:pt x="986764" y="6721"/>
                    <a:pt x="942323" y="23386"/>
                    <a:pt x="942323" y="73382"/>
                  </a:cubicBezTo>
                  <a:cubicBezTo>
                    <a:pt x="943267" y="81493"/>
                    <a:pt x="942323" y="128933"/>
                    <a:pt x="914214" y="128544"/>
                  </a:cubicBezTo>
                  <a:cubicBezTo>
                    <a:pt x="813389" y="128655"/>
                    <a:pt x="712620" y="127989"/>
                    <a:pt x="611796" y="129155"/>
                  </a:cubicBezTo>
                  <a:cubicBezTo>
                    <a:pt x="566133" y="129711"/>
                    <a:pt x="526692" y="146376"/>
                    <a:pt x="502416" y="187595"/>
                  </a:cubicBezTo>
                  <a:cubicBezTo>
                    <a:pt x="494583" y="200871"/>
                    <a:pt x="484473" y="200982"/>
                    <a:pt x="472252" y="200982"/>
                  </a:cubicBezTo>
                  <a:cubicBezTo>
                    <a:pt x="332597" y="200816"/>
                    <a:pt x="192942" y="200816"/>
                    <a:pt x="53343" y="200816"/>
                  </a:cubicBezTo>
                  <a:cubicBezTo>
                    <a:pt x="14680" y="201149"/>
                    <a:pt x="-5596" y="246534"/>
                    <a:pt x="1347" y="274810"/>
                  </a:cubicBezTo>
                  <a:cubicBezTo>
                    <a:pt x="10402" y="311418"/>
                    <a:pt x="37567" y="328638"/>
                    <a:pt x="86562" y="328861"/>
                  </a:cubicBezTo>
                  <a:cubicBezTo>
                    <a:pt x="105005" y="328972"/>
                    <a:pt x="1790862" y="327583"/>
                    <a:pt x="1970069" y="328916"/>
                  </a:cubicBezTo>
                  <a:cubicBezTo>
                    <a:pt x="2020509" y="329305"/>
                    <a:pt x="2089558" y="299752"/>
                    <a:pt x="2092170" y="234480"/>
                  </a:cubicBezTo>
                  <a:close/>
                </a:path>
              </a:pathLst>
            </a:custGeom>
            <a:solidFill>
              <a:srgbClr val="D6ECF8"/>
            </a:solidFill>
            <a:ln w="655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7F4B092-841B-4433-BA2E-1E705531CBB0}"/>
                </a:ext>
              </a:extLst>
            </p:cNvPr>
            <p:cNvSpPr/>
            <p:nvPr/>
          </p:nvSpPr>
          <p:spPr>
            <a:xfrm>
              <a:off x="8374291" y="3718786"/>
              <a:ext cx="816597" cy="344470"/>
            </a:xfrm>
            <a:custGeom>
              <a:avLst/>
              <a:gdLst>
                <a:gd name="connsiteX0" fmla="*/ 708273 w 816597"/>
                <a:gd name="connsiteY0" fmla="*/ 72216 h 344470"/>
                <a:gd name="connsiteX1" fmla="*/ 609393 w 816597"/>
                <a:gd name="connsiteY1" fmla="*/ 72216 h 344470"/>
                <a:gd name="connsiteX2" fmla="*/ 505513 w 816597"/>
                <a:gd name="connsiteY2" fmla="*/ 0 h 344470"/>
                <a:gd name="connsiteX3" fmla="*/ 211093 w 816597"/>
                <a:gd name="connsiteY3" fmla="*/ 0 h 344470"/>
                <a:gd name="connsiteX4" fmla="*/ 99991 w 816597"/>
                <a:gd name="connsiteY4" fmla="*/ 111102 h 344470"/>
                <a:gd name="connsiteX5" fmla="*/ 99991 w 816597"/>
                <a:gd name="connsiteY5" fmla="*/ 111102 h 344470"/>
                <a:gd name="connsiteX6" fmla="*/ 118490 w 816597"/>
                <a:gd name="connsiteY6" fmla="*/ 172208 h 344470"/>
                <a:gd name="connsiteX7" fmla="*/ 82660 w 816597"/>
                <a:gd name="connsiteY7" fmla="*/ 172208 h 344470"/>
                <a:gd name="connsiteX8" fmla="*/ 0 w 816597"/>
                <a:gd name="connsiteY8" fmla="*/ 254867 h 344470"/>
                <a:gd name="connsiteX9" fmla="*/ 0 w 816597"/>
                <a:gd name="connsiteY9" fmla="*/ 261811 h 344470"/>
                <a:gd name="connsiteX10" fmla="*/ 82660 w 816597"/>
                <a:gd name="connsiteY10" fmla="*/ 344471 h 344470"/>
                <a:gd name="connsiteX11" fmla="*/ 428464 w 816597"/>
                <a:gd name="connsiteY11" fmla="*/ 344471 h 344470"/>
                <a:gd name="connsiteX12" fmla="*/ 506401 w 816597"/>
                <a:gd name="connsiteY12" fmla="*/ 288920 h 344470"/>
                <a:gd name="connsiteX13" fmla="*/ 708273 w 816597"/>
                <a:gd name="connsiteY13" fmla="*/ 288920 h 344470"/>
                <a:gd name="connsiteX14" fmla="*/ 816597 w 816597"/>
                <a:gd name="connsiteY14" fmla="*/ 180596 h 344470"/>
                <a:gd name="connsiteX15" fmla="*/ 816597 w 816597"/>
                <a:gd name="connsiteY15" fmla="*/ 180596 h 344470"/>
                <a:gd name="connsiteX16" fmla="*/ 708273 w 816597"/>
                <a:gd name="connsiteY16" fmla="*/ 72216 h 3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6597" h="344470">
                  <a:moveTo>
                    <a:pt x="708273" y="72216"/>
                  </a:moveTo>
                  <a:lnTo>
                    <a:pt x="609393" y="72216"/>
                  </a:lnTo>
                  <a:cubicBezTo>
                    <a:pt x="593505" y="30164"/>
                    <a:pt x="552897" y="0"/>
                    <a:pt x="505513" y="0"/>
                  </a:cubicBezTo>
                  <a:lnTo>
                    <a:pt x="211093" y="0"/>
                  </a:lnTo>
                  <a:cubicBezTo>
                    <a:pt x="149987" y="0"/>
                    <a:pt x="99991" y="49996"/>
                    <a:pt x="99991" y="111102"/>
                  </a:cubicBezTo>
                  <a:lnTo>
                    <a:pt x="99991" y="111102"/>
                  </a:lnTo>
                  <a:cubicBezTo>
                    <a:pt x="99991" y="133655"/>
                    <a:pt x="106824" y="154653"/>
                    <a:pt x="118490" y="172208"/>
                  </a:cubicBezTo>
                  <a:lnTo>
                    <a:pt x="82660" y="172208"/>
                  </a:lnTo>
                  <a:cubicBezTo>
                    <a:pt x="37219" y="172208"/>
                    <a:pt x="0" y="209371"/>
                    <a:pt x="0" y="254867"/>
                  </a:cubicBezTo>
                  <a:lnTo>
                    <a:pt x="0" y="261811"/>
                  </a:lnTo>
                  <a:cubicBezTo>
                    <a:pt x="0" y="307252"/>
                    <a:pt x="37164" y="344471"/>
                    <a:pt x="82660" y="344471"/>
                  </a:cubicBezTo>
                  <a:lnTo>
                    <a:pt x="428464" y="344471"/>
                  </a:lnTo>
                  <a:cubicBezTo>
                    <a:pt x="464405" y="344471"/>
                    <a:pt x="495125" y="321139"/>
                    <a:pt x="506401" y="288920"/>
                  </a:cubicBezTo>
                  <a:lnTo>
                    <a:pt x="708273" y="288920"/>
                  </a:lnTo>
                  <a:cubicBezTo>
                    <a:pt x="767879" y="288920"/>
                    <a:pt x="816597" y="240146"/>
                    <a:pt x="816597" y="180596"/>
                  </a:cubicBezTo>
                  <a:lnTo>
                    <a:pt x="816597" y="180596"/>
                  </a:lnTo>
                  <a:cubicBezTo>
                    <a:pt x="816597" y="120990"/>
                    <a:pt x="767824" y="72216"/>
                    <a:pt x="708273" y="72216"/>
                  </a:cubicBezTo>
                  <a:close/>
                </a:path>
              </a:pathLst>
            </a:custGeom>
            <a:solidFill>
              <a:srgbClr val="D6ECF8"/>
            </a:solidFill>
            <a:ln w="655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3952E468-55A1-4869-9AC6-152EB45E82EA}"/>
                </a:ext>
              </a:extLst>
            </p:cNvPr>
            <p:cNvSpPr/>
            <p:nvPr/>
          </p:nvSpPr>
          <p:spPr>
            <a:xfrm>
              <a:off x="7429871" y="4324290"/>
              <a:ext cx="1616640" cy="283364"/>
            </a:xfrm>
            <a:custGeom>
              <a:avLst/>
              <a:gdLst>
                <a:gd name="connsiteX0" fmla="*/ 1552701 w 1616640"/>
                <a:gd name="connsiteY0" fmla="*/ 155542 h 283364"/>
                <a:gd name="connsiteX1" fmla="*/ 1212675 w 1616640"/>
                <a:gd name="connsiteY1" fmla="*/ 155542 h 283364"/>
                <a:gd name="connsiteX2" fmla="*/ 1139514 w 1616640"/>
                <a:gd name="connsiteY2" fmla="*/ 111102 h 283364"/>
                <a:gd name="connsiteX3" fmla="*/ 883258 w 1616640"/>
                <a:gd name="connsiteY3" fmla="*/ 111102 h 283364"/>
                <a:gd name="connsiteX4" fmla="*/ 883258 w 1616640"/>
                <a:gd name="connsiteY4" fmla="*/ 85048 h 283364"/>
                <a:gd name="connsiteX5" fmla="*/ 798210 w 1616640"/>
                <a:gd name="connsiteY5" fmla="*/ 0 h 283364"/>
                <a:gd name="connsiteX6" fmla="*/ 290642 w 1616640"/>
                <a:gd name="connsiteY6" fmla="*/ 0 h 283364"/>
                <a:gd name="connsiteX7" fmla="*/ 205594 w 1616640"/>
                <a:gd name="connsiteY7" fmla="*/ 85048 h 283364"/>
                <a:gd name="connsiteX8" fmla="*/ 205594 w 1616640"/>
                <a:gd name="connsiteY8" fmla="*/ 111102 h 283364"/>
                <a:gd name="connsiteX9" fmla="*/ 82660 w 1616640"/>
                <a:gd name="connsiteY9" fmla="*/ 111102 h 283364"/>
                <a:gd name="connsiteX10" fmla="*/ 0 w 1616640"/>
                <a:gd name="connsiteY10" fmla="*/ 193761 h 283364"/>
                <a:gd name="connsiteX11" fmla="*/ 0 w 1616640"/>
                <a:gd name="connsiteY11" fmla="*/ 200705 h 283364"/>
                <a:gd name="connsiteX12" fmla="*/ 82660 w 1616640"/>
                <a:gd name="connsiteY12" fmla="*/ 283365 h 283364"/>
                <a:gd name="connsiteX13" fmla="*/ 974973 w 1616640"/>
                <a:gd name="connsiteY13" fmla="*/ 283365 h 283364"/>
                <a:gd name="connsiteX14" fmla="*/ 1139570 w 1616640"/>
                <a:gd name="connsiteY14" fmla="*/ 283365 h 283364"/>
                <a:gd name="connsiteX15" fmla="*/ 1552757 w 1616640"/>
                <a:gd name="connsiteY15" fmla="*/ 283365 h 283364"/>
                <a:gd name="connsiteX16" fmla="*/ 1616640 w 1616640"/>
                <a:gd name="connsiteY16" fmla="*/ 219481 h 283364"/>
                <a:gd name="connsiteX17" fmla="*/ 1552701 w 1616640"/>
                <a:gd name="connsiteY17" fmla="*/ 155542 h 283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6640" h="283364">
                  <a:moveTo>
                    <a:pt x="1552701" y="155542"/>
                  </a:moveTo>
                  <a:lnTo>
                    <a:pt x="1212675" y="155542"/>
                  </a:lnTo>
                  <a:cubicBezTo>
                    <a:pt x="1198842" y="129211"/>
                    <a:pt x="1171178" y="111102"/>
                    <a:pt x="1139514" y="111102"/>
                  </a:cubicBezTo>
                  <a:lnTo>
                    <a:pt x="883258" y="111102"/>
                  </a:lnTo>
                  <a:lnTo>
                    <a:pt x="883258" y="85048"/>
                  </a:lnTo>
                  <a:cubicBezTo>
                    <a:pt x="883258" y="38275"/>
                    <a:pt x="844984" y="0"/>
                    <a:pt x="798210" y="0"/>
                  </a:cubicBezTo>
                  <a:lnTo>
                    <a:pt x="290642" y="0"/>
                  </a:lnTo>
                  <a:cubicBezTo>
                    <a:pt x="243868" y="0"/>
                    <a:pt x="205594" y="38275"/>
                    <a:pt x="205594" y="85048"/>
                  </a:cubicBezTo>
                  <a:lnTo>
                    <a:pt x="205594" y="111102"/>
                  </a:lnTo>
                  <a:lnTo>
                    <a:pt x="82660" y="111102"/>
                  </a:lnTo>
                  <a:cubicBezTo>
                    <a:pt x="37219" y="111102"/>
                    <a:pt x="0" y="148265"/>
                    <a:pt x="0" y="193761"/>
                  </a:cubicBezTo>
                  <a:lnTo>
                    <a:pt x="0" y="200705"/>
                  </a:lnTo>
                  <a:cubicBezTo>
                    <a:pt x="0" y="246146"/>
                    <a:pt x="37164" y="283365"/>
                    <a:pt x="82660" y="283365"/>
                  </a:cubicBezTo>
                  <a:lnTo>
                    <a:pt x="974973" y="283365"/>
                  </a:lnTo>
                  <a:lnTo>
                    <a:pt x="1139570" y="283365"/>
                  </a:lnTo>
                  <a:lnTo>
                    <a:pt x="1552757" y="283365"/>
                  </a:lnTo>
                  <a:cubicBezTo>
                    <a:pt x="1587865" y="283365"/>
                    <a:pt x="1616640" y="254645"/>
                    <a:pt x="1616640" y="219481"/>
                  </a:cubicBezTo>
                  <a:cubicBezTo>
                    <a:pt x="1616640" y="184318"/>
                    <a:pt x="1587809" y="155542"/>
                    <a:pt x="1552701" y="155542"/>
                  </a:cubicBezTo>
                  <a:close/>
                </a:path>
              </a:pathLst>
            </a:custGeom>
            <a:solidFill>
              <a:srgbClr val="D6ECF8"/>
            </a:solidFill>
            <a:ln w="655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167" name="그룹 166">
              <a:extLst>
                <a:ext uri="{FF2B5EF4-FFF2-40B4-BE49-F238E27FC236}">
                  <a16:creationId xmlns:a16="http://schemas.microsoft.com/office/drawing/2014/main" id="{2FAA6BB8-DF55-49A7-8266-829CAA4445B3}"/>
                </a:ext>
              </a:extLst>
            </p:cNvPr>
            <p:cNvGrpSpPr/>
            <p:nvPr/>
          </p:nvGrpSpPr>
          <p:grpSpPr>
            <a:xfrm>
              <a:off x="7373078" y="6013278"/>
              <a:ext cx="389228" cy="698329"/>
              <a:chOff x="5102901" y="181128"/>
              <a:chExt cx="1880019" cy="3373017"/>
            </a:xfrm>
          </p:grpSpPr>
          <p:sp>
            <p:nvSpPr>
              <p:cNvPr id="161" name="Rectangle 19">
                <a:extLst>
                  <a:ext uri="{FF2B5EF4-FFF2-40B4-BE49-F238E27FC236}">
                    <a16:creationId xmlns:a16="http://schemas.microsoft.com/office/drawing/2014/main" id="{BDDA8FBA-C0BD-4E11-AAC3-E88F296BF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4" name="Freeform 69">
                <a:extLst>
                  <a:ext uri="{FF2B5EF4-FFF2-40B4-BE49-F238E27FC236}">
                    <a16:creationId xmlns:a16="http://schemas.microsoft.com/office/drawing/2014/main" id="{C82E665E-060D-40D8-BDC7-C6AABEEAB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5" name="Freeform 72">
                <a:extLst>
                  <a:ext uri="{FF2B5EF4-FFF2-40B4-BE49-F238E27FC236}">
                    <a16:creationId xmlns:a16="http://schemas.microsoft.com/office/drawing/2014/main" id="{7F6AEA17-2FBB-43B1-9663-C4755D3E9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92" name="그룹 191">
              <a:extLst>
                <a:ext uri="{FF2B5EF4-FFF2-40B4-BE49-F238E27FC236}">
                  <a16:creationId xmlns:a16="http://schemas.microsoft.com/office/drawing/2014/main" id="{D3575717-028E-432E-AA79-61C12A3BC4D9}"/>
                </a:ext>
              </a:extLst>
            </p:cNvPr>
            <p:cNvGrpSpPr/>
            <p:nvPr/>
          </p:nvGrpSpPr>
          <p:grpSpPr>
            <a:xfrm>
              <a:off x="7942104" y="5662159"/>
              <a:ext cx="389228" cy="1049448"/>
              <a:chOff x="7942104" y="5639995"/>
              <a:chExt cx="389228" cy="1049448"/>
            </a:xfrm>
          </p:grpSpPr>
          <p:sp>
            <p:nvSpPr>
              <p:cNvPr id="169" name="Rectangle 19">
                <a:extLst>
                  <a:ext uri="{FF2B5EF4-FFF2-40B4-BE49-F238E27FC236}">
                    <a16:creationId xmlns:a16="http://schemas.microsoft.com/office/drawing/2014/main" id="{A915A914-10D4-47C8-A497-3AA2FE7E5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513" y="6452360"/>
                <a:ext cx="72411" cy="237083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188" name="그룹 187">
                <a:extLst>
                  <a:ext uri="{FF2B5EF4-FFF2-40B4-BE49-F238E27FC236}">
                    <a16:creationId xmlns:a16="http://schemas.microsoft.com/office/drawing/2014/main" id="{550E3F45-9599-4DFC-8A31-3B1CB7F4E301}"/>
                  </a:ext>
                </a:extLst>
              </p:cNvPr>
              <p:cNvGrpSpPr/>
              <p:nvPr/>
            </p:nvGrpSpPr>
            <p:grpSpPr>
              <a:xfrm>
                <a:off x="7942104" y="5639995"/>
                <a:ext cx="389228" cy="915369"/>
                <a:chOff x="7942104" y="5991114"/>
                <a:chExt cx="389228" cy="564250"/>
              </a:xfrm>
            </p:grpSpPr>
            <p:sp>
              <p:nvSpPr>
                <p:cNvPr id="170" name="Freeform 69">
                  <a:extLst>
                    <a:ext uri="{FF2B5EF4-FFF2-40B4-BE49-F238E27FC236}">
                      <a16:creationId xmlns:a16="http://schemas.microsoft.com/office/drawing/2014/main" id="{AE7012B6-7F27-4560-98F9-786FC2DA16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2104" y="5991114"/>
                  <a:ext cx="389228" cy="564250"/>
                </a:xfrm>
                <a:custGeom>
                  <a:avLst/>
                  <a:gdLst>
                    <a:gd name="T0" fmla="*/ 39 w 623"/>
                    <a:gd name="T1" fmla="*/ 674 h 903"/>
                    <a:gd name="T2" fmla="*/ 251 w 623"/>
                    <a:gd name="T3" fmla="*/ 58 h 903"/>
                    <a:gd name="T4" fmla="*/ 373 w 623"/>
                    <a:gd name="T5" fmla="*/ 58 h 903"/>
                    <a:gd name="T6" fmla="*/ 584 w 623"/>
                    <a:gd name="T7" fmla="*/ 674 h 903"/>
                    <a:gd name="T8" fmla="*/ 421 w 623"/>
                    <a:gd name="T9" fmla="*/ 903 h 903"/>
                    <a:gd name="T10" fmla="*/ 202 w 623"/>
                    <a:gd name="T11" fmla="*/ 903 h 903"/>
                    <a:gd name="T12" fmla="*/ 39 w 623"/>
                    <a:gd name="T13" fmla="*/ 674 h 9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903">
                      <a:moveTo>
                        <a:pt x="39" y="674"/>
                      </a:moveTo>
                      <a:lnTo>
                        <a:pt x="251" y="58"/>
                      </a:lnTo>
                      <a:cubicBezTo>
                        <a:pt x="271" y="0"/>
                        <a:pt x="353" y="0"/>
                        <a:pt x="373" y="58"/>
                      </a:cubicBezTo>
                      <a:lnTo>
                        <a:pt x="584" y="674"/>
                      </a:lnTo>
                      <a:cubicBezTo>
                        <a:pt x="623" y="786"/>
                        <a:pt x="540" y="903"/>
                        <a:pt x="421" y="903"/>
                      </a:cubicBezTo>
                      <a:lnTo>
                        <a:pt x="202" y="903"/>
                      </a:lnTo>
                      <a:cubicBezTo>
                        <a:pt x="84" y="903"/>
                        <a:pt x="0" y="786"/>
                        <a:pt x="39" y="6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1" name="Freeform 72">
                  <a:extLst>
                    <a:ext uri="{FF2B5EF4-FFF2-40B4-BE49-F238E27FC236}">
                      <a16:creationId xmlns:a16="http://schemas.microsoft.com/office/drawing/2014/main" id="{7A79F063-5597-4754-9C37-32E157AB6A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6718" y="6000257"/>
                  <a:ext cx="194614" cy="555107"/>
                </a:xfrm>
                <a:custGeom>
                  <a:avLst/>
                  <a:gdLst>
                    <a:gd name="T0" fmla="*/ 61 w 311"/>
                    <a:gd name="T1" fmla="*/ 44 h 889"/>
                    <a:gd name="T2" fmla="*/ 0 w 311"/>
                    <a:gd name="T3" fmla="*/ 0 h 889"/>
                    <a:gd name="T4" fmla="*/ 0 w 311"/>
                    <a:gd name="T5" fmla="*/ 889 h 889"/>
                    <a:gd name="T6" fmla="*/ 109 w 311"/>
                    <a:gd name="T7" fmla="*/ 889 h 889"/>
                    <a:gd name="T8" fmla="*/ 272 w 311"/>
                    <a:gd name="T9" fmla="*/ 660 h 889"/>
                    <a:gd name="T10" fmla="*/ 61 w 311"/>
                    <a:gd name="T11" fmla="*/ 44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1" h="889">
                      <a:moveTo>
                        <a:pt x="61" y="44"/>
                      </a:moveTo>
                      <a:cubicBezTo>
                        <a:pt x="51" y="15"/>
                        <a:pt x="25" y="0"/>
                        <a:pt x="0" y="0"/>
                      </a:cubicBezTo>
                      <a:lnTo>
                        <a:pt x="0" y="889"/>
                      </a:lnTo>
                      <a:lnTo>
                        <a:pt x="109" y="889"/>
                      </a:lnTo>
                      <a:cubicBezTo>
                        <a:pt x="228" y="889"/>
                        <a:pt x="311" y="772"/>
                        <a:pt x="272" y="660"/>
                      </a:cubicBezTo>
                      <a:lnTo>
                        <a:pt x="61" y="4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72" name="그룹 171">
              <a:extLst>
                <a:ext uri="{FF2B5EF4-FFF2-40B4-BE49-F238E27FC236}">
                  <a16:creationId xmlns:a16="http://schemas.microsoft.com/office/drawing/2014/main" id="{C0F42CDB-EA0F-43EC-9A56-5A947EC9A879}"/>
                </a:ext>
              </a:extLst>
            </p:cNvPr>
            <p:cNvGrpSpPr/>
            <p:nvPr/>
          </p:nvGrpSpPr>
          <p:grpSpPr>
            <a:xfrm>
              <a:off x="8621293" y="6013278"/>
              <a:ext cx="389228" cy="698329"/>
              <a:chOff x="5102901" y="181128"/>
              <a:chExt cx="1880019" cy="3373017"/>
            </a:xfrm>
          </p:grpSpPr>
          <p:sp>
            <p:nvSpPr>
              <p:cNvPr id="173" name="Rectangle 19">
                <a:extLst>
                  <a:ext uri="{FF2B5EF4-FFF2-40B4-BE49-F238E27FC236}">
                    <a16:creationId xmlns:a16="http://schemas.microsoft.com/office/drawing/2014/main" id="{ED6B8704-8EBF-4063-ABDA-9A941032B9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4" name="Freeform 69">
                <a:extLst>
                  <a:ext uri="{FF2B5EF4-FFF2-40B4-BE49-F238E27FC236}">
                    <a16:creationId xmlns:a16="http://schemas.microsoft.com/office/drawing/2014/main" id="{C9225D93-BAB0-4DEE-88F5-AE2FD36632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5" name="Freeform 72">
                <a:extLst>
                  <a:ext uri="{FF2B5EF4-FFF2-40B4-BE49-F238E27FC236}">
                    <a16:creationId xmlns:a16="http://schemas.microsoft.com/office/drawing/2014/main" id="{75679604-7929-40A4-BC3E-947407585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80" name="그룹 179">
              <a:extLst>
                <a:ext uri="{FF2B5EF4-FFF2-40B4-BE49-F238E27FC236}">
                  <a16:creationId xmlns:a16="http://schemas.microsoft.com/office/drawing/2014/main" id="{C6136B51-6A34-4898-A9C8-FC5C82E1090F}"/>
                </a:ext>
              </a:extLst>
            </p:cNvPr>
            <p:cNvGrpSpPr/>
            <p:nvPr/>
          </p:nvGrpSpPr>
          <p:grpSpPr>
            <a:xfrm>
              <a:off x="10057375" y="6013278"/>
              <a:ext cx="389228" cy="698329"/>
              <a:chOff x="5102901" y="181128"/>
              <a:chExt cx="1880019" cy="3373017"/>
            </a:xfrm>
          </p:grpSpPr>
          <p:sp>
            <p:nvSpPr>
              <p:cNvPr id="181" name="Rectangle 19">
                <a:extLst>
                  <a:ext uri="{FF2B5EF4-FFF2-40B4-BE49-F238E27FC236}">
                    <a16:creationId xmlns:a16="http://schemas.microsoft.com/office/drawing/2014/main" id="{644B96F6-B6FC-431D-BB20-ACF956F6A2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2" name="Freeform 69">
                <a:extLst>
                  <a:ext uri="{FF2B5EF4-FFF2-40B4-BE49-F238E27FC236}">
                    <a16:creationId xmlns:a16="http://schemas.microsoft.com/office/drawing/2014/main" id="{BE0036CE-57DE-46A3-B5F9-2CC38FE618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8177E761-62DB-42A0-A82F-B91C9702B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93" name="그룹 192">
              <a:extLst>
                <a:ext uri="{FF2B5EF4-FFF2-40B4-BE49-F238E27FC236}">
                  <a16:creationId xmlns:a16="http://schemas.microsoft.com/office/drawing/2014/main" id="{28D5DBA2-E742-4E28-A8A7-6A4D0353647A}"/>
                </a:ext>
              </a:extLst>
            </p:cNvPr>
            <p:cNvGrpSpPr/>
            <p:nvPr/>
          </p:nvGrpSpPr>
          <p:grpSpPr>
            <a:xfrm>
              <a:off x="8938110" y="5662159"/>
              <a:ext cx="389228" cy="1049448"/>
              <a:chOff x="7942104" y="5639995"/>
              <a:chExt cx="389228" cy="1049448"/>
            </a:xfrm>
          </p:grpSpPr>
          <p:sp>
            <p:nvSpPr>
              <p:cNvPr id="194" name="Rectangle 19">
                <a:extLst>
                  <a:ext uri="{FF2B5EF4-FFF2-40B4-BE49-F238E27FC236}">
                    <a16:creationId xmlns:a16="http://schemas.microsoft.com/office/drawing/2014/main" id="{5516EB64-077D-4278-8958-B65124B7C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513" y="6452360"/>
                <a:ext cx="72411" cy="237083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195" name="그룹 194">
                <a:extLst>
                  <a:ext uri="{FF2B5EF4-FFF2-40B4-BE49-F238E27FC236}">
                    <a16:creationId xmlns:a16="http://schemas.microsoft.com/office/drawing/2014/main" id="{5A57332A-A126-42F9-B360-627CE64A690A}"/>
                  </a:ext>
                </a:extLst>
              </p:cNvPr>
              <p:cNvGrpSpPr/>
              <p:nvPr/>
            </p:nvGrpSpPr>
            <p:grpSpPr>
              <a:xfrm>
                <a:off x="7942104" y="5639995"/>
                <a:ext cx="389228" cy="915369"/>
                <a:chOff x="7942104" y="5991114"/>
                <a:chExt cx="389228" cy="564250"/>
              </a:xfrm>
            </p:grpSpPr>
            <p:sp>
              <p:nvSpPr>
                <p:cNvPr id="196" name="Freeform 69">
                  <a:extLst>
                    <a:ext uri="{FF2B5EF4-FFF2-40B4-BE49-F238E27FC236}">
                      <a16:creationId xmlns:a16="http://schemas.microsoft.com/office/drawing/2014/main" id="{4F1F1FEB-5B22-4115-A689-2623268D3C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2104" y="5991114"/>
                  <a:ext cx="389228" cy="564250"/>
                </a:xfrm>
                <a:custGeom>
                  <a:avLst/>
                  <a:gdLst>
                    <a:gd name="T0" fmla="*/ 39 w 623"/>
                    <a:gd name="T1" fmla="*/ 674 h 903"/>
                    <a:gd name="T2" fmla="*/ 251 w 623"/>
                    <a:gd name="T3" fmla="*/ 58 h 903"/>
                    <a:gd name="T4" fmla="*/ 373 w 623"/>
                    <a:gd name="T5" fmla="*/ 58 h 903"/>
                    <a:gd name="T6" fmla="*/ 584 w 623"/>
                    <a:gd name="T7" fmla="*/ 674 h 903"/>
                    <a:gd name="T8" fmla="*/ 421 w 623"/>
                    <a:gd name="T9" fmla="*/ 903 h 903"/>
                    <a:gd name="T10" fmla="*/ 202 w 623"/>
                    <a:gd name="T11" fmla="*/ 903 h 903"/>
                    <a:gd name="T12" fmla="*/ 39 w 623"/>
                    <a:gd name="T13" fmla="*/ 674 h 9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903">
                      <a:moveTo>
                        <a:pt x="39" y="674"/>
                      </a:moveTo>
                      <a:lnTo>
                        <a:pt x="251" y="58"/>
                      </a:lnTo>
                      <a:cubicBezTo>
                        <a:pt x="271" y="0"/>
                        <a:pt x="353" y="0"/>
                        <a:pt x="373" y="58"/>
                      </a:cubicBezTo>
                      <a:lnTo>
                        <a:pt x="584" y="674"/>
                      </a:lnTo>
                      <a:cubicBezTo>
                        <a:pt x="623" y="786"/>
                        <a:pt x="540" y="903"/>
                        <a:pt x="421" y="903"/>
                      </a:cubicBezTo>
                      <a:lnTo>
                        <a:pt x="202" y="903"/>
                      </a:lnTo>
                      <a:cubicBezTo>
                        <a:pt x="84" y="903"/>
                        <a:pt x="0" y="786"/>
                        <a:pt x="39" y="6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7" name="Freeform 72">
                  <a:extLst>
                    <a:ext uri="{FF2B5EF4-FFF2-40B4-BE49-F238E27FC236}">
                      <a16:creationId xmlns:a16="http://schemas.microsoft.com/office/drawing/2014/main" id="{3629AD3F-B14B-4E63-9583-0A664A1900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6718" y="6000257"/>
                  <a:ext cx="194614" cy="555107"/>
                </a:xfrm>
                <a:custGeom>
                  <a:avLst/>
                  <a:gdLst>
                    <a:gd name="T0" fmla="*/ 61 w 311"/>
                    <a:gd name="T1" fmla="*/ 44 h 889"/>
                    <a:gd name="T2" fmla="*/ 0 w 311"/>
                    <a:gd name="T3" fmla="*/ 0 h 889"/>
                    <a:gd name="T4" fmla="*/ 0 w 311"/>
                    <a:gd name="T5" fmla="*/ 889 h 889"/>
                    <a:gd name="T6" fmla="*/ 109 w 311"/>
                    <a:gd name="T7" fmla="*/ 889 h 889"/>
                    <a:gd name="T8" fmla="*/ 272 w 311"/>
                    <a:gd name="T9" fmla="*/ 660 h 889"/>
                    <a:gd name="T10" fmla="*/ 61 w 311"/>
                    <a:gd name="T11" fmla="*/ 44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1" h="889">
                      <a:moveTo>
                        <a:pt x="61" y="44"/>
                      </a:moveTo>
                      <a:cubicBezTo>
                        <a:pt x="51" y="15"/>
                        <a:pt x="25" y="0"/>
                        <a:pt x="0" y="0"/>
                      </a:cubicBezTo>
                      <a:lnTo>
                        <a:pt x="0" y="889"/>
                      </a:lnTo>
                      <a:lnTo>
                        <a:pt x="109" y="889"/>
                      </a:lnTo>
                      <a:cubicBezTo>
                        <a:pt x="228" y="889"/>
                        <a:pt x="311" y="772"/>
                        <a:pt x="272" y="660"/>
                      </a:cubicBezTo>
                      <a:lnTo>
                        <a:pt x="61" y="4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98" name="그룹 197">
              <a:extLst>
                <a:ext uri="{FF2B5EF4-FFF2-40B4-BE49-F238E27FC236}">
                  <a16:creationId xmlns:a16="http://schemas.microsoft.com/office/drawing/2014/main" id="{38F88DFE-141A-4D58-9ED8-B4629BEE51B0}"/>
                </a:ext>
              </a:extLst>
            </p:cNvPr>
            <p:cNvGrpSpPr/>
            <p:nvPr/>
          </p:nvGrpSpPr>
          <p:grpSpPr>
            <a:xfrm>
              <a:off x="11273139" y="6013278"/>
              <a:ext cx="389228" cy="698329"/>
              <a:chOff x="5102901" y="181128"/>
              <a:chExt cx="1880019" cy="3373017"/>
            </a:xfrm>
          </p:grpSpPr>
          <p:sp>
            <p:nvSpPr>
              <p:cNvPr id="199" name="Rectangle 19">
                <a:extLst>
                  <a:ext uri="{FF2B5EF4-FFF2-40B4-BE49-F238E27FC236}">
                    <a16:creationId xmlns:a16="http://schemas.microsoft.com/office/drawing/2014/main" id="{BEBE56AD-C2B4-43FA-928D-6FACDACE2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034" y="2409005"/>
                <a:ext cx="349752" cy="1145140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0" name="Freeform 69">
                <a:extLst>
                  <a:ext uri="{FF2B5EF4-FFF2-40B4-BE49-F238E27FC236}">
                    <a16:creationId xmlns:a16="http://schemas.microsoft.com/office/drawing/2014/main" id="{CDCF0A21-63BA-468A-ABA4-B9E72AA86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901" y="181128"/>
                <a:ext cx="1880019" cy="2725397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1" name="Freeform 72">
                <a:extLst>
                  <a:ext uri="{FF2B5EF4-FFF2-40B4-BE49-F238E27FC236}">
                    <a16:creationId xmlns:a16="http://schemas.microsoft.com/office/drawing/2014/main" id="{6D6AFE7F-77A3-4EF0-8C8A-F5FEFCBE3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909" y="225292"/>
                <a:ext cx="940011" cy="2681237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F3CC8A3E-7694-43D7-A31B-2FB572D8A007}"/>
                </a:ext>
              </a:extLst>
            </p:cNvPr>
            <p:cNvGrpSpPr/>
            <p:nvPr/>
          </p:nvGrpSpPr>
          <p:grpSpPr>
            <a:xfrm>
              <a:off x="10965392" y="5662159"/>
              <a:ext cx="389228" cy="1049448"/>
              <a:chOff x="7942104" y="5639995"/>
              <a:chExt cx="389228" cy="1049448"/>
            </a:xfrm>
          </p:grpSpPr>
          <p:sp>
            <p:nvSpPr>
              <p:cNvPr id="203" name="Rectangle 19">
                <a:extLst>
                  <a:ext uri="{FF2B5EF4-FFF2-40B4-BE49-F238E27FC236}">
                    <a16:creationId xmlns:a16="http://schemas.microsoft.com/office/drawing/2014/main" id="{388A5965-B526-4818-82BC-ACC0FA658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513" y="6452360"/>
                <a:ext cx="72411" cy="237083"/>
              </a:xfrm>
              <a:prstGeom prst="roundRect">
                <a:avLst>
                  <a:gd name="adj" fmla="val 50000"/>
                </a:avLst>
              </a:prstGeom>
              <a:solidFill>
                <a:srgbClr val="C394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204" name="그룹 203">
                <a:extLst>
                  <a:ext uri="{FF2B5EF4-FFF2-40B4-BE49-F238E27FC236}">
                    <a16:creationId xmlns:a16="http://schemas.microsoft.com/office/drawing/2014/main" id="{615F1F8D-B398-4A2A-928D-04FB2091FF9D}"/>
                  </a:ext>
                </a:extLst>
              </p:cNvPr>
              <p:cNvGrpSpPr/>
              <p:nvPr/>
            </p:nvGrpSpPr>
            <p:grpSpPr>
              <a:xfrm>
                <a:off x="7942104" y="5639995"/>
                <a:ext cx="389228" cy="915369"/>
                <a:chOff x="7942104" y="5991114"/>
                <a:chExt cx="389228" cy="564250"/>
              </a:xfrm>
            </p:grpSpPr>
            <p:sp>
              <p:nvSpPr>
                <p:cNvPr id="205" name="Freeform 69">
                  <a:extLst>
                    <a:ext uri="{FF2B5EF4-FFF2-40B4-BE49-F238E27FC236}">
                      <a16:creationId xmlns:a16="http://schemas.microsoft.com/office/drawing/2014/main" id="{90A5A036-318C-405F-96E0-A18317530E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2104" y="5991114"/>
                  <a:ext cx="389228" cy="564250"/>
                </a:xfrm>
                <a:custGeom>
                  <a:avLst/>
                  <a:gdLst>
                    <a:gd name="T0" fmla="*/ 39 w 623"/>
                    <a:gd name="T1" fmla="*/ 674 h 903"/>
                    <a:gd name="T2" fmla="*/ 251 w 623"/>
                    <a:gd name="T3" fmla="*/ 58 h 903"/>
                    <a:gd name="T4" fmla="*/ 373 w 623"/>
                    <a:gd name="T5" fmla="*/ 58 h 903"/>
                    <a:gd name="T6" fmla="*/ 584 w 623"/>
                    <a:gd name="T7" fmla="*/ 674 h 903"/>
                    <a:gd name="T8" fmla="*/ 421 w 623"/>
                    <a:gd name="T9" fmla="*/ 903 h 903"/>
                    <a:gd name="T10" fmla="*/ 202 w 623"/>
                    <a:gd name="T11" fmla="*/ 903 h 903"/>
                    <a:gd name="T12" fmla="*/ 39 w 623"/>
                    <a:gd name="T13" fmla="*/ 674 h 9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903">
                      <a:moveTo>
                        <a:pt x="39" y="674"/>
                      </a:moveTo>
                      <a:lnTo>
                        <a:pt x="251" y="58"/>
                      </a:lnTo>
                      <a:cubicBezTo>
                        <a:pt x="271" y="0"/>
                        <a:pt x="353" y="0"/>
                        <a:pt x="373" y="58"/>
                      </a:cubicBezTo>
                      <a:lnTo>
                        <a:pt x="584" y="674"/>
                      </a:lnTo>
                      <a:cubicBezTo>
                        <a:pt x="623" y="786"/>
                        <a:pt x="540" y="903"/>
                        <a:pt x="421" y="903"/>
                      </a:cubicBezTo>
                      <a:lnTo>
                        <a:pt x="202" y="903"/>
                      </a:lnTo>
                      <a:cubicBezTo>
                        <a:pt x="84" y="903"/>
                        <a:pt x="0" y="786"/>
                        <a:pt x="39" y="6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6" name="Freeform 72">
                  <a:extLst>
                    <a:ext uri="{FF2B5EF4-FFF2-40B4-BE49-F238E27FC236}">
                      <a16:creationId xmlns:a16="http://schemas.microsoft.com/office/drawing/2014/main" id="{4B6C727F-3A4E-434F-B538-16E2E0BFD8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6718" y="6000257"/>
                  <a:ext cx="194614" cy="555107"/>
                </a:xfrm>
                <a:custGeom>
                  <a:avLst/>
                  <a:gdLst>
                    <a:gd name="T0" fmla="*/ 61 w 311"/>
                    <a:gd name="T1" fmla="*/ 44 h 889"/>
                    <a:gd name="T2" fmla="*/ 0 w 311"/>
                    <a:gd name="T3" fmla="*/ 0 h 889"/>
                    <a:gd name="T4" fmla="*/ 0 w 311"/>
                    <a:gd name="T5" fmla="*/ 889 h 889"/>
                    <a:gd name="T6" fmla="*/ 109 w 311"/>
                    <a:gd name="T7" fmla="*/ 889 h 889"/>
                    <a:gd name="T8" fmla="*/ 272 w 311"/>
                    <a:gd name="T9" fmla="*/ 660 h 889"/>
                    <a:gd name="T10" fmla="*/ 61 w 311"/>
                    <a:gd name="T11" fmla="*/ 44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1" h="889">
                      <a:moveTo>
                        <a:pt x="61" y="44"/>
                      </a:moveTo>
                      <a:cubicBezTo>
                        <a:pt x="51" y="15"/>
                        <a:pt x="25" y="0"/>
                        <a:pt x="0" y="0"/>
                      </a:cubicBezTo>
                      <a:lnTo>
                        <a:pt x="0" y="889"/>
                      </a:lnTo>
                      <a:lnTo>
                        <a:pt x="109" y="889"/>
                      </a:lnTo>
                      <a:cubicBezTo>
                        <a:pt x="228" y="889"/>
                        <a:pt x="311" y="772"/>
                        <a:pt x="272" y="660"/>
                      </a:cubicBezTo>
                      <a:lnTo>
                        <a:pt x="61" y="4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6BF8BB1B-E36C-4080-B9F3-58628262E7B5}"/>
              </a:ext>
            </a:extLst>
          </p:cNvPr>
          <p:cNvGrpSpPr/>
          <p:nvPr/>
        </p:nvGrpSpPr>
        <p:grpSpPr>
          <a:xfrm>
            <a:off x="6180646" y="1585436"/>
            <a:ext cx="5468434" cy="4596005"/>
            <a:chOff x="6180646" y="1585436"/>
            <a:chExt cx="5468434" cy="4596005"/>
          </a:xfrm>
        </p:grpSpPr>
        <p:grpSp>
          <p:nvGrpSpPr>
            <p:cNvPr id="226" name="Group 13">
              <a:extLst>
                <a:ext uri="{FF2B5EF4-FFF2-40B4-BE49-F238E27FC236}">
                  <a16:creationId xmlns:a16="http://schemas.microsoft.com/office/drawing/2014/main" id="{45BAC675-11A6-4896-A1A9-66A8A5AB4247}"/>
                </a:ext>
              </a:extLst>
            </p:cNvPr>
            <p:cNvGrpSpPr/>
            <p:nvPr/>
          </p:nvGrpSpPr>
          <p:grpSpPr>
            <a:xfrm>
              <a:off x="6180646" y="1585436"/>
              <a:ext cx="3455180" cy="975900"/>
              <a:chOff x="5161746" y="1585436"/>
              <a:chExt cx="3455180" cy="975900"/>
            </a:xfrm>
          </p:grpSpPr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8C06EAE5-7021-4F5D-AC0D-2899D0D852D3}"/>
                  </a:ext>
                </a:extLst>
              </p:cNvPr>
              <p:cNvSpPr txBox="1"/>
              <p:nvPr/>
            </p:nvSpPr>
            <p:spPr>
              <a:xfrm>
                <a:off x="5161746" y="2099671"/>
                <a:ext cx="34551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8" name="Rectangle 4">
                <a:extLst>
                  <a:ext uri="{FF2B5EF4-FFF2-40B4-BE49-F238E27FC236}">
                    <a16:creationId xmlns:a16="http://schemas.microsoft.com/office/drawing/2014/main" id="{CC5B63B2-DFD6-4716-A484-A4598556C58B}"/>
                  </a:ext>
                </a:extLst>
              </p:cNvPr>
              <p:cNvSpPr/>
              <p:nvPr/>
            </p:nvSpPr>
            <p:spPr>
              <a:xfrm>
                <a:off x="5162586" y="1585436"/>
                <a:ext cx="516026" cy="51608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dirty="0"/>
                  <a:t>01</a:t>
                </a:r>
                <a:endParaRPr lang="ko-KR" altLang="en-US" sz="1200" b="1" dirty="0"/>
              </a:p>
            </p:txBody>
          </p:sp>
        </p:grpSp>
        <p:grpSp>
          <p:nvGrpSpPr>
            <p:cNvPr id="229" name="Group 12">
              <a:extLst>
                <a:ext uri="{FF2B5EF4-FFF2-40B4-BE49-F238E27FC236}">
                  <a16:creationId xmlns:a16="http://schemas.microsoft.com/office/drawing/2014/main" id="{A7FB2FC3-2966-4D18-8807-19F16715699B}"/>
                </a:ext>
              </a:extLst>
            </p:cNvPr>
            <p:cNvGrpSpPr/>
            <p:nvPr/>
          </p:nvGrpSpPr>
          <p:grpSpPr>
            <a:xfrm>
              <a:off x="6259499" y="3998840"/>
              <a:ext cx="3455180" cy="975900"/>
              <a:chOff x="5154451" y="3081536"/>
              <a:chExt cx="3455180" cy="975900"/>
            </a:xfrm>
          </p:grpSpPr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161D4455-B2C9-49DE-AAF5-6B8F958D84B6}"/>
                  </a:ext>
                </a:extLst>
              </p:cNvPr>
              <p:cNvSpPr txBox="1"/>
              <p:nvPr/>
            </p:nvSpPr>
            <p:spPr>
              <a:xfrm>
                <a:off x="5154451" y="3595771"/>
                <a:ext cx="34551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1" name="Rectangle 6">
                <a:extLst>
                  <a:ext uri="{FF2B5EF4-FFF2-40B4-BE49-F238E27FC236}">
                    <a16:creationId xmlns:a16="http://schemas.microsoft.com/office/drawing/2014/main" id="{797B89A7-D12B-4923-A2E1-DC2DCD489DAB}"/>
                  </a:ext>
                </a:extLst>
              </p:cNvPr>
              <p:cNvSpPr/>
              <p:nvPr/>
            </p:nvSpPr>
            <p:spPr>
              <a:xfrm>
                <a:off x="5155291" y="3081536"/>
                <a:ext cx="516026" cy="51608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dirty="0"/>
                  <a:t>03</a:t>
                </a:r>
                <a:endParaRPr lang="ko-KR" altLang="en-US" sz="1200" b="1" dirty="0"/>
              </a:p>
            </p:txBody>
          </p:sp>
        </p:grpSp>
        <p:grpSp>
          <p:nvGrpSpPr>
            <p:cNvPr id="232" name="Group 14">
              <a:extLst>
                <a:ext uri="{FF2B5EF4-FFF2-40B4-BE49-F238E27FC236}">
                  <a16:creationId xmlns:a16="http://schemas.microsoft.com/office/drawing/2014/main" id="{6EEB5B4B-9DD6-42AC-8165-FAE2234EC9D9}"/>
                </a:ext>
              </a:extLst>
            </p:cNvPr>
            <p:cNvGrpSpPr/>
            <p:nvPr/>
          </p:nvGrpSpPr>
          <p:grpSpPr>
            <a:xfrm>
              <a:off x="8174461" y="2792138"/>
              <a:ext cx="3455180" cy="975900"/>
              <a:chOff x="8088313" y="2333486"/>
              <a:chExt cx="3455180" cy="975900"/>
            </a:xfrm>
          </p:grpSpPr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844D1AF5-71EB-4CFB-8909-17B7520D9602}"/>
                  </a:ext>
                </a:extLst>
              </p:cNvPr>
              <p:cNvSpPr txBox="1"/>
              <p:nvPr/>
            </p:nvSpPr>
            <p:spPr>
              <a:xfrm>
                <a:off x="8088313" y="2847721"/>
                <a:ext cx="34551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4" name="Rectangle 8">
                <a:extLst>
                  <a:ext uri="{FF2B5EF4-FFF2-40B4-BE49-F238E27FC236}">
                    <a16:creationId xmlns:a16="http://schemas.microsoft.com/office/drawing/2014/main" id="{0A7CFC30-2356-4CD5-B693-8294C60A1F91}"/>
                  </a:ext>
                </a:extLst>
              </p:cNvPr>
              <p:cNvSpPr/>
              <p:nvPr/>
            </p:nvSpPr>
            <p:spPr>
              <a:xfrm>
                <a:off x="8089153" y="2333486"/>
                <a:ext cx="516026" cy="51608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dirty="0"/>
                  <a:t>02</a:t>
                </a:r>
                <a:endParaRPr lang="ko-KR" altLang="en-US" sz="1200" b="1" dirty="0"/>
              </a:p>
            </p:txBody>
          </p:sp>
        </p:grpSp>
        <p:grpSp>
          <p:nvGrpSpPr>
            <p:cNvPr id="235" name="Group 11">
              <a:extLst>
                <a:ext uri="{FF2B5EF4-FFF2-40B4-BE49-F238E27FC236}">
                  <a16:creationId xmlns:a16="http://schemas.microsoft.com/office/drawing/2014/main" id="{E06824F2-504A-4625-91B9-8F229A83B9A6}"/>
                </a:ext>
              </a:extLst>
            </p:cNvPr>
            <p:cNvGrpSpPr/>
            <p:nvPr/>
          </p:nvGrpSpPr>
          <p:grpSpPr>
            <a:xfrm>
              <a:off x="8193900" y="5205542"/>
              <a:ext cx="3455180" cy="975899"/>
              <a:chOff x="8107752" y="3829587"/>
              <a:chExt cx="3455180" cy="975899"/>
            </a:xfrm>
          </p:grpSpPr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3374B4E4-2D9F-43CE-ACC0-E8F5469A2068}"/>
                  </a:ext>
                </a:extLst>
              </p:cNvPr>
              <p:cNvSpPr txBox="1"/>
              <p:nvPr/>
            </p:nvSpPr>
            <p:spPr>
              <a:xfrm>
                <a:off x="8107752" y="4343821"/>
                <a:ext cx="34551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7" name="Rectangle 10">
                <a:extLst>
                  <a:ext uri="{FF2B5EF4-FFF2-40B4-BE49-F238E27FC236}">
                    <a16:creationId xmlns:a16="http://schemas.microsoft.com/office/drawing/2014/main" id="{9E54D3E4-8450-4DDE-B509-7A9495CDAFCF}"/>
                  </a:ext>
                </a:extLst>
              </p:cNvPr>
              <p:cNvSpPr/>
              <p:nvPr/>
            </p:nvSpPr>
            <p:spPr>
              <a:xfrm>
                <a:off x="8108592" y="3829587"/>
                <a:ext cx="516026" cy="5160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dirty="0"/>
                  <a:t>04</a:t>
                </a:r>
                <a:endParaRPr lang="ko-KR" altLang="en-US" sz="1200" b="1" dirty="0"/>
              </a:p>
            </p:txBody>
          </p:sp>
        </p:grpSp>
      </p:grpSp>
      <p:sp>
        <p:nvSpPr>
          <p:cNvPr id="238" name="Rectangle 130">
            <a:extLst>
              <a:ext uri="{FF2B5EF4-FFF2-40B4-BE49-F238E27FC236}">
                <a16:creationId xmlns:a16="http://schemas.microsoft.com/office/drawing/2014/main" id="{24BF1875-0DDF-4FC3-9E78-F2D51444AD6B}"/>
              </a:ext>
            </a:extLst>
          </p:cNvPr>
          <p:cNvSpPr/>
          <p:nvPr/>
        </p:nvSpPr>
        <p:spPr>
          <a:xfrm>
            <a:off x="7545933" y="5504988"/>
            <a:ext cx="427635" cy="42957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239" name="Freeform 18">
            <a:extLst>
              <a:ext uri="{FF2B5EF4-FFF2-40B4-BE49-F238E27FC236}">
                <a16:creationId xmlns:a16="http://schemas.microsoft.com/office/drawing/2014/main" id="{FA58E30F-69F7-49B8-9FB9-2989732CD5AF}"/>
              </a:ext>
            </a:extLst>
          </p:cNvPr>
          <p:cNvSpPr/>
          <p:nvPr/>
        </p:nvSpPr>
        <p:spPr>
          <a:xfrm>
            <a:off x="7362138" y="3088399"/>
            <a:ext cx="540157" cy="43594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240" name="Rectangle 9">
            <a:extLst>
              <a:ext uri="{FF2B5EF4-FFF2-40B4-BE49-F238E27FC236}">
                <a16:creationId xmlns:a16="http://schemas.microsoft.com/office/drawing/2014/main" id="{89E14D10-57B1-4E38-B637-17C20B812BB4}"/>
              </a:ext>
            </a:extLst>
          </p:cNvPr>
          <p:cNvSpPr/>
          <p:nvPr/>
        </p:nvSpPr>
        <p:spPr>
          <a:xfrm>
            <a:off x="5568079" y="1834879"/>
            <a:ext cx="461781" cy="46103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241" name="Round Same Side Corner Rectangle 36">
            <a:extLst>
              <a:ext uri="{FF2B5EF4-FFF2-40B4-BE49-F238E27FC236}">
                <a16:creationId xmlns:a16="http://schemas.microsoft.com/office/drawing/2014/main" id="{89EB27FD-E2FF-4FFB-A6FC-123727321D99}"/>
              </a:ext>
            </a:extLst>
          </p:cNvPr>
          <p:cNvSpPr>
            <a:spLocks noChangeAspect="1"/>
          </p:cNvSpPr>
          <p:nvPr/>
        </p:nvSpPr>
        <p:spPr>
          <a:xfrm>
            <a:off x="5642140" y="4116818"/>
            <a:ext cx="423017" cy="33444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5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344AE"/>
      </a:accent1>
      <a:accent2>
        <a:srgbClr val="FF5030"/>
      </a:accent2>
      <a:accent3>
        <a:srgbClr val="7344AE"/>
      </a:accent3>
      <a:accent4>
        <a:srgbClr val="FF5030"/>
      </a:accent4>
      <a:accent5>
        <a:srgbClr val="7344AE"/>
      </a:accent5>
      <a:accent6>
        <a:srgbClr val="FF5030"/>
      </a:accent6>
      <a:hlink>
        <a:srgbClr val="0563C1"/>
      </a:hlink>
      <a:folHlink>
        <a:srgbClr val="954F72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344AE"/>
      </a:accent1>
      <a:accent2>
        <a:srgbClr val="FF5030"/>
      </a:accent2>
      <a:accent3>
        <a:srgbClr val="7344AE"/>
      </a:accent3>
      <a:accent4>
        <a:srgbClr val="FF5030"/>
      </a:accent4>
      <a:accent5>
        <a:srgbClr val="7344AE"/>
      </a:accent5>
      <a:accent6>
        <a:srgbClr val="FF5030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5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344AE"/>
      </a:accent1>
      <a:accent2>
        <a:srgbClr val="FF5030"/>
      </a:accent2>
      <a:accent3>
        <a:srgbClr val="7344AE"/>
      </a:accent3>
      <a:accent4>
        <a:srgbClr val="FF5030"/>
      </a:accent4>
      <a:accent5>
        <a:srgbClr val="7344AE"/>
      </a:accent5>
      <a:accent6>
        <a:srgbClr val="FF5030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7572</TotalTime>
  <Words>4446</Words>
  <Application>Microsoft Office PowerPoint</Application>
  <PresentationFormat>와이드스크린</PresentationFormat>
  <Paragraphs>555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92</cp:revision>
  <dcterms:created xsi:type="dcterms:W3CDTF">2020-01-20T05:08:25Z</dcterms:created>
  <dcterms:modified xsi:type="dcterms:W3CDTF">2023-02-10T01:34:51Z</dcterms:modified>
</cp:coreProperties>
</file>