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00" name="Group 4399">
            <a:extLst>
              <a:ext uri="{FF2B5EF4-FFF2-40B4-BE49-F238E27FC236}">
                <a16:creationId xmlns:a16="http://schemas.microsoft.com/office/drawing/2014/main" id="{B6E6A9AE-54B7-4817-8135-FF1BEF8E1E13}"/>
              </a:ext>
            </a:extLst>
          </p:cNvPr>
          <p:cNvGrpSpPr/>
          <p:nvPr/>
        </p:nvGrpSpPr>
        <p:grpSpPr>
          <a:xfrm rot="20292490" flipH="1">
            <a:off x="3231167" y="1665087"/>
            <a:ext cx="756609" cy="4457175"/>
            <a:chOff x="6012160" y="2713784"/>
            <a:chExt cx="713285" cy="4201951"/>
          </a:xfrm>
        </p:grpSpPr>
        <p:grpSp>
          <p:nvGrpSpPr>
            <p:cNvPr id="4401" name="Group 4400">
              <a:extLst>
                <a:ext uri="{FF2B5EF4-FFF2-40B4-BE49-F238E27FC236}">
                  <a16:creationId xmlns:a16="http://schemas.microsoft.com/office/drawing/2014/main" id="{542681B7-D46B-41AF-86A1-F424669EF3DB}"/>
                </a:ext>
              </a:extLst>
            </p:cNvPr>
            <p:cNvGrpSpPr/>
            <p:nvPr/>
          </p:nvGrpSpPr>
          <p:grpSpPr>
            <a:xfrm>
              <a:off x="6012160" y="6136594"/>
              <a:ext cx="713025" cy="779141"/>
              <a:chOff x="2195736" y="5121188"/>
              <a:chExt cx="901189" cy="900100"/>
            </a:xfrm>
          </p:grpSpPr>
          <p:sp>
            <p:nvSpPr>
              <p:cNvPr id="4413" name="Rectangle 8">
                <a:extLst>
                  <a:ext uri="{FF2B5EF4-FFF2-40B4-BE49-F238E27FC236}">
                    <a16:creationId xmlns:a16="http://schemas.microsoft.com/office/drawing/2014/main" id="{BE604A46-2BD9-4CB0-9E24-5A8DA10B06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414" name="Rectangle 8">
                <a:extLst>
                  <a:ext uri="{FF2B5EF4-FFF2-40B4-BE49-F238E27FC236}">
                    <a16:creationId xmlns:a16="http://schemas.microsoft.com/office/drawing/2014/main" id="{9B4094F0-2203-4476-A8DF-B931754303B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415" name="Rectangle 8">
                <a:extLst>
                  <a:ext uri="{FF2B5EF4-FFF2-40B4-BE49-F238E27FC236}">
                    <a16:creationId xmlns:a16="http://schemas.microsoft.com/office/drawing/2014/main" id="{55542DBE-E064-495C-AE1B-150A11341EA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416" name="Rectangle 8">
                <a:extLst>
                  <a:ext uri="{FF2B5EF4-FFF2-40B4-BE49-F238E27FC236}">
                    <a16:creationId xmlns:a16="http://schemas.microsoft.com/office/drawing/2014/main" id="{E98368A3-B82D-4D32-AA56-B677F3B0371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417" name="Rectangle 8">
                <a:extLst>
                  <a:ext uri="{FF2B5EF4-FFF2-40B4-BE49-F238E27FC236}">
                    <a16:creationId xmlns:a16="http://schemas.microsoft.com/office/drawing/2014/main" id="{26BA7BA8-916D-4F87-8A05-1E61172758B6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4402" name="Group 4401">
              <a:extLst>
                <a:ext uri="{FF2B5EF4-FFF2-40B4-BE49-F238E27FC236}">
                  <a16:creationId xmlns:a16="http://schemas.microsoft.com/office/drawing/2014/main" id="{77F394B0-AA73-4CCC-9186-15A4CB4CCA28}"/>
                </a:ext>
              </a:extLst>
            </p:cNvPr>
            <p:cNvGrpSpPr/>
            <p:nvPr/>
          </p:nvGrpSpPr>
          <p:grpSpPr>
            <a:xfrm>
              <a:off x="6012160" y="2852936"/>
              <a:ext cx="713025" cy="3354284"/>
              <a:chOff x="6012160" y="2852936"/>
              <a:chExt cx="713025" cy="3354284"/>
            </a:xfrm>
          </p:grpSpPr>
          <p:grpSp>
            <p:nvGrpSpPr>
              <p:cNvPr id="4405" name="Group 4404">
                <a:extLst>
                  <a:ext uri="{FF2B5EF4-FFF2-40B4-BE49-F238E27FC236}">
                    <a16:creationId xmlns:a16="http://schemas.microsoft.com/office/drawing/2014/main" id="{857562B3-BA78-4AF0-A2BB-B111C27AB700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60" y="5085257"/>
                <a:chExt cx="713025" cy="1121963"/>
              </a:xfrm>
            </p:grpSpPr>
            <p:sp>
              <p:nvSpPr>
                <p:cNvPr id="4410" name="Rectangle 2">
                  <a:extLst>
                    <a:ext uri="{FF2B5EF4-FFF2-40B4-BE49-F238E27FC236}">
                      <a16:creationId xmlns:a16="http://schemas.microsoft.com/office/drawing/2014/main" id="{F36610AA-71F7-4CD8-8EF0-7A87E1A9D115}"/>
                    </a:ext>
                  </a:extLst>
                </p:cNvPr>
                <p:cNvSpPr/>
                <p:nvPr/>
              </p:nvSpPr>
              <p:spPr>
                <a:xfrm>
                  <a:off x="6012160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4411" name="Rectangle 2">
                  <a:extLst>
                    <a:ext uri="{FF2B5EF4-FFF2-40B4-BE49-F238E27FC236}">
                      <a16:creationId xmlns:a16="http://schemas.microsoft.com/office/drawing/2014/main" id="{9E691932-FB6C-4177-87EB-526DDC955A44}"/>
                    </a:ext>
                  </a:extLst>
                </p:cNvPr>
                <p:cNvSpPr/>
                <p:nvPr/>
              </p:nvSpPr>
              <p:spPr>
                <a:xfrm>
                  <a:off x="624987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4412" name="Rectangle 2">
                  <a:extLst>
                    <a:ext uri="{FF2B5EF4-FFF2-40B4-BE49-F238E27FC236}">
                      <a16:creationId xmlns:a16="http://schemas.microsoft.com/office/drawing/2014/main" id="{C5F900C5-FF31-4833-ABE3-FEFBD79E0ABF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4406" name="Group 4405">
                <a:extLst>
                  <a:ext uri="{FF2B5EF4-FFF2-40B4-BE49-F238E27FC236}">
                    <a16:creationId xmlns:a16="http://schemas.microsoft.com/office/drawing/2014/main" id="{E490609E-705D-43C2-AB7D-A8E98922D943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2232322"/>
                <a:chOff x="6012160" y="2852936"/>
                <a:chExt cx="713025" cy="2232322"/>
              </a:xfrm>
            </p:grpSpPr>
            <p:sp>
              <p:nvSpPr>
                <p:cNvPr id="4407" name="Rectangle 4406">
                  <a:extLst>
                    <a:ext uri="{FF2B5EF4-FFF2-40B4-BE49-F238E27FC236}">
                      <a16:creationId xmlns:a16="http://schemas.microsoft.com/office/drawing/2014/main" id="{3395EFB6-CE50-4DAA-96E4-3B44C19D8201}"/>
                    </a:ext>
                  </a:extLst>
                </p:cNvPr>
                <p:cNvSpPr/>
                <p:nvPr/>
              </p:nvSpPr>
              <p:spPr>
                <a:xfrm>
                  <a:off x="6487585" y="2852936"/>
                  <a:ext cx="237600" cy="223232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4408" name="Rectangle 4407">
                  <a:extLst>
                    <a:ext uri="{FF2B5EF4-FFF2-40B4-BE49-F238E27FC236}">
                      <a16:creationId xmlns:a16="http://schemas.microsoft.com/office/drawing/2014/main" id="{63C9818E-6521-4CB9-A065-2B112CD5AFD7}"/>
                    </a:ext>
                  </a:extLst>
                </p:cNvPr>
                <p:cNvSpPr/>
                <p:nvPr/>
              </p:nvSpPr>
              <p:spPr>
                <a:xfrm>
                  <a:off x="6250133" y="2852936"/>
                  <a:ext cx="237600" cy="223232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4409" name="Rectangle 4408">
                  <a:extLst>
                    <a:ext uri="{FF2B5EF4-FFF2-40B4-BE49-F238E27FC236}">
                      <a16:creationId xmlns:a16="http://schemas.microsoft.com/office/drawing/2014/main" id="{F130B8AA-B88F-40BA-BCF2-3C31BE76EEAD}"/>
                    </a:ext>
                  </a:extLst>
                </p:cNvPr>
                <p:cNvSpPr/>
                <p:nvPr/>
              </p:nvSpPr>
              <p:spPr>
                <a:xfrm>
                  <a:off x="6012160" y="2852936"/>
                  <a:ext cx="237600" cy="223232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4403" name="Hexagon 1">
              <a:extLst>
                <a:ext uri="{FF2B5EF4-FFF2-40B4-BE49-F238E27FC236}">
                  <a16:creationId xmlns:a16="http://schemas.microsoft.com/office/drawing/2014/main" id="{4A2AF09B-1F0B-40CC-A9B1-677025514968}"/>
                </a:ext>
              </a:extLst>
            </p:cNvPr>
            <p:cNvSpPr/>
            <p:nvPr/>
          </p:nvSpPr>
          <p:spPr>
            <a:xfrm rot="10800000" flipH="1" flipV="1">
              <a:off x="6012421" y="2713784"/>
              <a:ext cx="713024" cy="278304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55383">
                  <a:moveTo>
                    <a:pt x="0" y="277692"/>
                  </a:moveTo>
                  <a:lnTo>
                    <a:pt x="217427" y="0"/>
                  </a:lnTo>
                  <a:lnTo>
                    <a:pt x="486072" y="0"/>
                  </a:lnTo>
                  <a:lnTo>
                    <a:pt x="713024" y="277692"/>
                  </a:lnTo>
                  <a:lnTo>
                    <a:pt x="490834" y="553001"/>
                  </a:lnTo>
                  <a:lnTo>
                    <a:pt x="231715" y="555383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4404" name="Oval 4403">
              <a:extLst>
                <a:ext uri="{FF2B5EF4-FFF2-40B4-BE49-F238E27FC236}">
                  <a16:creationId xmlns:a16="http://schemas.microsoft.com/office/drawing/2014/main" id="{0DE88F10-2F3C-4FA5-8ECB-B9410E774393}"/>
                </a:ext>
              </a:extLst>
            </p:cNvPr>
            <p:cNvSpPr/>
            <p:nvPr/>
          </p:nvSpPr>
          <p:spPr>
            <a:xfrm>
              <a:off x="6270232" y="2798936"/>
              <a:ext cx="197403" cy="10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4418" name="Freeform 55">
            <a:extLst>
              <a:ext uri="{FF2B5EF4-FFF2-40B4-BE49-F238E27FC236}">
                <a16:creationId xmlns:a16="http://schemas.microsoft.com/office/drawing/2014/main" id="{878BE79C-4345-42FF-A366-F3EE560A3BB7}"/>
              </a:ext>
            </a:extLst>
          </p:cNvPr>
          <p:cNvSpPr/>
          <p:nvPr/>
        </p:nvSpPr>
        <p:spPr>
          <a:xfrm>
            <a:off x="4403262" y="5940160"/>
            <a:ext cx="2407066" cy="388262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4419" name="Graphic 3">
            <a:extLst>
              <a:ext uri="{FF2B5EF4-FFF2-40B4-BE49-F238E27FC236}">
                <a16:creationId xmlns:a16="http://schemas.microsoft.com/office/drawing/2014/main" id="{583B369E-0F28-4A3B-8B71-D3B644799252}"/>
              </a:ext>
            </a:extLst>
          </p:cNvPr>
          <p:cNvGrpSpPr/>
          <p:nvPr/>
        </p:nvGrpSpPr>
        <p:grpSpPr>
          <a:xfrm>
            <a:off x="1301245" y="1805016"/>
            <a:ext cx="2301993" cy="4549819"/>
            <a:chOff x="1424872" y="2075061"/>
            <a:chExt cx="2247770" cy="4442649"/>
          </a:xfrm>
        </p:grpSpPr>
        <p:sp>
          <p:nvSpPr>
            <p:cNvPr id="4420" name="Freeform: Shape 4419">
              <a:extLst>
                <a:ext uri="{FF2B5EF4-FFF2-40B4-BE49-F238E27FC236}">
                  <a16:creationId xmlns:a16="http://schemas.microsoft.com/office/drawing/2014/main" id="{2A57B7F8-B5ED-4E79-8616-095F5E16AFD5}"/>
                </a:ext>
              </a:extLst>
            </p:cNvPr>
            <p:cNvSpPr/>
            <p:nvPr/>
          </p:nvSpPr>
          <p:spPr>
            <a:xfrm>
              <a:off x="2366310" y="2793553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1" name="Freeform: Shape 4420">
              <a:extLst>
                <a:ext uri="{FF2B5EF4-FFF2-40B4-BE49-F238E27FC236}">
                  <a16:creationId xmlns:a16="http://schemas.microsoft.com/office/drawing/2014/main" id="{83635572-1615-456D-BAB3-5E663075905B}"/>
                </a:ext>
              </a:extLst>
            </p:cNvPr>
            <p:cNvSpPr/>
            <p:nvPr/>
          </p:nvSpPr>
          <p:spPr>
            <a:xfrm>
              <a:off x="1525218" y="2075061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2" name="Freeform: Shape 4421">
              <a:extLst>
                <a:ext uri="{FF2B5EF4-FFF2-40B4-BE49-F238E27FC236}">
                  <a16:creationId xmlns:a16="http://schemas.microsoft.com/office/drawing/2014/main" id="{517A0E58-46C1-4DBE-A4F2-3680E80D873C}"/>
                </a:ext>
              </a:extLst>
            </p:cNvPr>
            <p:cNvSpPr/>
            <p:nvPr/>
          </p:nvSpPr>
          <p:spPr>
            <a:xfrm>
              <a:off x="2372397" y="3256366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3" name="Freeform: Shape 4422">
              <a:extLst>
                <a:ext uri="{FF2B5EF4-FFF2-40B4-BE49-F238E27FC236}">
                  <a16:creationId xmlns:a16="http://schemas.microsoft.com/office/drawing/2014/main" id="{DA096B8B-B8AA-4EA8-801E-0639877999BB}"/>
                </a:ext>
              </a:extLst>
            </p:cNvPr>
            <p:cNvSpPr/>
            <p:nvPr/>
          </p:nvSpPr>
          <p:spPr>
            <a:xfrm>
              <a:off x="2175187" y="5846603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4" name="Freeform: Shape 4423">
              <a:extLst>
                <a:ext uri="{FF2B5EF4-FFF2-40B4-BE49-F238E27FC236}">
                  <a16:creationId xmlns:a16="http://schemas.microsoft.com/office/drawing/2014/main" id="{BE5BA693-658F-40B5-BB1E-5A6B1C893FEC}"/>
                </a:ext>
              </a:extLst>
            </p:cNvPr>
            <p:cNvSpPr/>
            <p:nvPr/>
          </p:nvSpPr>
          <p:spPr>
            <a:xfrm>
              <a:off x="2174825" y="6144312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5" name="Freeform: Shape 4424">
              <a:extLst>
                <a:ext uri="{FF2B5EF4-FFF2-40B4-BE49-F238E27FC236}">
                  <a16:creationId xmlns:a16="http://schemas.microsoft.com/office/drawing/2014/main" id="{F105FE73-5F8C-49DA-B25D-EAB0FAC3BDDF}"/>
                </a:ext>
              </a:extLst>
            </p:cNvPr>
            <p:cNvSpPr/>
            <p:nvPr/>
          </p:nvSpPr>
          <p:spPr>
            <a:xfrm>
              <a:off x="2179672" y="6425202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6" name="Freeform: Shape 4425">
              <a:extLst>
                <a:ext uri="{FF2B5EF4-FFF2-40B4-BE49-F238E27FC236}">
                  <a16:creationId xmlns:a16="http://schemas.microsoft.com/office/drawing/2014/main" id="{ECB6882C-2C0A-4B86-951D-FA905C9AF375}"/>
                </a:ext>
              </a:extLst>
            </p:cNvPr>
            <p:cNvSpPr/>
            <p:nvPr/>
          </p:nvSpPr>
          <p:spPr>
            <a:xfrm>
              <a:off x="1650973" y="2559723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7" name="Freeform: Shape 4426">
              <a:extLst>
                <a:ext uri="{FF2B5EF4-FFF2-40B4-BE49-F238E27FC236}">
                  <a16:creationId xmlns:a16="http://schemas.microsoft.com/office/drawing/2014/main" id="{5B92CEA0-1DA3-4BBD-BA35-C51BD4A1A725}"/>
                </a:ext>
              </a:extLst>
            </p:cNvPr>
            <p:cNvSpPr/>
            <p:nvPr/>
          </p:nvSpPr>
          <p:spPr>
            <a:xfrm>
              <a:off x="1430832" y="6163375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8" name="Freeform: Shape 4427">
              <a:extLst>
                <a:ext uri="{FF2B5EF4-FFF2-40B4-BE49-F238E27FC236}">
                  <a16:creationId xmlns:a16="http://schemas.microsoft.com/office/drawing/2014/main" id="{DE5319C5-FB30-4BDE-BCA4-112F18F5764B}"/>
                </a:ext>
              </a:extLst>
            </p:cNvPr>
            <p:cNvSpPr/>
            <p:nvPr/>
          </p:nvSpPr>
          <p:spPr>
            <a:xfrm>
              <a:off x="1424872" y="3964476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9" name="Freeform: Shape 4428">
              <a:extLst>
                <a:ext uri="{FF2B5EF4-FFF2-40B4-BE49-F238E27FC236}">
                  <a16:creationId xmlns:a16="http://schemas.microsoft.com/office/drawing/2014/main" id="{03499960-2DF5-45E9-8E54-8FE9D760E623}"/>
                </a:ext>
              </a:extLst>
            </p:cNvPr>
            <p:cNvSpPr/>
            <p:nvPr/>
          </p:nvSpPr>
          <p:spPr>
            <a:xfrm>
              <a:off x="1625594" y="2225954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0" name="Freeform: Shape 4429">
              <a:extLst>
                <a:ext uri="{FF2B5EF4-FFF2-40B4-BE49-F238E27FC236}">
                  <a16:creationId xmlns:a16="http://schemas.microsoft.com/office/drawing/2014/main" id="{BBFD7FE2-38ED-49BE-82DF-812DE28DFAFD}"/>
                </a:ext>
              </a:extLst>
            </p:cNvPr>
            <p:cNvSpPr/>
            <p:nvPr/>
          </p:nvSpPr>
          <p:spPr>
            <a:xfrm>
              <a:off x="1687415" y="3982893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1" name="Freeform: Shape 4430">
              <a:extLst>
                <a:ext uri="{FF2B5EF4-FFF2-40B4-BE49-F238E27FC236}">
                  <a16:creationId xmlns:a16="http://schemas.microsoft.com/office/drawing/2014/main" id="{5C25A355-E2CD-4C4B-9AAA-5E04AC7AAFD5}"/>
                </a:ext>
              </a:extLst>
            </p:cNvPr>
            <p:cNvSpPr/>
            <p:nvPr/>
          </p:nvSpPr>
          <p:spPr>
            <a:xfrm>
              <a:off x="1706478" y="3989459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2" name="Freeform: Shape 4431">
              <a:extLst>
                <a:ext uri="{FF2B5EF4-FFF2-40B4-BE49-F238E27FC236}">
                  <a16:creationId xmlns:a16="http://schemas.microsoft.com/office/drawing/2014/main" id="{FA199096-DFD4-4FE8-A260-9BF8487132B6}"/>
                </a:ext>
              </a:extLst>
            </p:cNvPr>
            <p:cNvSpPr/>
            <p:nvPr/>
          </p:nvSpPr>
          <p:spPr>
            <a:xfrm>
              <a:off x="1674520" y="3977371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3" name="Freeform: Shape 4432">
              <a:extLst>
                <a:ext uri="{FF2B5EF4-FFF2-40B4-BE49-F238E27FC236}">
                  <a16:creationId xmlns:a16="http://schemas.microsoft.com/office/drawing/2014/main" id="{011B8CDC-DF5A-4186-9926-DFB5A8A64283}"/>
                </a:ext>
              </a:extLst>
            </p:cNvPr>
            <p:cNvSpPr/>
            <p:nvPr/>
          </p:nvSpPr>
          <p:spPr>
            <a:xfrm>
              <a:off x="1792994" y="2732549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4" name="Freeform: Shape 4433">
              <a:extLst>
                <a:ext uri="{FF2B5EF4-FFF2-40B4-BE49-F238E27FC236}">
                  <a16:creationId xmlns:a16="http://schemas.microsoft.com/office/drawing/2014/main" id="{7BE1AD70-7433-49E6-9400-95C4DD6A2D89}"/>
                </a:ext>
              </a:extLst>
            </p:cNvPr>
            <p:cNvSpPr/>
            <p:nvPr/>
          </p:nvSpPr>
          <p:spPr>
            <a:xfrm>
              <a:off x="2009793" y="2825781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5" name="Freeform: Shape 4434">
              <a:extLst>
                <a:ext uri="{FF2B5EF4-FFF2-40B4-BE49-F238E27FC236}">
                  <a16:creationId xmlns:a16="http://schemas.microsoft.com/office/drawing/2014/main" id="{FFB2D656-8F5A-4EC2-A5B7-B56A1A2E9D50}"/>
                </a:ext>
              </a:extLst>
            </p:cNvPr>
            <p:cNvSpPr/>
            <p:nvPr/>
          </p:nvSpPr>
          <p:spPr>
            <a:xfrm>
              <a:off x="1932423" y="3245153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6" name="Freeform: Shape 4435">
              <a:extLst>
                <a:ext uri="{FF2B5EF4-FFF2-40B4-BE49-F238E27FC236}">
                  <a16:creationId xmlns:a16="http://schemas.microsoft.com/office/drawing/2014/main" id="{75269B1F-7AE1-4C4F-A482-74FFFE95E0F9}"/>
                </a:ext>
              </a:extLst>
            </p:cNvPr>
            <p:cNvSpPr/>
            <p:nvPr/>
          </p:nvSpPr>
          <p:spPr>
            <a:xfrm>
              <a:off x="2497565" y="2957186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7" name="Freeform: Shape 4436">
              <a:extLst>
                <a:ext uri="{FF2B5EF4-FFF2-40B4-BE49-F238E27FC236}">
                  <a16:creationId xmlns:a16="http://schemas.microsoft.com/office/drawing/2014/main" id="{C1678510-B947-40FC-A5B0-62095B2E22CD}"/>
                </a:ext>
              </a:extLst>
            </p:cNvPr>
            <p:cNvSpPr/>
            <p:nvPr/>
          </p:nvSpPr>
          <p:spPr>
            <a:xfrm>
              <a:off x="2344506" y="2955854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8" name="Freeform: Shape 4437">
              <a:extLst>
                <a:ext uri="{FF2B5EF4-FFF2-40B4-BE49-F238E27FC236}">
                  <a16:creationId xmlns:a16="http://schemas.microsoft.com/office/drawing/2014/main" id="{5912F364-C672-49B8-855A-DB0307A0DF65}"/>
                </a:ext>
              </a:extLst>
            </p:cNvPr>
            <p:cNvSpPr/>
            <p:nvPr/>
          </p:nvSpPr>
          <p:spPr>
            <a:xfrm>
              <a:off x="2038947" y="2717574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9" name="Freeform: Shape 4438">
              <a:extLst>
                <a:ext uri="{FF2B5EF4-FFF2-40B4-BE49-F238E27FC236}">
                  <a16:creationId xmlns:a16="http://schemas.microsoft.com/office/drawing/2014/main" id="{BB331C50-190B-472E-9B5C-06FC0FDD9F9D}"/>
                </a:ext>
              </a:extLst>
            </p:cNvPr>
            <p:cNvSpPr/>
            <p:nvPr/>
          </p:nvSpPr>
          <p:spPr>
            <a:xfrm>
              <a:off x="1435680" y="6444825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0" name="Freeform: Shape 4439">
              <a:extLst>
                <a:ext uri="{FF2B5EF4-FFF2-40B4-BE49-F238E27FC236}">
                  <a16:creationId xmlns:a16="http://schemas.microsoft.com/office/drawing/2014/main" id="{CF37319A-CDFD-4F56-AC3F-6B03B005B162}"/>
                </a:ext>
              </a:extLst>
            </p:cNvPr>
            <p:cNvSpPr/>
            <p:nvPr/>
          </p:nvSpPr>
          <p:spPr>
            <a:xfrm>
              <a:off x="1483395" y="5879781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1" name="Freeform: Shape 4440">
              <a:extLst>
                <a:ext uri="{FF2B5EF4-FFF2-40B4-BE49-F238E27FC236}">
                  <a16:creationId xmlns:a16="http://schemas.microsoft.com/office/drawing/2014/main" id="{3D296606-A324-4951-8D6A-F114E0EB9D6D}"/>
                </a:ext>
              </a:extLst>
            </p:cNvPr>
            <p:cNvSpPr/>
            <p:nvPr/>
          </p:nvSpPr>
          <p:spPr>
            <a:xfrm>
              <a:off x="1874675" y="2727106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42" name="Group 33">
            <a:extLst>
              <a:ext uri="{FF2B5EF4-FFF2-40B4-BE49-F238E27FC236}">
                <a16:creationId xmlns:a16="http://schemas.microsoft.com/office/drawing/2014/main" id="{09D5D752-DBD9-4985-9593-69DD007F1078}"/>
              </a:ext>
            </a:extLst>
          </p:cNvPr>
          <p:cNvGrpSpPr/>
          <p:nvPr/>
        </p:nvGrpSpPr>
        <p:grpSpPr>
          <a:xfrm>
            <a:off x="4947770" y="1841688"/>
            <a:ext cx="2416155" cy="1099567"/>
            <a:chOff x="973910" y="2552193"/>
            <a:chExt cx="1864530" cy="1099567"/>
          </a:xfrm>
        </p:grpSpPr>
        <p:sp>
          <p:nvSpPr>
            <p:cNvPr id="4443" name="TextBox 4442">
              <a:extLst>
                <a:ext uri="{FF2B5EF4-FFF2-40B4-BE49-F238E27FC236}">
                  <a16:creationId xmlns:a16="http://schemas.microsoft.com/office/drawing/2014/main" id="{41B97E03-2156-4C50-998A-1CC436256E1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44" name="TextBox 4443">
              <a:extLst>
                <a:ext uri="{FF2B5EF4-FFF2-40B4-BE49-F238E27FC236}">
                  <a16:creationId xmlns:a16="http://schemas.microsoft.com/office/drawing/2014/main" id="{9343CC67-A71A-467F-B2C0-99D7E4074B18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5" name="Group 38">
            <a:extLst>
              <a:ext uri="{FF2B5EF4-FFF2-40B4-BE49-F238E27FC236}">
                <a16:creationId xmlns:a16="http://schemas.microsoft.com/office/drawing/2014/main" id="{64C8517D-3718-411A-81F5-16CFAEA3BADB}"/>
              </a:ext>
            </a:extLst>
          </p:cNvPr>
          <p:cNvGrpSpPr/>
          <p:nvPr/>
        </p:nvGrpSpPr>
        <p:grpSpPr>
          <a:xfrm>
            <a:off x="4145884" y="2050325"/>
            <a:ext cx="684069" cy="684069"/>
            <a:chOff x="3218806" y="1961572"/>
            <a:chExt cx="684068" cy="684068"/>
          </a:xfrm>
        </p:grpSpPr>
        <p:sp>
          <p:nvSpPr>
            <p:cNvPr id="4446" name="Diamond 36">
              <a:extLst>
                <a:ext uri="{FF2B5EF4-FFF2-40B4-BE49-F238E27FC236}">
                  <a16:creationId xmlns:a16="http://schemas.microsoft.com/office/drawing/2014/main" id="{061730CC-C340-423F-9CE1-35698A7767B4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47" name="TextBox 4446">
              <a:extLst>
                <a:ext uri="{FF2B5EF4-FFF2-40B4-BE49-F238E27FC236}">
                  <a16:creationId xmlns:a16="http://schemas.microsoft.com/office/drawing/2014/main" id="{2D46CACB-DF0B-4216-AC8C-AB0701146A52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8" name="Group 39">
            <a:extLst>
              <a:ext uri="{FF2B5EF4-FFF2-40B4-BE49-F238E27FC236}">
                <a16:creationId xmlns:a16="http://schemas.microsoft.com/office/drawing/2014/main" id="{EAF9BE32-6F1B-4E10-9AF9-608DEF82719B}"/>
              </a:ext>
            </a:extLst>
          </p:cNvPr>
          <p:cNvGrpSpPr/>
          <p:nvPr/>
        </p:nvGrpSpPr>
        <p:grpSpPr>
          <a:xfrm>
            <a:off x="5840544" y="3667810"/>
            <a:ext cx="2416155" cy="1099567"/>
            <a:chOff x="973910" y="2552193"/>
            <a:chExt cx="1864530" cy="1099567"/>
          </a:xfrm>
        </p:grpSpPr>
        <p:sp>
          <p:nvSpPr>
            <p:cNvPr id="4449" name="TextBox 4448">
              <a:extLst>
                <a:ext uri="{FF2B5EF4-FFF2-40B4-BE49-F238E27FC236}">
                  <a16:creationId xmlns:a16="http://schemas.microsoft.com/office/drawing/2014/main" id="{B2DECD47-8743-42F9-AC62-8F1514011348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0" name="TextBox 4449">
              <a:extLst>
                <a:ext uri="{FF2B5EF4-FFF2-40B4-BE49-F238E27FC236}">
                  <a16:creationId xmlns:a16="http://schemas.microsoft.com/office/drawing/2014/main" id="{812B794D-35B6-4F31-A93E-FA6D0EDA3231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51" name="Group 42">
            <a:extLst>
              <a:ext uri="{FF2B5EF4-FFF2-40B4-BE49-F238E27FC236}">
                <a16:creationId xmlns:a16="http://schemas.microsoft.com/office/drawing/2014/main" id="{3D144AB5-1873-437A-99D5-3C024B3F19E8}"/>
              </a:ext>
            </a:extLst>
          </p:cNvPr>
          <p:cNvGrpSpPr/>
          <p:nvPr/>
        </p:nvGrpSpPr>
        <p:grpSpPr>
          <a:xfrm>
            <a:off x="5038658" y="3876448"/>
            <a:ext cx="684069" cy="684069"/>
            <a:chOff x="3218806" y="1961572"/>
            <a:chExt cx="684068" cy="684068"/>
          </a:xfrm>
        </p:grpSpPr>
        <p:sp>
          <p:nvSpPr>
            <p:cNvPr id="4452" name="Diamond 43">
              <a:extLst>
                <a:ext uri="{FF2B5EF4-FFF2-40B4-BE49-F238E27FC236}">
                  <a16:creationId xmlns:a16="http://schemas.microsoft.com/office/drawing/2014/main" id="{ACCF1600-2971-4B52-B182-53FB483C0216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53" name="TextBox 4452">
              <a:extLst>
                <a:ext uri="{FF2B5EF4-FFF2-40B4-BE49-F238E27FC236}">
                  <a16:creationId xmlns:a16="http://schemas.microsoft.com/office/drawing/2014/main" id="{065B37A7-1A52-4059-AB60-027B3E72781F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54" name="Group 45">
            <a:extLst>
              <a:ext uri="{FF2B5EF4-FFF2-40B4-BE49-F238E27FC236}">
                <a16:creationId xmlns:a16="http://schemas.microsoft.com/office/drawing/2014/main" id="{CAFBB120-CAE5-41AF-9383-F7347997F61C}"/>
              </a:ext>
            </a:extLst>
          </p:cNvPr>
          <p:cNvGrpSpPr/>
          <p:nvPr/>
        </p:nvGrpSpPr>
        <p:grpSpPr>
          <a:xfrm>
            <a:off x="9184517" y="4580872"/>
            <a:ext cx="2416155" cy="1099567"/>
            <a:chOff x="973910" y="2552193"/>
            <a:chExt cx="1864530" cy="1099567"/>
          </a:xfrm>
        </p:grpSpPr>
        <p:sp>
          <p:nvSpPr>
            <p:cNvPr id="4455" name="TextBox 4454">
              <a:extLst>
                <a:ext uri="{FF2B5EF4-FFF2-40B4-BE49-F238E27FC236}">
                  <a16:creationId xmlns:a16="http://schemas.microsoft.com/office/drawing/2014/main" id="{14A576EA-3A1F-4E2F-AE62-BBE9B80A8D0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6" name="TextBox 4455">
              <a:extLst>
                <a:ext uri="{FF2B5EF4-FFF2-40B4-BE49-F238E27FC236}">
                  <a16:creationId xmlns:a16="http://schemas.microsoft.com/office/drawing/2014/main" id="{F76595BF-B07A-412F-93EF-5D690CDAC273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57" name="Group 48">
            <a:extLst>
              <a:ext uri="{FF2B5EF4-FFF2-40B4-BE49-F238E27FC236}">
                <a16:creationId xmlns:a16="http://schemas.microsoft.com/office/drawing/2014/main" id="{4453BA3E-A762-4C72-B9E7-B55C1A86174D}"/>
              </a:ext>
            </a:extLst>
          </p:cNvPr>
          <p:cNvGrpSpPr/>
          <p:nvPr/>
        </p:nvGrpSpPr>
        <p:grpSpPr>
          <a:xfrm>
            <a:off x="8382630" y="4789509"/>
            <a:ext cx="684069" cy="684069"/>
            <a:chOff x="3218806" y="1961572"/>
            <a:chExt cx="684068" cy="684068"/>
          </a:xfrm>
        </p:grpSpPr>
        <p:sp>
          <p:nvSpPr>
            <p:cNvPr id="4458" name="Diamond 49">
              <a:extLst>
                <a:ext uri="{FF2B5EF4-FFF2-40B4-BE49-F238E27FC236}">
                  <a16:creationId xmlns:a16="http://schemas.microsoft.com/office/drawing/2014/main" id="{7E1BFBA5-4D1A-4358-852C-9FF5D28C6125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59" name="TextBox 4458">
              <a:extLst>
                <a:ext uri="{FF2B5EF4-FFF2-40B4-BE49-F238E27FC236}">
                  <a16:creationId xmlns:a16="http://schemas.microsoft.com/office/drawing/2014/main" id="{63F1E4D3-0D4E-4A18-8356-E72BAC7EA6EB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60" name="Group 51">
            <a:extLst>
              <a:ext uri="{FF2B5EF4-FFF2-40B4-BE49-F238E27FC236}">
                <a16:creationId xmlns:a16="http://schemas.microsoft.com/office/drawing/2014/main" id="{A9FFC20B-C3D2-49D2-BA94-7089DFABB7C7}"/>
              </a:ext>
            </a:extLst>
          </p:cNvPr>
          <p:cNvGrpSpPr/>
          <p:nvPr/>
        </p:nvGrpSpPr>
        <p:grpSpPr>
          <a:xfrm>
            <a:off x="8394722" y="2754749"/>
            <a:ext cx="2416155" cy="1099567"/>
            <a:chOff x="973910" y="2552193"/>
            <a:chExt cx="1864530" cy="1099567"/>
          </a:xfrm>
        </p:grpSpPr>
        <p:sp>
          <p:nvSpPr>
            <p:cNvPr id="4461" name="TextBox 4460">
              <a:extLst>
                <a:ext uri="{FF2B5EF4-FFF2-40B4-BE49-F238E27FC236}">
                  <a16:creationId xmlns:a16="http://schemas.microsoft.com/office/drawing/2014/main" id="{01617945-F2A9-4D04-89F8-0EBA6C51E068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62" name="TextBox 4461">
              <a:extLst>
                <a:ext uri="{FF2B5EF4-FFF2-40B4-BE49-F238E27FC236}">
                  <a16:creationId xmlns:a16="http://schemas.microsoft.com/office/drawing/2014/main" id="{F89942F8-305A-49D6-AF4B-BC9EC2C6B96F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63" name="Group 54">
            <a:extLst>
              <a:ext uri="{FF2B5EF4-FFF2-40B4-BE49-F238E27FC236}">
                <a16:creationId xmlns:a16="http://schemas.microsoft.com/office/drawing/2014/main" id="{A4B1BEE4-99CC-49C7-B1B4-0CFA85FA7092}"/>
              </a:ext>
            </a:extLst>
          </p:cNvPr>
          <p:cNvGrpSpPr/>
          <p:nvPr/>
        </p:nvGrpSpPr>
        <p:grpSpPr>
          <a:xfrm>
            <a:off x="7592836" y="2963387"/>
            <a:ext cx="684069" cy="684069"/>
            <a:chOff x="3218806" y="1961572"/>
            <a:chExt cx="684068" cy="684068"/>
          </a:xfrm>
        </p:grpSpPr>
        <p:sp>
          <p:nvSpPr>
            <p:cNvPr id="4464" name="Diamond 55">
              <a:extLst>
                <a:ext uri="{FF2B5EF4-FFF2-40B4-BE49-F238E27FC236}">
                  <a16:creationId xmlns:a16="http://schemas.microsoft.com/office/drawing/2014/main" id="{B2FEE506-7DC1-4F8B-9808-C43269687411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65" name="TextBox 4464">
              <a:extLst>
                <a:ext uri="{FF2B5EF4-FFF2-40B4-BE49-F238E27FC236}">
                  <a16:creationId xmlns:a16="http://schemas.microsoft.com/office/drawing/2014/main" id="{B25F8D9F-3BF8-4746-BE16-8053D12F382E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12738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102</cp:revision>
  <dcterms:created xsi:type="dcterms:W3CDTF">2018-02-18T19:39:47Z</dcterms:created>
  <dcterms:modified xsi:type="dcterms:W3CDTF">2020-09-03T03:21:05Z</dcterms:modified>
</cp:coreProperties>
</file>