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13" name="Group 93">
            <a:extLst>
              <a:ext uri="{FF2B5EF4-FFF2-40B4-BE49-F238E27FC236}">
                <a16:creationId xmlns:a16="http://schemas.microsoft.com/office/drawing/2014/main" id="{2480E488-26D2-46C0-B08A-6DAB42859416}"/>
              </a:ext>
            </a:extLst>
          </p:cNvPr>
          <p:cNvGrpSpPr/>
          <p:nvPr/>
        </p:nvGrpSpPr>
        <p:grpSpPr>
          <a:xfrm>
            <a:off x="436325" y="1772448"/>
            <a:ext cx="6252754" cy="4368807"/>
            <a:chOff x="5408024" y="1827673"/>
            <a:chExt cx="6252754" cy="4368807"/>
          </a:xfrm>
        </p:grpSpPr>
        <p:grpSp>
          <p:nvGrpSpPr>
            <p:cNvPr id="1714" name="Group 2">
              <a:extLst>
                <a:ext uri="{FF2B5EF4-FFF2-40B4-BE49-F238E27FC236}">
                  <a16:creationId xmlns:a16="http://schemas.microsoft.com/office/drawing/2014/main" id="{AB229CB9-C39F-423D-9D3B-14EF944F45E5}"/>
                </a:ext>
              </a:extLst>
            </p:cNvPr>
            <p:cNvGrpSpPr/>
            <p:nvPr/>
          </p:nvGrpSpPr>
          <p:grpSpPr>
            <a:xfrm>
              <a:off x="7466572" y="3906392"/>
              <a:ext cx="2146278" cy="2147464"/>
              <a:chOff x="2265079" y="1581548"/>
              <a:chExt cx="3028217" cy="3029891"/>
            </a:xfrm>
          </p:grpSpPr>
          <p:sp>
            <p:nvSpPr>
              <p:cNvPr id="1784" name="Freeform: Shape 3">
                <a:extLst>
                  <a:ext uri="{FF2B5EF4-FFF2-40B4-BE49-F238E27FC236}">
                    <a16:creationId xmlns:a16="http://schemas.microsoft.com/office/drawing/2014/main" id="{16669518-CB9C-451B-8A07-B345842AF137}"/>
                  </a:ext>
                </a:extLst>
              </p:cNvPr>
              <p:cNvSpPr/>
              <p:nvPr/>
            </p:nvSpPr>
            <p:spPr>
              <a:xfrm>
                <a:off x="2265854" y="1584775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5" name="Freeform: Shape 4">
                <a:extLst>
                  <a:ext uri="{FF2B5EF4-FFF2-40B4-BE49-F238E27FC236}">
                    <a16:creationId xmlns:a16="http://schemas.microsoft.com/office/drawing/2014/main" id="{A67E9246-F174-445E-BEA4-0C749DC3EDBC}"/>
                  </a:ext>
                </a:extLst>
              </p:cNvPr>
              <p:cNvSpPr/>
              <p:nvPr/>
            </p:nvSpPr>
            <p:spPr>
              <a:xfrm>
                <a:off x="2265079" y="1581548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715" name="Group 5">
              <a:extLst>
                <a:ext uri="{FF2B5EF4-FFF2-40B4-BE49-F238E27FC236}">
                  <a16:creationId xmlns:a16="http://schemas.microsoft.com/office/drawing/2014/main" id="{29BFEAE3-0381-4BC1-9528-5704E31B2174}"/>
                </a:ext>
              </a:extLst>
            </p:cNvPr>
            <p:cNvGrpSpPr/>
            <p:nvPr/>
          </p:nvGrpSpPr>
          <p:grpSpPr>
            <a:xfrm>
              <a:off x="6499276" y="4972342"/>
              <a:ext cx="1392330" cy="1224138"/>
              <a:chOff x="3983887" y="4061275"/>
              <a:chExt cx="2122406" cy="1866023"/>
            </a:xfrm>
          </p:grpSpPr>
          <p:grpSp>
            <p:nvGrpSpPr>
              <p:cNvPr id="1769" name="Group 6">
                <a:extLst>
                  <a:ext uri="{FF2B5EF4-FFF2-40B4-BE49-F238E27FC236}">
                    <a16:creationId xmlns:a16="http://schemas.microsoft.com/office/drawing/2014/main" id="{43EF3F62-DCD3-44ED-ABB0-91151214BDEC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82" name="Freeform 15">
                  <a:extLst>
                    <a:ext uri="{FF2B5EF4-FFF2-40B4-BE49-F238E27FC236}">
                      <a16:creationId xmlns:a16="http://schemas.microsoft.com/office/drawing/2014/main" id="{13A7DC1C-2557-4F1F-9B65-A2E52FFB85CA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783" name="Rectangle 22">
                  <a:extLst>
                    <a:ext uri="{FF2B5EF4-FFF2-40B4-BE49-F238E27FC236}">
                      <a16:creationId xmlns:a16="http://schemas.microsoft.com/office/drawing/2014/main" id="{93D83EAC-8530-481C-9E78-68CAF4C19AB1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770" name="Group 7">
                <a:extLst>
                  <a:ext uri="{FF2B5EF4-FFF2-40B4-BE49-F238E27FC236}">
                    <a16:creationId xmlns:a16="http://schemas.microsoft.com/office/drawing/2014/main" id="{CDF05044-F734-438E-988E-95128120B007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80" name="Freeform 18">
                  <a:extLst>
                    <a:ext uri="{FF2B5EF4-FFF2-40B4-BE49-F238E27FC236}">
                      <a16:creationId xmlns:a16="http://schemas.microsoft.com/office/drawing/2014/main" id="{5D08D451-E86B-4E71-9AA7-2AB3956E62CD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781" name="Freeform 19">
                  <a:extLst>
                    <a:ext uri="{FF2B5EF4-FFF2-40B4-BE49-F238E27FC236}">
                      <a16:creationId xmlns:a16="http://schemas.microsoft.com/office/drawing/2014/main" id="{8251FB19-4F8C-4F4D-8C1D-EB2AFB00828C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771" name="Group 8">
                <a:extLst>
                  <a:ext uri="{FF2B5EF4-FFF2-40B4-BE49-F238E27FC236}">
                    <a16:creationId xmlns:a16="http://schemas.microsoft.com/office/drawing/2014/main" id="{8EFAF483-7B7C-432A-93D9-1741523C7F74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78" name="Freeform 21">
                  <a:extLst>
                    <a:ext uri="{FF2B5EF4-FFF2-40B4-BE49-F238E27FC236}">
                      <a16:creationId xmlns:a16="http://schemas.microsoft.com/office/drawing/2014/main" id="{A65DBECA-05F0-432D-B80C-FB1D103513CA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779" name="Rectangle 22">
                  <a:extLst>
                    <a:ext uri="{FF2B5EF4-FFF2-40B4-BE49-F238E27FC236}">
                      <a16:creationId xmlns:a16="http://schemas.microsoft.com/office/drawing/2014/main" id="{86042AF4-7C8C-44E0-A4F3-A4A80271DA49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772" name="Group 9">
                <a:extLst>
                  <a:ext uri="{FF2B5EF4-FFF2-40B4-BE49-F238E27FC236}">
                    <a16:creationId xmlns:a16="http://schemas.microsoft.com/office/drawing/2014/main" id="{D3B164BC-26AE-4421-8A3C-06614F744446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76" name="Freeform 24">
                  <a:extLst>
                    <a:ext uri="{FF2B5EF4-FFF2-40B4-BE49-F238E27FC236}">
                      <a16:creationId xmlns:a16="http://schemas.microsoft.com/office/drawing/2014/main" id="{62DB64C0-A43A-4F5D-9AA2-27A79A306AF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777" name="Rectangle 22">
                  <a:extLst>
                    <a:ext uri="{FF2B5EF4-FFF2-40B4-BE49-F238E27FC236}">
                      <a16:creationId xmlns:a16="http://schemas.microsoft.com/office/drawing/2014/main" id="{4FDCC229-48FA-49C8-8F77-B6F9BBA9A5D4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773" name="Group 10">
                <a:extLst>
                  <a:ext uri="{FF2B5EF4-FFF2-40B4-BE49-F238E27FC236}">
                    <a16:creationId xmlns:a16="http://schemas.microsoft.com/office/drawing/2014/main" id="{6E0A4E90-1A3E-4104-8C6E-15A04427DFF3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74" name="Freeform 27">
                  <a:extLst>
                    <a:ext uri="{FF2B5EF4-FFF2-40B4-BE49-F238E27FC236}">
                      <a16:creationId xmlns:a16="http://schemas.microsoft.com/office/drawing/2014/main" id="{39CA7954-CF66-4B93-9473-943020B4F141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775" name="Freeform 28">
                  <a:extLst>
                    <a:ext uri="{FF2B5EF4-FFF2-40B4-BE49-F238E27FC236}">
                      <a16:creationId xmlns:a16="http://schemas.microsoft.com/office/drawing/2014/main" id="{36D7E57A-54D7-4E69-8E01-665BC3F9193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1716" name="Group 21">
              <a:extLst>
                <a:ext uri="{FF2B5EF4-FFF2-40B4-BE49-F238E27FC236}">
                  <a16:creationId xmlns:a16="http://schemas.microsoft.com/office/drawing/2014/main" id="{3022B9B0-4635-4E0F-8132-E9E5165D9D1D}"/>
                </a:ext>
              </a:extLst>
            </p:cNvPr>
            <p:cNvGrpSpPr/>
            <p:nvPr/>
          </p:nvGrpSpPr>
          <p:grpSpPr>
            <a:xfrm flipH="1">
              <a:off x="9228691" y="4969150"/>
              <a:ext cx="1392330" cy="1224138"/>
              <a:chOff x="3983887" y="4061275"/>
              <a:chExt cx="2122406" cy="1866023"/>
            </a:xfrm>
          </p:grpSpPr>
          <p:grpSp>
            <p:nvGrpSpPr>
              <p:cNvPr id="1754" name="Group 22">
                <a:extLst>
                  <a:ext uri="{FF2B5EF4-FFF2-40B4-BE49-F238E27FC236}">
                    <a16:creationId xmlns:a16="http://schemas.microsoft.com/office/drawing/2014/main" id="{E5182E65-CABF-4231-BAA2-257A2C6528BA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67" name="Freeform 15">
                  <a:extLst>
                    <a:ext uri="{FF2B5EF4-FFF2-40B4-BE49-F238E27FC236}">
                      <a16:creationId xmlns:a16="http://schemas.microsoft.com/office/drawing/2014/main" id="{00DCCB76-329A-406B-859F-BE35108BCFE6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768" name="Rectangle 22">
                  <a:extLst>
                    <a:ext uri="{FF2B5EF4-FFF2-40B4-BE49-F238E27FC236}">
                      <a16:creationId xmlns:a16="http://schemas.microsoft.com/office/drawing/2014/main" id="{EE810E53-4E93-464A-95A0-35484C590264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755" name="Group 23">
                <a:extLst>
                  <a:ext uri="{FF2B5EF4-FFF2-40B4-BE49-F238E27FC236}">
                    <a16:creationId xmlns:a16="http://schemas.microsoft.com/office/drawing/2014/main" id="{7A488289-33CC-490A-A3C1-8C076919891B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65" name="Freeform 18">
                  <a:extLst>
                    <a:ext uri="{FF2B5EF4-FFF2-40B4-BE49-F238E27FC236}">
                      <a16:creationId xmlns:a16="http://schemas.microsoft.com/office/drawing/2014/main" id="{36F169C3-7143-4B07-B452-3B8B919E4A2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766" name="Freeform 19">
                  <a:extLst>
                    <a:ext uri="{FF2B5EF4-FFF2-40B4-BE49-F238E27FC236}">
                      <a16:creationId xmlns:a16="http://schemas.microsoft.com/office/drawing/2014/main" id="{C458B4AC-7094-4489-A5A8-D4D8D960728A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756" name="Group 24">
                <a:extLst>
                  <a:ext uri="{FF2B5EF4-FFF2-40B4-BE49-F238E27FC236}">
                    <a16:creationId xmlns:a16="http://schemas.microsoft.com/office/drawing/2014/main" id="{B4906D02-2AF0-4FB2-B2E0-FDA585A6C40E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63" name="Freeform 21">
                  <a:extLst>
                    <a:ext uri="{FF2B5EF4-FFF2-40B4-BE49-F238E27FC236}">
                      <a16:creationId xmlns:a16="http://schemas.microsoft.com/office/drawing/2014/main" id="{55AC3E5A-22B1-4196-8897-FC6CE3368090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764" name="Rectangle 22">
                  <a:extLst>
                    <a:ext uri="{FF2B5EF4-FFF2-40B4-BE49-F238E27FC236}">
                      <a16:creationId xmlns:a16="http://schemas.microsoft.com/office/drawing/2014/main" id="{509F8362-E9E9-438F-BF31-1873F8C8F1F2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757" name="Group 25">
                <a:extLst>
                  <a:ext uri="{FF2B5EF4-FFF2-40B4-BE49-F238E27FC236}">
                    <a16:creationId xmlns:a16="http://schemas.microsoft.com/office/drawing/2014/main" id="{CB1F8B1E-AE89-4F6D-8BD2-C7ED217B9BC8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61" name="Freeform 24">
                  <a:extLst>
                    <a:ext uri="{FF2B5EF4-FFF2-40B4-BE49-F238E27FC236}">
                      <a16:creationId xmlns:a16="http://schemas.microsoft.com/office/drawing/2014/main" id="{9A327D86-50E4-4445-9840-99B67FC5200A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762" name="Rectangle 22">
                  <a:extLst>
                    <a:ext uri="{FF2B5EF4-FFF2-40B4-BE49-F238E27FC236}">
                      <a16:creationId xmlns:a16="http://schemas.microsoft.com/office/drawing/2014/main" id="{DE744990-F555-4ACE-BB7B-C34AEF0E6DB2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758" name="Group 26">
                <a:extLst>
                  <a:ext uri="{FF2B5EF4-FFF2-40B4-BE49-F238E27FC236}">
                    <a16:creationId xmlns:a16="http://schemas.microsoft.com/office/drawing/2014/main" id="{5243F307-C605-4224-90D7-DA580EF7A556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59" name="Freeform 27">
                  <a:extLst>
                    <a:ext uri="{FF2B5EF4-FFF2-40B4-BE49-F238E27FC236}">
                      <a16:creationId xmlns:a16="http://schemas.microsoft.com/office/drawing/2014/main" id="{68ABC207-93A5-498C-9219-A022C1B0579B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760" name="Freeform 28">
                  <a:extLst>
                    <a:ext uri="{FF2B5EF4-FFF2-40B4-BE49-F238E27FC236}">
                      <a16:creationId xmlns:a16="http://schemas.microsoft.com/office/drawing/2014/main" id="{75C1BB19-18A1-4441-9FCC-1897EDE93348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1717" name="Group 73">
              <a:extLst>
                <a:ext uri="{FF2B5EF4-FFF2-40B4-BE49-F238E27FC236}">
                  <a16:creationId xmlns:a16="http://schemas.microsoft.com/office/drawing/2014/main" id="{6E86C6B3-E85E-4886-8FDD-D7896B75BF31}"/>
                </a:ext>
              </a:extLst>
            </p:cNvPr>
            <p:cNvGrpSpPr/>
            <p:nvPr/>
          </p:nvGrpSpPr>
          <p:grpSpPr>
            <a:xfrm>
              <a:off x="5408024" y="1827673"/>
              <a:ext cx="6252754" cy="3058009"/>
              <a:chOff x="2643840" y="1733806"/>
              <a:chExt cx="6874524" cy="3362095"/>
            </a:xfrm>
          </p:grpSpPr>
          <p:grpSp>
            <p:nvGrpSpPr>
              <p:cNvPr id="1718" name="Group 37">
                <a:extLst>
                  <a:ext uri="{FF2B5EF4-FFF2-40B4-BE49-F238E27FC236}">
                    <a16:creationId xmlns:a16="http://schemas.microsoft.com/office/drawing/2014/main" id="{3C33A743-5AB1-4729-8451-162B3ED60668}"/>
                  </a:ext>
                </a:extLst>
              </p:cNvPr>
              <p:cNvGrpSpPr/>
              <p:nvPr/>
            </p:nvGrpSpPr>
            <p:grpSpPr>
              <a:xfrm>
                <a:off x="2643840" y="3538233"/>
                <a:ext cx="1588486" cy="1354527"/>
                <a:chOff x="2203944" y="3086356"/>
                <a:chExt cx="1794618" cy="1530300"/>
              </a:xfrm>
            </p:grpSpPr>
            <p:sp>
              <p:nvSpPr>
                <p:cNvPr id="1751" name="Freeform: Shape 38">
                  <a:extLst>
                    <a:ext uri="{FF2B5EF4-FFF2-40B4-BE49-F238E27FC236}">
                      <a16:creationId xmlns:a16="http://schemas.microsoft.com/office/drawing/2014/main" id="{1BE66469-C448-4AE5-BC35-5B151305DDB9}"/>
                    </a:ext>
                  </a:extLst>
                </p:cNvPr>
                <p:cNvSpPr/>
                <p:nvPr/>
              </p:nvSpPr>
              <p:spPr>
                <a:xfrm>
                  <a:off x="2497026" y="3212644"/>
                  <a:ext cx="990906" cy="823473"/>
                </a:xfrm>
                <a:custGeom>
                  <a:avLst/>
                  <a:gdLst>
                    <a:gd name="connsiteX0" fmla="*/ 776461 w 990906"/>
                    <a:gd name="connsiteY0" fmla="*/ 771405 h 823473"/>
                    <a:gd name="connsiteX1" fmla="*/ 760634 w 990906"/>
                    <a:gd name="connsiteY1" fmla="*/ 748863 h 823473"/>
                    <a:gd name="connsiteX2" fmla="*/ 667110 w 990906"/>
                    <a:gd name="connsiteY2" fmla="*/ 709535 h 823473"/>
                    <a:gd name="connsiteX3" fmla="*/ 646487 w 990906"/>
                    <a:gd name="connsiteY3" fmla="*/ 714331 h 823473"/>
                    <a:gd name="connsiteX4" fmla="*/ 384140 w 990906"/>
                    <a:gd name="connsiteY4" fmla="*/ 789151 h 823473"/>
                    <a:gd name="connsiteX5" fmla="*/ 370231 w 990906"/>
                    <a:gd name="connsiteY5" fmla="*/ 786273 h 823473"/>
                    <a:gd name="connsiteX6" fmla="*/ 281023 w 990906"/>
                    <a:gd name="connsiteY6" fmla="*/ 797784 h 823473"/>
                    <a:gd name="connsiteX7" fmla="*/ 67117 w 990906"/>
                    <a:gd name="connsiteY7" fmla="*/ 759415 h 823473"/>
                    <a:gd name="connsiteX8" fmla="*/ 46493 w 990906"/>
                    <a:gd name="connsiteY8" fmla="*/ 699943 h 823473"/>
                    <a:gd name="connsiteX9" fmla="*/ 93016 w 990906"/>
                    <a:gd name="connsiteY9" fmla="*/ 692749 h 823473"/>
                    <a:gd name="connsiteX10" fmla="*/ 186060 w 990906"/>
                    <a:gd name="connsiteY10" fmla="*/ 724883 h 823473"/>
                    <a:gd name="connsiteX11" fmla="*/ 35462 w 990906"/>
                    <a:gd name="connsiteY11" fmla="*/ 612174 h 823473"/>
                    <a:gd name="connsiteX12" fmla="*/ 19156 w 990906"/>
                    <a:gd name="connsiteY12" fmla="*/ 601623 h 823473"/>
                    <a:gd name="connsiteX13" fmla="*/ 22993 w 990906"/>
                    <a:gd name="connsiteY13" fmla="*/ 550304 h 823473"/>
                    <a:gd name="connsiteX14" fmla="*/ 189418 w 990906"/>
                    <a:gd name="connsiteY14" fmla="*/ 357980 h 823473"/>
                    <a:gd name="connsiteX15" fmla="*/ 199969 w 990906"/>
                    <a:gd name="connsiteY15" fmla="*/ 142635 h 823473"/>
                    <a:gd name="connsiteX16" fmla="*/ 192295 w 990906"/>
                    <a:gd name="connsiteY16" fmla="*/ 92756 h 823473"/>
                    <a:gd name="connsiteX17" fmla="*/ 215317 w 990906"/>
                    <a:gd name="connsiteY17" fmla="*/ 72612 h 823473"/>
                    <a:gd name="connsiteX18" fmla="*/ 229225 w 990906"/>
                    <a:gd name="connsiteY18" fmla="*/ 76449 h 823473"/>
                    <a:gd name="connsiteX19" fmla="*/ 418672 w 990906"/>
                    <a:gd name="connsiteY19" fmla="*/ 97072 h 823473"/>
                    <a:gd name="connsiteX20" fmla="*/ 437856 w 990906"/>
                    <a:gd name="connsiteY20" fmla="*/ 94194 h 823473"/>
                    <a:gd name="connsiteX21" fmla="*/ 453204 w 990906"/>
                    <a:gd name="connsiteY21" fmla="*/ 87960 h 823473"/>
                    <a:gd name="connsiteX22" fmla="*/ 393732 w 990906"/>
                    <a:gd name="connsiteY22" fmla="*/ 52948 h 823473"/>
                    <a:gd name="connsiteX23" fmla="*/ 354883 w 990906"/>
                    <a:gd name="connsiteY23" fmla="*/ 4987 h 823473"/>
                    <a:gd name="connsiteX24" fmla="*/ 551044 w 990906"/>
                    <a:gd name="connsiteY24" fmla="*/ 92276 h 823473"/>
                    <a:gd name="connsiteX25" fmla="*/ 560157 w 990906"/>
                    <a:gd name="connsiteY25" fmla="*/ 126328 h 823473"/>
                    <a:gd name="connsiteX26" fmla="*/ 610516 w 990906"/>
                    <a:gd name="connsiteY26" fmla="*/ 193953 h 823473"/>
                    <a:gd name="connsiteX27" fmla="*/ 757757 w 990906"/>
                    <a:gd name="connsiteY27" fmla="*/ 439994 h 823473"/>
                    <a:gd name="connsiteX28" fmla="*/ 769267 w 990906"/>
                    <a:gd name="connsiteY28" fmla="*/ 455341 h 823473"/>
                    <a:gd name="connsiteX29" fmla="*/ 858475 w 990906"/>
                    <a:gd name="connsiteY29" fmla="*/ 492272 h 823473"/>
                    <a:gd name="connsiteX30" fmla="*/ 891088 w 990906"/>
                    <a:gd name="connsiteY30" fmla="*/ 488435 h 823473"/>
                    <a:gd name="connsiteX31" fmla="*/ 963030 w 990906"/>
                    <a:gd name="connsiteY31" fmla="*/ 541671 h 823473"/>
                    <a:gd name="connsiteX32" fmla="*/ 969265 w 990906"/>
                    <a:gd name="connsiteY32" fmla="*/ 707137 h 823473"/>
                    <a:gd name="connsiteX33" fmla="*/ 826341 w 990906"/>
                    <a:gd name="connsiteY33" fmla="*/ 787712 h 823473"/>
                    <a:gd name="connsiteX34" fmla="*/ 776461 w 990906"/>
                    <a:gd name="connsiteY34" fmla="*/ 771405 h 823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990906" h="823473">
                      <a:moveTo>
                        <a:pt x="776461" y="771405"/>
                      </a:moveTo>
                      <a:cubicBezTo>
                        <a:pt x="776461" y="760374"/>
                        <a:pt x="772625" y="753180"/>
                        <a:pt x="760634" y="748863"/>
                      </a:cubicBezTo>
                      <a:cubicBezTo>
                        <a:pt x="728980" y="736873"/>
                        <a:pt x="697805" y="723444"/>
                        <a:pt x="667110" y="709535"/>
                      </a:cubicBezTo>
                      <a:cubicBezTo>
                        <a:pt x="657518" y="705219"/>
                        <a:pt x="652242" y="709535"/>
                        <a:pt x="646487" y="714331"/>
                      </a:cubicBezTo>
                      <a:cubicBezTo>
                        <a:pt x="570229" y="779079"/>
                        <a:pt x="480062" y="793947"/>
                        <a:pt x="384140" y="789151"/>
                      </a:cubicBezTo>
                      <a:cubicBezTo>
                        <a:pt x="379344" y="788671"/>
                        <a:pt x="375027" y="786753"/>
                        <a:pt x="370231" y="786273"/>
                      </a:cubicBezTo>
                      <a:cubicBezTo>
                        <a:pt x="339536" y="781957"/>
                        <a:pt x="312198" y="775722"/>
                        <a:pt x="281023" y="797784"/>
                      </a:cubicBezTo>
                      <a:cubicBezTo>
                        <a:pt x="219153" y="842388"/>
                        <a:pt x="117955" y="828479"/>
                        <a:pt x="67117" y="759415"/>
                      </a:cubicBezTo>
                      <a:cubicBezTo>
                        <a:pt x="54167" y="742149"/>
                        <a:pt x="46973" y="722005"/>
                        <a:pt x="46493" y="699943"/>
                      </a:cubicBezTo>
                      <a:cubicBezTo>
                        <a:pt x="59923" y="685555"/>
                        <a:pt x="76709" y="687953"/>
                        <a:pt x="93016" y="692749"/>
                      </a:cubicBezTo>
                      <a:cubicBezTo>
                        <a:pt x="124670" y="701862"/>
                        <a:pt x="153926" y="715770"/>
                        <a:pt x="186060" y="724883"/>
                      </a:cubicBezTo>
                      <a:cubicBezTo>
                        <a:pt x="139538" y="682197"/>
                        <a:pt x="88699" y="644788"/>
                        <a:pt x="35462" y="612174"/>
                      </a:cubicBezTo>
                      <a:cubicBezTo>
                        <a:pt x="30187" y="608817"/>
                        <a:pt x="24431" y="605460"/>
                        <a:pt x="19156" y="601623"/>
                      </a:cubicBezTo>
                      <a:cubicBezTo>
                        <a:pt x="-7223" y="581479"/>
                        <a:pt x="-6743" y="566611"/>
                        <a:pt x="22993" y="550304"/>
                      </a:cubicBezTo>
                      <a:cubicBezTo>
                        <a:pt x="102608" y="506660"/>
                        <a:pt x="161600" y="445270"/>
                        <a:pt x="189418" y="357980"/>
                      </a:cubicBezTo>
                      <a:cubicBezTo>
                        <a:pt x="211959" y="287478"/>
                        <a:pt x="211959" y="215056"/>
                        <a:pt x="199969" y="142635"/>
                      </a:cubicBezTo>
                      <a:cubicBezTo>
                        <a:pt x="197091" y="126328"/>
                        <a:pt x="193254" y="109542"/>
                        <a:pt x="192295" y="92756"/>
                      </a:cubicBezTo>
                      <a:cubicBezTo>
                        <a:pt x="191336" y="75010"/>
                        <a:pt x="197571" y="69734"/>
                        <a:pt x="215317" y="72612"/>
                      </a:cubicBezTo>
                      <a:cubicBezTo>
                        <a:pt x="220113" y="73571"/>
                        <a:pt x="224429" y="75010"/>
                        <a:pt x="229225" y="76449"/>
                      </a:cubicBezTo>
                      <a:cubicBezTo>
                        <a:pt x="291095" y="96113"/>
                        <a:pt x="354404" y="100429"/>
                        <a:pt x="418672" y="97072"/>
                      </a:cubicBezTo>
                      <a:cubicBezTo>
                        <a:pt x="424907" y="96592"/>
                        <a:pt x="431621" y="95633"/>
                        <a:pt x="437856" y="94194"/>
                      </a:cubicBezTo>
                      <a:cubicBezTo>
                        <a:pt x="442173" y="93235"/>
                        <a:pt x="447448" y="93235"/>
                        <a:pt x="453204" y="87960"/>
                      </a:cubicBezTo>
                      <a:cubicBezTo>
                        <a:pt x="433540" y="75010"/>
                        <a:pt x="412437" y="65418"/>
                        <a:pt x="393732" y="52948"/>
                      </a:cubicBezTo>
                      <a:cubicBezTo>
                        <a:pt x="375986" y="40958"/>
                        <a:pt x="358241" y="28967"/>
                        <a:pt x="354883" y="4987"/>
                      </a:cubicBezTo>
                      <a:cubicBezTo>
                        <a:pt x="446009" y="-12759"/>
                        <a:pt x="511716" y="16977"/>
                        <a:pt x="551044" y="92276"/>
                      </a:cubicBezTo>
                      <a:cubicBezTo>
                        <a:pt x="556800" y="103307"/>
                        <a:pt x="560637" y="115777"/>
                        <a:pt x="560157" y="126328"/>
                      </a:cubicBezTo>
                      <a:cubicBezTo>
                        <a:pt x="558718" y="163738"/>
                        <a:pt x="588454" y="176208"/>
                        <a:pt x="610516" y="193953"/>
                      </a:cubicBezTo>
                      <a:cubicBezTo>
                        <a:pt x="690131" y="258221"/>
                        <a:pt x="747685" y="334479"/>
                        <a:pt x="757757" y="439994"/>
                      </a:cubicBezTo>
                      <a:cubicBezTo>
                        <a:pt x="758716" y="448147"/>
                        <a:pt x="761114" y="451984"/>
                        <a:pt x="769267" y="455341"/>
                      </a:cubicBezTo>
                      <a:cubicBezTo>
                        <a:pt x="799483" y="466852"/>
                        <a:pt x="828739" y="480281"/>
                        <a:pt x="858475" y="492272"/>
                      </a:cubicBezTo>
                      <a:cubicBezTo>
                        <a:pt x="869506" y="496588"/>
                        <a:pt x="881496" y="498986"/>
                        <a:pt x="891088" y="488435"/>
                      </a:cubicBezTo>
                      <a:cubicBezTo>
                        <a:pt x="926580" y="490353"/>
                        <a:pt x="946723" y="516252"/>
                        <a:pt x="963030" y="541671"/>
                      </a:cubicBezTo>
                      <a:cubicBezTo>
                        <a:pt x="997562" y="594908"/>
                        <a:pt x="1000440" y="651502"/>
                        <a:pt x="969265" y="707137"/>
                      </a:cubicBezTo>
                      <a:cubicBezTo>
                        <a:pt x="938570" y="762772"/>
                        <a:pt x="887731" y="785794"/>
                        <a:pt x="826341" y="787712"/>
                      </a:cubicBezTo>
                      <a:cubicBezTo>
                        <a:pt x="808595" y="788671"/>
                        <a:pt x="789891" y="787232"/>
                        <a:pt x="776461" y="771405"/>
                      </a:cubicBezTo>
                      <a:close/>
                    </a:path>
                  </a:pathLst>
                </a:custGeom>
                <a:solidFill>
                  <a:srgbClr val="F0C8A4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52" name="Freeform: Shape 39">
                  <a:extLst>
                    <a:ext uri="{FF2B5EF4-FFF2-40B4-BE49-F238E27FC236}">
                      <a16:creationId xmlns:a16="http://schemas.microsoft.com/office/drawing/2014/main" id="{5E943A5C-2EC9-45AE-9A32-AA938488345C}"/>
                    </a:ext>
                  </a:extLst>
                </p:cNvPr>
                <p:cNvSpPr/>
                <p:nvPr/>
              </p:nvSpPr>
              <p:spPr>
                <a:xfrm>
                  <a:off x="3252527" y="3382205"/>
                  <a:ext cx="746035" cy="1234451"/>
                </a:xfrm>
                <a:custGeom>
                  <a:avLst/>
                  <a:gdLst>
                    <a:gd name="connsiteX0" fmla="*/ 20960 w 746035"/>
                    <a:gd name="connsiteY0" fmla="*/ 601845 h 1234451"/>
                    <a:gd name="connsiteX1" fmla="*/ 214723 w 746035"/>
                    <a:gd name="connsiteY1" fmla="*/ 519831 h 1234451"/>
                    <a:gd name="connsiteX2" fmla="*/ 148057 w 746035"/>
                    <a:gd name="connsiteY2" fmla="*/ 326548 h 1234451"/>
                    <a:gd name="connsiteX3" fmla="*/ 136067 w 746035"/>
                    <a:gd name="connsiteY3" fmla="*/ 318874 h 1234451"/>
                    <a:gd name="connsiteX4" fmla="*/ 262684 w 746035"/>
                    <a:gd name="connsiteY4" fmla="*/ 160123 h 1234451"/>
                    <a:gd name="connsiteX5" fmla="*/ 425272 w 746035"/>
                    <a:gd name="connsiteY5" fmla="*/ 21515 h 1234451"/>
                    <a:gd name="connsiteX6" fmla="*/ 531746 w 746035"/>
                    <a:gd name="connsiteY6" fmla="*/ 2810 h 1234451"/>
                    <a:gd name="connsiteX7" fmla="*/ 657404 w 746035"/>
                    <a:gd name="connsiteY7" fmla="*/ 15280 h 1234451"/>
                    <a:gd name="connsiteX8" fmla="*/ 729825 w 746035"/>
                    <a:gd name="connsiteY8" fmla="*/ 26791 h 1234451"/>
                    <a:gd name="connsiteX9" fmla="*/ 737019 w 746035"/>
                    <a:gd name="connsiteY9" fmla="*/ 57486 h 1234451"/>
                    <a:gd name="connsiteX10" fmla="*/ 440140 w 746035"/>
                    <a:gd name="connsiteY10" fmla="*/ 596089 h 1234451"/>
                    <a:gd name="connsiteX11" fmla="*/ 317360 w 746035"/>
                    <a:gd name="connsiteY11" fmla="*/ 985533 h 1234451"/>
                    <a:gd name="connsiteX12" fmla="*/ 270837 w 746035"/>
                    <a:gd name="connsiteY12" fmla="*/ 1234451 h 1234451"/>
                    <a:gd name="connsiteX13" fmla="*/ 78034 w 746035"/>
                    <a:gd name="connsiteY13" fmla="*/ 1098721 h 1234451"/>
                    <a:gd name="connsiteX14" fmla="*/ 10888 w 746035"/>
                    <a:gd name="connsiteY14" fmla="*/ 980737 h 1234451"/>
                    <a:gd name="connsiteX15" fmla="*/ 10409 w 746035"/>
                    <a:gd name="connsiteY15" fmla="*/ 683858 h 1234451"/>
                    <a:gd name="connsiteX16" fmla="*/ 20960 w 746035"/>
                    <a:gd name="connsiteY16" fmla="*/ 601845 h 12344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746035" h="1234451">
                      <a:moveTo>
                        <a:pt x="20960" y="601845"/>
                      </a:moveTo>
                      <a:cubicBezTo>
                        <a:pt x="115923" y="633979"/>
                        <a:pt x="191222" y="577384"/>
                        <a:pt x="214723" y="519831"/>
                      </a:cubicBezTo>
                      <a:cubicBezTo>
                        <a:pt x="244938" y="445971"/>
                        <a:pt x="217601" y="365396"/>
                        <a:pt x="148057" y="326548"/>
                      </a:cubicBezTo>
                      <a:cubicBezTo>
                        <a:pt x="143741" y="324150"/>
                        <a:pt x="139904" y="321752"/>
                        <a:pt x="136067" y="318874"/>
                      </a:cubicBezTo>
                      <a:cubicBezTo>
                        <a:pt x="172517" y="261321"/>
                        <a:pt x="217601" y="210482"/>
                        <a:pt x="262684" y="160123"/>
                      </a:cubicBezTo>
                      <a:cubicBezTo>
                        <a:pt x="310645" y="106406"/>
                        <a:pt x="361484" y="56047"/>
                        <a:pt x="425272" y="21515"/>
                      </a:cubicBezTo>
                      <a:cubicBezTo>
                        <a:pt x="457886" y="3769"/>
                        <a:pt x="492418" y="-4863"/>
                        <a:pt x="531746" y="2810"/>
                      </a:cubicBezTo>
                      <a:cubicBezTo>
                        <a:pt x="572513" y="10964"/>
                        <a:pt x="615678" y="8086"/>
                        <a:pt x="657404" y="15280"/>
                      </a:cubicBezTo>
                      <a:cubicBezTo>
                        <a:pt x="681385" y="19117"/>
                        <a:pt x="704885" y="28709"/>
                        <a:pt x="729825" y="26791"/>
                      </a:cubicBezTo>
                      <a:cubicBezTo>
                        <a:pt x="752367" y="32067"/>
                        <a:pt x="748050" y="42138"/>
                        <a:pt x="737019" y="57486"/>
                      </a:cubicBezTo>
                      <a:cubicBezTo>
                        <a:pt x="616157" y="224870"/>
                        <a:pt x="517357" y="404724"/>
                        <a:pt x="440140" y="596089"/>
                      </a:cubicBezTo>
                      <a:cubicBezTo>
                        <a:pt x="389301" y="722707"/>
                        <a:pt x="347575" y="852202"/>
                        <a:pt x="317360" y="985533"/>
                      </a:cubicBezTo>
                      <a:cubicBezTo>
                        <a:pt x="298175" y="1068027"/>
                        <a:pt x="285226" y="1151479"/>
                        <a:pt x="270837" y="1234451"/>
                      </a:cubicBezTo>
                      <a:cubicBezTo>
                        <a:pt x="203692" y="1193205"/>
                        <a:pt x="142781" y="1143325"/>
                        <a:pt x="78034" y="1098721"/>
                      </a:cubicBezTo>
                      <a:cubicBezTo>
                        <a:pt x="35828" y="1069465"/>
                        <a:pt x="18562" y="1028698"/>
                        <a:pt x="10888" y="980737"/>
                      </a:cubicBezTo>
                      <a:cubicBezTo>
                        <a:pt x="-5419" y="881937"/>
                        <a:pt x="-1582" y="782658"/>
                        <a:pt x="10409" y="683858"/>
                      </a:cubicBezTo>
                      <a:cubicBezTo>
                        <a:pt x="12807" y="656520"/>
                        <a:pt x="9449" y="628223"/>
                        <a:pt x="20960" y="601845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53" name="Freeform: Shape 40">
                  <a:extLst>
                    <a:ext uri="{FF2B5EF4-FFF2-40B4-BE49-F238E27FC236}">
                      <a16:creationId xmlns:a16="http://schemas.microsoft.com/office/drawing/2014/main" id="{53C63463-5F88-4B17-82F8-FC5E382A8EF4}"/>
                    </a:ext>
                  </a:extLst>
                </p:cNvPr>
                <p:cNvSpPr/>
                <p:nvPr/>
              </p:nvSpPr>
              <p:spPr>
                <a:xfrm>
                  <a:off x="2203944" y="3086356"/>
                  <a:ext cx="770265" cy="865079"/>
                </a:xfrm>
                <a:custGeom>
                  <a:avLst/>
                  <a:gdLst>
                    <a:gd name="connsiteX0" fmla="*/ 647965 w 770265"/>
                    <a:gd name="connsiteY0" fmla="*/ 131275 h 865079"/>
                    <a:gd name="connsiteX1" fmla="*/ 727580 w 770265"/>
                    <a:gd name="connsiteY1" fmla="*/ 194104 h 865079"/>
                    <a:gd name="connsiteX2" fmla="*/ 770266 w 770265"/>
                    <a:gd name="connsiteY2" fmla="*/ 219044 h 865079"/>
                    <a:gd name="connsiteX3" fmla="*/ 580819 w 770265"/>
                    <a:gd name="connsiteY3" fmla="*/ 223840 h 865079"/>
                    <a:gd name="connsiteX4" fmla="*/ 506959 w 770265"/>
                    <a:gd name="connsiteY4" fmla="*/ 204176 h 865079"/>
                    <a:gd name="connsiteX5" fmla="*/ 492571 w 770265"/>
                    <a:gd name="connsiteY5" fmla="*/ 217605 h 865079"/>
                    <a:gd name="connsiteX6" fmla="*/ 506000 w 770265"/>
                    <a:gd name="connsiteY6" fmla="*/ 410408 h 865079"/>
                    <a:gd name="connsiteX7" fmla="*/ 317513 w 770265"/>
                    <a:gd name="connsiteY7" fmla="*/ 684746 h 865079"/>
                    <a:gd name="connsiteX8" fmla="*/ 317513 w 770265"/>
                    <a:gd name="connsiteY8" fmla="*/ 722155 h 865079"/>
                    <a:gd name="connsiteX9" fmla="*/ 395689 w 770265"/>
                    <a:gd name="connsiteY9" fmla="*/ 772994 h 865079"/>
                    <a:gd name="connsiteX10" fmla="*/ 499285 w 770265"/>
                    <a:gd name="connsiteY10" fmla="*/ 865080 h 865079"/>
                    <a:gd name="connsiteX11" fmla="*/ 396169 w 770265"/>
                    <a:gd name="connsiteY11" fmla="*/ 829109 h 865079"/>
                    <a:gd name="connsiteX12" fmla="*/ 340055 w 770265"/>
                    <a:gd name="connsiteY12" fmla="*/ 825752 h 865079"/>
                    <a:gd name="connsiteX13" fmla="*/ 139098 w 770265"/>
                    <a:gd name="connsiteY13" fmla="*/ 784025 h 865079"/>
                    <a:gd name="connsiteX14" fmla="*/ 3847 w 770265"/>
                    <a:gd name="connsiteY14" fmla="*/ 583068 h 865079"/>
                    <a:gd name="connsiteX15" fmla="*/ 75309 w 770265"/>
                    <a:gd name="connsiteY15" fmla="*/ 267005 h 865079"/>
                    <a:gd name="connsiteX16" fmla="*/ 204804 w 770265"/>
                    <a:gd name="connsiteY16" fmla="*/ 65568 h 865079"/>
                    <a:gd name="connsiteX17" fmla="*/ 414394 w 770265"/>
                    <a:gd name="connsiteY17" fmla="*/ 9933 h 865079"/>
                    <a:gd name="connsiteX18" fmla="*/ 647965 w 770265"/>
                    <a:gd name="connsiteY18" fmla="*/ 131275 h 865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770265" h="865079">
                      <a:moveTo>
                        <a:pt x="647965" y="131275"/>
                      </a:moveTo>
                      <a:cubicBezTo>
                        <a:pt x="666670" y="161970"/>
                        <a:pt x="696885" y="178277"/>
                        <a:pt x="727580" y="194104"/>
                      </a:cubicBezTo>
                      <a:cubicBezTo>
                        <a:pt x="740530" y="201298"/>
                        <a:pt x="753479" y="208972"/>
                        <a:pt x="770266" y="219044"/>
                      </a:cubicBezTo>
                      <a:cubicBezTo>
                        <a:pt x="703600" y="236310"/>
                        <a:pt x="642210" y="235350"/>
                        <a:pt x="580819" y="223840"/>
                      </a:cubicBezTo>
                      <a:cubicBezTo>
                        <a:pt x="555880" y="219044"/>
                        <a:pt x="530940" y="212329"/>
                        <a:pt x="506959" y="204176"/>
                      </a:cubicBezTo>
                      <a:cubicBezTo>
                        <a:pt x="490652" y="198900"/>
                        <a:pt x="489693" y="202737"/>
                        <a:pt x="492571" y="217605"/>
                      </a:cubicBezTo>
                      <a:cubicBezTo>
                        <a:pt x="505041" y="281393"/>
                        <a:pt x="512715" y="345181"/>
                        <a:pt x="506000" y="410408"/>
                      </a:cubicBezTo>
                      <a:cubicBezTo>
                        <a:pt x="492571" y="536066"/>
                        <a:pt x="426864" y="625274"/>
                        <a:pt x="317513" y="684746"/>
                      </a:cubicBezTo>
                      <a:cubicBezTo>
                        <a:pt x="292573" y="698175"/>
                        <a:pt x="292573" y="705369"/>
                        <a:pt x="317513" y="722155"/>
                      </a:cubicBezTo>
                      <a:cubicBezTo>
                        <a:pt x="343412" y="739422"/>
                        <a:pt x="370270" y="755249"/>
                        <a:pt x="395689" y="772994"/>
                      </a:cubicBezTo>
                      <a:cubicBezTo>
                        <a:pt x="433579" y="799373"/>
                        <a:pt x="469070" y="828629"/>
                        <a:pt x="499285" y="865080"/>
                      </a:cubicBezTo>
                      <a:cubicBezTo>
                        <a:pt x="464753" y="853090"/>
                        <a:pt x="430221" y="842058"/>
                        <a:pt x="396169" y="829109"/>
                      </a:cubicBezTo>
                      <a:cubicBezTo>
                        <a:pt x="377464" y="821915"/>
                        <a:pt x="359239" y="819996"/>
                        <a:pt x="340055" y="825752"/>
                      </a:cubicBezTo>
                      <a:cubicBezTo>
                        <a:pt x="270031" y="827190"/>
                        <a:pt x="201447" y="819517"/>
                        <a:pt x="139098" y="784025"/>
                      </a:cubicBezTo>
                      <a:cubicBezTo>
                        <a:pt x="60441" y="739901"/>
                        <a:pt x="16797" y="672276"/>
                        <a:pt x="3847" y="583068"/>
                      </a:cubicBezTo>
                      <a:cubicBezTo>
                        <a:pt x="-12939" y="468441"/>
                        <a:pt x="27828" y="366764"/>
                        <a:pt x="75309" y="267005"/>
                      </a:cubicBezTo>
                      <a:cubicBezTo>
                        <a:pt x="109841" y="194583"/>
                        <a:pt x="152527" y="127438"/>
                        <a:pt x="204804" y="65568"/>
                      </a:cubicBezTo>
                      <a:cubicBezTo>
                        <a:pt x="262837" y="-3496"/>
                        <a:pt x="333340" y="-10210"/>
                        <a:pt x="414394" y="9933"/>
                      </a:cubicBezTo>
                      <a:cubicBezTo>
                        <a:pt x="501684" y="31995"/>
                        <a:pt x="579381" y="72762"/>
                        <a:pt x="647965" y="131275"/>
                      </a:cubicBezTo>
                      <a:close/>
                    </a:path>
                  </a:pathLst>
                </a:custGeom>
                <a:solidFill>
                  <a:srgbClr val="2E150B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719" name="Group 41">
                <a:extLst>
                  <a:ext uri="{FF2B5EF4-FFF2-40B4-BE49-F238E27FC236}">
                    <a16:creationId xmlns:a16="http://schemas.microsoft.com/office/drawing/2014/main" id="{8379182C-2DD6-456F-A4E8-CAB036D861C9}"/>
                  </a:ext>
                </a:extLst>
              </p:cNvPr>
              <p:cNvGrpSpPr/>
              <p:nvPr/>
            </p:nvGrpSpPr>
            <p:grpSpPr>
              <a:xfrm>
                <a:off x="4410741" y="1733806"/>
                <a:ext cx="1376272" cy="1646389"/>
                <a:chOff x="4200129" y="1047775"/>
                <a:chExt cx="1554866" cy="1860035"/>
              </a:xfrm>
            </p:grpSpPr>
            <p:sp>
              <p:nvSpPr>
                <p:cNvPr id="1743" name="Freeform: Shape 42">
                  <a:extLst>
                    <a:ext uri="{FF2B5EF4-FFF2-40B4-BE49-F238E27FC236}">
                      <a16:creationId xmlns:a16="http://schemas.microsoft.com/office/drawing/2014/main" id="{4C08708D-4D3C-4942-862E-A23F79858BF1}"/>
                    </a:ext>
                  </a:extLst>
                </p:cNvPr>
                <p:cNvSpPr/>
                <p:nvPr/>
              </p:nvSpPr>
              <p:spPr>
                <a:xfrm>
                  <a:off x="4251869" y="1221592"/>
                  <a:ext cx="875470" cy="1248812"/>
                </a:xfrm>
                <a:custGeom>
                  <a:avLst/>
                  <a:gdLst>
                    <a:gd name="connsiteX0" fmla="*/ 547260 w 875470"/>
                    <a:gd name="connsiteY0" fmla="*/ 1064634 h 1248812"/>
                    <a:gd name="connsiteX1" fmla="*/ 500738 w 875470"/>
                    <a:gd name="connsiteY1" fmla="*/ 963916 h 1248812"/>
                    <a:gd name="connsiteX2" fmla="*/ 480595 w 875470"/>
                    <a:gd name="connsiteY2" fmla="*/ 948089 h 1248812"/>
                    <a:gd name="connsiteX3" fmla="*/ 310333 w 875470"/>
                    <a:gd name="connsiteY3" fmla="*/ 889576 h 1248812"/>
                    <a:gd name="connsiteX4" fmla="*/ 177001 w 875470"/>
                    <a:gd name="connsiteY4" fmla="*/ 754326 h 1248812"/>
                    <a:gd name="connsiteX5" fmla="*/ 117529 w 875470"/>
                    <a:gd name="connsiteY5" fmla="*/ 709722 h 1248812"/>
                    <a:gd name="connsiteX6" fmla="*/ 24 w 875470"/>
                    <a:gd name="connsiteY6" fmla="*/ 546654 h 1248812"/>
                    <a:gd name="connsiteX7" fmla="*/ 10576 w 875470"/>
                    <a:gd name="connsiteY7" fmla="*/ 495815 h 1248812"/>
                    <a:gd name="connsiteX8" fmla="*/ 74364 w 875470"/>
                    <a:gd name="connsiteY8" fmla="*/ 489101 h 1248812"/>
                    <a:gd name="connsiteX9" fmla="*/ 115131 w 875470"/>
                    <a:gd name="connsiteY9" fmla="*/ 560083 h 1248812"/>
                    <a:gd name="connsiteX10" fmla="*/ 118009 w 875470"/>
                    <a:gd name="connsiteY10" fmla="*/ 565839 h 1248812"/>
                    <a:gd name="connsiteX11" fmla="*/ 116570 w 875470"/>
                    <a:gd name="connsiteY11" fmla="*/ 563920 h 1248812"/>
                    <a:gd name="connsiteX12" fmla="*/ 58537 w 875470"/>
                    <a:gd name="connsiteY12" fmla="*/ 401812 h 1248812"/>
                    <a:gd name="connsiteX13" fmla="*/ 94028 w 875470"/>
                    <a:gd name="connsiteY13" fmla="*/ 328431 h 1248812"/>
                    <a:gd name="connsiteX14" fmla="*/ 283475 w 875470"/>
                    <a:gd name="connsiteY14" fmla="*/ 239223 h 1248812"/>
                    <a:gd name="connsiteX15" fmla="*/ 419205 w 875470"/>
                    <a:gd name="connsiteY15" fmla="*/ 102055 h 1248812"/>
                    <a:gd name="connsiteX16" fmla="*/ 451338 w 875470"/>
                    <a:gd name="connsiteY16" fmla="*/ 32991 h 1248812"/>
                    <a:gd name="connsiteX17" fmla="*/ 499299 w 875470"/>
                    <a:gd name="connsiteY17" fmla="*/ 2296 h 1248812"/>
                    <a:gd name="connsiteX18" fmla="*/ 606732 w 875470"/>
                    <a:gd name="connsiteY18" fmla="*/ 73278 h 1248812"/>
                    <a:gd name="connsiteX19" fmla="*/ 699777 w 875470"/>
                    <a:gd name="connsiteY19" fmla="*/ 237305 h 1248812"/>
                    <a:gd name="connsiteX20" fmla="*/ 705532 w 875470"/>
                    <a:gd name="connsiteY20" fmla="*/ 259367 h 1248812"/>
                    <a:gd name="connsiteX21" fmla="*/ 710808 w 875470"/>
                    <a:gd name="connsiteY21" fmla="*/ 193181 h 1248812"/>
                    <a:gd name="connsiteX22" fmla="*/ 763085 w 875470"/>
                    <a:gd name="connsiteY22" fmla="*/ 169680 h 1248812"/>
                    <a:gd name="connsiteX23" fmla="*/ 872916 w 875470"/>
                    <a:gd name="connsiteY23" fmla="*/ 293899 h 1248812"/>
                    <a:gd name="connsiteX24" fmla="*/ 837425 w 875470"/>
                    <a:gd name="connsiteY24" fmla="*/ 441619 h 1248812"/>
                    <a:gd name="connsiteX25" fmla="*/ 838384 w 875470"/>
                    <a:gd name="connsiteY25" fmla="*/ 513081 h 1248812"/>
                    <a:gd name="connsiteX26" fmla="*/ 837425 w 875470"/>
                    <a:gd name="connsiteY26" fmla="*/ 655046 h 1248812"/>
                    <a:gd name="connsiteX27" fmla="*/ 769321 w 875470"/>
                    <a:gd name="connsiteY27" fmla="*/ 816196 h 1248812"/>
                    <a:gd name="connsiteX28" fmla="*/ 770759 w 875470"/>
                    <a:gd name="connsiteY28" fmla="*/ 843054 h 1248812"/>
                    <a:gd name="connsiteX29" fmla="*/ 814884 w 875470"/>
                    <a:gd name="connsiteY29" fmla="*/ 947129 h 1248812"/>
                    <a:gd name="connsiteX30" fmla="*/ 820639 w 875470"/>
                    <a:gd name="connsiteY30" fmla="*/ 1024347 h 1248812"/>
                    <a:gd name="connsiteX31" fmla="*/ 802414 w 875470"/>
                    <a:gd name="connsiteY31" fmla="*/ 1214273 h 1248812"/>
                    <a:gd name="connsiteX32" fmla="*/ 765004 w 875470"/>
                    <a:gd name="connsiteY32" fmla="*/ 1243529 h 1248812"/>
                    <a:gd name="connsiteX33" fmla="*/ 695940 w 875470"/>
                    <a:gd name="connsiteY33" fmla="*/ 1193170 h 1248812"/>
                    <a:gd name="connsiteX34" fmla="*/ 643183 w 875470"/>
                    <a:gd name="connsiteY34" fmla="*/ 1152883 h 1248812"/>
                    <a:gd name="connsiteX35" fmla="*/ 569323 w 875470"/>
                    <a:gd name="connsiteY35" fmla="*/ 1100605 h 1248812"/>
                    <a:gd name="connsiteX36" fmla="*/ 547260 w 875470"/>
                    <a:gd name="connsiteY36" fmla="*/ 1064634 h 1248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875470" h="1248812">
                      <a:moveTo>
                        <a:pt x="547260" y="1064634"/>
                      </a:moveTo>
                      <a:cubicBezTo>
                        <a:pt x="531433" y="1031061"/>
                        <a:pt x="515127" y="997968"/>
                        <a:pt x="500738" y="963916"/>
                      </a:cubicBezTo>
                      <a:cubicBezTo>
                        <a:pt x="496422" y="953364"/>
                        <a:pt x="491626" y="949048"/>
                        <a:pt x="480595" y="948089"/>
                      </a:cubicBezTo>
                      <a:cubicBezTo>
                        <a:pt x="418245" y="944731"/>
                        <a:pt x="361651" y="924108"/>
                        <a:pt x="310333" y="889576"/>
                      </a:cubicBezTo>
                      <a:cubicBezTo>
                        <a:pt x="257096" y="853605"/>
                        <a:pt x="212492" y="807563"/>
                        <a:pt x="177001" y="754326"/>
                      </a:cubicBezTo>
                      <a:cubicBezTo>
                        <a:pt x="161653" y="730825"/>
                        <a:pt x="143428" y="718355"/>
                        <a:pt x="117529" y="709722"/>
                      </a:cubicBezTo>
                      <a:cubicBezTo>
                        <a:pt x="50863" y="687660"/>
                        <a:pt x="1463" y="616677"/>
                        <a:pt x="24" y="546654"/>
                      </a:cubicBezTo>
                      <a:cubicBezTo>
                        <a:pt x="-455" y="528429"/>
                        <a:pt x="6259" y="512602"/>
                        <a:pt x="10576" y="495815"/>
                      </a:cubicBezTo>
                      <a:cubicBezTo>
                        <a:pt x="28321" y="473274"/>
                        <a:pt x="53261" y="470396"/>
                        <a:pt x="74364" y="489101"/>
                      </a:cubicBezTo>
                      <a:cubicBezTo>
                        <a:pt x="97385" y="509244"/>
                        <a:pt x="109855" y="536103"/>
                        <a:pt x="115131" y="560083"/>
                      </a:cubicBezTo>
                      <a:cubicBezTo>
                        <a:pt x="118009" y="568716"/>
                        <a:pt x="120407" y="564400"/>
                        <a:pt x="118009" y="565839"/>
                      </a:cubicBezTo>
                      <a:cubicBezTo>
                        <a:pt x="117529" y="565839"/>
                        <a:pt x="117049" y="565359"/>
                        <a:pt x="116570" y="563920"/>
                      </a:cubicBezTo>
                      <a:cubicBezTo>
                        <a:pt x="99304" y="509244"/>
                        <a:pt x="82518" y="454089"/>
                        <a:pt x="58537" y="401812"/>
                      </a:cubicBezTo>
                      <a:cubicBezTo>
                        <a:pt x="40312" y="362004"/>
                        <a:pt x="51343" y="339462"/>
                        <a:pt x="94028" y="328431"/>
                      </a:cubicBezTo>
                      <a:cubicBezTo>
                        <a:pt x="163092" y="310686"/>
                        <a:pt x="225921" y="280950"/>
                        <a:pt x="283475" y="239223"/>
                      </a:cubicBezTo>
                      <a:cubicBezTo>
                        <a:pt x="336232" y="201334"/>
                        <a:pt x="382754" y="156251"/>
                        <a:pt x="419205" y="102055"/>
                      </a:cubicBezTo>
                      <a:cubicBezTo>
                        <a:pt x="433593" y="80952"/>
                        <a:pt x="445103" y="57931"/>
                        <a:pt x="451338" y="32991"/>
                      </a:cubicBezTo>
                      <a:cubicBezTo>
                        <a:pt x="459012" y="1336"/>
                        <a:pt x="466686" y="-3939"/>
                        <a:pt x="499299" y="2296"/>
                      </a:cubicBezTo>
                      <a:cubicBezTo>
                        <a:pt x="544862" y="10929"/>
                        <a:pt x="578915" y="37787"/>
                        <a:pt x="606732" y="73278"/>
                      </a:cubicBezTo>
                      <a:cubicBezTo>
                        <a:pt x="646060" y="123158"/>
                        <a:pt x="675796" y="178793"/>
                        <a:pt x="699777" y="237305"/>
                      </a:cubicBezTo>
                      <a:cubicBezTo>
                        <a:pt x="703614" y="246418"/>
                        <a:pt x="705053" y="255530"/>
                        <a:pt x="705532" y="259367"/>
                      </a:cubicBezTo>
                      <a:cubicBezTo>
                        <a:pt x="700736" y="240183"/>
                        <a:pt x="699777" y="216202"/>
                        <a:pt x="710808" y="193181"/>
                      </a:cubicBezTo>
                      <a:cubicBezTo>
                        <a:pt x="721839" y="170159"/>
                        <a:pt x="739105" y="162486"/>
                        <a:pt x="763085" y="169680"/>
                      </a:cubicBezTo>
                      <a:cubicBezTo>
                        <a:pt x="816322" y="182150"/>
                        <a:pt x="865243" y="237785"/>
                        <a:pt x="872916" y="293899"/>
                      </a:cubicBezTo>
                      <a:cubicBezTo>
                        <a:pt x="879631" y="347616"/>
                        <a:pt x="874835" y="397016"/>
                        <a:pt x="837425" y="441619"/>
                      </a:cubicBezTo>
                      <a:cubicBezTo>
                        <a:pt x="821119" y="460804"/>
                        <a:pt x="835027" y="489580"/>
                        <a:pt x="838384" y="513081"/>
                      </a:cubicBezTo>
                      <a:cubicBezTo>
                        <a:pt x="845099" y="560563"/>
                        <a:pt x="844619" y="607085"/>
                        <a:pt x="837425" y="655046"/>
                      </a:cubicBezTo>
                      <a:cubicBezTo>
                        <a:pt x="828792" y="715477"/>
                        <a:pt x="805771" y="768234"/>
                        <a:pt x="769321" y="816196"/>
                      </a:cubicBezTo>
                      <a:cubicBezTo>
                        <a:pt x="763565" y="823869"/>
                        <a:pt x="766443" y="833941"/>
                        <a:pt x="770759" y="843054"/>
                      </a:cubicBezTo>
                      <a:cubicBezTo>
                        <a:pt x="786586" y="877106"/>
                        <a:pt x="803373" y="911159"/>
                        <a:pt x="814884" y="947129"/>
                      </a:cubicBezTo>
                      <a:cubicBezTo>
                        <a:pt x="829751" y="972069"/>
                        <a:pt x="823996" y="998448"/>
                        <a:pt x="820639" y="1024347"/>
                      </a:cubicBezTo>
                      <a:cubicBezTo>
                        <a:pt x="812006" y="1087176"/>
                        <a:pt x="801454" y="1150005"/>
                        <a:pt x="802414" y="1214273"/>
                      </a:cubicBezTo>
                      <a:cubicBezTo>
                        <a:pt x="799056" y="1248805"/>
                        <a:pt x="790903" y="1255040"/>
                        <a:pt x="765004" y="1243529"/>
                      </a:cubicBezTo>
                      <a:cubicBezTo>
                        <a:pt x="741503" y="1227222"/>
                        <a:pt x="721839" y="1206599"/>
                        <a:pt x="695940" y="1193170"/>
                      </a:cubicBezTo>
                      <a:cubicBezTo>
                        <a:pt x="676755" y="1183098"/>
                        <a:pt x="660928" y="1165832"/>
                        <a:pt x="643183" y="1152883"/>
                      </a:cubicBezTo>
                      <a:cubicBezTo>
                        <a:pt x="618723" y="1135137"/>
                        <a:pt x="596181" y="1114993"/>
                        <a:pt x="569323" y="1100605"/>
                      </a:cubicBezTo>
                      <a:cubicBezTo>
                        <a:pt x="555894" y="1094370"/>
                        <a:pt x="552057" y="1079023"/>
                        <a:pt x="547260" y="1064634"/>
                      </a:cubicBezTo>
                      <a:close/>
                    </a:path>
                  </a:pathLst>
                </a:custGeom>
                <a:solidFill>
                  <a:srgbClr val="F0C8A4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44" name="Freeform: Shape 43">
                  <a:extLst>
                    <a:ext uri="{FF2B5EF4-FFF2-40B4-BE49-F238E27FC236}">
                      <a16:creationId xmlns:a16="http://schemas.microsoft.com/office/drawing/2014/main" id="{92ED7119-0CE1-4051-AD73-A1A248FFDFA6}"/>
                    </a:ext>
                  </a:extLst>
                </p:cNvPr>
                <p:cNvSpPr/>
                <p:nvPr/>
              </p:nvSpPr>
              <p:spPr>
                <a:xfrm>
                  <a:off x="4200129" y="1047775"/>
                  <a:ext cx="816587" cy="753565"/>
                </a:xfrm>
                <a:custGeom>
                  <a:avLst/>
                  <a:gdLst>
                    <a:gd name="connsiteX0" fmla="*/ 815306 w 816587"/>
                    <a:gd name="connsiteY0" fmla="*/ 344457 h 753565"/>
                    <a:gd name="connsiteX1" fmla="*/ 762548 w 816587"/>
                    <a:gd name="connsiteY1" fmla="*/ 393857 h 753565"/>
                    <a:gd name="connsiteX2" fmla="*/ 765906 w 816587"/>
                    <a:gd name="connsiteY2" fmla="*/ 453808 h 753565"/>
                    <a:gd name="connsiteX3" fmla="*/ 751997 w 816587"/>
                    <a:gd name="connsiteY3" fmla="*/ 428389 h 753565"/>
                    <a:gd name="connsiteX4" fmla="*/ 626339 w 816587"/>
                    <a:gd name="connsiteY4" fmla="*/ 223595 h 753565"/>
                    <a:gd name="connsiteX5" fmla="*/ 532815 w 816587"/>
                    <a:gd name="connsiteY5" fmla="*/ 180430 h 753565"/>
                    <a:gd name="connsiteX6" fmla="*/ 515549 w 816587"/>
                    <a:gd name="connsiteY6" fmla="*/ 191461 h 753565"/>
                    <a:gd name="connsiteX7" fmla="*/ 382696 w 816587"/>
                    <a:gd name="connsiteY7" fmla="*/ 385224 h 753565"/>
                    <a:gd name="connsiteX8" fmla="*/ 145289 w 816587"/>
                    <a:gd name="connsiteY8" fmla="*/ 508963 h 753565"/>
                    <a:gd name="connsiteX9" fmla="*/ 116033 w 816587"/>
                    <a:gd name="connsiteY9" fmla="*/ 568915 h 753565"/>
                    <a:gd name="connsiteX10" fmla="*/ 175984 w 816587"/>
                    <a:gd name="connsiteY10" fmla="*/ 743014 h 753565"/>
                    <a:gd name="connsiteX11" fmla="*/ 173106 w 816587"/>
                    <a:gd name="connsiteY11" fmla="*/ 753565 h 753565"/>
                    <a:gd name="connsiteX12" fmla="*/ 154402 w 816587"/>
                    <a:gd name="connsiteY12" fmla="*/ 715196 h 753565"/>
                    <a:gd name="connsiteX13" fmla="*/ 131380 w 816587"/>
                    <a:gd name="connsiteY13" fmla="*/ 676348 h 753565"/>
                    <a:gd name="connsiteX14" fmla="*/ 62796 w 816587"/>
                    <a:gd name="connsiteY14" fmla="*/ 669154 h 753565"/>
                    <a:gd name="connsiteX15" fmla="*/ 926 w 816587"/>
                    <a:gd name="connsiteY15" fmla="*/ 445655 h 753565"/>
                    <a:gd name="connsiteX16" fmla="*/ 226823 w 816587"/>
                    <a:gd name="connsiteY16" fmla="*/ 58129 h 753565"/>
                    <a:gd name="connsiteX17" fmla="*/ 439290 w 816587"/>
                    <a:gd name="connsiteY17" fmla="*/ 96 h 753565"/>
                    <a:gd name="connsiteX18" fmla="*/ 732333 w 816587"/>
                    <a:gd name="connsiteY18" fmla="*/ 161725 h 753565"/>
                    <a:gd name="connsiteX19" fmla="*/ 816265 w 816587"/>
                    <a:gd name="connsiteY19" fmla="*/ 337742 h 753565"/>
                    <a:gd name="connsiteX20" fmla="*/ 815306 w 816587"/>
                    <a:gd name="connsiteY20" fmla="*/ 344457 h 753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16587" h="753565">
                      <a:moveTo>
                        <a:pt x="815306" y="344457"/>
                      </a:moveTo>
                      <a:cubicBezTo>
                        <a:pt x="780294" y="346855"/>
                        <a:pt x="766865" y="359325"/>
                        <a:pt x="762548" y="393857"/>
                      </a:cubicBezTo>
                      <a:cubicBezTo>
                        <a:pt x="760150" y="413041"/>
                        <a:pt x="762069" y="432226"/>
                        <a:pt x="765906" y="453808"/>
                      </a:cubicBezTo>
                      <a:cubicBezTo>
                        <a:pt x="756793" y="445655"/>
                        <a:pt x="755354" y="436542"/>
                        <a:pt x="751997" y="428389"/>
                      </a:cubicBezTo>
                      <a:cubicBezTo>
                        <a:pt x="720343" y="354049"/>
                        <a:pt x="686290" y="280669"/>
                        <a:pt x="626339" y="223595"/>
                      </a:cubicBezTo>
                      <a:cubicBezTo>
                        <a:pt x="600440" y="198655"/>
                        <a:pt x="570224" y="181869"/>
                        <a:pt x="532815" y="180430"/>
                      </a:cubicBezTo>
                      <a:cubicBezTo>
                        <a:pt x="524182" y="180430"/>
                        <a:pt x="517467" y="180430"/>
                        <a:pt x="515549" y="191461"/>
                      </a:cubicBezTo>
                      <a:cubicBezTo>
                        <a:pt x="498283" y="274434"/>
                        <a:pt x="444087" y="332467"/>
                        <a:pt x="382696" y="385224"/>
                      </a:cubicBezTo>
                      <a:cubicBezTo>
                        <a:pt x="313632" y="445175"/>
                        <a:pt x="235456" y="488340"/>
                        <a:pt x="145289" y="508963"/>
                      </a:cubicBezTo>
                      <a:cubicBezTo>
                        <a:pt x="109798" y="517117"/>
                        <a:pt x="100685" y="535822"/>
                        <a:pt x="116033" y="568915"/>
                      </a:cubicBezTo>
                      <a:cubicBezTo>
                        <a:pt x="141932" y="625029"/>
                        <a:pt x="161596" y="683062"/>
                        <a:pt x="175984" y="743014"/>
                      </a:cubicBezTo>
                      <a:cubicBezTo>
                        <a:pt x="176464" y="745891"/>
                        <a:pt x="176464" y="749249"/>
                        <a:pt x="173106" y="753565"/>
                      </a:cubicBezTo>
                      <a:cubicBezTo>
                        <a:pt x="166871" y="740616"/>
                        <a:pt x="161116" y="727666"/>
                        <a:pt x="154402" y="715196"/>
                      </a:cubicBezTo>
                      <a:cubicBezTo>
                        <a:pt x="147207" y="701767"/>
                        <a:pt x="140493" y="688338"/>
                        <a:pt x="131380" y="676348"/>
                      </a:cubicBezTo>
                      <a:cubicBezTo>
                        <a:pt x="112196" y="651408"/>
                        <a:pt x="102124" y="650928"/>
                        <a:pt x="62796" y="669154"/>
                      </a:cubicBezTo>
                      <a:cubicBezTo>
                        <a:pt x="28264" y="598171"/>
                        <a:pt x="6202" y="525270"/>
                        <a:pt x="926" y="445655"/>
                      </a:cubicBezTo>
                      <a:cubicBezTo>
                        <a:pt x="-10105" y="282107"/>
                        <a:pt x="78143" y="127673"/>
                        <a:pt x="226823" y="58129"/>
                      </a:cubicBezTo>
                      <a:cubicBezTo>
                        <a:pt x="294448" y="26954"/>
                        <a:pt x="363512" y="2015"/>
                        <a:pt x="439290" y="96"/>
                      </a:cubicBezTo>
                      <a:cubicBezTo>
                        <a:pt x="568306" y="-2781"/>
                        <a:pt x="661830" y="59088"/>
                        <a:pt x="732333" y="161725"/>
                      </a:cubicBezTo>
                      <a:cubicBezTo>
                        <a:pt x="769263" y="215921"/>
                        <a:pt x="795162" y="275873"/>
                        <a:pt x="816265" y="337742"/>
                      </a:cubicBezTo>
                      <a:cubicBezTo>
                        <a:pt x="817224" y="339661"/>
                        <a:pt x="815785" y="342538"/>
                        <a:pt x="815306" y="344457"/>
                      </a:cubicBezTo>
                      <a:close/>
                    </a:path>
                  </a:pathLst>
                </a:custGeom>
                <a:solidFill>
                  <a:srgbClr val="262421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45" name="Freeform: Shape 44">
                  <a:extLst>
                    <a:ext uri="{FF2B5EF4-FFF2-40B4-BE49-F238E27FC236}">
                      <a16:creationId xmlns:a16="http://schemas.microsoft.com/office/drawing/2014/main" id="{49DD4255-9A92-4A43-827B-44B5CCEEC473}"/>
                    </a:ext>
                  </a:extLst>
                </p:cNvPr>
                <p:cNvSpPr/>
                <p:nvPr/>
              </p:nvSpPr>
              <p:spPr>
                <a:xfrm>
                  <a:off x="4726694" y="2286226"/>
                  <a:ext cx="292098" cy="337646"/>
                </a:xfrm>
                <a:custGeom>
                  <a:avLst/>
                  <a:gdLst>
                    <a:gd name="connsiteX0" fmla="*/ 88263 w 292098"/>
                    <a:gd name="connsiteY0" fmla="*/ 337646 h 337646"/>
                    <a:gd name="connsiteX1" fmla="*/ 3852 w 292098"/>
                    <a:gd name="connsiteY1" fmla="*/ 97361 h 337646"/>
                    <a:gd name="connsiteX2" fmla="*/ 2413 w 292098"/>
                    <a:gd name="connsiteY2" fmla="*/ 71942 h 337646"/>
                    <a:gd name="connsiteX3" fmla="*/ 59966 w 292098"/>
                    <a:gd name="connsiteY3" fmla="*/ 21103 h 337646"/>
                    <a:gd name="connsiteX4" fmla="*/ 71956 w 292098"/>
                    <a:gd name="connsiteY4" fmla="*/ 0 h 337646"/>
                    <a:gd name="connsiteX5" fmla="*/ 207686 w 292098"/>
                    <a:gd name="connsiteY5" fmla="*/ 106953 h 337646"/>
                    <a:gd name="connsiteX6" fmla="*/ 292098 w 292098"/>
                    <a:gd name="connsiteY6" fmla="*/ 172660 h 337646"/>
                    <a:gd name="connsiteX7" fmla="*/ 239820 w 292098"/>
                    <a:gd name="connsiteY7" fmla="*/ 164986 h 337646"/>
                    <a:gd name="connsiteX8" fmla="*/ 196655 w 292098"/>
                    <a:gd name="connsiteY8" fmla="*/ 150598 h 337646"/>
                    <a:gd name="connsiteX9" fmla="*/ 168838 w 292098"/>
                    <a:gd name="connsiteY9" fmla="*/ 164986 h 337646"/>
                    <a:gd name="connsiteX10" fmla="*/ 88263 w 292098"/>
                    <a:gd name="connsiteY10" fmla="*/ 337646 h 337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92098" h="337646">
                      <a:moveTo>
                        <a:pt x="88263" y="337646"/>
                      </a:moveTo>
                      <a:cubicBezTo>
                        <a:pt x="82028" y="320860"/>
                        <a:pt x="22557" y="151557"/>
                        <a:pt x="3852" y="97361"/>
                      </a:cubicBezTo>
                      <a:cubicBezTo>
                        <a:pt x="974" y="89208"/>
                        <a:pt x="-2383" y="81054"/>
                        <a:pt x="2413" y="71942"/>
                      </a:cubicBezTo>
                      <a:cubicBezTo>
                        <a:pt x="17281" y="49880"/>
                        <a:pt x="40302" y="37410"/>
                        <a:pt x="59966" y="21103"/>
                      </a:cubicBezTo>
                      <a:cubicBezTo>
                        <a:pt x="67160" y="14868"/>
                        <a:pt x="72436" y="9592"/>
                        <a:pt x="71956" y="0"/>
                      </a:cubicBezTo>
                      <a:cubicBezTo>
                        <a:pt x="110325" y="45083"/>
                        <a:pt x="163562" y="70023"/>
                        <a:pt x="207686" y="106953"/>
                      </a:cubicBezTo>
                      <a:cubicBezTo>
                        <a:pt x="235024" y="129974"/>
                        <a:pt x="268597" y="145322"/>
                        <a:pt x="292098" y="172660"/>
                      </a:cubicBezTo>
                      <a:cubicBezTo>
                        <a:pt x="272914" y="182732"/>
                        <a:pt x="256607" y="170262"/>
                        <a:pt x="239820" y="164986"/>
                      </a:cubicBezTo>
                      <a:cubicBezTo>
                        <a:pt x="225432" y="160670"/>
                        <a:pt x="211523" y="154914"/>
                        <a:pt x="196655" y="150598"/>
                      </a:cubicBezTo>
                      <a:cubicBezTo>
                        <a:pt x="182267" y="146281"/>
                        <a:pt x="173634" y="151077"/>
                        <a:pt x="168838" y="164986"/>
                      </a:cubicBezTo>
                      <a:cubicBezTo>
                        <a:pt x="165001" y="177936"/>
                        <a:pt x="94018" y="326615"/>
                        <a:pt x="88263" y="33764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46" name="Freeform: Shape 45">
                  <a:extLst>
                    <a:ext uri="{FF2B5EF4-FFF2-40B4-BE49-F238E27FC236}">
                      <a16:creationId xmlns:a16="http://schemas.microsoft.com/office/drawing/2014/main" id="{7D45F207-E85B-4ED2-B96F-F374960E4E90}"/>
                    </a:ext>
                  </a:extLst>
                </p:cNvPr>
                <p:cNvSpPr/>
                <p:nvPr/>
              </p:nvSpPr>
              <p:spPr>
                <a:xfrm>
                  <a:off x="5048048" y="2162752"/>
                  <a:ext cx="251318" cy="277982"/>
                </a:xfrm>
                <a:custGeom>
                  <a:avLst/>
                  <a:gdLst>
                    <a:gd name="connsiteX0" fmla="*/ 235009 w 251318"/>
                    <a:gd name="connsiteY0" fmla="*/ 204529 h 277982"/>
                    <a:gd name="connsiteX1" fmla="*/ 249877 w 251318"/>
                    <a:gd name="connsiteY1" fmla="*/ 231387 h 277982"/>
                    <a:gd name="connsiteX2" fmla="*/ 239806 w 251318"/>
                    <a:gd name="connsiteY2" fmla="*/ 238581 h 277982"/>
                    <a:gd name="connsiteX3" fmla="*/ 117984 w 251318"/>
                    <a:gd name="connsiteY3" fmla="*/ 202131 h 277982"/>
                    <a:gd name="connsiteX4" fmla="*/ 70982 w 251318"/>
                    <a:gd name="connsiteY4" fmla="*/ 186783 h 277982"/>
                    <a:gd name="connsiteX5" fmla="*/ 42206 w 251318"/>
                    <a:gd name="connsiteY5" fmla="*/ 199732 h 277982"/>
                    <a:gd name="connsiteX6" fmla="*/ 15348 w 251318"/>
                    <a:gd name="connsiteY6" fmla="*/ 263041 h 277982"/>
                    <a:gd name="connsiteX7" fmla="*/ 0 w 251318"/>
                    <a:gd name="connsiteY7" fmla="*/ 277909 h 277982"/>
                    <a:gd name="connsiteX8" fmla="*/ 19664 w 251318"/>
                    <a:gd name="connsiteY8" fmla="*/ 7888 h 277982"/>
                    <a:gd name="connsiteX9" fmla="*/ 113668 w 251318"/>
                    <a:gd name="connsiteY9" fmla="*/ 214 h 277982"/>
                    <a:gd name="connsiteX10" fmla="*/ 134771 w 251318"/>
                    <a:gd name="connsiteY10" fmla="*/ 25154 h 277982"/>
                    <a:gd name="connsiteX11" fmla="*/ 212947 w 251318"/>
                    <a:gd name="connsiteY11" fmla="*/ 158486 h 277982"/>
                    <a:gd name="connsiteX12" fmla="*/ 235009 w 251318"/>
                    <a:gd name="connsiteY12" fmla="*/ 204529 h 2779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1318" h="277982">
                      <a:moveTo>
                        <a:pt x="235009" y="204529"/>
                      </a:moveTo>
                      <a:cubicBezTo>
                        <a:pt x="240285" y="213162"/>
                        <a:pt x="246040" y="221795"/>
                        <a:pt x="249877" y="231387"/>
                      </a:cubicBezTo>
                      <a:cubicBezTo>
                        <a:pt x="255153" y="243857"/>
                        <a:pt x="244602" y="237622"/>
                        <a:pt x="239806" y="238581"/>
                      </a:cubicBezTo>
                      <a:cubicBezTo>
                        <a:pt x="196641" y="234744"/>
                        <a:pt x="157792" y="216999"/>
                        <a:pt x="117984" y="202131"/>
                      </a:cubicBezTo>
                      <a:cubicBezTo>
                        <a:pt x="102157" y="197334"/>
                        <a:pt x="85850" y="193977"/>
                        <a:pt x="70982" y="186783"/>
                      </a:cubicBezTo>
                      <a:cubicBezTo>
                        <a:pt x="56594" y="179589"/>
                        <a:pt x="47002" y="183426"/>
                        <a:pt x="42206" y="199732"/>
                      </a:cubicBezTo>
                      <a:cubicBezTo>
                        <a:pt x="35491" y="221795"/>
                        <a:pt x="22062" y="240979"/>
                        <a:pt x="15348" y="263041"/>
                      </a:cubicBezTo>
                      <a:cubicBezTo>
                        <a:pt x="12950" y="270235"/>
                        <a:pt x="11031" y="278868"/>
                        <a:pt x="0" y="277909"/>
                      </a:cubicBezTo>
                      <a:cubicBezTo>
                        <a:pt x="0" y="251051"/>
                        <a:pt x="18705" y="33787"/>
                        <a:pt x="19664" y="7888"/>
                      </a:cubicBezTo>
                      <a:cubicBezTo>
                        <a:pt x="51798" y="16521"/>
                        <a:pt x="82013" y="-2184"/>
                        <a:pt x="113668" y="214"/>
                      </a:cubicBezTo>
                      <a:cubicBezTo>
                        <a:pt x="124219" y="5490"/>
                        <a:pt x="129495" y="15562"/>
                        <a:pt x="134771" y="25154"/>
                      </a:cubicBezTo>
                      <a:cubicBezTo>
                        <a:pt x="159231" y="70717"/>
                        <a:pt x="186089" y="114362"/>
                        <a:pt x="212947" y="158486"/>
                      </a:cubicBezTo>
                      <a:cubicBezTo>
                        <a:pt x="222540" y="172395"/>
                        <a:pt x="230693" y="187263"/>
                        <a:pt x="235009" y="20452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47" name="Freeform: Shape 46">
                  <a:extLst>
                    <a:ext uri="{FF2B5EF4-FFF2-40B4-BE49-F238E27FC236}">
                      <a16:creationId xmlns:a16="http://schemas.microsoft.com/office/drawing/2014/main" id="{294521E3-2834-4E2C-9926-95FC9D109411}"/>
                    </a:ext>
                  </a:extLst>
                </p:cNvPr>
                <p:cNvSpPr/>
                <p:nvPr/>
              </p:nvSpPr>
              <p:spPr>
                <a:xfrm>
                  <a:off x="4875388" y="2336161"/>
                  <a:ext cx="321343" cy="270924"/>
                </a:xfrm>
                <a:custGeom>
                  <a:avLst/>
                  <a:gdLst>
                    <a:gd name="connsiteX0" fmla="*/ 172660 w 321343"/>
                    <a:gd name="connsiteY0" fmla="*/ 104020 h 270924"/>
                    <a:gd name="connsiteX1" fmla="*/ 210070 w 321343"/>
                    <a:gd name="connsiteY1" fmla="*/ 17211 h 270924"/>
                    <a:gd name="connsiteX2" fmla="*/ 237407 w 321343"/>
                    <a:gd name="connsiteY2" fmla="*/ 2822 h 270924"/>
                    <a:gd name="connsiteX3" fmla="*/ 292563 w 321343"/>
                    <a:gd name="connsiteY3" fmla="*/ 22007 h 270924"/>
                    <a:gd name="connsiteX4" fmla="*/ 321339 w 321343"/>
                    <a:gd name="connsiteY4" fmla="*/ 175482 h 270924"/>
                    <a:gd name="connsiteX5" fmla="*/ 126138 w 321343"/>
                    <a:gd name="connsiteY5" fmla="*/ 261812 h 270924"/>
                    <a:gd name="connsiteX6" fmla="*/ 101198 w 321343"/>
                    <a:gd name="connsiteY6" fmla="*/ 270925 h 270924"/>
                    <a:gd name="connsiteX7" fmla="*/ 23501 w 321343"/>
                    <a:gd name="connsiteY7" fmla="*/ 188911 h 270924"/>
                    <a:gd name="connsiteX8" fmla="*/ 0 w 321343"/>
                    <a:gd name="connsiteY8" fmla="*/ 151981 h 270924"/>
                    <a:gd name="connsiteX9" fmla="*/ 6235 w 321343"/>
                    <a:gd name="connsiteY9" fmla="*/ 134236 h 270924"/>
                    <a:gd name="connsiteX10" fmla="*/ 82493 w 321343"/>
                    <a:gd name="connsiteY10" fmla="*/ 104979 h 270924"/>
                    <a:gd name="connsiteX11" fmla="*/ 143883 w 321343"/>
                    <a:gd name="connsiteY11" fmla="*/ 123684 h 270924"/>
                    <a:gd name="connsiteX12" fmla="*/ 172660 w 321343"/>
                    <a:gd name="connsiteY12" fmla="*/ 104020 h 270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21343" h="270924">
                      <a:moveTo>
                        <a:pt x="172660" y="104020"/>
                      </a:moveTo>
                      <a:cubicBezTo>
                        <a:pt x="185130" y="75243"/>
                        <a:pt x="198559" y="46467"/>
                        <a:pt x="210070" y="17211"/>
                      </a:cubicBezTo>
                      <a:cubicBezTo>
                        <a:pt x="215825" y="2822"/>
                        <a:pt x="220621" y="-4372"/>
                        <a:pt x="237407" y="2822"/>
                      </a:cubicBezTo>
                      <a:cubicBezTo>
                        <a:pt x="255153" y="10496"/>
                        <a:pt x="274338" y="15772"/>
                        <a:pt x="292563" y="22007"/>
                      </a:cubicBezTo>
                      <a:cubicBezTo>
                        <a:pt x="299277" y="67570"/>
                        <a:pt x="315105" y="129919"/>
                        <a:pt x="321339" y="175482"/>
                      </a:cubicBezTo>
                      <a:cubicBezTo>
                        <a:pt x="322299" y="183156"/>
                        <a:pt x="173139" y="237832"/>
                        <a:pt x="126138" y="261812"/>
                      </a:cubicBezTo>
                      <a:cubicBezTo>
                        <a:pt x="117984" y="266129"/>
                        <a:pt x="109351" y="267568"/>
                        <a:pt x="101198" y="270925"/>
                      </a:cubicBezTo>
                      <a:cubicBezTo>
                        <a:pt x="69064" y="249342"/>
                        <a:pt x="48920" y="216729"/>
                        <a:pt x="23501" y="188911"/>
                      </a:cubicBezTo>
                      <a:cubicBezTo>
                        <a:pt x="13909" y="178360"/>
                        <a:pt x="0" y="169247"/>
                        <a:pt x="0" y="151981"/>
                      </a:cubicBezTo>
                      <a:cubicBezTo>
                        <a:pt x="1919" y="146226"/>
                        <a:pt x="4317" y="139991"/>
                        <a:pt x="6235" y="134236"/>
                      </a:cubicBezTo>
                      <a:cubicBezTo>
                        <a:pt x="25899" y="76682"/>
                        <a:pt x="16307" y="83877"/>
                        <a:pt x="82493" y="104979"/>
                      </a:cubicBezTo>
                      <a:cubicBezTo>
                        <a:pt x="102637" y="111694"/>
                        <a:pt x="122780" y="118888"/>
                        <a:pt x="143883" y="123684"/>
                      </a:cubicBezTo>
                      <a:cubicBezTo>
                        <a:pt x="165945" y="136154"/>
                        <a:pt x="167384" y="135195"/>
                        <a:pt x="172660" y="104020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748" name="Graphic 81">
                  <a:extLst>
                    <a:ext uri="{FF2B5EF4-FFF2-40B4-BE49-F238E27FC236}">
                      <a16:creationId xmlns:a16="http://schemas.microsoft.com/office/drawing/2014/main" id="{1F73276A-A1CC-4C6E-8758-49C279ED6F69}"/>
                    </a:ext>
                  </a:extLst>
                </p:cNvPr>
                <p:cNvGrpSpPr/>
                <p:nvPr/>
              </p:nvGrpSpPr>
              <p:grpSpPr>
                <a:xfrm>
                  <a:off x="4459237" y="2148217"/>
                  <a:ext cx="1295758" cy="759593"/>
                  <a:chOff x="6513334" y="1100346"/>
                  <a:chExt cx="1295758" cy="759593"/>
                </a:xfrm>
                <a:solidFill>
                  <a:srgbClr val="1B4760"/>
                </a:solidFill>
              </p:grpSpPr>
              <p:sp>
                <p:nvSpPr>
                  <p:cNvPr id="1749" name="Freeform: Shape 48">
                    <a:extLst>
                      <a:ext uri="{FF2B5EF4-FFF2-40B4-BE49-F238E27FC236}">
                        <a16:creationId xmlns:a16="http://schemas.microsoft.com/office/drawing/2014/main" id="{432B58A9-3F0F-4956-835C-E47F50860B6B}"/>
                      </a:ext>
                    </a:extLst>
                  </p:cNvPr>
                  <p:cNvSpPr/>
                  <p:nvPr/>
                </p:nvSpPr>
                <p:spPr>
                  <a:xfrm>
                    <a:off x="7216292" y="1100346"/>
                    <a:ext cx="592799" cy="368702"/>
                  </a:xfrm>
                  <a:custGeom>
                    <a:avLst/>
                    <a:gdLst>
                      <a:gd name="connsiteX0" fmla="*/ 463304 w 592799"/>
                      <a:gd name="connsiteY0" fmla="*/ 64629 h 368702"/>
                      <a:gd name="connsiteX1" fmla="*/ 318941 w 592799"/>
                      <a:gd name="connsiteY1" fmla="*/ 3239 h 368702"/>
                      <a:gd name="connsiteX2" fmla="*/ 318941 w 592799"/>
                      <a:gd name="connsiteY2" fmla="*/ 3239 h 368702"/>
                      <a:gd name="connsiteX3" fmla="*/ 0 w 592799"/>
                      <a:gd name="connsiteY3" fmla="*/ 14270 h 368702"/>
                      <a:gd name="connsiteX4" fmla="*/ 132852 w 592799"/>
                      <a:gd name="connsiteY4" fmla="*/ 252637 h 368702"/>
                      <a:gd name="connsiteX5" fmla="*/ 6235 w 592799"/>
                      <a:gd name="connsiteY5" fmla="*/ 209951 h 368702"/>
                      <a:gd name="connsiteX6" fmla="*/ 19184 w 592799"/>
                      <a:gd name="connsiteY6" fmla="*/ 368702 h 368702"/>
                      <a:gd name="connsiteX7" fmla="*/ 208151 w 592799"/>
                      <a:gd name="connsiteY7" fmla="*/ 306353 h 368702"/>
                      <a:gd name="connsiteX8" fmla="*/ 208151 w 592799"/>
                      <a:gd name="connsiteY8" fmla="*/ 306353 h 368702"/>
                      <a:gd name="connsiteX9" fmla="*/ 384169 w 592799"/>
                      <a:gd name="connsiteY9" fmla="*/ 262708 h 368702"/>
                      <a:gd name="connsiteX10" fmla="*/ 592799 w 592799"/>
                      <a:gd name="connsiteY10" fmla="*/ 223380 h 368702"/>
                      <a:gd name="connsiteX11" fmla="*/ 463304 w 592799"/>
                      <a:gd name="connsiteY11" fmla="*/ 64629 h 368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592799" h="368702">
                        <a:moveTo>
                          <a:pt x="463304" y="64629"/>
                        </a:moveTo>
                        <a:cubicBezTo>
                          <a:pt x="424456" y="20984"/>
                          <a:pt x="374576" y="6116"/>
                          <a:pt x="318941" y="3239"/>
                        </a:cubicBezTo>
                        <a:cubicBezTo>
                          <a:pt x="318941" y="3239"/>
                          <a:pt x="318941" y="3239"/>
                          <a:pt x="318941" y="3239"/>
                        </a:cubicBezTo>
                        <a:cubicBezTo>
                          <a:pt x="311268" y="-3955"/>
                          <a:pt x="35971" y="1320"/>
                          <a:pt x="0" y="14270"/>
                        </a:cubicBezTo>
                        <a:cubicBezTo>
                          <a:pt x="35491" y="81895"/>
                          <a:pt x="126138" y="240646"/>
                          <a:pt x="132852" y="252637"/>
                        </a:cubicBezTo>
                        <a:cubicBezTo>
                          <a:pt x="129975" y="247361"/>
                          <a:pt x="42686" y="222901"/>
                          <a:pt x="6235" y="209951"/>
                        </a:cubicBezTo>
                        <a:cubicBezTo>
                          <a:pt x="-4796" y="222901"/>
                          <a:pt x="13909" y="329374"/>
                          <a:pt x="19184" y="368702"/>
                        </a:cubicBezTo>
                        <a:cubicBezTo>
                          <a:pt x="82014" y="348079"/>
                          <a:pt x="144843" y="326976"/>
                          <a:pt x="208151" y="306353"/>
                        </a:cubicBezTo>
                        <a:cubicBezTo>
                          <a:pt x="208151" y="306353"/>
                          <a:pt x="208151" y="306353"/>
                          <a:pt x="208151" y="306353"/>
                        </a:cubicBezTo>
                        <a:cubicBezTo>
                          <a:pt x="266664" y="291965"/>
                          <a:pt x="325656" y="277576"/>
                          <a:pt x="384169" y="262708"/>
                        </a:cubicBezTo>
                        <a:cubicBezTo>
                          <a:pt x="453232" y="245442"/>
                          <a:pt x="523735" y="237769"/>
                          <a:pt x="592799" y="223380"/>
                        </a:cubicBezTo>
                        <a:cubicBezTo>
                          <a:pt x="553951" y="166307"/>
                          <a:pt x="508867" y="115468"/>
                          <a:pt x="463304" y="64629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50000"/>
                    </a:schemeClr>
                  </a:solidFill>
                  <a:ln w="479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50" name="Freeform: Shape 49">
                    <a:extLst>
                      <a:ext uri="{FF2B5EF4-FFF2-40B4-BE49-F238E27FC236}">
                        <a16:creationId xmlns:a16="http://schemas.microsoft.com/office/drawing/2014/main" id="{EB51AA9F-C94F-4AE2-8349-1B9C2FBDB030}"/>
                      </a:ext>
                    </a:extLst>
                  </p:cNvPr>
                  <p:cNvSpPr/>
                  <p:nvPr/>
                </p:nvSpPr>
                <p:spPr>
                  <a:xfrm>
                    <a:off x="6513334" y="1308761"/>
                    <a:ext cx="517349" cy="551177"/>
                  </a:xfrm>
                  <a:custGeom>
                    <a:avLst/>
                    <a:gdLst>
                      <a:gd name="connsiteX0" fmla="*/ 416151 w 517349"/>
                      <a:gd name="connsiteY0" fmla="*/ 131030 h 551177"/>
                      <a:gd name="connsiteX1" fmla="*/ 352363 w 517349"/>
                      <a:gd name="connsiteY1" fmla="*/ 237504 h 551177"/>
                      <a:gd name="connsiteX2" fmla="*/ 270349 w 517349"/>
                      <a:gd name="connsiteY2" fmla="*/ 1535 h 551177"/>
                      <a:gd name="connsiteX3" fmla="*/ 266033 w 517349"/>
                      <a:gd name="connsiteY3" fmla="*/ 97 h 551177"/>
                      <a:gd name="connsiteX4" fmla="*/ 138936 w 517349"/>
                      <a:gd name="connsiteY4" fmla="*/ 121438 h 551177"/>
                      <a:gd name="connsiteX5" fmla="*/ 138936 w 517349"/>
                      <a:gd name="connsiteY5" fmla="*/ 121438 h 551177"/>
                      <a:gd name="connsiteX6" fmla="*/ 27187 w 517349"/>
                      <a:gd name="connsiteY6" fmla="*/ 260525 h 551177"/>
                      <a:gd name="connsiteX7" fmla="*/ 2247 w 517349"/>
                      <a:gd name="connsiteY7" fmla="*/ 365081 h 551177"/>
                      <a:gd name="connsiteX8" fmla="*/ 34381 w 517349"/>
                      <a:gd name="connsiteY8" fmla="*/ 551170 h 551177"/>
                      <a:gd name="connsiteX9" fmla="*/ 210878 w 517349"/>
                      <a:gd name="connsiteY9" fmla="*/ 426471 h 551177"/>
                      <a:gd name="connsiteX10" fmla="*/ 393130 w 517349"/>
                      <a:gd name="connsiteY10" fmla="*/ 313762 h 551177"/>
                      <a:gd name="connsiteX11" fmla="*/ 393130 w 517349"/>
                      <a:gd name="connsiteY11" fmla="*/ 313762 h 551177"/>
                      <a:gd name="connsiteX12" fmla="*/ 517349 w 517349"/>
                      <a:gd name="connsiteY12" fmla="*/ 250454 h 551177"/>
                      <a:gd name="connsiteX13" fmla="*/ 416151 w 517349"/>
                      <a:gd name="connsiteY13" fmla="*/ 131030 h 5511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17349" h="551177">
                        <a:moveTo>
                          <a:pt x="416151" y="131030"/>
                        </a:moveTo>
                        <a:cubicBezTo>
                          <a:pt x="397446" y="165083"/>
                          <a:pt x="356200" y="255250"/>
                          <a:pt x="352363" y="237504"/>
                        </a:cubicBezTo>
                        <a:cubicBezTo>
                          <a:pt x="350445" y="229830"/>
                          <a:pt x="295289" y="71559"/>
                          <a:pt x="270349" y="1535"/>
                        </a:cubicBezTo>
                        <a:cubicBezTo>
                          <a:pt x="268911" y="1056"/>
                          <a:pt x="266513" y="-383"/>
                          <a:pt x="266033" y="97"/>
                        </a:cubicBezTo>
                        <a:cubicBezTo>
                          <a:pt x="222388" y="39425"/>
                          <a:pt x="138936" y="121438"/>
                          <a:pt x="138936" y="121438"/>
                        </a:cubicBezTo>
                        <a:lnTo>
                          <a:pt x="138936" y="121438"/>
                        </a:lnTo>
                        <a:cubicBezTo>
                          <a:pt x="95292" y="162685"/>
                          <a:pt x="56923" y="208248"/>
                          <a:pt x="27187" y="260525"/>
                        </a:cubicBezTo>
                        <a:cubicBezTo>
                          <a:pt x="9441" y="292180"/>
                          <a:pt x="-5906" y="324793"/>
                          <a:pt x="2247" y="365081"/>
                        </a:cubicBezTo>
                        <a:cubicBezTo>
                          <a:pt x="15196" y="426471"/>
                          <a:pt x="23830" y="488820"/>
                          <a:pt x="34381" y="551170"/>
                        </a:cubicBezTo>
                        <a:cubicBezTo>
                          <a:pt x="40136" y="552129"/>
                          <a:pt x="154763" y="464360"/>
                          <a:pt x="210878" y="426471"/>
                        </a:cubicBezTo>
                        <a:cubicBezTo>
                          <a:pt x="270349" y="386183"/>
                          <a:pt x="332699" y="351652"/>
                          <a:pt x="393130" y="313762"/>
                        </a:cubicBezTo>
                        <a:cubicBezTo>
                          <a:pt x="393130" y="313762"/>
                          <a:pt x="393130" y="313762"/>
                          <a:pt x="393130" y="313762"/>
                        </a:cubicBezTo>
                        <a:cubicBezTo>
                          <a:pt x="434376" y="292659"/>
                          <a:pt x="475623" y="271556"/>
                          <a:pt x="517349" y="250454"/>
                        </a:cubicBezTo>
                        <a:cubicBezTo>
                          <a:pt x="486174" y="208248"/>
                          <a:pt x="449724" y="170838"/>
                          <a:pt x="416151" y="131030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50000"/>
                    </a:schemeClr>
                  </a:solidFill>
                  <a:ln w="479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720" name="Group 50">
                <a:extLst>
                  <a:ext uri="{FF2B5EF4-FFF2-40B4-BE49-F238E27FC236}">
                    <a16:creationId xmlns:a16="http://schemas.microsoft.com/office/drawing/2014/main" id="{7E10A1D6-8FC9-4F31-AB8D-55DE42F98F3B}"/>
                  </a:ext>
                </a:extLst>
              </p:cNvPr>
              <p:cNvGrpSpPr/>
              <p:nvPr/>
            </p:nvGrpSpPr>
            <p:grpSpPr>
              <a:xfrm>
                <a:off x="6502757" y="1750885"/>
                <a:ext cx="1579169" cy="1635670"/>
                <a:chOff x="6563619" y="1067070"/>
                <a:chExt cx="1784092" cy="1847925"/>
              </a:xfrm>
            </p:grpSpPr>
            <p:sp>
              <p:nvSpPr>
                <p:cNvPr id="1739" name="Freeform: Shape 51">
                  <a:extLst>
                    <a:ext uri="{FF2B5EF4-FFF2-40B4-BE49-F238E27FC236}">
                      <a16:creationId xmlns:a16="http://schemas.microsoft.com/office/drawing/2014/main" id="{33AE20A8-8AEA-47BB-ABE8-E7E75372C9D0}"/>
                    </a:ext>
                  </a:extLst>
                </p:cNvPr>
                <p:cNvSpPr/>
                <p:nvPr/>
              </p:nvSpPr>
              <p:spPr>
                <a:xfrm>
                  <a:off x="6722504" y="1067070"/>
                  <a:ext cx="1625207" cy="1083905"/>
                </a:xfrm>
                <a:custGeom>
                  <a:avLst/>
                  <a:gdLst>
                    <a:gd name="connsiteX0" fmla="*/ 1433423 w 1625207"/>
                    <a:gd name="connsiteY0" fmla="*/ 1036904 h 1083905"/>
                    <a:gd name="connsiteX1" fmla="*/ 1366278 w 1625207"/>
                    <a:gd name="connsiteY1" fmla="*/ 941461 h 1083905"/>
                    <a:gd name="connsiteX2" fmla="*/ 1389779 w 1625207"/>
                    <a:gd name="connsiteY2" fmla="*/ 782710 h 1083905"/>
                    <a:gd name="connsiteX3" fmla="*/ 1412320 w 1625207"/>
                    <a:gd name="connsiteY3" fmla="*/ 671440 h 1083905"/>
                    <a:gd name="connsiteX4" fmla="*/ 1388340 w 1625207"/>
                    <a:gd name="connsiteY4" fmla="*/ 624918 h 1083905"/>
                    <a:gd name="connsiteX5" fmla="*/ 1345654 w 1625207"/>
                    <a:gd name="connsiteY5" fmla="*/ 645062 h 1083905"/>
                    <a:gd name="connsiteX6" fmla="*/ 1045418 w 1625207"/>
                    <a:gd name="connsiteY6" fmla="*/ 1045537 h 1083905"/>
                    <a:gd name="connsiteX7" fmla="*/ 923117 w 1625207"/>
                    <a:gd name="connsiteY7" fmla="*/ 1083906 h 1083905"/>
                    <a:gd name="connsiteX8" fmla="*/ 936546 w 1625207"/>
                    <a:gd name="connsiteY8" fmla="*/ 1060884 h 1083905"/>
                    <a:gd name="connsiteX9" fmla="*/ 1024795 w 1625207"/>
                    <a:gd name="connsiteY9" fmla="*/ 973595 h 1083905"/>
                    <a:gd name="connsiteX10" fmla="*/ 1060766 w 1625207"/>
                    <a:gd name="connsiteY10" fmla="*/ 952013 h 1083905"/>
                    <a:gd name="connsiteX11" fmla="*/ 1184025 w 1625207"/>
                    <a:gd name="connsiteY11" fmla="*/ 773597 h 1083905"/>
                    <a:gd name="connsiteX12" fmla="*/ 1133666 w 1625207"/>
                    <a:gd name="connsiteY12" fmla="*/ 703095 h 1083905"/>
                    <a:gd name="connsiteX13" fmla="*/ 1105849 w 1625207"/>
                    <a:gd name="connsiteY13" fmla="*/ 689186 h 1083905"/>
                    <a:gd name="connsiteX14" fmla="*/ 1084746 w 1625207"/>
                    <a:gd name="connsiteY14" fmla="*/ 659450 h 1083905"/>
                    <a:gd name="connsiteX15" fmla="*/ 1072756 w 1625207"/>
                    <a:gd name="connsiteY15" fmla="*/ 561130 h 1083905"/>
                    <a:gd name="connsiteX16" fmla="*/ 1046857 w 1625207"/>
                    <a:gd name="connsiteY16" fmla="*/ 604295 h 1083905"/>
                    <a:gd name="connsiteX17" fmla="*/ 1009447 w 1625207"/>
                    <a:gd name="connsiteY17" fmla="*/ 616765 h 1083905"/>
                    <a:gd name="connsiteX18" fmla="*/ 936067 w 1625207"/>
                    <a:gd name="connsiteY18" fmla="*/ 587029 h 1083905"/>
                    <a:gd name="connsiteX19" fmla="*/ 915443 w 1625207"/>
                    <a:gd name="connsiteY19" fmla="*/ 552976 h 1083905"/>
                    <a:gd name="connsiteX20" fmla="*/ 924556 w 1625207"/>
                    <a:gd name="connsiteY20" fmla="*/ 485831 h 1083905"/>
                    <a:gd name="connsiteX21" fmla="*/ 899616 w 1625207"/>
                    <a:gd name="connsiteY21" fmla="*/ 548180 h 1083905"/>
                    <a:gd name="connsiteX22" fmla="*/ 866523 w 1625207"/>
                    <a:gd name="connsiteY22" fmla="*/ 562089 h 1083905"/>
                    <a:gd name="connsiteX23" fmla="*/ 815204 w 1625207"/>
                    <a:gd name="connsiteY23" fmla="*/ 542425 h 1083905"/>
                    <a:gd name="connsiteX24" fmla="*/ 799378 w 1625207"/>
                    <a:gd name="connsiteY24" fmla="*/ 504056 h 1083905"/>
                    <a:gd name="connsiteX25" fmla="*/ 827195 w 1625207"/>
                    <a:gd name="connsiteY25" fmla="*/ 439788 h 1083905"/>
                    <a:gd name="connsiteX26" fmla="*/ 774917 w 1625207"/>
                    <a:gd name="connsiteY26" fmla="*/ 505495 h 1083905"/>
                    <a:gd name="connsiteX27" fmla="*/ 736548 w 1625207"/>
                    <a:gd name="connsiteY27" fmla="*/ 516526 h 1083905"/>
                    <a:gd name="connsiteX28" fmla="*/ 704894 w 1625207"/>
                    <a:gd name="connsiteY28" fmla="*/ 448901 h 1083905"/>
                    <a:gd name="connsiteX29" fmla="*/ 712568 w 1625207"/>
                    <a:gd name="connsiteY29" fmla="*/ 432114 h 1083905"/>
                    <a:gd name="connsiteX30" fmla="*/ 692424 w 1625207"/>
                    <a:gd name="connsiteY30" fmla="*/ 472881 h 1083905"/>
                    <a:gd name="connsiteX31" fmla="*/ 659810 w 1625207"/>
                    <a:gd name="connsiteY31" fmla="*/ 491107 h 1083905"/>
                    <a:gd name="connsiteX32" fmla="*/ 598900 w 1625207"/>
                    <a:gd name="connsiteY32" fmla="*/ 479116 h 1083905"/>
                    <a:gd name="connsiteX33" fmla="*/ 589308 w 1625207"/>
                    <a:gd name="connsiteY33" fmla="*/ 452738 h 1083905"/>
                    <a:gd name="connsiteX34" fmla="*/ 643024 w 1625207"/>
                    <a:gd name="connsiteY34" fmla="*/ 393745 h 1083905"/>
                    <a:gd name="connsiteX35" fmla="*/ 580195 w 1625207"/>
                    <a:gd name="connsiteY35" fmla="*/ 450819 h 1083905"/>
                    <a:gd name="connsiteX36" fmla="*/ 539908 w 1625207"/>
                    <a:gd name="connsiteY36" fmla="*/ 457534 h 1083905"/>
                    <a:gd name="connsiteX37" fmla="*/ 456935 w 1625207"/>
                    <a:gd name="connsiteY37" fmla="*/ 470963 h 1083905"/>
                    <a:gd name="connsiteX38" fmla="*/ 413291 w 1625207"/>
                    <a:gd name="connsiteY38" fmla="*/ 674318 h 1083905"/>
                    <a:gd name="connsiteX39" fmla="*/ 425281 w 1625207"/>
                    <a:gd name="connsiteY39" fmla="*/ 730912 h 1083905"/>
                    <a:gd name="connsiteX40" fmla="*/ 425281 w 1625207"/>
                    <a:gd name="connsiteY40" fmla="*/ 848417 h 1083905"/>
                    <a:gd name="connsiteX41" fmla="*/ 419046 w 1625207"/>
                    <a:gd name="connsiteY41" fmla="*/ 873836 h 1083905"/>
                    <a:gd name="connsiteX42" fmla="*/ 327440 w 1625207"/>
                    <a:gd name="connsiteY42" fmla="*/ 566405 h 1083905"/>
                    <a:gd name="connsiteX43" fmla="*/ 408495 w 1625207"/>
                    <a:gd name="connsiteY43" fmla="*/ 298783 h 1083905"/>
                    <a:gd name="connsiteX44" fmla="*/ 403218 w 1625207"/>
                    <a:gd name="connsiteY44" fmla="*/ 270965 h 1083905"/>
                    <a:gd name="connsiteX45" fmla="*/ 329838 w 1625207"/>
                    <a:gd name="connsiteY45" fmla="*/ 275761 h 1083905"/>
                    <a:gd name="connsiteX46" fmla="*/ 253100 w 1625207"/>
                    <a:gd name="connsiteY46" fmla="*/ 394705 h 1083905"/>
                    <a:gd name="connsiteX47" fmla="*/ 156698 w 1625207"/>
                    <a:gd name="connsiteY47" fmla="*/ 506934 h 1083905"/>
                    <a:gd name="connsiteX48" fmla="*/ 7060 w 1625207"/>
                    <a:gd name="connsiteY48" fmla="*/ 471442 h 1083905"/>
                    <a:gd name="connsiteX49" fmla="*/ 825 w 1625207"/>
                    <a:gd name="connsiteY49" fmla="*/ 447462 h 1083905"/>
                    <a:gd name="connsiteX50" fmla="*/ 32479 w 1625207"/>
                    <a:gd name="connsiteY50" fmla="*/ 456095 h 1083905"/>
                    <a:gd name="connsiteX51" fmla="*/ 110656 w 1625207"/>
                    <a:gd name="connsiteY51" fmla="*/ 430196 h 1083905"/>
                    <a:gd name="connsiteX52" fmla="*/ 157178 w 1625207"/>
                    <a:gd name="connsiteY52" fmla="*/ 314130 h 1083905"/>
                    <a:gd name="connsiteX53" fmla="*/ 223365 w 1625207"/>
                    <a:gd name="connsiteY53" fmla="*/ 95907 h 1083905"/>
                    <a:gd name="connsiteX54" fmla="*/ 361013 w 1625207"/>
                    <a:gd name="connsiteY54" fmla="*/ 464 h 1083905"/>
                    <a:gd name="connsiteX55" fmla="*/ 492426 w 1625207"/>
                    <a:gd name="connsiteY55" fmla="*/ 72886 h 1083905"/>
                    <a:gd name="connsiteX56" fmla="*/ 521203 w 1625207"/>
                    <a:gd name="connsiteY56" fmla="*/ 145787 h 1083905"/>
                    <a:gd name="connsiteX57" fmla="*/ 546143 w 1625207"/>
                    <a:gd name="connsiteY57" fmla="*/ 154420 h 1083905"/>
                    <a:gd name="connsiteX58" fmla="*/ 838705 w 1625207"/>
                    <a:gd name="connsiteY58" fmla="*/ 60895 h 1083905"/>
                    <a:gd name="connsiteX59" fmla="*/ 1268437 w 1625207"/>
                    <a:gd name="connsiteY59" fmla="*/ 296384 h 1083905"/>
                    <a:gd name="connsiteX60" fmla="*/ 1337501 w 1625207"/>
                    <a:gd name="connsiteY60" fmla="*/ 459452 h 1083905"/>
                    <a:gd name="connsiteX61" fmla="*/ 1403207 w 1625207"/>
                    <a:gd name="connsiteY61" fmla="*/ 425879 h 1083905"/>
                    <a:gd name="connsiteX62" fmla="*/ 1620951 w 1625207"/>
                    <a:gd name="connsiteY62" fmla="*/ 529475 h 1083905"/>
                    <a:gd name="connsiteX63" fmla="*/ 1599848 w 1625207"/>
                    <a:gd name="connsiteY63" fmla="*/ 654174 h 1083905"/>
                    <a:gd name="connsiteX64" fmla="*/ 1476109 w 1625207"/>
                    <a:gd name="connsiteY64" fmla="*/ 872877 h 1083905"/>
                    <a:gd name="connsiteX65" fmla="*/ 1457883 w 1625207"/>
                    <a:gd name="connsiteY65" fmla="*/ 974554 h 1083905"/>
                    <a:gd name="connsiteX66" fmla="*/ 1507283 w 1625207"/>
                    <a:gd name="connsiteY66" fmla="*/ 1019638 h 1083905"/>
                    <a:gd name="connsiteX67" fmla="*/ 1507763 w 1625207"/>
                    <a:gd name="connsiteY67" fmla="*/ 1036424 h 1083905"/>
                    <a:gd name="connsiteX68" fmla="*/ 1433423 w 1625207"/>
                    <a:gd name="connsiteY68" fmla="*/ 1036904 h 1083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</a:cxnLst>
                  <a:rect l="l" t="t" r="r" b="b"/>
                  <a:pathLst>
                    <a:path w="1625207" h="1083905">
                      <a:moveTo>
                        <a:pt x="1433423" y="1036904"/>
                      </a:moveTo>
                      <a:cubicBezTo>
                        <a:pt x="1389299" y="1020117"/>
                        <a:pt x="1371553" y="984626"/>
                        <a:pt x="1366278" y="941461"/>
                      </a:cubicBezTo>
                      <a:cubicBezTo>
                        <a:pt x="1359563" y="886786"/>
                        <a:pt x="1371553" y="834028"/>
                        <a:pt x="1389779" y="782710"/>
                      </a:cubicBezTo>
                      <a:cubicBezTo>
                        <a:pt x="1402728" y="746739"/>
                        <a:pt x="1414239" y="710289"/>
                        <a:pt x="1412320" y="671440"/>
                      </a:cubicBezTo>
                      <a:cubicBezTo>
                        <a:pt x="1411361" y="652735"/>
                        <a:pt x="1405126" y="635469"/>
                        <a:pt x="1388340" y="624918"/>
                      </a:cubicBezTo>
                      <a:cubicBezTo>
                        <a:pt x="1360523" y="608132"/>
                        <a:pt x="1351410" y="613887"/>
                        <a:pt x="1345654" y="645062"/>
                      </a:cubicBezTo>
                      <a:cubicBezTo>
                        <a:pt x="1313520" y="829232"/>
                        <a:pt x="1216159" y="964962"/>
                        <a:pt x="1045418" y="1045537"/>
                      </a:cubicBezTo>
                      <a:cubicBezTo>
                        <a:pt x="1006569" y="1063762"/>
                        <a:pt x="965323" y="1075752"/>
                        <a:pt x="923117" y="1083906"/>
                      </a:cubicBezTo>
                      <a:cubicBezTo>
                        <a:pt x="919280" y="1071436"/>
                        <a:pt x="929352" y="1066640"/>
                        <a:pt x="936546" y="1060884"/>
                      </a:cubicBezTo>
                      <a:cubicBezTo>
                        <a:pt x="968680" y="1034506"/>
                        <a:pt x="997936" y="1004770"/>
                        <a:pt x="1024795" y="973595"/>
                      </a:cubicBezTo>
                      <a:cubicBezTo>
                        <a:pt x="1034866" y="962085"/>
                        <a:pt x="1045897" y="955370"/>
                        <a:pt x="1060766" y="952013"/>
                      </a:cubicBezTo>
                      <a:cubicBezTo>
                        <a:pt x="1144217" y="934267"/>
                        <a:pt x="1197455" y="857529"/>
                        <a:pt x="1184025" y="773597"/>
                      </a:cubicBezTo>
                      <a:cubicBezTo>
                        <a:pt x="1179229" y="742902"/>
                        <a:pt x="1166280" y="715564"/>
                        <a:pt x="1133666" y="703095"/>
                      </a:cubicBezTo>
                      <a:cubicBezTo>
                        <a:pt x="1124074" y="699258"/>
                        <a:pt x="1114961" y="693982"/>
                        <a:pt x="1105849" y="689186"/>
                      </a:cubicBezTo>
                      <a:cubicBezTo>
                        <a:pt x="1093379" y="682951"/>
                        <a:pt x="1086664" y="673359"/>
                        <a:pt x="1084746" y="659450"/>
                      </a:cubicBezTo>
                      <a:cubicBezTo>
                        <a:pt x="1079950" y="627316"/>
                        <a:pt x="1077552" y="594703"/>
                        <a:pt x="1072756" y="561130"/>
                      </a:cubicBezTo>
                      <a:cubicBezTo>
                        <a:pt x="1064602" y="576477"/>
                        <a:pt x="1055970" y="590386"/>
                        <a:pt x="1046857" y="604295"/>
                      </a:cubicBezTo>
                      <a:cubicBezTo>
                        <a:pt x="1037265" y="618203"/>
                        <a:pt x="1025274" y="623000"/>
                        <a:pt x="1009447" y="616765"/>
                      </a:cubicBezTo>
                      <a:cubicBezTo>
                        <a:pt x="984987" y="607172"/>
                        <a:pt x="960047" y="598060"/>
                        <a:pt x="936067" y="587029"/>
                      </a:cubicBezTo>
                      <a:cubicBezTo>
                        <a:pt x="921198" y="580794"/>
                        <a:pt x="914004" y="570242"/>
                        <a:pt x="915443" y="552976"/>
                      </a:cubicBezTo>
                      <a:cubicBezTo>
                        <a:pt x="917362" y="531394"/>
                        <a:pt x="918321" y="509811"/>
                        <a:pt x="924556" y="485831"/>
                      </a:cubicBezTo>
                      <a:cubicBezTo>
                        <a:pt x="917841" y="509332"/>
                        <a:pt x="908249" y="528516"/>
                        <a:pt x="899616" y="548180"/>
                      </a:cubicBezTo>
                      <a:cubicBezTo>
                        <a:pt x="892902" y="563048"/>
                        <a:pt x="881870" y="567844"/>
                        <a:pt x="866523" y="562089"/>
                      </a:cubicBezTo>
                      <a:cubicBezTo>
                        <a:pt x="849257" y="555374"/>
                        <a:pt x="831991" y="549619"/>
                        <a:pt x="815204" y="542425"/>
                      </a:cubicBezTo>
                      <a:cubicBezTo>
                        <a:pt x="795540" y="534272"/>
                        <a:pt x="791703" y="524679"/>
                        <a:pt x="799378" y="504056"/>
                      </a:cubicBezTo>
                      <a:cubicBezTo>
                        <a:pt x="808010" y="481035"/>
                        <a:pt x="817123" y="458013"/>
                        <a:pt x="827195" y="439788"/>
                      </a:cubicBezTo>
                      <a:cubicBezTo>
                        <a:pt x="812327" y="459932"/>
                        <a:pt x="793142" y="482474"/>
                        <a:pt x="774917" y="505495"/>
                      </a:cubicBezTo>
                      <a:cubicBezTo>
                        <a:pt x="764366" y="518444"/>
                        <a:pt x="751896" y="521322"/>
                        <a:pt x="736548" y="516526"/>
                      </a:cubicBezTo>
                      <a:cubicBezTo>
                        <a:pt x="686669" y="500699"/>
                        <a:pt x="674199" y="503097"/>
                        <a:pt x="704894" y="448901"/>
                      </a:cubicBezTo>
                      <a:cubicBezTo>
                        <a:pt x="707771" y="443625"/>
                        <a:pt x="710650" y="437870"/>
                        <a:pt x="712568" y="432114"/>
                      </a:cubicBezTo>
                      <a:cubicBezTo>
                        <a:pt x="706812" y="446023"/>
                        <a:pt x="698659" y="458973"/>
                        <a:pt x="692424" y="472881"/>
                      </a:cubicBezTo>
                      <a:cubicBezTo>
                        <a:pt x="686189" y="487749"/>
                        <a:pt x="674679" y="493025"/>
                        <a:pt x="659810" y="491107"/>
                      </a:cubicBezTo>
                      <a:cubicBezTo>
                        <a:pt x="639187" y="488708"/>
                        <a:pt x="619043" y="483912"/>
                        <a:pt x="598900" y="479116"/>
                      </a:cubicBezTo>
                      <a:cubicBezTo>
                        <a:pt x="583073" y="475279"/>
                        <a:pt x="580195" y="466646"/>
                        <a:pt x="589308" y="452738"/>
                      </a:cubicBezTo>
                      <a:cubicBezTo>
                        <a:pt x="604655" y="429237"/>
                        <a:pt x="627677" y="412450"/>
                        <a:pt x="643024" y="393745"/>
                      </a:cubicBezTo>
                      <a:cubicBezTo>
                        <a:pt x="625758" y="412930"/>
                        <a:pt x="603217" y="432114"/>
                        <a:pt x="580195" y="450819"/>
                      </a:cubicBezTo>
                      <a:cubicBezTo>
                        <a:pt x="567725" y="460411"/>
                        <a:pt x="554296" y="464728"/>
                        <a:pt x="539908" y="457534"/>
                      </a:cubicBezTo>
                      <a:cubicBezTo>
                        <a:pt x="508733" y="441707"/>
                        <a:pt x="481875" y="454656"/>
                        <a:pt x="456935" y="470963"/>
                      </a:cubicBezTo>
                      <a:cubicBezTo>
                        <a:pt x="395065" y="512209"/>
                        <a:pt x="373962" y="609091"/>
                        <a:pt x="413291" y="674318"/>
                      </a:cubicBezTo>
                      <a:cubicBezTo>
                        <a:pt x="424321" y="692543"/>
                        <a:pt x="427199" y="709809"/>
                        <a:pt x="425281" y="730912"/>
                      </a:cubicBezTo>
                      <a:cubicBezTo>
                        <a:pt x="421923" y="769761"/>
                        <a:pt x="422403" y="809089"/>
                        <a:pt x="425281" y="848417"/>
                      </a:cubicBezTo>
                      <a:cubicBezTo>
                        <a:pt x="425760" y="857529"/>
                        <a:pt x="430557" y="867601"/>
                        <a:pt x="419046" y="873836"/>
                      </a:cubicBezTo>
                      <a:cubicBezTo>
                        <a:pt x="355258" y="781271"/>
                        <a:pt x="325522" y="679114"/>
                        <a:pt x="327440" y="566405"/>
                      </a:cubicBezTo>
                      <a:cubicBezTo>
                        <a:pt x="329358" y="469044"/>
                        <a:pt x="357176" y="380316"/>
                        <a:pt x="408495" y="298783"/>
                      </a:cubicBezTo>
                      <a:cubicBezTo>
                        <a:pt x="417607" y="284394"/>
                        <a:pt x="410413" y="277680"/>
                        <a:pt x="403218" y="270965"/>
                      </a:cubicBezTo>
                      <a:cubicBezTo>
                        <a:pt x="383554" y="252260"/>
                        <a:pt x="353339" y="255138"/>
                        <a:pt x="329838" y="275761"/>
                      </a:cubicBezTo>
                      <a:cubicBezTo>
                        <a:pt x="292908" y="307895"/>
                        <a:pt x="275642" y="352979"/>
                        <a:pt x="253100" y="394705"/>
                      </a:cubicBezTo>
                      <a:cubicBezTo>
                        <a:pt x="229120" y="439309"/>
                        <a:pt x="200343" y="479596"/>
                        <a:pt x="156698" y="506934"/>
                      </a:cubicBezTo>
                      <a:cubicBezTo>
                        <a:pt x="100584" y="541945"/>
                        <a:pt x="41592" y="528037"/>
                        <a:pt x="7060" y="471442"/>
                      </a:cubicBezTo>
                      <a:cubicBezTo>
                        <a:pt x="3223" y="465208"/>
                        <a:pt x="-2053" y="458493"/>
                        <a:pt x="825" y="447462"/>
                      </a:cubicBezTo>
                      <a:cubicBezTo>
                        <a:pt x="11376" y="450340"/>
                        <a:pt x="21928" y="453217"/>
                        <a:pt x="32479" y="456095"/>
                      </a:cubicBezTo>
                      <a:cubicBezTo>
                        <a:pt x="63174" y="465208"/>
                        <a:pt x="90992" y="456095"/>
                        <a:pt x="110656" y="430196"/>
                      </a:cubicBezTo>
                      <a:cubicBezTo>
                        <a:pt x="137035" y="395664"/>
                        <a:pt x="146627" y="354897"/>
                        <a:pt x="157178" y="314130"/>
                      </a:cubicBezTo>
                      <a:cubicBezTo>
                        <a:pt x="176363" y="240270"/>
                        <a:pt x="188353" y="164491"/>
                        <a:pt x="223365" y="95907"/>
                      </a:cubicBezTo>
                      <a:cubicBezTo>
                        <a:pt x="252141" y="39313"/>
                        <a:pt x="296265" y="5261"/>
                        <a:pt x="361013" y="464"/>
                      </a:cubicBezTo>
                      <a:cubicBezTo>
                        <a:pt x="420485" y="-3852"/>
                        <a:pt x="463170" y="22047"/>
                        <a:pt x="492426" y="72886"/>
                      </a:cubicBezTo>
                      <a:cubicBezTo>
                        <a:pt x="505855" y="95907"/>
                        <a:pt x="515927" y="119888"/>
                        <a:pt x="521203" y="145787"/>
                      </a:cubicBezTo>
                      <a:cubicBezTo>
                        <a:pt x="525040" y="164971"/>
                        <a:pt x="531275" y="164971"/>
                        <a:pt x="546143" y="154420"/>
                      </a:cubicBezTo>
                      <a:cubicBezTo>
                        <a:pt x="633432" y="91591"/>
                        <a:pt x="732232" y="58977"/>
                        <a:pt x="838705" y="60895"/>
                      </a:cubicBezTo>
                      <a:cubicBezTo>
                        <a:pt x="1021917" y="63773"/>
                        <a:pt x="1166760" y="142429"/>
                        <a:pt x="1268437" y="296384"/>
                      </a:cubicBezTo>
                      <a:cubicBezTo>
                        <a:pt x="1301051" y="345784"/>
                        <a:pt x="1321674" y="400940"/>
                        <a:pt x="1337501" y="459452"/>
                      </a:cubicBezTo>
                      <a:cubicBezTo>
                        <a:pt x="1360042" y="447462"/>
                        <a:pt x="1381145" y="434992"/>
                        <a:pt x="1403207" y="425879"/>
                      </a:cubicBezTo>
                      <a:cubicBezTo>
                        <a:pt x="1507283" y="382235"/>
                        <a:pt x="1590736" y="420124"/>
                        <a:pt x="1620951" y="529475"/>
                      </a:cubicBezTo>
                      <a:cubicBezTo>
                        <a:pt x="1632941" y="572161"/>
                        <a:pt x="1617594" y="613887"/>
                        <a:pt x="1599848" y="654174"/>
                      </a:cubicBezTo>
                      <a:cubicBezTo>
                        <a:pt x="1566275" y="731392"/>
                        <a:pt x="1512079" y="797098"/>
                        <a:pt x="1476109" y="872877"/>
                      </a:cubicBezTo>
                      <a:cubicBezTo>
                        <a:pt x="1460761" y="904531"/>
                        <a:pt x="1441576" y="936186"/>
                        <a:pt x="1457883" y="974554"/>
                      </a:cubicBezTo>
                      <a:cubicBezTo>
                        <a:pt x="1467955" y="997576"/>
                        <a:pt x="1486180" y="1009566"/>
                        <a:pt x="1507283" y="1019638"/>
                      </a:cubicBezTo>
                      <a:cubicBezTo>
                        <a:pt x="1516876" y="1023954"/>
                        <a:pt x="1528866" y="1030189"/>
                        <a:pt x="1507763" y="1036424"/>
                      </a:cubicBezTo>
                      <a:cubicBezTo>
                        <a:pt x="1484741" y="1044578"/>
                        <a:pt x="1458843" y="1044578"/>
                        <a:pt x="1433423" y="1036904"/>
                      </a:cubicBezTo>
                      <a:close/>
                    </a:path>
                  </a:pathLst>
                </a:custGeom>
                <a:solidFill>
                  <a:srgbClr val="3D1B0F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40" name="Freeform: Shape 52">
                  <a:extLst>
                    <a:ext uri="{FF2B5EF4-FFF2-40B4-BE49-F238E27FC236}">
                      <a16:creationId xmlns:a16="http://schemas.microsoft.com/office/drawing/2014/main" id="{95DDE403-7F34-4A77-8423-B51533D698F3}"/>
                    </a:ext>
                  </a:extLst>
                </p:cNvPr>
                <p:cNvSpPr/>
                <p:nvPr/>
              </p:nvSpPr>
              <p:spPr>
                <a:xfrm>
                  <a:off x="6821725" y="1441152"/>
                  <a:ext cx="1097111" cy="1146500"/>
                </a:xfrm>
                <a:custGeom>
                  <a:avLst/>
                  <a:gdLst>
                    <a:gd name="connsiteX0" fmla="*/ 320305 w 1097111"/>
                    <a:gd name="connsiteY0" fmla="*/ 500234 h 1146500"/>
                    <a:gd name="connsiteX1" fmla="*/ 321264 w 1097111"/>
                    <a:gd name="connsiteY1" fmla="*/ 335248 h 1146500"/>
                    <a:gd name="connsiteX2" fmla="*/ 311672 w 1097111"/>
                    <a:gd name="connsiteY2" fmla="*/ 311747 h 1146500"/>
                    <a:gd name="connsiteX3" fmla="*/ 357235 w 1097111"/>
                    <a:gd name="connsiteY3" fmla="*/ 89208 h 1146500"/>
                    <a:gd name="connsiteX4" fmla="*/ 447402 w 1097111"/>
                    <a:gd name="connsiteY4" fmla="*/ 78656 h 1146500"/>
                    <a:gd name="connsiteX5" fmla="*/ 474740 w 1097111"/>
                    <a:gd name="connsiteY5" fmla="*/ 73381 h 1146500"/>
                    <a:gd name="connsiteX6" fmla="*/ 568743 w 1097111"/>
                    <a:gd name="connsiteY6" fmla="*/ 0 h 1146500"/>
                    <a:gd name="connsiteX7" fmla="*/ 485291 w 1097111"/>
                    <a:gd name="connsiteY7" fmla="*/ 94963 h 1146500"/>
                    <a:gd name="connsiteX8" fmla="*/ 569702 w 1097111"/>
                    <a:gd name="connsiteY8" fmla="*/ 112229 h 1146500"/>
                    <a:gd name="connsiteX9" fmla="*/ 587448 w 1097111"/>
                    <a:gd name="connsiteY9" fmla="*/ 100239 h 1146500"/>
                    <a:gd name="connsiteX10" fmla="*/ 625817 w 1097111"/>
                    <a:gd name="connsiteY10" fmla="*/ 38848 h 1146500"/>
                    <a:gd name="connsiteX11" fmla="*/ 598479 w 1097111"/>
                    <a:gd name="connsiteY11" fmla="*/ 104555 h 1146500"/>
                    <a:gd name="connsiteX12" fmla="*/ 608071 w 1097111"/>
                    <a:gd name="connsiteY12" fmla="*/ 126617 h 1146500"/>
                    <a:gd name="connsiteX13" fmla="*/ 689605 w 1097111"/>
                    <a:gd name="connsiteY13" fmla="*/ 103596 h 1146500"/>
                    <a:gd name="connsiteX14" fmla="*/ 744281 w 1097111"/>
                    <a:gd name="connsiteY14" fmla="*/ 43645 h 1146500"/>
                    <a:gd name="connsiteX15" fmla="*/ 706871 w 1097111"/>
                    <a:gd name="connsiteY15" fmla="*/ 133332 h 1146500"/>
                    <a:gd name="connsiteX16" fmla="*/ 719821 w 1097111"/>
                    <a:gd name="connsiteY16" fmla="*/ 162109 h 1146500"/>
                    <a:gd name="connsiteX17" fmla="*/ 771139 w 1097111"/>
                    <a:gd name="connsiteY17" fmla="*/ 181773 h 1146500"/>
                    <a:gd name="connsiteX18" fmla="*/ 796079 w 1097111"/>
                    <a:gd name="connsiteY18" fmla="*/ 171701 h 1146500"/>
                    <a:gd name="connsiteX19" fmla="*/ 833009 w 1097111"/>
                    <a:gd name="connsiteY19" fmla="*/ 96402 h 1146500"/>
                    <a:gd name="connsiteX20" fmla="*/ 824856 w 1097111"/>
                    <a:gd name="connsiteY20" fmla="*/ 180334 h 1146500"/>
                    <a:gd name="connsiteX21" fmla="*/ 840203 w 1097111"/>
                    <a:gd name="connsiteY21" fmla="*/ 207192 h 1146500"/>
                    <a:gd name="connsiteX22" fmla="*/ 918380 w 1097111"/>
                    <a:gd name="connsiteY22" fmla="*/ 237887 h 1146500"/>
                    <a:gd name="connsiteX23" fmla="*/ 941401 w 1097111"/>
                    <a:gd name="connsiteY23" fmla="*/ 230213 h 1146500"/>
                    <a:gd name="connsiteX24" fmla="*/ 980249 w 1097111"/>
                    <a:gd name="connsiteY24" fmla="*/ 166425 h 1146500"/>
                    <a:gd name="connsiteX25" fmla="*/ 993679 w 1097111"/>
                    <a:gd name="connsiteY25" fmla="*/ 282971 h 1146500"/>
                    <a:gd name="connsiteX26" fmla="*/ 1012863 w 1097111"/>
                    <a:gd name="connsiteY26" fmla="*/ 309349 h 1146500"/>
                    <a:gd name="connsiteX27" fmla="*/ 1032527 w 1097111"/>
                    <a:gd name="connsiteY27" fmla="*/ 318462 h 1146500"/>
                    <a:gd name="connsiteX28" fmla="*/ 1096795 w 1097111"/>
                    <a:gd name="connsiteY28" fmla="*/ 418700 h 1146500"/>
                    <a:gd name="connsiteX29" fmla="*/ 961545 w 1097111"/>
                    <a:gd name="connsiteY29" fmla="*/ 586085 h 1146500"/>
                    <a:gd name="connsiteX30" fmla="*/ 943799 w 1097111"/>
                    <a:gd name="connsiteY30" fmla="*/ 591840 h 1146500"/>
                    <a:gd name="connsiteX31" fmla="*/ 825815 w 1097111"/>
                    <a:gd name="connsiteY31" fmla="*/ 709824 h 1146500"/>
                    <a:gd name="connsiteX32" fmla="*/ 730852 w 1097111"/>
                    <a:gd name="connsiteY32" fmla="*/ 762102 h 1146500"/>
                    <a:gd name="connsiteX33" fmla="*/ 686248 w 1097111"/>
                    <a:gd name="connsiteY33" fmla="*/ 776970 h 1146500"/>
                    <a:gd name="connsiteX34" fmla="*/ 635889 w 1097111"/>
                    <a:gd name="connsiteY34" fmla="*/ 818696 h 1146500"/>
                    <a:gd name="connsiteX35" fmla="*/ 603755 w 1097111"/>
                    <a:gd name="connsiteY35" fmla="*/ 897352 h 1146500"/>
                    <a:gd name="connsiteX36" fmla="*/ 613827 w 1097111"/>
                    <a:gd name="connsiteY36" fmla="*/ 936201 h 1146500"/>
                    <a:gd name="connsiteX37" fmla="*/ 801834 w 1097111"/>
                    <a:gd name="connsiteY37" fmla="*/ 1097350 h 1146500"/>
                    <a:gd name="connsiteX38" fmla="*/ 838285 w 1097111"/>
                    <a:gd name="connsiteY38" fmla="*/ 1142434 h 1146500"/>
                    <a:gd name="connsiteX39" fmla="*/ 813345 w 1097111"/>
                    <a:gd name="connsiteY39" fmla="*/ 1143393 h 1146500"/>
                    <a:gd name="connsiteX40" fmla="*/ 582172 w 1097111"/>
                    <a:gd name="connsiteY40" fmla="*/ 1071931 h 1146500"/>
                    <a:gd name="connsiteX41" fmla="*/ 300641 w 1097111"/>
                    <a:gd name="connsiteY41" fmla="*/ 956824 h 1146500"/>
                    <a:gd name="connsiteX42" fmla="*/ 17191 w 1097111"/>
                    <a:gd name="connsiteY42" fmla="*/ 811502 h 1146500"/>
                    <a:gd name="connsiteX43" fmla="*/ 884 w 1097111"/>
                    <a:gd name="connsiteY43" fmla="*/ 789440 h 1146500"/>
                    <a:gd name="connsiteX44" fmla="*/ 268027 w 1097111"/>
                    <a:gd name="connsiteY44" fmla="*/ 803828 h 1146500"/>
                    <a:gd name="connsiteX45" fmla="*/ 270425 w 1097111"/>
                    <a:gd name="connsiteY45" fmla="*/ 804787 h 1146500"/>
                    <a:gd name="connsiteX46" fmla="*/ 352919 w 1097111"/>
                    <a:gd name="connsiteY46" fmla="*/ 763061 h 1146500"/>
                    <a:gd name="connsiteX47" fmla="*/ 382175 w 1097111"/>
                    <a:gd name="connsiteY47" fmla="*/ 693518 h 1146500"/>
                    <a:gd name="connsiteX48" fmla="*/ 382654 w 1097111"/>
                    <a:gd name="connsiteY48" fmla="*/ 665700 h 1146500"/>
                    <a:gd name="connsiteX49" fmla="*/ 325580 w 1097111"/>
                    <a:gd name="connsiteY49" fmla="*/ 511745 h 1146500"/>
                    <a:gd name="connsiteX50" fmla="*/ 320305 w 1097111"/>
                    <a:gd name="connsiteY50" fmla="*/ 500234 h 1146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1097111" h="1146500">
                      <a:moveTo>
                        <a:pt x="320305" y="500234"/>
                      </a:moveTo>
                      <a:cubicBezTo>
                        <a:pt x="316948" y="445079"/>
                        <a:pt x="313111" y="390403"/>
                        <a:pt x="321264" y="335248"/>
                      </a:cubicBezTo>
                      <a:cubicBezTo>
                        <a:pt x="322703" y="325176"/>
                        <a:pt x="315988" y="318941"/>
                        <a:pt x="311672" y="311747"/>
                      </a:cubicBezTo>
                      <a:cubicBezTo>
                        <a:pt x="264670" y="237887"/>
                        <a:pt x="285293" y="133811"/>
                        <a:pt x="357235" y="89208"/>
                      </a:cubicBezTo>
                      <a:cubicBezTo>
                        <a:pt x="384573" y="72421"/>
                        <a:pt x="414308" y="57553"/>
                        <a:pt x="447402" y="78656"/>
                      </a:cubicBezTo>
                      <a:cubicBezTo>
                        <a:pt x="457953" y="85850"/>
                        <a:pt x="466107" y="81054"/>
                        <a:pt x="474740" y="73381"/>
                      </a:cubicBezTo>
                      <a:cubicBezTo>
                        <a:pt x="504475" y="47482"/>
                        <a:pt x="535171" y="22062"/>
                        <a:pt x="568743" y="0"/>
                      </a:cubicBezTo>
                      <a:cubicBezTo>
                        <a:pt x="541885" y="30695"/>
                        <a:pt x="515027" y="61390"/>
                        <a:pt x="485291" y="94963"/>
                      </a:cubicBezTo>
                      <a:cubicBezTo>
                        <a:pt x="515986" y="101198"/>
                        <a:pt x="542844" y="106474"/>
                        <a:pt x="569702" y="112229"/>
                      </a:cubicBezTo>
                      <a:cubicBezTo>
                        <a:pt x="580254" y="114627"/>
                        <a:pt x="583611" y="107433"/>
                        <a:pt x="587448" y="100239"/>
                      </a:cubicBezTo>
                      <a:cubicBezTo>
                        <a:pt x="598959" y="79136"/>
                        <a:pt x="609990" y="58033"/>
                        <a:pt x="625817" y="38848"/>
                      </a:cubicBezTo>
                      <a:cubicBezTo>
                        <a:pt x="616705" y="60911"/>
                        <a:pt x="608071" y="82973"/>
                        <a:pt x="598479" y="104555"/>
                      </a:cubicBezTo>
                      <a:cubicBezTo>
                        <a:pt x="593204" y="116545"/>
                        <a:pt x="594163" y="122301"/>
                        <a:pt x="608071" y="126617"/>
                      </a:cubicBezTo>
                      <a:cubicBezTo>
                        <a:pt x="657472" y="142444"/>
                        <a:pt x="657472" y="142924"/>
                        <a:pt x="689605" y="103596"/>
                      </a:cubicBezTo>
                      <a:cubicBezTo>
                        <a:pt x="706392" y="82973"/>
                        <a:pt x="723657" y="61870"/>
                        <a:pt x="744281" y="43645"/>
                      </a:cubicBezTo>
                      <a:cubicBezTo>
                        <a:pt x="731811" y="73860"/>
                        <a:pt x="720780" y="104076"/>
                        <a:pt x="706871" y="133332"/>
                      </a:cubicBezTo>
                      <a:cubicBezTo>
                        <a:pt x="698718" y="150118"/>
                        <a:pt x="703035" y="157312"/>
                        <a:pt x="719821" y="162109"/>
                      </a:cubicBezTo>
                      <a:cubicBezTo>
                        <a:pt x="737566" y="167384"/>
                        <a:pt x="754832" y="174099"/>
                        <a:pt x="771139" y="181773"/>
                      </a:cubicBezTo>
                      <a:cubicBezTo>
                        <a:pt x="784568" y="188008"/>
                        <a:pt x="790803" y="185609"/>
                        <a:pt x="796079" y="171701"/>
                      </a:cubicBezTo>
                      <a:cubicBezTo>
                        <a:pt x="805671" y="145802"/>
                        <a:pt x="817182" y="120862"/>
                        <a:pt x="833009" y="96402"/>
                      </a:cubicBezTo>
                      <a:cubicBezTo>
                        <a:pt x="830611" y="124219"/>
                        <a:pt x="828692" y="152516"/>
                        <a:pt x="824856" y="180334"/>
                      </a:cubicBezTo>
                      <a:cubicBezTo>
                        <a:pt x="822937" y="194242"/>
                        <a:pt x="825815" y="202396"/>
                        <a:pt x="840203" y="207192"/>
                      </a:cubicBezTo>
                      <a:cubicBezTo>
                        <a:pt x="866582" y="216305"/>
                        <a:pt x="892481" y="226856"/>
                        <a:pt x="918380" y="237887"/>
                      </a:cubicBezTo>
                      <a:cubicBezTo>
                        <a:pt x="929890" y="242683"/>
                        <a:pt x="935646" y="240285"/>
                        <a:pt x="941401" y="230213"/>
                      </a:cubicBezTo>
                      <a:cubicBezTo>
                        <a:pt x="952432" y="210549"/>
                        <a:pt x="964902" y="190885"/>
                        <a:pt x="980249" y="166425"/>
                      </a:cubicBezTo>
                      <a:cubicBezTo>
                        <a:pt x="985526" y="209110"/>
                        <a:pt x="990801" y="246040"/>
                        <a:pt x="993679" y="282971"/>
                      </a:cubicBezTo>
                      <a:cubicBezTo>
                        <a:pt x="994638" y="297359"/>
                        <a:pt x="1000873" y="304553"/>
                        <a:pt x="1012863" y="309349"/>
                      </a:cubicBezTo>
                      <a:cubicBezTo>
                        <a:pt x="1019578" y="312227"/>
                        <a:pt x="1025812" y="316064"/>
                        <a:pt x="1032527" y="318462"/>
                      </a:cubicBezTo>
                      <a:cubicBezTo>
                        <a:pt x="1080968" y="334769"/>
                        <a:pt x="1093918" y="375056"/>
                        <a:pt x="1096795" y="418700"/>
                      </a:cubicBezTo>
                      <a:cubicBezTo>
                        <a:pt x="1102071" y="498795"/>
                        <a:pt x="1040681" y="572656"/>
                        <a:pt x="961545" y="586085"/>
                      </a:cubicBezTo>
                      <a:cubicBezTo>
                        <a:pt x="955310" y="587044"/>
                        <a:pt x="948116" y="586085"/>
                        <a:pt x="943799" y="591840"/>
                      </a:cubicBezTo>
                      <a:cubicBezTo>
                        <a:pt x="909747" y="635964"/>
                        <a:pt x="867541" y="672894"/>
                        <a:pt x="825815" y="709824"/>
                      </a:cubicBezTo>
                      <a:cubicBezTo>
                        <a:pt x="794161" y="727090"/>
                        <a:pt x="764905" y="749152"/>
                        <a:pt x="730852" y="762102"/>
                      </a:cubicBezTo>
                      <a:cubicBezTo>
                        <a:pt x="715984" y="767857"/>
                        <a:pt x="701596" y="775531"/>
                        <a:pt x="686248" y="776970"/>
                      </a:cubicBezTo>
                      <a:cubicBezTo>
                        <a:pt x="658910" y="779848"/>
                        <a:pt x="644522" y="793756"/>
                        <a:pt x="635889" y="818696"/>
                      </a:cubicBezTo>
                      <a:cubicBezTo>
                        <a:pt x="626776" y="845554"/>
                        <a:pt x="617664" y="872892"/>
                        <a:pt x="603755" y="897352"/>
                      </a:cubicBezTo>
                      <a:cubicBezTo>
                        <a:pt x="593204" y="916537"/>
                        <a:pt x="599439" y="924690"/>
                        <a:pt x="613827" y="936201"/>
                      </a:cubicBezTo>
                      <a:cubicBezTo>
                        <a:pt x="679054" y="987039"/>
                        <a:pt x="743322" y="1038838"/>
                        <a:pt x="801834" y="1097350"/>
                      </a:cubicBezTo>
                      <a:cubicBezTo>
                        <a:pt x="815264" y="1110779"/>
                        <a:pt x="833968" y="1121331"/>
                        <a:pt x="838285" y="1142434"/>
                      </a:cubicBezTo>
                      <a:cubicBezTo>
                        <a:pt x="830131" y="1150107"/>
                        <a:pt x="821978" y="1144832"/>
                        <a:pt x="813345" y="1143393"/>
                      </a:cubicBezTo>
                      <a:cubicBezTo>
                        <a:pt x="734209" y="1127086"/>
                        <a:pt x="658431" y="1098789"/>
                        <a:pt x="582172" y="1071931"/>
                      </a:cubicBezTo>
                      <a:cubicBezTo>
                        <a:pt x="486730" y="1037878"/>
                        <a:pt x="393206" y="998550"/>
                        <a:pt x="300641" y="956824"/>
                      </a:cubicBezTo>
                      <a:cubicBezTo>
                        <a:pt x="203759" y="913659"/>
                        <a:pt x="107837" y="867137"/>
                        <a:pt x="17191" y="811502"/>
                      </a:cubicBezTo>
                      <a:cubicBezTo>
                        <a:pt x="9037" y="806706"/>
                        <a:pt x="-3433" y="803828"/>
                        <a:pt x="884" y="789440"/>
                      </a:cubicBezTo>
                      <a:cubicBezTo>
                        <a:pt x="90571" y="783205"/>
                        <a:pt x="179299" y="792797"/>
                        <a:pt x="268027" y="803828"/>
                      </a:cubicBezTo>
                      <a:cubicBezTo>
                        <a:pt x="268987" y="803828"/>
                        <a:pt x="269466" y="804308"/>
                        <a:pt x="270425" y="804787"/>
                      </a:cubicBezTo>
                      <a:cubicBezTo>
                        <a:pt x="326540" y="816298"/>
                        <a:pt x="330857" y="814380"/>
                        <a:pt x="352919" y="763061"/>
                      </a:cubicBezTo>
                      <a:cubicBezTo>
                        <a:pt x="362990" y="740040"/>
                        <a:pt x="372582" y="716539"/>
                        <a:pt x="382175" y="693518"/>
                      </a:cubicBezTo>
                      <a:cubicBezTo>
                        <a:pt x="386012" y="684405"/>
                        <a:pt x="387930" y="674333"/>
                        <a:pt x="382654" y="665700"/>
                      </a:cubicBezTo>
                      <a:cubicBezTo>
                        <a:pt x="352439" y="618698"/>
                        <a:pt x="333255" y="567380"/>
                        <a:pt x="325580" y="511745"/>
                      </a:cubicBezTo>
                      <a:cubicBezTo>
                        <a:pt x="324621" y="507428"/>
                        <a:pt x="321744" y="503592"/>
                        <a:pt x="320305" y="500234"/>
                      </a:cubicBezTo>
                      <a:close/>
                    </a:path>
                  </a:pathLst>
                </a:custGeom>
                <a:solidFill>
                  <a:srgbClr val="F0C8A4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41" name="Freeform: Shape 53">
                  <a:extLst>
                    <a:ext uri="{FF2B5EF4-FFF2-40B4-BE49-F238E27FC236}">
                      <a16:creationId xmlns:a16="http://schemas.microsoft.com/office/drawing/2014/main" id="{4D59B5E6-09A5-45D7-B0CF-512BE757138A}"/>
                    </a:ext>
                  </a:extLst>
                </p:cNvPr>
                <p:cNvSpPr/>
                <p:nvPr/>
              </p:nvSpPr>
              <p:spPr>
                <a:xfrm>
                  <a:off x="6563619" y="2228393"/>
                  <a:ext cx="1189137" cy="686602"/>
                </a:xfrm>
                <a:custGeom>
                  <a:avLst/>
                  <a:gdLst>
                    <a:gd name="connsiteX0" fmla="*/ 258510 w 1189137"/>
                    <a:gd name="connsiteY0" fmla="*/ 1718 h 686602"/>
                    <a:gd name="connsiteX1" fmla="*/ 325176 w 1189137"/>
                    <a:gd name="connsiteY1" fmla="*/ 44883 h 686602"/>
                    <a:gd name="connsiteX2" fmla="*/ 825410 w 1189137"/>
                    <a:gd name="connsiteY2" fmla="*/ 269821 h 686602"/>
                    <a:gd name="connsiteX3" fmla="*/ 1046511 w 1189137"/>
                    <a:gd name="connsiteY3" fmla="*/ 343202 h 686602"/>
                    <a:gd name="connsiteX4" fmla="*/ 1095432 w 1189137"/>
                    <a:gd name="connsiteY4" fmla="*/ 354712 h 686602"/>
                    <a:gd name="connsiteX5" fmla="*/ 1170730 w 1189137"/>
                    <a:gd name="connsiteY5" fmla="*/ 453512 h 686602"/>
                    <a:gd name="connsiteX6" fmla="*/ 1182241 w 1189137"/>
                    <a:gd name="connsiteY6" fmla="*/ 590681 h 686602"/>
                    <a:gd name="connsiteX7" fmla="*/ 1169771 w 1189137"/>
                    <a:gd name="connsiteY7" fmla="*/ 686603 h 686602"/>
                    <a:gd name="connsiteX8" fmla="*/ 528531 w 1189137"/>
                    <a:gd name="connsiteY8" fmla="*/ 311547 h 686602"/>
                    <a:gd name="connsiteX9" fmla="*/ 104555 w 1189137"/>
                    <a:gd name="connsiteY9" fmla="*/ 181093 h 686602"/>
                    <a:gd name="connsiteX10" fmla="*/ 0 w 1189137"/>
                    <a:gd name="connsiteY10" fmla="*/ 158551 h 686602"/>
                    <a:gd name="connsiteX11" fmla="*/ 72421 w 1189137"/>
                    <a:gd name="connsiteY11" fmla="*/ 59751 h 686602"/>
                    <a:gd name="connsiteX12" fmla="*/ 162588 w 1189137"/>
                    <a:gd name="connsiteY12" fmla="*/ 11790 h 686602"/>
                    <a:gd name="connsiteX13" fmla="*/ 258510 w 1189137"/>
                    <a:gd name="connsiteY13" fmla="*/ 1718 h 686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89137" h="686602">
                      <a:moveTo>
                        <a:pt x="258510" y="1718"/>
                      </a:moveTo>
                      <a:cubicBezTo>
                        <a:pt x="276736" y="22821"/>
                        <a:pt x="302155" y="32414"/>
                        <a:pt x="325176" y="44883"/>
                      </a:cubicBezTo>
                      <a:cubicBezTo>
                        <a:pt x="485846" y="132652"/>
                        <a:pt x="653230" y="206512"/>
                        <a:pt x="825410" y="269821"/>
                      </a:cubicBezTo>
                      <a:cubicBezTo>
                        <a:pt x="898312" y="296679"/>
                        <a:pt x="972171" y="321619"/>
                        <a:pt x="1046511" y="343202"/>
                      </a:cubicBezTo>
                      <a:cubicBezTo>
                        <a:pt x="1062338" y="347998"/>
                        <a:pt x="1079125" y="350875"/>
                        <a:pt x="1095432" y="354712"/>
                      </a:cubicBezTo>
                      <a:cubicBezTo>
                        <a:pt x="1130443" y="380132"/>
                        <a:pt x="1151067" y="416582"/>
                        <a:pt x="1170730" y="453512"/>
                      </a:cubicBezTo>
                      <a:cubicBezTo>
                        <a:pt x="1194232" y="497636"/>
                        <a:pt x="1191833" y="543199"/>
                        <a:pt x="1182241" y="590681"/>
                      </a:cubicBezTo>
                      <a:cubicBezTo>
                        <a:pt x="1176006" y="622335"/>
                        <a:pt x="1181282" y="655428"/>
                        <a:pt x="1169771" y="686603"/>
                      </a:cubicBezTo>
                      <a:cubicBezTo>
                        <a:pt x="974090" y="531209"/>
                        <a:pt x="760184" y="405551"/>
                        <a:pt x="528531" y="311547"/>
                      </a:cubicBezTo>
                      <a:cubicBezTo>
                        <a:pt x="391362" y="255912"/>
                        <a:pt x="250357" y="210349"/>
                        <a:pt x="104555" y="181093"/>
                      </a:cubicBezTo>
                      <a:cubicBezTo>
                        <a:pt x="69544" y="173899"/>
                        <a:pt x="34532" y="166225"/>
                        <a:pt x="0" y="158551"/>
                      </a:cubicBezTo>
                      <a:cubicBezTo>
                        <a:pt x="20623" y="123060"/>
                        <a:pt x="48920" y="93324"/>
                        <a:pt x="72421" y="59751"/>
                      </a:cubicBezTo>
                      <a:cubicBezTo>
                        <a:pt x="94004" y="29056"/>
                        <a:pt x="129495" y="18505"/>
                        <a:pt x="162588" y="11790"/>
                      </a:cubicBezTo>
                      <a:cubicBezTo>
                        <a:pt x="193763" y="6035"/>
                        <a:pt x="225897" y="-4037"/>
                        <a:pt x="258510" y="1718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742" name="Freeform: Shape 54">
                  <a:extLst>
                    <a:ext uri="{FF2B5EF4-FFF2-40B4-BE49-F238E27FC236}">
                      <a16:creationId xmlns:a16="http://schemas.microsoft.com/office/drawing/2014/main" id="{D40B4528-4D4D-4776-B380-6F38B8463733}"/>
                    </a:ext>
                  </a:extLst>
                </p:cNvPr>
                <p:cNvSpPr/>
                <p:nvPr/>
              </p:nvSpPr>
              <p:spPr>
                <a:xfrm>
                  <a:off x="7229319" y="1218762"/>
                  <a:ext cx="734458" cy="503921"/>
                </a:xfrm>
                <a:custGeom>
                  <a:avLst/>
                  <a:gdLst>
                    <a:gd name="connsiteX0" fmla="*/ 0 w 734458"/>
                    <a:gd name="connsiteY0" fmla="*/ 212798 h 503921"/>
                    <a:gd name="connsiteX1" fmla="*/ 46522 w 734458"/>
                    <a:gd name="connsiteY1" fmla="*/ 112079 h 503921"/>
                    <a:gd name="connsiteX2" fmla="*/ 248918 w 734458"/>
                    <a:gd name="connsiteY2" fmla="*/ 4167 h 503921"/>
                    <a:gd name="connsiteX3" fmla="*/ 694956 w 734458"/>
                    <a:gd name="connsiteY3" fmla="*/ 224308 h 503921"/>
                    <a:gd name="connsiteX4" fmla="*/ 699273 w 734458"/>
                    <a:gd name="connsiteY4" fmla="*/ 494329 h 503921"/>
                    <a:gd name="connsiteX5" fmla="*/ 693517 w 734458"/>
                    <a:gd name="connsiteY5" fmla="*/ 503921 h 503921"/>
                    <a:gd name="connsiteX6" fmla="*/ 414864 w 734458"/>
                    <a:gd name="connsiteY6" fmla="*/ 127906 h 503921"/>
                    <a:gd name="connsiteX7" fmla="*/ 0 w 734458"/>
                    <a:gd name="connsiteY7" fmla="*/ 212798 h 503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34458" h="503921">
                      <a:moveTo>
                        <a:pt x="0" y="212798"/>
                      </a:moveTo>
                      <a:cubicBezTo>
                        <a:pt x="7194" y="172990"/>
                        <a:pt x="23500" y="140856"/>
                        <a:pt x="46522" y="112079"/>
                      </a:cubicBezTo>
                      <a:cubicBezTo>
                        <a:pt x="98320" y="47332"/>
                        <a:pt x="168823" y="16157"/>
                        <a:pt x="248918" y="4167"/>
                      </a:cubicBezTo>
                      <a:cubicBezTo>
                        <a:pt x="421098" y="-21253"/>
                        <a:pt x="611504" y="71792"/>
                        <a:pt x="694956" y="224308"/>
                      </a:cubicBezTo>
                      <a:cubicBezTo>
                        <a:pt x="743397" y="312557"/>
                        <a:pt x="750111" y="403203"/>
                        <a:pt x="699273" y="494329"/>
                      </a:cubicBezTo>
                      <a:cubicBezTo>
                        <a:pt x="697834" y="496727"/>
                        <a:pt x="695916" y="499605"/>
                        <a:pt x="693517" y="503921"/>
                      </a:cubicBezTo>
                      <a:cubicBezTo>
                        <a:pt x="694476" y="306801"/>
                        <a:pt x="585605" y="189776"/>
                        <a:pt x="414864" y="127906"/>
                      </a:cubicBezTo>
                      <a:cubicBezTo>
                        <a:pt x="264745" y="72751"/>
                        <a:pt x="120862" y="87619"/>
                        <a:pt x="0" y="212798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721" name="Group 55">
                <a:extLst>
                  <a:ext uri="{FF2B5EF4-FFF2-40B4-BE49-F238E27FC236}">
                    <a16:creationId xmlns:a16="http://schemas.microsoft.com/office/drawing/2014/main" id="{C9E2CB40-E774-48C3-BEAC-7B66775CF8AF}"/>
                  </a:ext>
                </a:extLst>
              </p:cNvPr>
              <p:cNvGrpSpPr/>
              <p:nvPr/>
            </p:nvGrpSpPr>
            <p:grpSpPr>
              <a:xfrm>
                <a:off x="7946663" y="3655474"/>
                <a:ext cx="1571701" cy="1274220"/>
                <a:chOff x="8213001" y="3218811"/>
                <a:chExt cx="1775655" cy="1439571"/>
              </a:xfrm>
            </p:grpSpPr>
            <p:sp>
              <p:nvSpPr>
                <p:cNvPr id="1731" name="Freeform: Shape 56">
                  <a:extLst>
                    <a:ext uri="{FF2B5EF4-FFF2-40B4-BE49-F238E27FC236}">
                      <a16:creationId xmlns:a16="http://schemas.microsoft.com/office/drawing/2014/main" id="{D9C8C613-965B-4FDA-AB0D-500ADCBBC3CE}"/>
                    </a:ext>
                  </a:extLst>
                </p:cNvPr>
                <p:cNvSpPr/>
                <p:nvPr/>
              </p:nvSpPr>
              <p:spPr>
                <a:xfrm>
                  <a:off x="8670942" y="3273142"/>
                  <a:ext cx="1128485" cy="806800"/>
                </a:xfrm>
                <a:custGeom>
                  <a:avLst/>
                  <a:gdLst>
                    <a:gd name="connsiteX0" fmla="*/ 1019741 w 1128485"/>
                    <a:gd name="connsiteY0" fmla="*/ 736806 h 806800"/>
                    <a:gd name="connsiteX1" fmla="*/ 817345 w 1128485"/>
                    <a:gd name="connsiteY1" fmla="*/ 792921 h 806800"/>
                    <a:gd name="connsiteX2" fmla="*/ 761710 w 1128485"/>
                    <a:gd name="connsiteY2" fmla="*/ 784767 h 806800"/>
                    <a:gd name="connsiteX3" fmla="*/ 424064 w 1128485"/>
                    <a:gd name="connsiteY3" fmla="*/ 702754 h 806800"/>
                    <a:gd name="connsiteX4" fmla="*/ 385215 w 1128485"/>
                    <a:gd name="connsiteY4" fmla="*/ 703233 h 806800"/>
                    <a:gd name="connsiteX5" fmla="*/ 302723 w 1128485"/>
                    <a:gd name="connsiteY5" fmla="*/ 732010 h 806800"/>
                    <a:gd name="connsiteX6" fmla="*/ 289773 w 1128485"/>
                    <a:gd name="connsiteY6" fmla="*/ 766542 h 806800"/>
                    <a:gd name="connsiteX7" fmla="*/ 213515 w 1128485"/>
                    <a:gd name="connsiteY7" fmla="*/ 753113 h 806800"/>
                    <a:gd name="connsiteX8" fmla="*/ 63876 w 1128485"/>
                    <a:gd name="connsiteY8" fmla="*/ 710427 h 806800"/>
                    <a:gd name="connsiteX9" fmla="*/ 42774 w 1128485"/>
                    <a:gd name="connsiteY9" fmla="*/ 710427 h 806800"/>
                    <a:gd name="connsiteX10" fmla="*/ 5364 w 1128485"/>
                    <a:gd name="connsiteY10" fmla="*/ 695080 h 806800"/>
                    <a:gd name="connsiteX11" fmla="*/ 18313 w 1128485"/>
                    <a:gd name="connsiteY11" fmla="*/ 646639 h 806800"/>
                    <a:gd name="connsiteX12" fmla="*/ 75387 w 1128485"/>
                    <a:gd name="connsiteY12" fmla="*/ 574698 h 806800"/>
                    <a:gd name="connsiteX13" fmla="*/ 160758 w 1128485"/>
                    <a:gd name="connsiteY13" fmla="*/ 454315 h 806800"/>
                    <a:gd name="connsiteX14" fmla="*/ 174667 w 1128485"/>
                    <a:gd name="connsiteY14" fmla="*/ 443764 h 806800"/>
                    <a:gd name="connsiteX15" fmla="*/ 206800 w 1128485"/>
                    <a:gd name="connsiteY15" fmla="*/ 461989 h 806800"/>
                    <a:gd name="connsiteX16" fmla="*/ 298885 w 1128485"/>
                    <a:gd name="connsiteY16" fmla="*/ 430335 h 806800"/>
                    <a:gd name="connsiteX17" fmla="*/ 318070 w 1128485"/>
                    <a:gd name="connsiteY17" fmla="*/ 405395 h 806800"/>
                    <a:gd name="connsiteX18" fmla="*/ 473944 w 1128485"/>
                    <a:gd name="connsiteY18" fmla="*/ 164630 h 806800"/>
                    <a:gd name="connsiteX19" fmla="*/ 537253 w 1128485"/>
                    <a:gd name="connsiteY19" fmla="*/ 123863 h 806800"/>
                    <a:gd name="connsiteX20" fmla="*/ 565550 w 1128485"/>
                    <a:gd name="connsiteY20" fmla="*/ 87413 h 806800"/>
                    <a:gd name="connsiteX21" fmla="*/ 746842 w 1128485"/>
                    <a:gd name="connsiteY21" fmla="*/ 2522 h 806800"/>
                    <a:gd name="connsiteX22" fmla="*/ 726699 w 1128485"/>
                    <a:gd name="connsiteY22" fmla="*/ 23624 h 806800"/>
                    <a:gd name="connsiteX23" fmla="*/ 616388 w 1128485"/>
                    <a:gd name="connsiteY23" fmla="*/ 117149 h 806800"/>
                    <a:gd name="connsiteX24" fmla="*/ 741567 w 1128485"/>
                    <a:gd name="connsiteY24" fmla="*/ 91250 h 806800"/>
                    <a:gd name="connsiteX25" fmla="*/ 889287 w 1128485"/>
                    <a:gd name="connsiteY25" fmla="*/ 109475 h 806800"/>
                    <a:gd name="connsiteX26" fmla="*/ 971780 w 1128485"/>
                    <a:gd name="connsiteY26" fmla="*/ 209714 h 806800"/>
                    <a:gd name="connsiteX27" fmla="*/ 960269 w 1128485"/>
                    <a:gd name="connsiteY27" fmla="*/ 250481 h 806800"/>
                    <a:gd name="connsiteX28" fmla="*/ 943962 w 1128485"/>
                    <a:gd name="connsiteY28" fmla="*/ 302279 h 806800"/>
                    <a:gd name="connsiteX29" fmla="*/ 1059549 w 1128485"/>
                    <a:gd name="connsiteY29" fmla="*/ 433212 h 806800"/>
                    <a:gd name="connsiteX30" fmla="*/ 1113265 w 1128485"/>
                    <a:gd name="connsiteY30" fmla="*/ 452876 h 806800"/>
                    <a:gd name="connsiteX31" fmla="*/ 1122858 w 1128485"/>
                    <a:gd name="connsiteY31" fmla="*/ 479735 h 806800"/>
                    <a:gd name="connsiteX32" fmla="*/ 858112 w 1128485"/>
                    <a:gd name="connsiteY32" fmla="*/ 726255 h 806800"/>
                    <a:gd name="connsiteX33" fmla="*/ 994321 w 1128485"/>
                    <a:gd name="connsiteY33" fmla="*/ 730571 h 806800"/>
                    <a:gd name="connsiteX34" fmla="*/ 1019741 w 1128485"/>
                    <a:gd name="connsiteY34" fmla="*/ 736806 h 806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1128485" h="806800">
                      <a:moveTo>
                        <a:pt x="1019741" y="736806"/>
                      </a:moveTo>
                      <a:cubicBezTo>
                        <a:pt x="979933" y="798196"/>
                        <a:pt x="883531" y="825534"/>
                        <a:pt x="817345" y="792921"/>
                      </a:cubicBezTo>
                      <a:cubicBezTo>
                        <a:pt x="799120" y="783808"/>
                        <a:pt x="782334" y="782369"/>
                        <a:pt x="761710" y="784767"/>
                      </a:cubicBezTo>
                      <a:cubicBezTo>
                        <a:pt x="640369" y="796757"/>
                        <a:pt x="521425" y="791482"/>
                        <a:pt x="424064" y="702754"/>
                      </a:cubicBezTo>
                      <a:cubicBezTo>
                        <a:pt x="409676" y="689804"/>
                        <a:pt x="397206" y="698917"/>
                        <a:pt x="385215" y="703233"/>
                      </a:cubicBezTo>
                      <a:cubicBezTo>
                        <a:pt x="357398" y="712825"/>
                        <a:pt x="331020" y="724336"/>
                        <a:pt x="302723" y="732010"/>
                      </a:cubicBezTo>
                      <a:cubicBezTo>
                        <a:pt x="283538" y="737286"/>
                        <a:pt x="285457" y="752154"/>
                        <a:pt x="289773" y="766542"/>
                      </a:cubicBezTo>
                      <a:cubicBezTo>
                        <a:pt x="262915" y="772297"/>
                        <a:pt x="238455" y="759828"/>
                        <a:pt x="213515" y="753113"/>
                      </a:cubicBezTo>
                      <a:cubicBezTo>
                        <a:pt x="163635" y="739684"/>
                        <a:pt x="113276" y="727214"/>
                        <a:pt x="63876" y="710427"/>
                      </a:cubicBezTo>
                      <a:cubicBezTo>
                        <a:pt x="56682" y="708029"/>
                        <a:pt x="49968" y="708509"/>
                        <a:pt x="42774" y="710427"/>
                      </a:cubicBezTo>
                      <a:cubicBezTo>
                        <a:pt x="27905" y="711387"/>
                        <a:pt x="15915" y="704672"/>
                        <a:pt x="5364" y="695080"/>
                      </a:cubicBezTo>
                      <a:cubicBezTo>
                        <a:pt x="-7586" y="674457"/>
                        <a:pt x="5364" y="660548"/>
                        <a:pt x="18313" y="646639"/>
                      </a:cubicBezTo>
                      <a:cubicBezTo>
                        <a:pt x="44692" y="628414"/>
                        <a:pt x="57162" y="599158"/>
                        <a:pt x="75387" y="574698"/>
                      </a:cubicBezTo>
                      <a:cubicBezTo>
                        <a:pt x="104643" y="534890"/>
                        <a:pt x="131981" y="494123"/>
                        <a:pt x="160758" y="454315"/>
                      </a:cubicBezTo>
                      <a:cubicBezTo>
                        <a:pt x="164115" y="449519"/>
                        <a:pt x="166033" y="442325"/>
                        <a:pt x="174667" y="443764"/>
                      </a:cubicBezTo>
                      <a:cubicBezTo>
                        <a:pt x="178024" y="462948"/>
                        <a:pt x="186177" y="470622"/>
                        <a:pt x="206800" y="461989"/>
                      </a:cubicBezTo>
                      <a:cubicBezTo>
                        <a:pt x="237016" y="449999"/>
                        <a:pt x="268191" y="440886"/>
                        <a:pt x="298885" y="430335"/>
                      </a:cubicBezTo>
                      <a:cubicBezTo>
                        <a:pt x="310396" y="426498"/>
                        <a:pt x="317111" y="417865"/>
                        <a:pt x="318070" y="405395"/>
                      </a:cubicBezTo>
                      <a:cubicBezTo>
                        <a:pt x="329101" y="298921"/>
                        <a:pt x="394328" y="226980"/>
                        <a:pt x="473944" y="164630"/>
                      </a:cubicBezTo>
                      <a:cubicBezTo>
                        <a:pt x="493608" y="149283"/>
                        <a:pt x="515670" y="136333"/>
                        <a:pt x="537253" y="123863"/>
                      </a:cubicBezTo>
                      <a:cubicBezTo>
                        <a:pt x="552120" y="115230"/>
                        <a:pt x="557875" y="101322"/>
                        <a:pt x="565550" y="87413"/>
                      </a:cubicBezTo>
                      <a:cubicBezTo>
                        <a:pt x="603919" y="21706"/>
                        <a:pt x="670584" y="-9469"/>
                        <a:pt x="746842" y="2522"/>
                      </a:cubicBezTo>
                      <a:cubicBezTo>
                        <a:pt x="746363" y="15471"/>
                        <a:pt x="735332" y="18828"/>
                        <a:pt x="726699" y="23624"/>
                      </a:cubicBezTo>
                      <a:cubicBezTo>
                        <a:pt x="670105" y="57677"/>
                        <a:pt x="641807" y="81178"/>
                        <a:pt x="616388" y="117149"/>
                      </a:cubicBezTo>
                      <a:cubicBezTo>
                        <a:pt x="659074" y="106597"/>
                        <a:pt x="699361" y="96046"/>
                        <a:pt x="741567" y="91250"/>
                      </a:cubicBezTo>
                      <a:cubicBezTo>
                        <a:pt x="792405" y="85494"/>
                        <a:pt x="842285" y="87413"/>
                        <a:pt x="889287" y="109475"/>
                      </a:cubicBezTo>
                      <a:cubicBezTo>
                        <a:pt x="932452" y="129619"/>
                        <a:pt x="959790" y="163671"/>
                        <a:pt x="971780" y="209714"/>
                      </a:cubicBezTo>
                      <a:cubicBezTo>
                        <a:pt x="976097" y="225541"/>
                        <a:pt x="974178" y="239450"/>
                        <a:pt x="960269" y="250481"/>
                      </a:cubicBezTo>
                      <a:cubicBezTo>
                        <a:pt x="943003" y="263910"/>
                        <a:pt x="940126" y="281655"/>
                        <a:pt x="943962" y="302279"/>
                      </a:cubicBezTo>
                      <a:cubicBezTo>
                        <a:pt x="956433" y="368945"/>
                        <a:pt x="1001996" y="406354"/>
                        <a:pt x="1059549" y="433212"/>
                      </a:cubicBezTo>
                      <a:cubicBezTo>
                        <a:pt x="1076815" y="441366"/>
                        <a:pt x="1095040" y="447121"/>
                        <a:pt x="1113265" y="452876"/>
                      </a:cubicBezTo>
                      <a:cubicBezTo>
                        <a:pt x="1127654" y="457673"/>
                        <a:pt x="1133889" y="466785"/>
                        <a:pt x="1122858" y="479735"/>
                      </a:cubicBezTo>
                      <a:cubicBezTo>
                        <a:pt x="1045640" y="573259"/>
                        <a:pt x="974178" y="673498"/>
                        <a:pt x="858112" y="726255"/>
                      </a:cubicBezTo>
                      <a:cubicBezTo>
                        <a:pt x="903675" y="734408"/>
                        <a:pt x="949239" y="732010"/>
                        <a:pt x="994321" y="730571"/>
                      </a:cubicBezTo>
                      <a:cubicBezTo>
                        <a:pt x="1003434" y="730571"/>
                        <a:pt x="1013506" y="725295"/>
                        <a:pt x="1019741" y="736806"/>
                      </a:cubicBezTo>
                      <a:close/>
                    </a:path>
                  </a:pathLst>
                </a:custGeom>
                <a:solidFill>
                  <a:srgbClr val="F0C8A4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32" name="Freeform: Shape 57">
                  <a:extLst>
                    <a:ext uri="{FF2B5EF4-FFF2-40B4-BE49-F238E27FC236}">
                      <a16:creationId xmlns:a16="http://schemas.microsoft.com/office/drawing/2014/main" id="{E9708D9D-8854-41E3-983C-B4D5A4D0B471}"/>
                    </a:ext>
                  </a:extLst>
                </p:cNvPr>
                <p:cNvSpPr/>
                <p:nvPr/>
              </p:nvSpPr>
              <p:spPr>
                <a:xfrm>
                  <a:off x="9265268" y="3218811"/>
                  <a:ext cx="723388" cy="795086"/>
                </a:xfrm>
                <a:custGeom>
                  <a:avLst/>
                  <a:gdLst>
                    <a:gd name="connsiteX0" fmla="*/ 425415 w 723388"/>
                    <a:gd name="connsiteY0" fmla="*/ 791137 h 795086"/>
                    <a:gd name="connsiteX1" fmla="*/ 260428 w 723388"/>
                    <a:gd name="connsiteY1" fmla="*/ 790178 h 795086"/>
                    <a:gd name="connsiteX2" fmla="*/ 238846 w 723388"/>
                    <a:gd name="connsiteY2" fmla="*/ 784423 h 795086"/>
                    <a:gd name="connsiteX3" fmla="*/ 529490 w 723388"/>
                    <a:gd name="connsiteY3" fmla="*/ 522555 h 795086"/>
                    <a:gd name="connsiteX4" fmla="*/ 509347 w 723388"/>
                    <a:gd name="connsiteY4" fmla="*/ 513443 h 795086"/>
                    <a:gd name="connsiteX5" fmla="*/ 388005 w 723388"/>
                    <a:gd name="connsiteY5" fmla="*/ 447736 h 795086"/>
                    <a:gd name="connsiteX6" fmla="*/ 339085 w 723388"/>
                    <a:gd name="connsiteY6" fmla="*/ 338864 h 795086"/>
                    <a:gd name="connsiteX7" fmla="*/ 360667 w 723388"/>
                    <a:gd name="connsiteY7" fmla="*/ 298577 h 795086"/>
                    <a:gd name="connsiteX8" fmla="*/ 370739 w 723388"/>
                    <a:gd name="connsiteY8" fmla="*/ 269321 h 795086"/>
                    <a:gd name="connsiteX9" fmla="*/ 216304 w 723388"/>
                    <a:gd name="connsiteY9" fmla="*/ 152296 h 795086"/>
                    <a:gd name="connsiteX10" fmla="*/ 16306 w 723388"/>
                    <a:gd name="connsiteY10" fmla="*/ 182991 h 795086"/>
                    <a:gd name="connsiteX11" fmla="*/ 0 w 723388"/>
                    <a:gd name="connsiteY11" fmla="*/ 187307 h 795086"/>
                    <a:gd name="connsiteX12" fmla="*/ 53237 w 723388"/>
                    <a:gd name="connsiteY12" fmla="*/ 124958 h 795086"/>
                    <a:gd name="connsiteX13" fmla="*/ 151557 w 723388"/>
                    <a:gd name="connsiteY13" fmla="*/ 57333 h 795086"/>
                    <a:gd name="connsiteX14" fmla="*/ 275296 w 723388"/>
                    <a:gd name="connsiteY14" fmla="*/ 14168 h 795086"/>
                    <a:gd name="connsiteX15" fmla="*/ 590401 w 723388"/>
                    <a:gd name="connsiteY15" fmla="*/ 101457 h 795086"/>
                    <a:gd name="connsiteX16" fmla="*/ 718936 w 723388"/>
                    <a:gd name="connsiteY16" fmla="*/ 477952 h 795086"/>
                    <a:gd name="connsiteX17" fmla="*/ 718936 w 723388"/>
                    <a:gd name="connsiteY17" fmla="*/ 503851 h 795086"/>
                    <a:gd name="connsiteX18" fmla="*/ 601432 w 723388"/>
                    <a:gd name="connsiteY18" fmla="*/ 736941 h 795086"/>
                    <a:gd name="connsiteX19" fmla="*/ 447477 w 723388"/>
                    <a:gd name="connsiteY19" fmla="*/ 785862 h 795086"/>
                    <a:gd name="connsiteX20" fmla="*/ 425415 w 723388"/>
                    <a:gd name="connsiteY20" fmla="*/ 791137 h 795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723388" h="795086">
                      <a:moveTo>
                        <a:pt x="425415" y="791137"/>
                      </a:moveTo>
                      <a:cubicBezTo>
                        <a:pt x="370259" y="794015"/>
                        <a:pt x="315584" y="798811"/>
                        <a:pt x="260428" y="790178"/>
                      </a:cubicBezTo>
                      <a:cubicBezTo>
                        <a:pt x="253714" y="789219"/>
                        <a:pt x="247000" y="788260"/>
                        <a:pt x="238846" y="784423"/>
                      </a:cubicBezTo>
                      <a:cubicBezTo>
                        <a:pt x="369301" y="733584"/>
                        <a:pt x="443640" y="622315"/>
                        <a:pt x="529490" y="522555"/>
                      </a:cubicBezTo>
                      <a:cubicBezTo>
                        <a:pt x="525654" y="513922"/>
                        <a:pt x="516061" y="515361"/>
                        <a:pt x="509347" y="513443"/>
                      </a:cubicBezTo>
                      <a:cubicBezTo>
                        <a:pt x="464263" y="499534"/>
                        <a:pt x="422537" y="479390"/>
                        <a:pt x="388005" y="447736"/>
                      </a:cubicBezTo>
                      <a:cubicBezTo>
                        <a:pt x="356830" y="419439"/>
                        <a:pt x="341962" y="381070"/>
                        <a:pt x="339085" y="338864"/>
                      </a:cubicBezTo>
                      <a:cubicBezTo>
                        <a:pt x="338126" y="322078"/>
                        <a:pt x="344840" y="306730"/>
                        <a:pt x="360667" y="298577"/>
                      </a:cubicBezTo>
                      <a:cubicBezTo>
                        <a:pt x="375056" y="291383"/>
                        <a:pt x="374097" y="281791"/>
                        <a:pt x="370739" y="269321"/>
                      </a:cubicBezTo>
                      <a:cubicBezTo>
                        <a:pt x="352514" y="198818"/>
                        <a:pt x="297359" y="157092"/>
                        <a:pt x="216304" y="152296"/>
                      </a:cubicBezTo>
                      <a:cubicBezTo>
                        <a:pt x="147240" y="148459"/>
                        <a:pt x="81054" y="161888"/>
                        <a:pt x="16306" y="182991"/>
                      </a:cubicBezTo>
                      <a:cubicBezTo>
                        <a:pt x="12949" y="183950"/>
                        <a:pt x="9112" y="184909"/>
                        <a:pt x="0" y="187307"/>
                      </a:cubicBezTo>
                      <a:cubicBezTo>
                        <a:pt x="16786" y="160929"/>
                        <a:pt x="34532" y="142703"/>
                        <a:pt x="53237" y="124958"/>
                      </a:cubicBezTo>
                      <a:cubicBezTo>
                        <a:pt x="82972" y="97620"/>
                        <a:pt x="118464" y="78915"/>
                        <a:pt x="151557" y="57333"/>
                      </a:cubicBezTo>
                      <a:cubicBezTo>
                        <a:pt x="192324" y="42465"/>
                        <a:pt x="233091" y="26638"/>
                        <a:pt x="275296" y="14168"/>
                      </a:cubicBezTo>
                      <a:cubicBezTo>
                        <a:pt x="399516" y="-22762"/>
                        <a:pt x="501673" y="14647"/>
                        <a:pt x="590401" y="101457"/>
                      </a:cubicBezTo>
                      <a:cubicBezTo>
                        <a:pt x="696875" y="205053"/>
                        <a:pt x="733325" y="333109"/>
                        <a:pt x="718936" y="477952"/>
                      </a:cubicBezTo>
                      <a:cubicBezTo>
                        <a:pt x="717978" y="486584"/>
                        <a:pt x="717498" y="495218"/>
                        <a:pt x="718936" y="503851"/>
                      </a:cubicBezTo>
                      <a:cubicBezTo>
                        <a:pt x="736682" y="615120"/>
                        <a:pt x="702150" y="684184"/>
                        <a:pt x="601432" y="736941"/>
                      </a:cubicBezTo>
                      <a:cubicBezTo>
                        <a:pt x="552991" y="762361"/>
                        <a:pt x="501673" y="778188"/>
                        <a:pt x="447477" y="785862"/>
                      </a:cubicBezTo>
                      <a:cubicBezTo>
                        <a:pt x="440762" y="786821"/>
                        <a:pt x="433088" y="789219"/>
                        <a:pt x="425415" y="791137"/>
                      </a:cubicBezTo>
                      <a:close/>
                    </a:path>
                  </a:pathLst>
                </a:custGeom>
                <a:solidFill>
                  <a:srgbClr val="262421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33" name="Freeform: Shape 58">
                  <a:extLst>
                    <a:ext uri="{FF2B5EF4-FFF2-40B4-BE49-F238E27FC236}">
                      <a16:creationId xmlns:a16="http://schemas.microsoft.com/office/drawing/2014/main" id="{9C49D71F-FFB0-46C7-8CF7-146CC9409FB6}"/>
                    </a:ext>
                  </a:extLst>
                </p:cNvPr>
                <p:cNvSpPr/>
                <p:nvPr/>
              </p:nvSpPr>
              <p:spPr>
                <a:xfrm>
                  <a:off x="8213001" y="3379690"/>
                  <a:ext cx="594717" cy="583736"/>
                </a:xfrm>
                <a:custGeom>
                  <a:avLst/>
                  <a:gdLst>
                    <a:gd name="connsiteX0" fmla="*/ 312227 w 594717"/>
                    <a:gd name="connsiteY0" fmla="*/ 583736 h 583736"/>
                    <a:gd name="connsiteX1" fmla="*/ 66666 w 594717"/>
                    <a:gd name="connsiteY1" fmla="*/ 124268 h 583736"/>
                    <a:gd name="connsiteX2" fmla="*/ 0 w 594717"/>
                    <a:gd name="connsiteY2" fmla="*/ 28826 h 583736"/>
                    <a:gd name="connsiteX3" fmla="*/ 249877 w 594717"/>
                    <a:gd name="connsiteY3" fmla="*/ 1968 h 583736"/>
                    <a:gd name="connsiteX4" fmla="*/ 373137 w 594717"/>
                    <a:gd name="connsiteY4" fmla="*/ 44174 h 583736"/>
                    <a:gd name="connsiteX5" fmla="*/ 559226 w 594717"/>
                    <a:gd name="connsiteY5" fmla="*/ 244651 h 583736"/>
                    <a:gd name="connsiteX6" fmla="*/ 594718 w 594717"/>
                    <a:gd name="connsiteY6" fmla="*/ 295969 h 583736"/>
                    <a:gd name="connsiteX7" fmla="*/ 588962 w 594717"/>
                    <a:gd name="connsiteY7" fmla="*/ 299326 h 583736"/>
                    <a:gd name="connsiteX8" fmla="*/ 474335 w 594717"/>
                    <a:gd name="connsiteY8" fmla="*/ 315154 h 583736"/>
                    <a:gd name="connsiteX9" fmla="*/ 351555 w 594717"/>
                    <a:gd name="connsiteY9" fmla="*/ 355441 h 583736"/>
                    <a:gd name="connsiteX10" fmla="*/ 502153 w 594717"/>
                    <a:gd name="connsiteY10" fmla="*/ 433138 h 583736"/>
                    <a:gd name="connsiteX11" fmla="*/ 516541 w 594717"/>
                    <a:gd name="connsiteY11" fmla="*/ 472946 h 583736"/>
                    <a:gd name="connsiteX12" fmla="*/ 492560 w 594717"/>
                    <a:gd name="connsiteY12" fmla="*/ 516591 h 583736"/>
                    <a:gd name="connsiteX13" fmla="*/ 312227 w 594717"/>
                    <a:gd name="connsiteY13" fmla="*/ 583736 h 583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94717" h="583736">
                      <a:moveTo>
                        <a:pt x="312227" y="583736"/>
                      </a:moveTo>
                      <a:cubicBezTo>
                        <a:pt x="246040" y="422107"/>
                        <a:pt x="162588" y="269591"/>
                        <a:pt x="66666" y="124268"/>
                      </a:cubicBezTo>
                      <a:cubicBezTo>
                        <a:pt x="45084" y="91655"/>
                        <a:pt x="22062" y="60480"/>
                        <a:pt x="0" y="28826"/>
                      </a:cubicBezTo>
                      <a:cubicBezTo>
                        <a:pt x="46043" y="26428"/>
                        <a:pt x="214386" y="9162"/>
                        <a:pt x="249877" y="1968"/>
                      </a:cubicBezTo>
                      <a:cubicBezTo>
                        <a:pt x="297838" y="-7145"/>
                        <a:pt x="337166" y="16836"/>
                        <a:pt x="373137" y="44174"/>
                      </a:cubicBezTo>
                      <a:cubicBezTo>
                        <a:pt x="446997" y="99808"/>
                        <a:pt x="504551" y="170791"/>
                        <a:pt x="559226" y="244651"/>
                      </a:cubicBezTo>
                      <a:cubicBezTo>
                        <a:pt x="571696" y="261437"/>
                        <a:pt x="587524" y="275346"/>
                        <a:pt x="594718" y="295969"/>
                      </a:cubicBezTo>
                      <a:cubicBezTo>
                        <a:pt x="593279" y="298368"/>
                        <a:pt x="591360" y="300286"/>
                        <a:pt x="588962" y="299326"/>
                      </a:cubicBezTo>
                      <a:cubicBezTo>
                        <a:pt x="548675" y="288775"/>
                        <a:pt x="511745" y="304123"/>
                        <a:pt x="474335" y="315154"/>
                      </a:cubicBezTo>
                      <a:cubicBezTo>
                        <a:pt x="438844" y="325226"/>
                        <a:pt x="355871" y="347288"/>
                        <a:pt x="351555" y="355441"/>
                      </a:cubicBezTo>
                      <a:cubicBezTo>
                        <a:pt x="371219" y="368870"/>
                        <a:pt x="473376" y="416831"/>
                        <a:pt x="502153" y="433138"/>
                      </a:cubicBezTo>
                      <a:cubicBezTo>
                        <a:pt x="518459" y="442251"/>
                        <a:pt x="524695" y="454721"/>
                        <a:pt x="516541" y="472946"/>
                      </a:cubicBezTo>
                      <a:cubicBezTo>
                        <a:pt x="509826" y="488293"/>
                        <a:pt x="504551" y="504120"/>
                        <a:pt x="492560" y="516591"/>
                      </a:cubicBezTo>
                      <a:cubicBezTo>
                        <a:pt x="456110" y="532897"/>
                        <a:pt x="335248" y="575103"/>
                        <a:pt x="312227" y="583736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34" name="Freeform: Shape 59">
                  <a:extLst>
                    <a:ext uri="{FF2B5EF4-FFF2-40B4-BE49-F238E27FC236}">
                      <a16:creationId xmlns:a16="http://schemas.microsoft.com/office/drawing/2014/main" id="{31CA46AD-14BE-4DDF-A92D-8872DF1721D9}"/>
                    </a:ext>
                  </a:extLst>
                </p:cNvPr>
                <p:cNvSpPr/>
                <p:nvPr/>
              </p:nvSpPr>
              <p:spPr>
                <a:xfrm>
                  <a:off x="8544412" y="3964571"/>
                  <a:ext cx="427054" cy="693811"/>
                </a:xfrm>
                <a:custGeom>
                  <a:avLst/>
                  <a:gdLst>
                    <a:gd name="connsiteX0" fmla="*/ 134291 w 427054"/>
                    <a:gd name="connsiteY0" fmla="*/ 294 h 693811"/>
                    <a:gd name="connsiteX1" fmla="*/ 167384 w 427054"/>
                    <a:gd name="connsiteY1" fmla="*/ 14682 h 693811"/>
                    <a:gd name="connsiteX2" fmla="*/ 249398 w 427054"/>
                    <a:gd name="connsiteY2" fmla="*/ 50173 h 693811"/>
                    <a:gd name="connsiteX3" fmla="*/ 253235 w 427054"/>
                    <a:gd name="connsiteY3" fmla="*/ 87103 h 693811"/>
                    <a:gd name="connsiteX4" fmla="*/ 193763 w 427054"/>
                    <a:gd name="connsiteY4" fmla="*/ 228589 h 693811"/>
                    <a:gd name="connsiteX5" fmla="*/ 189446 w 427054"/>
                    <a:gd name="connsiteY5" fmla="*/ 244416 h 693811"/>
                    <a:gd name="connsiteX6" fmla="*/ 297838 w 427054"/>
                    <a:gd name="connsiteY6" fmla="*/ 198373 h 693811"/>
                    <a:gd name="connsiteX7" fmla="*/ 344361 w 427054"/>
                    <a:gd name="connsiteY7" fmla="*/ 178709 h 693811"/>
                    <a:gd name="connsiteX8" fmla="*/ 399996 w 427054"/>
                    <a:gd name="connsiteY8" fmla="*/ 138422 h 693811"/>
                    <a:gd name="connsiteX9" fmla="*/ 417262 w 427054"/>
                    <a:gd name="connsiteY9" fmla="*/ 126911 h 693811"/>
                    <a:gd name="connsiteX10" fmla="*/ 425895 w 427054"/>
                    <a:gd name="connsiteY10" fmla="*/ 286142 h 693811"/>
                    <a:gd name="connsiteX11" fmla="*/ 388005 w 427054"/>
                    <a:gd name="connsiteY11" fmla="*/ 518274 h 693811"/>
                    <a:gd name="connsiteX12" fmla="*/ 347718 w 427054"/>
                    <a:gd name="connsiteY12" fmla="*/ 571990 h 693811"/>
                    <a:gd name="connsiteX13" fmla="*/ 165466 w 427054"/>
                    <a:gd name="connsiteY13" fmla="*/ 693811 h 693811"/>
                    <a:gd name="connsiteX14" fmla="*/ 131893 w 427054"/>
                    <a:gd name="connsiteY14" fmla="*/ 512998 h 693811"/>
                    <a:gd name="connsiteX15" fmla="*/ 60910 w 427054"/>
                    <a:gd name="connsiteY15" fmla="*/ 218996 h 693811"/>
                    <a:gd name="connsiteX16" fmla="*/ 0 w 427054"/>
                    <a:gd name="connsiteY16" fmla="*/ 43459 h 693811"/>
                    <a:gd name="connsiteX17" fmla="*/ 134291 w 427054"/>
                    <a:gd name="connsiteY17" fmla="*/ 294 h 693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27054" h="693811">
                      <a:moveTo>
                        <a:pt x="134291" y="294"/>
                      </a:moveTo>
                      <a:cubicBezTo>
                        <a:pt x="145322" y="5090"/>
                        <a:pt x="155394" y="12764"/>
                        <a:pt x="167384" y="14682"/>
                      </a:cubicBezTo>
                      <a:cubicBezTo>
                        <a:pt x="198559" y="17560"/>
                        <a:pt x="223499" y="34826"/>
                        <a:pt x="249398" y="50173"/>
                      </a:cubicBezTo>
                      <a:cubicBezTo>
                        <a:pt x="264266" y="58807"/>
                        <a:pt x="258510" y="74154"/>
                        <a:pt x="253235" y="87103"/>
                      </a:cubicBezTo>
                      <a:cubicBezTo>
                        <a:pt x="234050" y="134585"/>
                        <a:pt x="212947" y="181107"/>
                        <a:pt x="193763" y="228589"/>
                      </a:cubicBezTo>
                      <a:cubicBezTo>
                        <a:pt x="191844" y="232905"/>
                        <a:pt x="189446" y="236742"/>
                        <a:pt x="189446" y="244416"/>
                      </a:cubicBezTo>
                      <a:cubicBezTo>
                        <a:pt x="227336" y="230027"/>
                        <a:pt x="262347" y="213241"/>
                        <a:pt x="297838" y="198373"/>
                      </a:cubicBezTo>
                      <a:cubicBezTo>
                        <a:pt x="313186" y="192138"/>
                        <a:pt x="328534" y="183985"/>
                        <a:pt x="344361" y="178709"/>
                      </a:cubicBezTo>
                      <a:cubicBezTo>
                        <a:pt x="366902" y="171035"/>
                        <a:pt x="385128" y="157127"/>
                        <a:pt x="399996" y="138422"/>
                      </a:cubicBezTo>
                      <a:cubicBezTo>
                        <a:pt x="404312" y="133146"/>
                        <a:pt x="406230" y="122595"/>
                        <a:pt x="417262" y="126911"/>
                      </a:cubicBezTo>
                      <a:cubicBezTo>
                        <a:pt x="419180" y="180148"/>
                        <a:pt x="430691" y="232905"/>
                        <a:pt x="425895" y="286142"/>
                      </a:cubicBezTo>
                      <a:cubicBezTo>
                        <a:pt x="418701" y="364319"/>
                        <a:pt x="419180" y="443934"/>
                        <a:pt x="388005" y="518274"/>
                      </a:cubicBezTo>
                      <a:cubicBezTo>
                        <a:pt x="378893" y="539377"/>
                        <a:pt x="366423" y="558082"/>
                        <a:pt x="347718" y="571990"/>
                      </a:cubicBezTo>
                      <a:cubicBezTo>
                        <a:pt x="295440" y="611318"/>
                        <a:pt x="222060" y="660718"/>
                        <a:pt x="165466" y="693811"/>
                      </a:cubicBezTo>
                      <a:cubicBezTo>
                        <a:pt x="156833" y="655443"/>
                        <a:pt x="142924" y="583501"/>
                        <a:pt x="131893" y="512998"/>
                      </a:cubicBezTo>
                      <a:cubicBezTo>
                        <a:pt x="116066" y="412759"/>
                        <a:pt x="89208" y="315878"/>
                        <a:pt x="60910" y="218996"/>
                      </a:cubicBezTo>
                      <a:cubicBezTo>
                        <a:pt x="43644" y="159525"/>
                        <a:pt x="20624" y="101972"/>
                        <a:pt x="0" y="43459"/>
                      </a:cubicBezTo>
                      <a:cubicBezTo>
                        <a:pt x="479" y="40581"/>
                        <a:pt x="128056" y="-4023"/>
                        <a:pt x="134291" y="294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35" name="Freeform: Shape 60">
                  <a:extLst>
                    <a:ext uri="{FF2B5EF4-FFF2-40B4-BE49-F238E27FC236}">
                      <a16:creationId xmlns:a16="http://schemas.microsoft.com/office/drawing/2014/main" id="{836D4896-99C8-4EA3-92B1-9A511E994BBE}"/>
                    </a:ext>
                  </a:extLst>
                </p:cNvPr>
                <p:cNvSpPr/>
                <p:nvPr/>
              </p:nvSpPr>
              <p:spPr>
                <a:xfrm>
                  <a:off x="8546810" y="3666998"/>
                  <a:ext cx="298317" cy="279641"/>
                </a:xfrm>
                <a:custGeom>
                  <a:avLst/>
                  <a:gdLst>
                    <a:gd name="connsiteX0" fmla="*/ 155874 w 298317"/>
                    <a:gd name="connsiteY0" fmla="*/ 226405 h 279641"/>
                    <a:gd name="connsiteX1" fmla="*/ 128536 w 298317"/>
                    <a:gd name="connsiteY1" fmla="*/ 133840 h 279641"/>
                    <a:gd name="connsiteX2" fmla="*/ 0 w 298317"/>
                    <a:gd name="connsiteY2" fmla="*/ 67654 h 279641"/>
                    <a:gd name="connsiteX3" fmla="*/ 10072 w 298317"/>
                    <a:gd name="connsiteY3" fmla="*/ 58061 h 279641"/>
                    <a:gd name="connsiteX4" fmla="*/ 200478 w 298317"/>
                    <a:gd name="connsiteY4" fmla="*/ 2426 h 279641"/>
                    <a:gd name="connsiteX5" fmla="*/ 261388 w 298317"/>
                    <a:gd name="connsiteY5" fmla="*/ 8182 h 279641"/>
                    <a:gd name="connsiteX6" fmla="*/ 298318 w 298317"/>
                    <a:gd name="connsiteY6" fmla="*/ 49908 h 279641"/>
                    <a:gd name="connsiteX7" fmla="*/ 231172 w 298317"/>
                    <a:gd name="connsiteY7" fmla="*/ 147749 h 279641"/>
                    <a:gd name="connsiteX8" fmla="*/ 163547 w 298317"/>
                    <a:gd name="connsiteY8" fmla="*/ 242712 h 279641"/>
                    <a:gd name="connsiteX9" fmla="*/ 132373 w 298317"/>
                    <a:gd name="connsiteY9" fmla="*/ 279642 h 279641"/>
                    <a:gd name="connsiteX10" fmla="*/ 155874 w 298317"/>
                    <a:gd name="connsiteY10" fmla="*/ 226405 h 279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98317" h="279641">
                      <a:moveTo>
                        <a:pt x="155874" y="226405"/>
                      </a:moveTo>
                      <a:cubicBezTo>
                        <a:pt x="188487" y="165494"/>
                        <a:pt x="188487" y="165015"/>
                        <a:pt x="128536" y="133840"/>
                      </a:cubicBezTo>
                      <a:cubicBezTo>
                        <a:pt x="85371" y="111298"/>
                        <a:pt x="42206" y="89236"/>
                        <a:pt x="0" y="67654"/>
                      </a:cubicBezTo>
                      <a:cubicBezTo>
                        <a:pt x="0" y="59021"/>
                        <a:pt x="6235" y="59500"/>
                        <a:pt x="10072" y="58061"/>
                      </a:cubicBezTo>
                      <a:cubicBezTo>
                        <a:pt x="73381" y="39357"/>
                        <a:pt x="137169" y="21131"/>
                        <a:pt x="200478" y="2426"/>
                      </a:cubicBezTo>
                      <a:cubicBezTo>
                        <a:pt x="222060" y="-3808"/>
                        <a:pt x="241245" y="3386"/>
                        <a:pt x="261388" y="8182"/>
                      </a:cubicBezTo>
                      <a:cubicBezTo>
                        <a:pt x="276256" y="19693"/>
                        <a:pt x="293522" y="29285"/>
                        <a:pt x="298318" y="49908"/>
                      </a:cubicBezTo>
                      <a:cubicBezTo>
                        <a:pt x="275776" y="82521"/>
                        <a:pt x="253714" y="115135"/>
                        <a:pt x="231172" y="147749"/>
                      </a:cubicBezTo>
                      <a:cubicBezTo>
                        <a:pt x="209110" y="179882"/>
                        <a:pt x="186569" y="211537"/>
                        <a:pt x="163547" y="242712"/>
                      </a:cubicBezTo>
                      <a:cubicBezTo>
                        <a:pt x="159711" y="247987"/>
                        <a:pt x="147240" y="264294"/>
                        <a:pt x="132373" y="279642"/>
                      </a:cubicBezTo>
                      <a:cubicBezTo>
                        <a:pt x="124219" y="266212"/>
                        <a:pt x="151077" y="235038"/>
                        <a:pt x="155874" y="226405"/>
                      </a:cubicBezTo>
                      <a:close/>
                    </a:path>
                  </a:pathLst>
                </a:custGeom>
                <a:solidFill>
                  <a:srgbClr val="FEFEFD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36" name="Freeform: Shape 61">
                  <a:extLst>
                    <a:ext uri="{FF2B5EF4-FFF2-40B4-BE49-F238E27FC236}">
                      <a16:creationId xmlns:a16="http://schemas.microsoft.com/office/drawing/2014/main" id="{4F438C2F-6A13-405B-9682-3EF02155D5FC}"/>
                    </a:ext>
                  </a:extLst>
                </p:cNvPr>
                <p:cNvSpPr/>
                <p:nvPr/>
              </p:nvSpPr>
              <p:spPr>
                <a:xfrm>
                  <a:off x="8711317" y="3973435"/>
                  <a:ext cx="252398" cy="245234"/>
                </a:xfrm>
                <a:custGeom>
                  <a:avLst/>
                  <a:gdLst>
                    <a:gd name="connsiteX0" fmla="*/ 249877 w 252398"/>
                    <a:gd name="connsiteY0" fmla="*/ 117567 h 245234"/>
                    <a:gd name="connsiteX1" fmla="*/ 171700 w 252398"/>
                    <a:gd name="connsiteY1" fmla="*/ 179437 h 245234"/>
                    <a:gd name="connsiteX2" fmla="*/ 33093 w 252398"/>
                    <a:gd name="connsiteY2" fmla="*/ 238429 h 245234"/>
                    <a:gd name="connsiteX3" fmla="*/ 7674 w 252398"/>
                    <a:gd name="connsiteY3" fmla="*/ 244664 h 245234"/>
                    <a:gd name="connsiteX4" fmla="*/ 45083 w 252398"/>
                    <a:gd name="connsiteY4" fmla="*/ 154977 h 245234"/>
                    <a:gd name="connsiteX5" fmla="*/ 81054 w 252398"/>
                    <a:gd name="connsiteY5" fmla="*/ 71524 h 245234"/>
                    <a:gd name="connsiteX6" fmla="*/ 68105 w 252398"/>
                    <a:gd name="connsiteY6" fmla="*/ 39390 h 245234"/>
                    <a:gd name="connsiteX7" fmla="*/ 0 w 252398"/>
                    <a:gd name="connsiteY7" fmla="*/ 4858 h 245234"/>
                    <a:gd name="connsiteX8" fmla="*/ 22062 w 252398"/>
                    <a:gd name="connsiteY8" fmla="*/ 1981 h 245234"/>
                    <a:gd name="connsiteX9" fmla="*/ 248438 w 252398"/>
                    <a:gd name="connsiteY9" fmla="*/ 65289 h 245234"/>
                    <a:gd name="connsiteX10" fmla="*/ 249877 w 252398"/>
                    <a:gd name="connsiteY10" fmla="*/ 117567 h 245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52398" h="245234">
                      <a:moveTo>
                        <a:pt x="249877" y="117567"/>
                      </a:moveTo>
                      <a:cubicBezTo>
                        <a:pt x="233091" y="149701"/>
                        <a:pt x="204794" y="166487"/>
                        <a:pt x="171700" y="179437"/>
                      </a:cubicBezTo>
                      <a:cubicBezTo>
                        <a:pt x="125178" y="197662"/>
                        <a:pt x="79615" y="218765"/>
                        <a:pt x="33093" y="238429"/>
                      </a:cubicBezTo>
                      <a:cubicBezTo>
                        <a:pt x="25899" y="241307"/>
                        <a:pt x="19664" y="247062"/>
                        <a:pt x="7674" y="244664"/>
                      </a:cubicBezTo>
                      <a:cubicBezTo>
                        <a:pt x="20143" y="214449"/>
                        <a:pt x="32613" y="184713"/>
                        <a:pt x="45083" y="154977"/>
                      </a:cubicBezTo>
                      <a:cubicBezTo>
                        <a:pt x="56594" y="127159"/>
                        <a:pt x="67146" y="98383"/>
                        <a:pt x="81054" y="71524"/>
                      </a:cubicBezTo>
                      <a:cubicBezTo>
                        <a:pt x="90167" y="53779"/>
                        <a:pt x="84411" y="46585"/>
                        <a:pt x="68105" y="39390"/>
                      </a:cubicBezTo>
                      <a:cubicBezTo>
                        <a:pt x="45083" y="28839"/>
                        <a:pt x="22541" y="16369"/>
                        <a:pt x="0" y="4858"/>
                      </a:cubicBezTo>
                      <a:cubicBezTo>
                        <a:pt x="6714" y="-2336"/>
                        <a:pt x="14868" y="62"/>
                        <a:pt x="22062" y="1981"/>
                      </a:cubicBezTo>
                      <a:cubicBezTo>
                        <a:pt x="97361" y="23084"/>
                        <a:pt x="172660" y="44187"/>
                        <a:pt x="248438" y="65289"/>
                      </a:cubicBezTo>
                      <a:cubicBezTo>
                        <a:pt x="256112" y="83515"/>
                        <a:pt x="250357" y="100781"/>
                        <a:pt x="249877" y="117567"/>
                      </a:cubicBezTo>
                      <a:close/>
                    </a:path>
                  </a:pathLst>
                </a:custGeom>
                <a:solidFill>
                  <a:srgbClr val="FDFEFD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37" name="Freeform: Shape 62">
                  <a:extLst>
                    <a:ext uri="{FF2B5EF4-FFF2-40B4-BE49-F238E27FC236}">
                      <a16:creationId xmlns:a16="http://schemas.microsoft.com/office/drawing/2014/main" id="{8AA18879-C652-4F80-8E72-7E85A01A0BE7}"/>
                    </a:ext>
                  </a:extLst>
                </p:cNvPr>
                <p:cNvSpPr/>
                <p:nvPr/>
              </p:nvSpPr>
              <p:spPr>
                <a:xfrm>
                  <a:off x="8525228" y="3893403"/>
                  <a:ext cx="177456" cy="119423"/>
                </a:xfrm>
                <a:custGeom>
                  <a:avLst/>
                  <a:gdLst>
                    <a:gd name="connsiteX0" fmla="*/ 177456 w 177456"/>
                    <a:gd name="connsiteY0" fmla="*/ 0 h 119423"/>
                    <a:gd name="connsiteX1" fmla="*/ 153476 w 177456"/>
                    <a:gd name="connsiteY1" fmla="*/ 71462 h 119423"/>
                    <a:gd name="connsiteX2" fmla="*/ 88728 w 177456"/>
                    <a:gd name="connsiteY2" fmla="*/ 93045 h 119423"/>
                    <a:gd name="connsiteX3" fmla="*/ 19184 w 177456"/>
                    <a:gd name="connsiteY3" fmla="*/ 119423 h 119423"/>
                    <a:gd name="connsiteX4" fmla="*/ 0 w 177456"/>
                    <a:gd name="connsiteY4" fmla="*/ 70023 h 119423"/>
                    <a:gd name="connsiteX5" fmla="*/ 10551 w 177456"/>
                    <a:gd name="connsiteY5" fmla="*/ 56594 h 119423"/>
                    <a:gd name="connsiteX6" fmla="*/ 177456 w 177456"/>
                    <a:gd name="connsiteY6" fmla="*/ 0 h 1194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456" h="119423">
                      <a:moveTo>
                        <a:pt x="177456" y="0"/>
                      </a:moveTo>
                      <a:cubicBezTo>
                        <a:pt x="174099" y="9592"/>
                        <a:pt x="146281" y="53716"/>
                        <a:pt x="153476" y="71462"/>
                      </a:cubicBezTo>
                      <a:cubicBezTo>
                        <a:pt x="129495" y="81054"/>
                        <a:pt x="110311" y="84891"/>
                        <a:pt x="88728" y="93045"/>
                      </a:cubicBezTo>
                      <a:cubicBezTo>
                        <a:pt x="65706" y="101678"/>
                        <a:pt x="42206" y="110790"/>
                        <a:pt x="19184" y="119423"/>
                      </a:cubicBezTo>
                      <a:cubicBezTo>
                        <a:pt x="12949" y="104555"/>
                        <a:pt x="6715" y="84891"/>
                        <a:pt x="0" y="70023"/>
                      </a:cubicBezTo>
                      <a:cubicBezTo>
                        <a:pt x="0" y="62829"/>
                        <a:pt x="2398" y="58992"/>
                        <a:pt x="10551" y="56594"/>
                      </a:cubicBezTo>
                      <a:cubicBezTo>
                        <a:pt x="67146" y="40287"/>
                        <a:pt x="120382" y="14388"/>
                        <a:pt x="177456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38" name="Freeform: Shape 63">
                  <a:extLst>
                    <a:ext uri="{FF2B5EF4-FFF2-40B4-BE49-F238E27FC236}">
                      <a16:creationId xmlns:a16="http://schemas.microsoft.com/office/drawing/2014/main" id="{43F3F23A-5E94-4183-A728-17C2F9A98129}"/>
                    </a:ext>
                  </a:extLst>
                </p:cNvPr>
                <p:cNvSpPr/>
                <p:nvPr/>
              </p:nvSpPr>
              <p:spPr>
                <a:xfrm>
                  <a:off x="8677173" y="3892923"/>
                  <a:ext cx="32704" cy="53716"/>
                </a:xfrm>
                <a:custGeom>
                  <a:avLst/>
                  <a:gdLst>
                    <a:gd name="connsiteX0" fmla="*/ 32705 w 32704"/>
                    <a:gd name="connsiteY0" fmla="*/ 16786 h 53716"/>
                    <a:gd name="connsiteX1" fmla="*/ 1530 w 32704"/>
                    <a:gd name="connsiteY1" fmla="*/ 53716 h 53716"/>
                    <a:gd name="connsiteX2" fmla="*/ 25031 w 32704"/>
                    <a:gd name="connsiteY2" fmla="*/ 0 h 53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2704" h="53716">
                      <a:moveTo>
                        <a:pt x="32705" y="16786"/>
                      </a:moveTo>
                      <a:cubicBezTo>
                        <a:pt x="28868" y="22062"/>
                        <a:pt x="18316" y="41246"/>
                        <a:pt x="1530" y="53716"/>
                      </a:cubicBezTo>
                      <a:cubicBezTo>
                        <a:pt x="-6623" y="40287"/>
                        <a:pt x="20235" y="9112"/>
                        <a:pt x="25031" y="0"/>
                      </a:cubicBezTo>
                    </a:path>
                  </a:pathLst>
                </a:custGeom>
                <a:solidFill>
                  <a:srgbClr val="FEFEFD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722" name="Graphic 29">
                <a:extLst>
                  <a:ext uri="{FF2B5EF4-FFF2-40B4-BE49-F238E27FC236}">
                    <a16:creationId xmlns:a16="http://schemas.microsoft.com/office/drawing/2014/main" id="{95FD0282-743D-43B4-A5C5-68C79955A51A}"/>
                  </a:ext>
                </a:extLst>
              </p:cNvPr>
              <p:cNvGrpSpPr/>
              <p:nvPr/>
            </p:nvGrpSpPr>
            <p:grpSpPr>
              <a:xfrm>
                <a:off x="3787989" y="2889247"/>
                <a:ext cx="4608138" cy="2206654"/>
                <a:chOff x="3496565" y="2353154"/>
                <a:chExt cx="5206119" cy="2493004"/>
              </a:xfrm>
            </p:grpSpPr>
            <p:sp>
              <p:nvSpPr>
                <p:cNvPr id="1727" name="Freeform: Shape 65">
                  <a:extLst>
                    <a:ext uri="{FF2B5EF4-FFF2-40B4-BE49-F238E27FC236}">
                      <a16:creationId xmlns:a16="http://schemas.microsoft.com/office/drawing/2014/main" id="{39EDF5C6-AA8A-429E-A5AA-D62BCF029AAE}"/>
                    </a:ext>
                  </a:extLst>
                </p:cNvPr>
                <p:cNvSpPr/>
                <p:nvPr/>
              </p:nvSpPr>
              <p:spPr>
                <a:xfrm>
                  <a:off x="4342675" y="2353632"/>
                  <a:ext cx="1649799" cy="1468918"/>
                </a:xfrm>
                <a:custGeom>
                  <a:avLst/>
                  <a:gdLst>
                    <a:gd name="connsiteX0" fmla="*/ 1399506 w 1649799"/>
                    <a:gd name="connsiteY0" fmla="*/ 17705 h 1468918"/>
                    <a:gd name="connsiteX1" fmla="*/ 1545929 w 1649799"/>
                    <a:gd name="connsiteY1" fmla="*/ 3350 h 1468918"/>
                    <a:gd name="connsiteX2" fmla="*/ 1638758 w 1649799"/>
                    <a:gd name="connsiteY2" fmla="*/ 0 h 1468918"/>
                    <a:gd name="connsiteX3" fmla="*/ 1649764 w 1649799"/>
                    <a:gd name="connsiteY3" fmla="*/ 12441 h 1468918"/>
                    <a:gd name="connsiteX4" fmla="*/ 1649764 w 1649799"/>
                    <a:gd name="connsiteY4" fmla="*/ 38759 h 1468918"/>
                    <a:gd name="connsiteX5" fmla="*/ 1649764 w 1649799"/>
                    <a:gd name="connsiteY5" fmla="*/ 1083811 h 1468918"/>
                    <a:gd name="connsiteX6" fmla="*/ 1615312 w 1649799"/>
                    <a:gd name="connsiteY6" fmla="*/ 1120177 h 1468918"/>
                    <a:gd name="connsiteX7" fmla="*/ 1452620 w 1649799"/>
                    <a:gd name="connsiteY7" fmla="*/ 1145538 h 1468918"/>
                    <a:gd name="connsiteX8" fmla="*/ 1325338 w 1649799"/>
                    <a:gd name="connsiteY8" fmla="*/ 1177119 h 1468918"/>
                    <a:gd name="connsiteX9" fmla="*/ 1183223 w 1649799"/>
                    <a:gd name="connsiteY9" fmla="*/ 1227362 h 1468918"/>
                    <a:gd name="connsiteX10" fmla="*/ 953541 w 1649799"/>
                    <a:gd name="connsiteY10" fmla="*/ 1348902 h 1468918"/>
                    <a:gd name="connsiteX11" fmla="*/ 801855 w 1649799"/>
                    <a:gd name="connsiteY11" fmla="*/ 1460872 h 1468918"/>
                    <a:gd name="connsiteX12" fmla="*/ 768360 w 1649799"/>
                    <a:gd name="connsiteY12" fmla="*/ 1458958 h 1468918"/>
                    <a:gd name="connsiteX13" fmla="*/ 273109 w 1649799"/>
                    <a:gd name="connsiteY13" fmla="*/ 963706 h 1468918"/>
                    <a:gd name="connsiteX14" fmla="*/ 9932 w 1649799"/>
                    <a:gd name="connsiteY14" fmla="*/ 700529 h 1468918"/>
                    <a:gd name="connsiteX15" fmla="*/ 10889 w 1649799"/>
                    <a:gd name="connsiteY15" fmla="*/ 667991 h 1468918"/>
                    <a:gd name="connsiteX16" fmla="*/ 128601 w 1649799"/>
                    <a:gd name="connsiteY16" fmla="*/ 568941 h 1468918"/>
                    <a:gd name="connsiteX17" fmla="*/ 141999 w 1649799"/>
                    <a:gd name="connsiteY17" fmla="*/ 553150 h 1468918"/>
                    <a:gd name="connsiteX18" fmla="*/ 174537 w 1649799"/>
                    <a:gd name="connsiteY18" fmla="*/ 522047 h 1468918"/>
                    <a:gd name="connsiteX19" fmla="*/ 497527 w 1649799"/>
                    <a:gd name="connsiteY19" fmla="*/ 311506 h 1468918"/>
                    <a:gd name="connsiteX20" fmla="*/ 620981 w 1649799"/>
                    <a:gd name="connsiteY20" fmla="*/ 249779 h 1468918"/>
                    <a:gd name="connsiteX21" fmla="*/ 797070 w 1649799"/>
                    <a:gd name="connsiteY21" fmla="*/ 170347 h 1468918"/>
                    <a:gd name="connsiteX22" fmla="*/ 829130 w 1649799"/>
                    <a:gd name="connsiteY22" fmla="*/ 158863 h 1468918"/>
                    <a:gd name="connsiteX23" fmla="*/ 1016704 w 1649799"/>
                    <a:gd name="connsiteY23" fmla="*/ 94744 h 1468918"/>
                    <a:gd name="connsiteX24" fmla="*/ 1367447 w 1649799"/>
                    <a:gd name="connsiteY24" fmla="*/ 17226 h 1468918"/>
                    <a:gd name="connsiteX25" fmla="*/ 1399506 w 1649799"/>
                    <a:gd name="connsiteY25" fmla="*/ 17705 h 1468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649799" h="1468918">
                      <a:moveTo>
                        <a:pt x="1399506" y="17705"/>
                      </a:moveTo>
                      <a:cubicBezTo>
                        <a:pt x="1448314" y="12920"/>
                        <a:pt x="1497121" y="7178"/>
                        <a:pt x="1545929" y="3350"/>
                      </a:cubicBezTo>
                      <a:cubicBezTo>
                        <a:pt x="1577031" y="957"/>
                        <a:pt x="1608134" y="479"/>
                        <a:pt x="1638758" y="0"/>
                      </a:cubicBezTo>
                      <a:cubicBezTo>
                        <a:pt x="1645936" y="0"/>
                        <a:pt x="1650242" y="4307"/>
                        <a:pt x="1649764" y="12441"/>
                      </a:cubicBezTo>
                      <a:cubicBezTo>
                        <a:pt x="1649285" y="21054"/>
                        <a:pt x="1649764" y="30146"/>
                        <a:pt x="1649764" y="38759"/>
                      </a:cubicBezTo>
                      <a:cubicBezTo>
                        <a:pt x="1649764" y="387109"/>
                        <a:pt x="1649764" y="735460"/>
                        <a:pt x="1649764" y="1083811"/>
                      </a:cubicBezTo>
                      <a:cubicBezTo>
                        <a:pt x="1649764" y="1117785"/>
                        <a:pt x="1648807" y="1117306"/>
                        <a:pt x="1615312" y="1120177"/>
                      </a:cubicBezTo>
                      <a:cubicBezTo>
                        <a:pt x="1560762" y="1124962"/>
                        <a:pt x="1506213" y="1134054"/>
                        <a:pt x="1452620" y="1145538"/>
                      </a:cubicBezTo>
                      <a:cubicBezTo>
                        <a:pt x="1409555" y="1154629"/>
                        <a:pt x="1367447" y="1165156"/>
                        <a:pt x="1325338" y="1177119"/>
                      </a:cubicBezTo>
                      <a:cubicBezTo>
                        <a:pt x="1277010" y="1190996"/>
                        <a:pt x="1229159" y="1207743"/>
                        <a:pt x="1183223" y="1227362"/>
                      </a:cubicBezTo>
                      <a:cubicBezTo>
                        <a:pt x="1103313" y="1261814"/>
                        <a:pt x="1026274" y="1301530"/>
                        <a:pt x="953541" y="1348902"/>
                      </a:cubicBezTo>
                      <a:cubicBezTo>
                        <a:pt x="900427" y="1382876"/>
                        <a:pt x="850663" y="1421156"/>
                        <a:pt x="801855" y="1460872"/>
                      </a:cubicBezTo>
                      <a:cubicBezTo>
                        <a:pt x="787979" y="1472356"/>
                        <a:pt x="780801" y="1471399"/>
                        <a:pt x="768360" y="1458958"/>
                      </a:cubicBezTo>
                      <a:cubicBezTo>
                        <a:pt x="603755" y="1293395"/>
                        <a:pt x="438193" y="1128790"/>
                        <a:pt x="273109" y="963706"/>
                      </a:cubicBezTo>
                      <a:cubicBezTo>
                        <a:pt x="185543" y="876140"/>
                        <a:pt x="97977" y="787617"/>
                        <a:pt x="9932" y="700529"/>
                      </a:cubicBezTo>
                      <a:cubicBezTo>
                        <a:pt x="-3466" y="687610"/>
                        <a:pt x="-3466" y="681389"/>
                        <a:pt x="10889" y="667991"/>
                      </a:cubicBezTo>
                      <a:cubicBezTo>
                        <a:pt x="48691" y="633060"/>
                        <a:pt x="86971" y="599565"/>
                        <a:pt x="128601" y="568941"/>
                      </a:cubicBezTo>
                      <a:cubicBezTo>
                        <a:pt x="133864" y="565113"/>
                        <a:pt x="140563" y="560806"/>
                        <a:pt x="141999" y="553150"/>
                      </a:cubicBezTo>
                      <a:cubicBezTo>
                        <a:pt x="150612" y="540709"/>
                        <a:pt x="162575" y="531139"/>
                        <a:pt x="174537" y="522047"/>
                      </a:cubicBezTo>
                      <a:cubicBezTo>
                        <a:pt x="277416" y="444530"/>
                        <a:pt x="384600" y="373711"/>
                        <a:pt x="497527" y="311506"/>
                      </a:cubicBezTo>
                      <a:cubicBezTo>
                        <a:pt x="538200" y="289973"/>
                        <a:pt x="577916" y="266527"/>
                        <a:pt x="620981" y="249779"/>
                      </a:cubicBezTo>
                      <a:cubicBezTo>
                        <a:pt x="678402" y="220112"/>
                        <a:pt x="735822" y="190923"/>
                        <a:pt x="797070" y="170347"/>
                      </a:cubicBezTo>
                      <a:cubicBezTo>
                        <a:pt x="807598" y="166519"/>
                        <a:pt x="821953" y="171783"/>
                        <a:pt x="829130" y="158863"/>
                      </a:cubicBezTo>
                      <a:cubicBezTo>
                        <a:pt x="890379" y="133981"/>
                        <a:pt x="953541" y="113884"/>
                        <a:pt x="1016704" y="94744"/>
                      </a:cubicBezTo>
                      <a:cubicBezTo>
                        <a:pt x="1132023" y="61248"/>
                        <a:pt x="1248778" y="34931"/>
                        <a:pt x="1367447" y="17226"/>
                      </a:cubicBezTo>
                      <a:cubicBezTo>
                        <a:pt x="1377974" y="14834"/>
                        <a:pt x="1388979" y="11484"/>
                        <a:pt x="1399506" y="1770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47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28" name="Freeform: Shape 66">
                  <a:extLst>
                    <a:ext uri="{FF2B5EF4-FFF2-40B4-BE49-F238E27FC236}">
                      <a16:creationId xmlns:a16="http://schemas.microsoft.com/office/drawing/2014/main" id="{54683141-3A83-43BA-978B-5F8028FE9C7E}"/>
                    </a:ext>
                  </a:extLst>
                </p:cNvPr>
                <p:cNvSpPr/>
                <p:nvPr/>
              </p:nvSpPr>
              <p:spPr>
                <a:xfrm>
                  <a:off x="6205373" y="2353600"/>
                  <a:ext cx="1647498" cy="1471438"/>
                </a:xfrm>
                <a:custGeom>
                  <a:avLst/>
                  <a:gdLst>
                    <a:gd name="connsiteX0" fmla="*/ 1511593 w 1647498"/>
                    <a:gd name="connsiteY0" fmla="*/ 560838 h 1471438"/>
                    <a:gd name="connsiteX1" fmla="*/ 1635047 w 1647498"/>
                    <a:gd name="connsiteY1" fmla="*/ 666109 h 1471438"/>
                    <a:gd name="connsiteX2" fmla="*/ 1635526 w 1647498"/>
                    <a:gd name="connsiteY2" fmla="*/ 705825 h 1471438"/>
                    <a:gd name="connsiteX3" fmla="*/ 961792 w 1647498"/>
                    <a:gd name="connsiteY3" fmla="*/ 1378601 h 1471438"/>
                    <a:gd name="connsiteX4" fmla="*/ 880447 w 1647498"/>
                    <a:gd name="connsiteY4" fmla="*/ 1460904 h 1471438"/>
                    <a:gd name="connsiteX5" fmla="*/ 847430 w 1647498"/>
                    <a:gd name="connsiteY5" fmla="*/ 1463775 h 1471438"/>
                    <a:gd name="connsiteX6" fmla="*/ 589995 w 1647498"/>
                    <a:gd name="connsiteY6" fmla="*/ 1287685 h 1471438"/>
                    <a:gd name="connsiteX7" fmla="*/ 373711 w 1647498"/>
                    <a:gd name="connsiteY7" fmla="*/ 1194377 h 1471438"/>
                    <a:gd name="connsiteX8" fmla="*/ 180396 w 1647498"/>
                    <a:gd name="connsiteY8" fmla="*/ 1141263 h 1471438"/>
                    <a:gd name="connsiteX9" fmla="*/ 24882 w 1647498"/>
                    <a:gd name="connsiteY9" fmla="*/ 1120209 h 1471438"/>
                    <a:gd name="connsiteX10" fmla="*/ 0 w 1647498"/>
                    <a:gd name="connsiteY10" fmla="*/ 1093891 h 1471438"/>
                    <a:gd name="connsiteX11" fmla="*/ 479 w 1647498"/>
                    <a:gd name="connsiteY11" fmla="*/ 261773 h 1471438"/>
                    <a:gd name="connsiteX12" fmla="*/ 0 w 1647498"/>
                    <a:gd name="connsiteY12" fmla="*/ 22522 h 1471438"/>
                    <a:gd name="connsiteX13" fmla="*/ 22968 w 1647498"/>
                    <a:gd name="connsiteY13" fmla="*/ 32 h 1471438"/>
                    <a:gd name="connsiteX14" fmla="*/ 267005 w 1647498"/>
                    <a:gd name="connsiteY14" fmla="*/ 22522 h 1471438"/>
                    <a:gd name="connsiteX15" fmla="*/ 344044 w 1647498"/>
                    <a:gd name="connsiteY15" fmla="*/ 34484 h 1471438"/>
                    <a:gd name="connsiteX16" fmla="*/ 427782 w 1647498"/>
                    <a:gd name="connsiteY16" fmla="*/ 44054 h 1471438"/>
                    <a:gd name="connsiteX17" fmla="*/ 690959 w 1647498"/>
                    <a:gd name="connsiteY17" fmla="*/ 113437 h 1471438"/>
                    <a:gd name="connsiteX18" fmla="*/ 1119698 w 1647498"/>
                    <a:gd name="connsiteY18" fmla="*/ 295269 h 1471438"/>
                    <a:gd name="connsiteX19" fmla="*/ 1492453 w 1647498"/>
                    <a:gd name="connsiteY19" fmla="*/ 536913 h 1471438"/>
                    <a:gd name="connsiteX20" fmla="*/ 1511593 w 1647498"/>
                    <a:gd name="connsiteY20" fmla="*/ 560838 h 14714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647498" h="1471438">
                      <a:moveTo>
                        <a:pt x="1511593" y="560838"/>
                      </a:moveTo>
                      <a:cubicBezTo>
                        <a:pt x="1552744" y="595769"/>
                        <a:pt x="1593417" y="631657"/>
                        <a:pt x="1635047" y="666109"/>
                      </a:cubicBezTo>
                      <a:cubicBezTo>
                        <a:pt x="1652752" y="680464"/>
                        <a:pt x="1650359" y="690991"/>
                        <a:pt x="1635526" y="705825"/>
                      </a:cubicBezTo>
                      <a:cubicBezTo>
                        <a:pt x="1410629" y="929764"/>
                        <a:pt x="1186211" y="1154183"/>
                        <a:pt x="961792" y="1378601"/>
                      </a:cubicBezTo>
                      <a:cubicBezTo>
                        <a:pt x="934518" y="1405876"/>
                        <a:pt x="906764" y="1432672"/>
                        <a:pt x="880447" y="1460904"/>
                      </a:cubicBezTo>
                      <a:cubicBezTo>
                        <a:pt x="869441" y="1472866"/>
                        <a:pt x="860828" y="1475737"/>
                        <a:pt x="847430" y="1463775"/>
                      </a:cubicBezTo>
                      <a:cubicBezTo>
                        <a:pt x="768955" y="1393913"/>
                        <a:pt x="682346" y="1336493"/>
                        <a:pt x="589995" y="1287685"/>
                      </a:cubicBezTo>
                      <a:cubicBezTo>
                        <a:pt x="520612" y="1250840"/>
                        <a:pt x="448837" y="1219259"/>
                        <a:pt x="373711" y="1194377"/>
                      </a:cubicBezTo>
                      <a:cubicBezTo>
                        <a:pt x="310071" y="1173323"/>
                        <a:pt x="245951" y="1154661"/>
                        <a:pt x="180396" y="1141263"/>
                      </a:cubicBezTo>
                      <a:cubicBezTo>
                        <a:pt x="129196" y="1131215"/>
                        <a:pt x="77518" y="1121645"/>
                        <a:pt x="24882" y="1120209"/>
                      </a:cubicBezTo>
                      <a:cubicBezTo>
                        <a:pt x="4785" y="1119731"/>
                        <a:pt x="0" y="1113031"/>
                        <a:pt x="0" y="1093891"/>
                      </a:cubicBezTo>
                      <a:cubicBezTo>
                        <a:pt x="479" y="816359"/>
                        <a:pt x="479" y="538827"/>
                        <a:pt x="479" y="261773"/>
                      </a:cubicBezTo>
                      <a:cubicBezTo>
                        <a:pt x="479" y="181863"/>
                        <a:pt x="957" y="102432"/>
                        <a:pt x="0" y="22522"/>
                      </a:cubicBezTo>
                      <a:cubicBezTo>
                        <a:pt x="0" y="4338"/>
                        <a:pt x="5742" y="-447"/>
                        <a:pt x="22968" y="32"/>
                      </a:cubicBezTo>
                      <a:cubicBezTo>
                        <a:pt x="104792" y="989"/>
                        <a:pt x="186138" y="12951"/>
                        <a:pt x="267005" y="22522"/>
                      </a:cubicBezTo>
                      <a:cubicBezTo>
                        <a:pt x="292366" y="25393"/>
                        <a:pt x="319162" y="26828"/>
                        <a:pt x="344044" y="34484"/>
                      </a:cubicBezTo>
                      <a:cubicBezTo>
                        <a:pt x="373233" y="23479"/>
                        <a:pt x="400508" y="38791"/>
                        <a:pt x="427782" y="44054"/>
                      </a:cubicBezTo>
                      <a:cubicBezTo>
                        <a:pt x="516784" y="61280"/>
                        <a:pt x="604829" y="85684"/>
                        <a:pt x="690959" y="113437"/>
                      </a:cubicBezTo>
                      <a:cubicBezTo>
                        <a:pt x="839295" y="161288"/>
                        <a:pt x="982368" y="221579"/>
                        <a:pt x="1119698" y="295269"/>
                      </a:cubicBezTo>
                      <a:cubicBezTo>
                        <a:pt x="1250809" y="365130"/>
                        <a:pt x="1375219" y="445519"/>
                        <a:pt x="1492453" y="536913"/>
                      </a:cubicBezTo>
                      <a:cubicBezTo>
                        <a:pt x="1501545" y="543612"/>
                        <a:pt x="1507286" y="551268"/>
                        <a:pt x="1511593" y="56083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7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29" name="Freeform: Shape 67">
                  <a:extLst>
                    <a:ext uri="{FF2B5EF4-FFF2-40B4-BE49-F238E27FC236}">
                      <a16:creationId xmlns:a16="http://schemas.microsoft.com/office/drawing/2014/main" id="{6FE3B24E-54B5-4C57-8546-4A0367F6619F}"/>
                    </a:ext>
                  </a:extLst>
                </p:cNvPr>
                <p:cNvSpPr/>
                <p:nvPr/>
              </p:nvSpPr>
              <p:spPr>
                <a:xfrm>
                  <a:off x="3496316" y="3196558"/>
                  <a:ext cx="1473807" cy="1646427"/>
                </a:xfrm>
                <a:custGeom>
                  <a:avLst/>
                  <a:gdLst>
                    <a:gd name="connsiteX0" fmla="*/ 477795 w 1473807"/>
                    <a:gd name="connsiteY0" fmla="*/ 210261 h 1646427"/>
                    <a:gd name="connsiteX1" fmla="*/ 526602 w 1473807"/>
                    <a:gd name="connsiteY1" fmla="*/ 184900 h 1646427"/>
                    <a:gd name="connsiteX2" fmla="*/ 669675 w 1473807"/>
                    <a:gd name="connsiteY2" fmla="*/ 11682 h 1646427"/>
                    <a:gd name="connsiteX3" fmla="*/ 706041 w 1473807"/>
                    <a:gd name="connsiteY3" fmla="*/ 10246 h 1646427"/>
                    <a:gd name="connsiteX4" fmla="*/ 1455856 w 1473807"/>
                    <a:gd name="connsiteY4" fmla="*/ 760540 h 1646427"/>
                    <a:gd name="connsiteX5" fmla="*/ 1457292 w 1473807"/>
                    <a:gd name="connsiteY5" fmla="*/ 811740 h 1646427"/>
                    <a:gd name="connsiteX6" fmla="*/ 1348671 w 1473807"/>
                    <a:gd name="connsiteY6" fmla="*/ 960555 h 1646427"/>
                    <a:gd name="connsiteX7" fmla="*/ 1219954 w 1473807"/>
                    <a:gd name="connsiteY7" fmla="*/ 1209855 h 1646427"/>
                    <a:gd name="connsiteX8" fmla="*/ 1166840 w 1473807"/>
                    <a:gd name="connsiteY8" fmla="*/ 1375417 h 1646427"/>
                    <a:gd name="connsiteX9" fmla="*/ 1121382 w 1473807"/>
                    <a:gd name="connsiteY9" fmla="*/ 1631417 h 1646427"/>
                    <a:gd name="connsiteX10" fmla="*/ 1104634 w 1473807"/>
                    <a:gd name="connsiteY10" fmla="*/ 1646250 h 1646427"/>
                    <a:gd name="connsiteX11" fmla="*/ 1056784 w 1473807"/>
                    <a:gd name="connsiteY11" fmla="*/ 1646250 h 1646427"/>
                    <a:gd name="connsiteX12" fmla="*/ 40442 w 1473807"/>
                    <a:gd name="connsiteY12" fmla="*/ 1646250 h 1646427"/>
                    <a:gd name="connsiteX13" fmla="*/ 1684 w 1473807"/>
                    <a:gd name="connsiteY13" fmla="*/ 1604621 h 1646427"/>
                    <a:gd name="connsiteX14" fmla="*/ 19388 w 1473807"/>
                    <a:gd name="connsiteY14" fmla="*/ 1415133 h 1646427"/>
                    <a:gd name="connsiteX15" fmla="*/ 16517 w 1473807"/>
                    <a:gd name="connsiteY15" fmla="*/ 1392165 h 1646427"/>
                    <a:gd name="connsiteX16" fmla="*/ 156240 w 1473807"/>
                    <a:gd name="connsiteY16" fmla="*/ 839493 h 1646427"/>
                    <a:gd name="connsiteX17" fmla="*/ 367260 w 1473807"/>
                    <a:gd name="connsiteY17" fmla="*/ 403098 h 1646427"/>
                    <a:gd name="connsiteX18" fmla="*/ 471574 w 1473807"/>
                    <a:gd name="connsiteY18" fmla="*/ 245670 h 1646427"/>
                    <a:gd name="connsiteX19" fmla="*/ 477795 w 1473807"/>
                    <a:gd name="connsiteY19" fmla="*/ 210261 h 16464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73807" h="1646427">
                      <a:moveTo>
                        <a:pt x="477795" y="210261"/>
                      </a:moveTo>
                      <a:cubicBezTo>
                        <a:pt x="500284" y="214089"/>
                        <a:pt x="514161" y="201648"/>
                        <a:pt x="526602" y="184900"/>
                      </a:cubicBezTo>
                      <a:cubicBezTo>
                        <a:pt x="571103" y="124609"/>
                        <a:pt x="618953" y="67188"/>
                        <a:pt x="669675" y="11682"/>
                      </a:cubicBezTo>
                      <a:cubicBezTo>
                        <a:pt x="683073" y="-3152"/>
                        <a:pt x="691686" y="-4109"/>
                        <a:pt x="706041" y="10246"/>
                      </a:cubicBezTo>
                      <a:cubicBezTo>
                        <a:pt x="955820" y="260504"/>
                        <a:pt x="1206077" y="510283"/>
                        <a:pt x="1455856" y="760540"/>
                      </a:cubicBezTo>
                      <a:cubicBezTo>
                        <a:pt x="1479303" y="783987"/>
                        <a:pt x="1479781" y="784465"/>
                        <a:pt x="1457292" y="811740"/>
                      </a:cubicBezTo>
                      <a:cubicBezTo>
                        <a:pt x="1418533" y="859112"/>
                        <a:pt x="1382645" y="908876"/>
                        <a:pt x="1348671" y="960555"/>
                      </a:cubicBezTo>
                      <a:cubicBezTo>
                        <a:pt x="1296993" y="1039508"/>
                        <a:pt x="1255842" y="1123724"/>
                        <a:pt x="1219954" y="1209855"/>
                      </a:cubicBezTo>
                      <a:cubicBezTo>
                        <a:pt x="1197943" y="1262969"/>
                        <a:pt x="1182631" y="1319432"/>
                        <a:pt x="1166840" y="1375417"/>
                      </a:cubicBezTo>
                      <a:cubicBezTo>
                        <a:pt x="1143872" y="1459634"/>
                        <a:pt x="1133345" y="1545765"/>
                        <a:pt x="1121382" y="1631417"/>
                      </a:cubicBezTo>
                      <a:cubicBezTo>
                        <a:pt x="1119947" y="1642901"/>
                        <a:pt x="1115161" y="1646250"/>
                        <a:pt x="1104634" y="1646250"/>
                      </a:cubicBezTo>
                      <a:cubicBezTo>
                        <a:pt x="1088844" y="1645772"/>
                        <a:pt x="1072575" y="1646250"/>
                        <a:pt x="1056784" y="1646250"/>
                      </a:cubicBezTo>
                      <a:cubicBezTo>
                        <a:pt x="718003" y="1646250"/>
                        <a:pt x="379223" y="1646250"/>
                        <a:pt x="40442" y="1646250"/>
                      </a:cubicBezTo>
                      <a:cubicBezTo>
                        <a:pt x="-4537" y="1646250"/>
                        <a:pt x="-1666" y="1651514"/>
                        <a:pt x="1684" y="1604621"/>
                      </a:cubicBezTo>
                      <a:cubicBezTo>
                        <a:pt x="5990" y="1541458"/>
                        <a:pt x="13646" y="1478296"/>
                        <a:pt x="19388" y="1415133"/>
                      </a:cubicBezTo>
                      <a:cubicBezTo>
                        <a:pt x="13168" y="1407956"/>
                        <a:pt x="15560" y="1399821"/>
                        <a:pt x="16517" y="1392165"/>
                      </a:cubicBezTo>
                      <a:cubicBezTo>
                        <a:pt x="41399" y="1202678"/>
                        <a:pt x="89728" y="1018932"/>
                        <a:pt x="156240" y="839493"/>
                      </a:cubicBezTo>
                      <a:cubicBezTo>
                        <a:pt x="212704" y="687329"/>
                        <a:pt x="284001" y="542343"/>
                        <a:pt x="367260" y="403098"/>
                      </a:cubicBezTo>
                      <a:cubicBezTo>
                        <a:pt x="399320" y="349027"/>
                        <a:pt x="435686" y="297349"/>
                        <a:pt x="471574" y="245670"/>
                      </a:cubicBezTo>
                      <a:cubicBezTo>
                        <a:pt x="479709" y="234665"/>
                        <a:pt x="483058" y="223659"/>
                        <a:pt x="477795" y="21026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7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30" name="Freeform: Shape 68">
                  <a:extLst>
                    <a:ext uri="{FF2B5EF4-FFF2-40B4-BE49-F238E27FC236}">
                      <a16:creationId xmlns:a16="http://schemas.microsoft.com/office/drawing/2014/main" id="{72671BF9-674D-42F7-B457-24EEFF7271AD}"/>
                    </a:ext>
                  </a:extLst>
                </p:cNvPr>
                <p:cNvSpPr/>
                <p:nvPr/>
              </p:nvSpPr>
              <p:spPr>
                <a:xfrm>
                  <a:off x="7229488" y="3197036"/>
                  <a:ext cx="1472874" cy="1646250"/>
                </a:xfrm>
                <a:custGeom>
                  <a:avLst/>
                  <a:gdLst>
                    <a:gd name="connsiteX0" fmla="*/ 344884 w 1472874"/>
                    <a:gd name="connsiteY0" fmla="*/ 1586916 h 1646250"/>
                    <a:gd name="connsiteX1" fmla="*/ 324787 w 1472874"/>
                    <a:gd name="connsiteY1" fmla="*/ 1453413 h 1646250"/>
                    <a:gd name="connsiteX2" fmla="*/ 315695 w 1472874"/>
                    <a:gd name="connsiteY2" fmla="*/ 1414655 h 1646250"/>
                    <a:gd name="connsiteX3" fmla="*/ 264974 w 1472874"/>
                    <a:gd name="connsiteY3" fmla="*/ 1243829 h 1646250"/>
                    <a:gd name="connsiteX4" fmla="*/ 134343 w 1472874"/>
                    <a:gd name="connsiteY4" fmla="*/ 976824 h 1646250"/>
                    <a:gd name="connsiteX5" fmla="*/ 11845 w 1472874"/>
                    <a:gd name="connsiteY5" fmla="*/ 808869 h 1646250"/>
                    <a:gd name="connsiteX6" fmla="*/ 13281 w 1472874"/>
                    <a:gd name="connsiteY6" fmla="*/ 762454 h 1646250"/>
                    <a:gd name="connsiteX7" fmla="*/ 766446 w 1472874"/>
                    <a:gd name="connsiteY7" fmla="*/ 10246 h 1646250"/>
                    <a:gd name="connsiteX8" fmla="*/ 803769 w 1472874"/>
                    <a:gd name="connsiteY8" fmla="*/ 11682 h 1646250"/>
                    <a:gd name="connsiteX9" fmla="*/ 965982 w 1472874"/>
                    <a:gd name="connsiteY9" fmla="*/ 208825 h 1646250"/>
                    <a:gd name="connsiteX10" fmla="*/ 990385 w 1472874"/>
                    <a:gd name="connsiteY10" fmla="*/ 230837 h 1646250"/>
                    <a:gd name="connsiteX11" fmla="*/ 1222460 w 1472874"/>
                    <a:gd name="connsiteY11" fmla="*/ 621774 h 1646250"/>
                    <a:gd name="connsiteX12" fmla="*/ 1283708 w 1472874"/>
                    <a:gd name="connsiteY12" fmla="*/ 761497 h 1646250"/>
                    <a:gd name="connsiteX13" fmla="*/ 1304284 w 1472874"/>
                    <a:gd name="connsiteY13" fmla="*/ 807912 h 1646250"/>
                    <a:gd name="connsiteX14" fmla="*/ 1435872 w 1472874"/>
                    <a:gd name="connsiteY14" fmla="*/ 1269190 h 1646250"/>
                    <a:gd name="connsiteX15" fmla="*/ 1460276 w 1472874"/>
                    <a:gd name="connsiteY15" fmla="*/ 1412741 h 1646250"/>
                    <a:gd name="connsiteX16" fmla="*/ 1461711 w 1472874"/>
                    <a:gd name="connsiteY16" fmla="*/ 1453413 h 1646250"/>
                    <a:gd name="connsiteX17" fmla="*/ 1463147 w 1472874"/>
                    <a:gd name="connsiteY17" fmla="*/ 1529017 h 1646250"/>
                    <a:gd name="connsiteX18" fmla="*/ 1470803 w 1472874"/>
                    <a:gd name="connsiteY18" fmla="*/ 1616583 h 1646250"/>
                    <a:gd name="connsiteX19" fmla="*/ 1444007 w 1472874"/>
                    <a:gd name="connsiteY19" fmla="*/ 1646251 h 1646250"/>
                    <a:gd name="connsiteX20" fmla="*/ 975073 w 1472874"/>
                    <a:gd name="connsiteY20" fmla="*/ 1646251 h 1646250"/>
                    <a:gd name="connsiteX21" fmla="*/ 379336 w 1472874"/>
                    <a:gd name="connsiteY21" fmla="*/ 1646251 h 1646250"/>
                    <a:gd name="connsiteX22" fmla="*/ 353497 w 1472874"/>
                    <a:gd name="connsiteY22" fmla="*/ 1644336 h 1646250"/>
                    <a:gd name="connsiteX23" fmla="*/ 344884 w 1472874"/>
                    <a:gd name="connsiteY23" fmla="*/ 1586916 h 164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472874" h="1646250">
                      <a:moveTo>
                        <a:pt x="344884" y="1586916"/>
                      </a:moveTo>
                      <a:cubicBezTo>
                        <a:pt x="343927" y="1541458"/>
                        <a:pt x="331007" y="1497914"/>
                        <a:pt x="324787" y="1453413"/>
                      </a:cubicBezTo>
                      <a:cubicBezTo>
                        <a:pt x="316652" y="1441929"/>
                        <a:pt x="323351" y="1426617"/>
                        <a:pt x="315695" y="1414655"/>
                      </a:cubicBezTo>
                      <a:cubicBezTo>
                        <a:pt x="302297" y="1356756"/>
                        <a:pt x="286028" y="1299814"/>
                        <a:pt x="264974" y="1243829"/>
                      </a:cubicBezTo>
                      <a:cubicBezTo>
                        <a:pt x="230043" y="1150999"/>
                        <a:pt x="186978" y="1061519"/>
                        <a:pt x="134343" y="976824"/>
                      </a:cubicBezTo>
                      <a:cubicBezTo>
                        <a:pt x="97498" y="917968"/>
                        <a:pt x="58739" y="860069"/>
                        <a:pt x="11845" y="808869"/>
                      </a:cubicBezTo>
                      <a:cubicBezTo>
                        <a:pt x="-3945" y="791643"/>
                        <a:pt x="-4424" y="780637"/>
                        <a:pt x="13281" y="762454"/>
                      </a:cubicBezTo>
                      <a:cubicBezTo>
                        <a:pt x="265452" y="512675"/>
                        <a:pt x="516188" y="261461"/>
                        <a:pt x="766446" y="10246"/>
                      </a:cubicBezTo>
                      <a:cubicBezTo>
                        <a:pt x="780801" y="-4109"/>
                        <a:pt x="790371" y="-3152"/>
                        <a:pt x="803769" y="11682"/>
                      </a:cubicBezTo>
                      <a:cubicBezTo>
                        <a:pt x="860233" y="75323"/>
                        <a:pt x="913346" y="141835"/>
                        <a:pt x="965982" y="208825"/>
                      </a:cubicBezTo>
                      <a:cubicBezTo>
                        <a:pt x="975073" y="215046"/>
                        <a:pt x="984165" y="221267"/>
                        <a:pt x="990385" y="230837"/>
                      </a:cubicBezTo>
                      <a:cubicBezTo>
                        <a:pt x="1077952" y="355248"/>
                        <a:pt x="1156426" y="484922"/>
                        <a:pt x="1222460" y="621774"/>
                      </a:cubicBezTo>
                      <a:cubicBezTo>
                        <a:pt x="1244471" y="667710"/>
                        <a:pt x="1266003" y="713647"/>
                        <a:pt x="1283708" y="761497"/>
                      </a:cubicBezTo>
                      <a:cubicBezTo>
                        <a:pt x="1290886" y="776809"/>
                        <a:pt x="1296149" y="793078"/>
                        <a:pt x="1304284" y="807912"/>
                      </a:cubicBezTo>
                      <a:cubicBezTo>
                        <a:pt x="1360747" y="958162"/>
                        <a:pt x="1408119" y="1110805"/>
                        <a:pt x="1435872" y="1269190"/>
                      </a:cubicBezTo>
                      <a:cubicBezTo>
                        <a:pt x="1444485" y="1317040"/>
                        <a:pt x="1450227" y="1365369"/>
                        <a:pt x="1460276" y="1412741"/>
                      </a:cubicBezTo>
                      <a:cubicBezTo>
                        <a:pt x="1463147" y="1426139"/>
                        <a:pt x="1464104" y="1440015"/>
                        <a:pt x="1461711" y="1453413"/>
                      </a:cubicBezTo>
                      <a:cubicBezTo>
                        <a:pt x="1457405" y="1478774"/>
                        <a:pt x="1458362" y="1504135"/>
                        <a:pt x="1463147" y="1529017"/>
                      </a:cubicBezTo>
                      <a:cubicBezTo>
                        <a:pt x="1466018" y="1558206"/>
                        <a:pt x="1465061" y="1587395"/>
                        <a:pt x="1470803" y="1616583"/>
                      </a:cubicBezTo>
                      <a:cubicBezTo>
                        <a:pt x="1476066" y="1644336"/>
                        <a:pt x="1472717" y="1646251"/>
                        <a:pt x="1444007" y="1646251"/>
                      </a:cubicBezTo>
                      <a:cubicBezTo>
                        <a:pt x="1287536" y="1646251"/>
                        <a:pt x="1131544" y="1646251"/>
                        <a:pt x="975073" y="1646251"/>
                      </a:cubicBezTo>
                      <a:cubicBezTo>
                        <a:pt x="776494" y="1646251"/>
                        <a:pt x="577915" y="1646251"/>
                        <a:pt x="379336" y="1646251"/>
                      </a:cubicBezTo>
                      <a:cubicBezTo>
                        <a:pt x="370723" y="1646251"/>
                        <a:pt x="362110" y="1644815"/>
                        <a:pt x="353497" y="1644336"/>
                      </a:cubicBezTo>
                      <a:cubicBezTo>
                        <a:pt x="342970" y="1626632"/>
                        <a:pt x="354454" y="1605099"/>
                        <a:pt x="344884" y="158691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7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723" name="Trapezoid 24">
                <a:extLst>
                  <a:ext uri="{FF2B5EF4-FFF2-40B4-BE49-F238E27FC236}">
                    <a16:creationId xmlns:a16="http://schemas.microsoft.com/office/drawing/2014/main" id="{1227C5E9-8E77-4D11-B50E-5C4CBC61621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8369018">
                <a:off x="4215200" y="4240285"/>
                <a:ext cx="410470" cy="414380"/>
              </a:xfrm>
              <a:custGeom>
                <a:avLst/>
                <a:gdLst/>
                <a:ahLst/>
                <a:cxnLst/>
                <a:rect l="l" t="t" r="r" b="b"/>
                <a:pathLst>
                  <a:path w="4411086" h="4453092">
                    <a:moveTo>
                      <a:pt x="3095887" y="1153910"/>
                    </a:moveTo>
                    <a:cubicBezTo>
                      <a:pt x="3119009" y="1174647"/>
                      <a:pt x="3146597" y="1191685"/>
                      <a:pt x="3177861" y="1203446"/>
                    </a:cubicBezTo>
                    <a:cubicBezTo>
                      <a:pt x="3302917" y="1250492"/>
                      <a:pt x="3439398" y="1195315"/>
                      <a:pt x="3482703" y="1080205"/>
                    </a:cubicBezTo>
                    <a:cubicBezTo>
                      <a:pt x="3526008" y="965093"/>
                      <a:pt x="3459737" y="833641"/>
                      <a:pt x="3334683" y="786595"/>
                    </a:cubicBezTo>
                    <a:cubicBezTo>
                      <a:pt x="3209628" y="739549"/>
                      <a:pt x="3073147" y="794724"/>
                      <a:pt x="3029841" y="909836"/>
                    </a:cubicBezTo>
                    <a:cubicBezTo>
                      <a:pt x="2997363" y="996169"/>
                      <a:pt x="3026521" y="1091695"/>
                      <a:pt x="3095887" y="1153910"/>
                    </a:cubicBezTo>
                    <a:close/>
                    <a:moveTo>
                      <a:pt x="3521423" y="1860548"/>
                    </a:moveTo>
                    <a:cubicBezTo>
                      <a:pt x="3544546" y="1881285"/>
                      <a:pt x="3572135" y="1898322"/>
                      <a:pt x="3603399" y="1910084"/>
                    </a:cubicBezTo>
                    <a:cubicBezTo>
                      <a:pt x="3728453" y="1957130"/>
                      <a:pt x="3864935" y="1901953"/>
                      <a:pt x="3908240" y="1786842"/>
                    </a:cubicBezTo>
                    <a:cubicBezTo>
                      <a:pt x="3951546" y="1671732"/>
                      <a:pt x="3885275" y="1540278"/>
                      <a:pt x="3760220" y="1493232"/>
                    </a:cubicBezTo>
                    <a:cubicBezTo>
                      <a:pt x="3635166" y="1446186"/>
                      <a:pt x="3498684" y="1501363"/>
                      <a:pt x="3455379" y="1616474"/>
                    </a:cubicBezTo>
                    <a:cubicBezTo>
                      <a:pt x="3422900" y="1702807"/>
                      <a:pt x="3452057" y="1798333"/>
                      <a:pt x="3521423" y="1860548"/>
                    </a:cubicBezTo>
                    <a:close/>
                    <a:moveTo>
                      <a:pt x="3507502" y="2659088"/>
                    </a:moveTo>
                    <a:cubicBezTo>
                      <a:pt x="3530625" y="2679826"/>
                      <a:pt x="3558214" y="2696863"/>
                      <a:pt x="3589478" y="2708624"/>
                    </a:cubicBezTo>
                    <a:cubicBezTo>
                      <a:pt x="3714532" y="2755670"/>
                      <a:pt x="3851014" y="2700494"/>
                      <a:pt x="3894319" y="2585383"/>
                    </a:cubicBezTo>
                    <a:cubicBezTo>
                      <a:pt x="3937624" y="2470273"/>
                      <a:pt x="3871353" y="2338820"/>
                      <a:pt x="3746299" y="2291774"/>
                    </a:cubicBezTo>
                    <a:cubicBezTo>
                      <a:pt x="3621245" y="2244728"/>
                      <a:pt x="3484763" y="2299905"/>
                      <a:pt x="3441458" y="2415014"/>
                    </a:cubicBezTo>
                    <a:cubicBezTo>
                      <a:pt x="3408979" y="2501348"/>
                      <a:pt x="3438136" y="2596873"/>
                      <a:pt x="3507502" y="2659088"/>
                    </a:cubicBezTo>
                    <a:close/>
                    <a:moveTo>
                      <a:pt x="2750047" y="3029987"/>
                    </a:moveTo>
                    <a:cubicBezTo>
                      <a:pt x="2773168" y="3050726"/>
                      <a:pt x="2800759" y="3067763"/>
                      <a:pt x="2832021" y="3079524"/>
                    </a:cubicBezTo>
                    <a:cubicBezTo>
                      <a:pt x="2957076" y="3126570"/>
                      <a:pt x="3093558" y="3071393"/>
                      <a:pt x="3136863" y="2956283"/>
                    </a:cubicBezTo>
                    <a:cubicBezTo>
                      <a:pt x="3180168" y="2841172"/>
                      <a:pt x="3113897" y="2709719"/>
                      <a:pt x="2988843" y="2662673"/>
                    </a:cubicBezTo>
                    <a:cubicBezTo>
                      <a:pt x="2863789" y="2615627"/>
                      <a:pt x="2727307" y="2670804"/>
                      <a:pt x="2684001" y="2785914"/>
                    </a:cubicBezTo>
                    <a:cubicBezTo>
                      <a:pt x="2651523" y="2872247"/>
                      <a:pt x="2680681" y="2967773"/>
                      <a:pt x="2750047" y="3029987"/>
                    </a:cubicBezTo>
                    <a:close/>
                    <a:moveTo>
                      <a:pt x="1666926" y="2573567"/>
                    </a:moveTo>
                    <a:lnTo>
                      <a:pt x="1775047" y="423729"/>
                    </a:lnTo>
                    <a:lnTo>
                      <a:pt x="1991290" y="423729"/>
                    </a:lnTo>
                    <a:lnTo>
                      <a:pt x="2099411" y="2573567"/>
                    </a:lnTo>
                    <a:close/>
                    <a:moveTo>
                      <a:pt x="1154974" y="2568578"/>
                    </a:moveTo>
                    <a:cubicBezTo>
                      <a:pt x="1178096" y="2589317"/>
                      <a:pt x="1205685" y="2606354"/>
                      <a:pt x="1236949" y="2618115"/>
                    </a:cubicBezTo>
                    <a:cubicBezTo>
                      <a:pt x="1362003" y="2665161"/>
                      <a:pt x="1498485" y="2609985"/>
                      <a:pt x="1541790" y="2494874"/>
                    </a:cubicBezTo>
                    <a:cubicBezTo>
                      <a:pt x="1585096" y="2379763"/>
                      <a:pt x="1518825" y="2248310"/>
                      <a:pt x="1393770" y="2201264"/>
                    </a:cubicBezTo>
                    <a:cubicBezTo>
                      <a:pt x="1268716" y="2154218"/>
                      <a:pt x="1132234" y="2209394"/>
                      <a:pt x="1088929" y="2324505"/>
                    </a:cubicBezTo>
                    <a:cubicBezTo>
                      <a:pt x="1056450" y="2410839"/>
                      <a:pt x="1085608" y="2506364"/>
                      <a:pt x="1154974" y="2568578"/>
                    </a:cubicBezTo>
                    <a:close/>
                    <a:moveTo>
                      <a:pt x="1811301" y="3132571"/>
                    </a:moveTo>
                    <a:lnTo>
                      <a:pt x="1704026" y="2663196"/>
                    </a:lnTo>
                    <a:lnTo>
                      <a:pt x="2117930" y="2682436"/>
                    </a:lnTo>
                    <a:lnTo>
                      <a:pt x="1967575" y="3139835"/>
                    </a:lnTo>
                    <a:close/>
                    <a:moveTo>
                      <a:pt x="474734" y="2026084"/>
                    </a:moveTo>
                    <a:cubicBezTo>
                      <a:pt x="497856" y="2046823"/>
                      <a:pt x="525445" y="2063859"/>
                      <a:pt x="556709" y="2075621"/>
                    </a:cubicBezTo>
                    <a:cubicBezTo>
                      <a:pt x="681763" y="2122667"/>
                      <a:pt x="818245" y="2067490"/>
                      <a:pt x="861550" y="1952380"/>
                    </a:cubicBezTo>
                    <a:cubicBezTo>
                      <a:pt x="904855" y="1837269"/>
                      <a:pt x="838584" y="1705816"/>
                      <a:pt x="713530" y="1658770"/>
                    </a:cubicBezTo>
                    <a:cubicBezTo>
                      <a:pt x="588476" y="1611724"/>
                      <a:pt x="451994" y="1666900"/>
                      <a:pt x="408689" y="1782011"/>
                    </a:cubicBezTo>
                    <a:cubicBezTo>
                      <a:pt x="376210" y="1868344"/>
                      <a:pt x="405367" y="1963870"/>
                      <a:pt x="474734" y="2026084"/>
                    </a:cubicBezTo>
                    <a:close/>
                    <a:moveTo>
                      <a:pt x="470005" y="2517620"/>
                    </a:moveTo>
                    <a:cubicBezTo>
                      <a:pt x="142796" y="2243059"/>
                      <a:pt x="-69074" y="1913805"/>
                      <a:pt x="20698" y="1573981"/>
                    </a:cubicBezTo>
                    <a:cubicBezTo>
                      <a:pt x="290062" y="677171"/>
                      <a:pt x="1131284" y="1373424"/>
                      <a:pt x="1417683" y="1157395"/>
                    </a:cubicBezTo>
                    <a:cubicBezTo>
                      <a:pt x="1704082" y="941367"/>
                      <a:pt x="795764" y="512391"/>
                      <a:pt x="1486994" y="164947"/>
                    </a:cubicBezTo>
                    <a:cubicBezTo>
                      <a:pt x="1963635" y="-91969"/>
                      <a:pt x="2301495" y="-33140"/>
                      <a:pt x="2924035" y="233397"/>
                    </a:cubicBezTo>
                    <a:cubicBezTo>
                      <a:pt x="3546575" y="499935"/>
                      <a:pt x="4682373" y="1460700"/>
                      <a:pt x="4352060" y="2410274"/>
                    </a:cubicBezTo>
                    <a:cubicBezTo>
                      <a:pt x="4055563" y="3262631"/>
                      <a:pt x="2903863" y="3342769"/>
                      <a:pt x="2149143" y="3248705"/>
                    </a:cubicBezTo>
                    <a:cubicBezTo>
                      <a:pt x="2120485" y="3221681"/>
                      <a:pt x="2088781" y="3200633"/>
                      <a:pt x="2056697" y="3184977"/>
                    </a:cubicBezTo>
                    <a:lnTo>
                      <a:pt x="2029525" y="3174239"/>
                    </a:lnTo>
                    <a:lnTo>
                      <a:pt x="2074465" y="2961096"/>
                    </a:lnTo>
                    <a:cubicBezTo>
                      <a:pt x="2174448" y="2968058"/>
                      <a:pt x="2268303" y="2914369"/>
                      <a:pt x="2302852" y="2822534"/>
                    </a:cubicBezTo>
                    <a:cubicBezTo>
                      <a:pt x="2344980" y="2710550"/>
                      <a:pt x="2283405" y="2583099"/>
                      <a:pt x="2164586" y="2533664"/>
                    </a:cubicBezTo>
                    <a:lnTo>
                      <a:pt x="2177079" y="2474412"/>
                    </a:lnTo>
                    <a:lnTo>
                      <a:pt x="2181423" y="2474420"/>
                    </a:lnTo>
                    <a:lnTo>
                      <a:pt x="2180348" y="2458905"/>
                    </a:lnTo>
                    <a:lnTo>
                      <a:pt x="2183345" y="2444691"/>
                    </a:lnTo>
                    <a:lnTo>
                      <a:pt x="2179364" y="2444684"/>
                    </a:lnTo>
                    <a:lnTo>
                      <a:pt x="2069296" y="855315"/>
                    </a:lnTo>
                    <a:cubicBezTo>
                      <a:pt x="2264713" y="815272"/>
                      <a:pt x="2400776" y="670372"/>
                      <a:pt x="2376696" y="524656"/>
                    </a:cubicBezTo>
                    <a:cubicBezTo>
                      <a:pt x="2351678" y="373263"/>
                      <a:pt x="2163271" y="278317"/>
                      <a:pt x="1955875" y="312591"/>
                    </a:cubicBezTo>
                    <a:cubicBezTo>
                      <a:pt x="1748480" y="346862"/>
                      <a:pt x="1600634" y="497374"/>
                      <a:pt x="1625652" y="648768"/>
                    </a:cubicBezTo>
                    <a:cubicBezTo>
                      <a:pt x="1635034" y="705540"/>
                      <a:pt x="1667392" y="754373"/>
                      <a:pt x="1715112" y="791433"/>
                    </a:cubicBezTo>
                    <a:lnTo>
                      <a:pt x="1728511" y="799403"/>
                    </a:lnTo>
                    <a:lnTo>
                      <a:pt x="1608970" y="2443607"/>
                    </a:lnTo>
                    <a:lnTo>
                      <a:pt x="1608731" y="2443607"/>
                    </a:lnTo>
                    <a:lnTo>
                      <a:pt x="1608909" y="2444461"/>
                    </a:lnTo>
                    <a:lnTo>
                      <a:pt x="1606809" y="2473335"/>
                    </a:lnTo>
                    <a:lnTo>
                      <a:pt x="1614885" y="2473351"/>
                    </a:lnTo>
                    <a:lnTo>
                      <a:pt x="1760460" y="3176931"/>
                    </a:lnTo>
                    <a:cubicBezTo>
                      <a:pt x="1363839" y="3071567"/>
                      <a:pt x="842276" y="2829991"/>
                      <a:pt x="470005" y="2517620"/>
                    </a:cubicBezTo>
                    <a:close/>
                    <a:moveTo>
                      <a:pt x="1703651" y="4144665"/>
                    </a:moveTo>
                    <a:cubicBezTo>
                      <a:pt x="1692426" y="4135382"/>
                      <a:pt x="1682479" y="4126471"/>
                      <a:pt x="1673433" y="4117764"/>
                    </a:cubicBezTo>
                    <a:cubicBezTo>
                      <a:pt x="1630012" y="4075967"/>
                      <a:pt x="1607344" y="4038835"/>
                      <a:pt x="1563711" y="3987474"/>
                    </a:cubicBezTo>
                    <a:cubicBezTo>
                      <a:pt x="1428119" y="3754817"/>
                      <a:pt x="1459551" y="3514918"/>
                      <a:pt x="1577437" y="3369529"/>
                    </a:cubicBezTo>
                    <a:cubicBezTo>
                      <a:pt x="1695323" y="3224139"/>
                      <a:pt x="1812160" y="3189516"/>
                      <a:pt x="1943877" y="3254126"/>
                    </a:cubicBezTo>
                    <a:cubicBezTo>
                      <a:pt x="2075594" y="3318736"/>
                      <a:pt x="2201944" y="3486346"/>
                      <a:pt x="2150195" y="3720844"/>
                    </a:cubicBezTo>
                    <a:cubicBezTo>
                      <a:pt x="2053054" y="4010881"/>
                      <a:pt x="2046121" y="3999957"/>
                      <a:pt x="2256634" y="4453092"/>
                    </a:cubicBezTo>
                    <a:cubicBezTo>
                      <a:pt x="1923422" y="4292924"/>
                      <a:pt x="1782225" y="4209649"/>
                      <a:pt x="1703651" y="414466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24" name="Oval 21">
                <a:extLst>
                  <a:ext uri="{FF2B5EF4-FFF2-40B4-BE49-F238E27FC236}">
                    <a16:creationId xmlns:a16="http://schemas.microsoft.com/office/drawing/2014/main" id="{4800312A-9A6C-4863-8790-B2DB8E90AC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81842" y="3344945"/>
                <a:ext cx="425281" cy="372728"/>
              </a:xfrm>
              <a:custGeom>
                <a:avLst/>
                <a:gdLst/>
                <a:ahLst/>
                <a:cxnLst/>
                <a:rect l="l" t="t" r="r" b="b"/>
                <a:pathLst>
                  <a:path w="4088377" h="3321003">
                    <a:moveTo>
                      <a:pt x="1365628" y="1622218"/>
                    </a:moveTo>
                    <a:cubicBezTo>
                      <a:pt x="1121373" y="1556771"/>
                      <a:pt x="870309" y="1701722"/>
                      <a:pt x="804861" y="1945977"/>
                    </a:cubicBezTo>
                    <a:cubicBezTo>
                      <a:pt x="739413" y="2190232"/>
                      <a:pt x="884365" y="2441296"/>
                      <a:pt x="1128620" y="2506744"/>
                    </a:cubicBezTo>
                    <a:cubicBezTo>
                      <a:pt x="1372875" y="2572191"/>
                      <a:pt x="1623939" y="2427240"/>
                      <a:pt x="1689387" y="2182985"/>
                    </a:cubicBezTo>
                    <a:cubicBezTo>
                      <a:pt x="1754835" y="1938730"/>
                      <a:pt x="1609883" y="1687666"/>
                      <a:pt x="1365628" y="1622218"/>
                    </a:cubicBezTo>
                    <a:close/>
                    <a:moveTo>
                      <a:pt x="1447099" y="1318163"/>
                    </a:moveTo>
                    <a:cubicBezTo>
                      <a:pt x="1859279" y="1428606"/>
                      <a:pt x="2103885" y="1852277"/>
                      <a:pt x="1993442" y="2264456"/>
                    </a:cubicBezTo>
                    <a:cubicBezTo>
                      <a:pt x="1882999" y="2676636"/>
                      <a:pt x="1459328" y="2921242"/>
                      <a:pt x="1047149" y="2810799"/>
                    </a:cubicBezTo>
                    <a:cubicBezTo>
                      <a:pt x="634969" y="2700356"/>
                      <a:pt x="390363" y="2276685"/>
                      <a:pt x="500806" y="1864505"/>
                    </a:cubicBezTo>
                    <a:cubicBezTo>
                      <a:pt x="611249" y="1452326"/>
                      <a:pt x="1034920" y="1207720"/>
                      <a:pt x="1447099" y="1318163"/>
                    </a:cubicBezTo>
                    <a:close/>
                    <a:moveTo>
                      <a:pt x="1476725" y="1207597"/>
                    </a:moveTo>
                    <a:cubicBezTo>
                      <a:pt x="1003481" y="1080792"/>
                      <a:pt x="517045" y="1361635"/>
                      <a:pt x="390240" y="1834879"/>
                    </a:cubicBezTo>
                    <a:cubicBezTo>
                      <a:pt x="263435" y="2308124"/>
                      <a:pt x="544279" y="2794559"/>
                      <a:pt x="1017523" y="2921365"/>
                    </a:cubicBezTo>
                    <a:cubicBezTo>
                      <a:pt x="1490767" y="3048170"/>
                      <a:pt x="1977202" y="2767326"/>
                      <a:pt x="2104008" y="2294082"/>
                    </a:cubicBezTo>
                    <a:cubicBezTo>
                      <a:pt x="2230813" y="1820838"/>
                      <a:pt x="1949969" y="1334403"/>
                      <a:pt x="1476725" y="1207597"/>
                    </a:cubicBezTo>
                    <a:close/>
                    <a:moveTo>
                      <a:pt x="3290290" y="1590224"/>
                    </a:moveTo>
                    <a:cubicBezTo>
                      <a:pt x="3269727" y="1586016"/>
                      <a:pt x="3248437" y="1583806"/>
                      <a:pt x="3226630" y="1583806"/>
                    </a:cubicBezTo>
                    <a:cubicBezTo>
                      <a:pt x="3052179" y="1583806"/>
                      <a:pt x="2910758" y="1725227"/>
                      <a:pt x="2910758" y="1899678"/>
                    </a:cubicBezTo>
                    <a:cubicBezTo>
                      <a:pt x="2910758" y="2074130"/>
                      <a:pt x="3052179" y="2215551"/>
                      <a:pt x="3226630" y="2215550"/>
                    </a:cubicBezTo>
                    <a:cubicBezTo>
                      <a:pt x="3401082" y="2215551"/>
                      <a:pt x="3542503" y="2074130"/>
                      <a:pt x="3542502" y="1899678"/>
                    </a:cubicBezTo>
                    <a:cubicBezTo>
                      <a:pt x="3542503" y="1747033"/>
                      <a:pt x="3434228" y="1619677"/>
                      <a:pt x="3290290" y="1590224"/>
                    </a:cubicBezTo>
                    <a:close/>
                    <a:moveTo>
                      <a:pt x="3334055" y="1377473"/>
                    </a:moveTo>
                    <a:cubicBezTo>
                      <a:pt x="3576950" y="1427177"/>
                      <a:pt x="3759665" y="1642090"/>
                      <a:pt x="3759665" y="1899678"/>
                    </a:cubicBezTo>
                    <a:cubicBezTo>
                      <a:pt x="3759665" y="2194064"/>
                      <a:pt x="3521017" y="2432713"/>
                      <a:pt x="3226630" y="2432713"/>
                    </a:cubicBezTo>
                    <a:cubicBezTo>
                      <a:pt x="2932244" y="2432712"/>
                      <a:pt x="2693596" y="2194065"/>
                      <a:pt x="2693596" y="1899678"/>
                    </a:cubicBezTo>
                    <a:cubicBezTo>
                      <a:pt x="2693596" y="1605292"/>
                      <a:pt x="2932244" y="1366644"/>
                      <a:pt x="3226630" y="1366644"/>
                    </a:cubicBezTo>
                    <a:cubicBezTo>
                      <a:pt x="3263429" y="1366644"/>
                      <a:pt x="3299356" y="1370373"/>
                      <a:pt x="3334055" y="1377473"/>
                    </a:cubicBezTo>
                    <a:close/>
                    <a:moveTo>
                      <a:pt x="1391137" y="789478"/>
                    </a:moveTo>
                    <a:lnTo>
                      <a:pt x="1759910" y="888290"/>
                    </a:lnTo>
                    <a:lnTo>
                      <a:pt x="1754625" y="1202375"/>
                    </a:lnTo>
                    <a:lnTo>
                      <a:pt x="1744979" y="1199790"/>
                    </a:lnTo>
                    <a:cubicBezTo>
                      <a:pt x="1823578" y="1244024"/>
                      <a:pt x="1894617" y="1298265"/>
                      <a:pt x="1954704" y="1362586"/>
                    </a:cubicBezTo>
                    <a:lnTo>
                      <a:pt x="2234317" y="1293059"/>
                    </a:lnTo>
                    <a:lnTo>
                      <a:pt x="2413554" y="1630152"/>
                    </a:lnTo>
                    <a:lnTo>
                      <a:pt x="2214321" y="1809770"/>
                    </a:lnTo>
                    <a:cubicBezTo>
                      <a:pt x="2239296" y="1900740"/>
                      <a:pt x="2251067" y="1995997"/>
                      <a:pt x="2246841" y="2092825"/>
                    </a:cubicBezTo>
                    <a:lnTo>
                      <a:pt x="2495698" y="2230974"/>
                    </a:lnTo>
                    <a:lnTo>
                      <a:pt x="2396885" y="2599747"/>
                    </a:lnTo>
                    <a:lnTo>
                      <a:pt x="2094912" y="2594668"/>
                    </a:lnTo>
                    <a:cubicBezTo>
                      <a:pt x="2056732" y="2658461"/>
                      <a:pt x="2010475" y="2715996"/>
                      <a:pt x="1958644" y="2767359"/>
                    </a:cubicBezTo>
                    <a:lnTo>
                      <a:pt x="2057814" y="3026193"/>
                    </a:lnTo>
                    <a:lnTo>
                      <a:pt x="1745078" y="3245174"/>
                    </a:lnTo>
                    <a:lnTo>
                      <a:pt x="1507869" y="3039237"/>
                    </a:lnTo>
                    <a:lnTo>
                      <a:pt x="1536736" y="3019025"/>
                    </a:lnTo>
                    <a:cubicBezTo>
                      <a:pt x="1445878" y="3048429"/>
                      <a:pt x="1349798" y="3062567"/>
                      <a:pt x="1251837" y="3062021"/>
                    </a:cubicBezTo>
                    <a:lnTo>
                      <a:pt x="1108065" y="3321003"/>
                    </a:lnTo>
                    <a:lnTo>
                      <a:pt x="739291" y="3222191"/>
                    </a:lnTo>
                    <a:lnTo>
                      <a:pt x="744274" y="2926021"/>
                    </a:lnTo>
                    <a:cubicBezTo>
                      <a:pt x="666128" y="2881484"/>
                      <a:pt x="595548" y="2827017"/>
                      <a:pt x="535891" y="2762576"/>
                    </a:cubicBezTo>
                    <a:lnTo>
                      <a:pt x="540671" y="2772825"/>
                    </a:lnTo>
                    <a:lnTo>
                      <a:pt x="232276" y="2832568"/>
                    </a:lnTo>
                    <a:lnTo>
                      <a:pt x="70927" y="2486556"/>
                    </a:lnTo>
                    <a:lnTo>
                      <a:pt x="279495" y="2317444"/>
                    </a:lnTo>
                    <a:cubicBezTo>
                      <a:pt x="257233" y="2235849"/>
                      <a:pt x="245603" y="2150814"/>
                      <a:pt x="245586" y="2064274"/>
                    </a:cubicBezTo>
                    <a:lnTo>
                      <a:pt x="0" y="1927940"/>
                    </a:lnTo>
                    <a:lnTo>
                      <a:pt x="98812" y="1559167"/>
                    </a:lnTo>
                    <a:lnTo>
                      <a:pt x="380240" y="1563901"/>
                    </a:lnTo>
                    <a:cubicBezTo>
                      <a:pt x="418421" y="1496524"/>
                      <a:pt x="464524" y="1435092"/>
                      <a:pt x="516679" y="1380105"/>
                    </a:cubicBezTo>
                    <a:lnTo>
                      <a:pt x="422419" y="1089378"/>
                    </a:lnTo>
                    <a:lnTo>
                      <a:pt x="746189" y="887063"/>
                    </a:lnTo>
                    <a:lnTo>
                      <a:pt x="972292" y="1105134"/>
                    </a:lnTo>
                    <a:lnTo>
                      <a:pt x="970019" y="1106554"/>
                    </a:lnTo>
                    <a:cubicBezTo>
                      <a:pt x="1058903" y="1078586"/>
                      <a:pt x="1152743" y="1065659"/>
                      <a:pt x="1248316" y="1066709"/>
                    </a:cubicBezTo>
                    <a:lnTo>
                      <a:pt x="1238669" y="1064125"/>
                    </a:lnTo>
                    <a:close/>
                    <a:moveTo>
                      <a:pt x="3349970" y="1300109"/>
                    </a:moveTo>
                    <a:cubicBezTo>
                      <a:pt x="3310130" y="1291957"/>
                      <a:pt x="3268880" y="1287676"/>
                      <a:pt x="3226630" y="1287676"/>
                    </a:cubicBezTo>
                    <a:cubicBezTo>
                      <a:pt x="2888631" y="1287676"/>
                      <a:pt x="2614628" y="1561679"/>
                      <a:pt x="2614628" y="1899678"/>
                    </a:cubicBezTo>
                    <a:cubicBezTo>
                      <a:pt x="2614628" y="2237678"/>
                      <a:pt x="2888630" y="2511680"/>
                      <a:pt x="3226630" y="2511681"/>
                    </a:cubicBezTo>
                    <a:cubicBezTo>
                      <a:pt x="3564630" y="2511681"/>
                      <a:pt x="3838633" y="2237678"/>
                      <a:pt x="3838633" y="1899678"/>
                    </a:cubicBezTo>
                    <a:cubicBezTo>
                      <a:pt x="3838632" y="1603928"/>
                      <a:pt x="3628849" y="1357176"/>
                      <a:pt x="3349970" y="1300109"/>
                    </a:cubicBezTo>
                    <a:close/>
                    <a:moveTo>
                      <a:pt x="3358324" y="1024334"/>
                    </a:moveTo>
                    <a:lnTo>
                      <a:pt x="3410883" y="1234575"/>
                    </a:lnTo>
                    <a:lnTo>
                      <a:pt x="3403994" y="1234575"/>
                    </a:lnTo>
                    <a:cubicBezTo>
                      <a:pt x="3464268" y="1250018"/>
                      <a:pt x="3521292" y="1273478"/>
                      <a:pt x="3572818" y="1305612"/>
                    </a:cubicBezTo>
                    <a:lnTo>
                      <a:pt x="3746730" y="1209354"/>
                    </a:lnTo>
                    <a:lnTo>
                      <a:pt x="3926358" y="1401981"/>
                    </a:lnTo>
                    <a:lnTo>
                      <a:pt x="3825667" y="1557247"/>
                    </a:lnTo>
                    <a:cubicBezTo>
                      <a:pt x="3858552" y="1613408"/>
                      <a:pt x="3883404" y="1674784"/>
                      <a:pt x="3897877" y="1740062"/>
                    </a:cubicBezTo>
                    <a:lnTo>
                      <a:pt x="4088377" y="1787686"/>
                    </a:lnTo>
                    <a:lnTo>
                      <a:pt x="4088377" y="2051071"/>
                    </a:lnTo>
                    <a:lnTo>
                      <a:pt x="3886243" y="2101605"/>
                    </a:lnTo>
                    <a:cubicBezTo>
                      <a:pt x="3872191" y="2150933"/>
                      <a:pt x="3851639" y="2197531"/>
                      <a:pt x="3826272" y="2241013"/>
                    </a:cubicBezTo>
                    <a:lnTo>
                      <a:pt x="3938572" y="2395786"/>
                    </a:lnTo>
                    <a:lnTo>
                      <a:pt x="3769272" y="2597551"/>
                    </a:lnTo>
                    <a:lnTo>
                      <a:pt x="3574432" y="2502674"/>
                    </a:lnTo>
                    <a:lnTo>
                      <a:pt x="3590059" y="2484050"/>
                    </a:lnTo>
                    <a:cubicBezTo>
                      <a:pt x="3534764" y="2519868"/>
                      <a:pt x="3473263" y="2546445"/>
                      <a:pt x="3407886" y="2563572"/>
                    </a:cubicBezTo>
                    <a:lnTo>
                      <a:pt x="3358323" y="2761823"/>
                    </a:lnTo>
                    <a:lnTo>
                      <a:pt x="3094938" y="2761823"/>
                    </a:lnTo>
                    <a:lnTo>
                      <a:pt x="3045375" y="2563574"/>
                    </a:lnTo>
                    <a:cubicBezTo>
                      <a:pt x="2985349" y="2547848"/>
                      <a:pt x="2928591" y="2524155"/>
                      <a:pt x="2877330" y="2491865"/>
                    </a:cubicBezTo>
                    <a:lnTo>
                      <a:pt x="2882346" y="2497841"/>
                    </a:lnTo>
                    <a:lnTo>
                      <a:pt x="2687507" y="2592718"/>
                    </a:lnTo>
                    <a:lnTo>
                      <a:pt x="2518206" y="2390954"/>
                    </a:lnTo>
                    <a:lnTo>
                      <a:pt x="2626994" y="2241021"/>
                    </a:lnTo>
                    <a:cubicBezTo>
                      <a:pt x="2597591" y="2190623"/>
                      <a:pt x="2574657" y="2136035"/>
                      <a:pt x="2559194" y="2078370"/>
                    </a:cubicBezTo>
                    <a:lnTo>
                      <a:pt x="2371198" y="2031371"/>
                    </a:lnTo>
                    <a:lnTo>
                      <a:pt x="2371198" y="1767986"/>
                    </a:lnTo>
                    <a:lnTo>
                      <a:pt x="2559579" y="1720890"/>
                    </a:lnTo>
                    <a:cubicBezTo>
                      <a:pt x="2572992" y="1669175"/>
                      <a:pt x="2592745" y="1620006"/>
                      <a:pt x="2617681" y="1574051"/>
                    </a:cubicBezTo>
                    <a:lnTo>
                      <a:pt x="2502958" y="1397149"/>
                    </a:lnTo>
                    <a:lnTo>
                      <a:pt x="2682587" y="1204520"/>
                    </a:lnTo>
                    <a:lnTo>
                      <a:pt x="2872193" y="1309466"/>
                    </a:lnTo>
                    <a:lnTo>
                      <a:pt x="2870932" y="1310818"/>
                    </a:lnTo>
                    <a:cubicBezTo>
                      <a:pt x="2925169" y="1276310"/>
                      <a:pt x="2985393" y="1250941"/>
                      <a:pt x="3049268" y="1234575"/>
                    </a:cubicBezTo>
                    <a:lnTo>
                      <a:pt x="3042378" y="1234576"/>
                    </a:lnTo>
                    <a:lnTo>
                      <a:pt x="3094939" y="1024334"/>
                    </a:lnTo>
                    <a:close/>
                    <a:moveTo>
                      <a:pt x="2786480" y="402820"/>
                    </a:moveTo>
                    <a:cubicBezTo>
                      <a:pt x="2745900" y="389943"/>
                      <a:pt x="2701172" y="388627"/>
                      <a:pt x="2657264" y="401580"/>
                    </a:cubicBezTo>
                    <a:cubicBezTo>
                      <a:pt x="2540176" y="436121"/>
                      <a:pt x="2473258" y="559041"/>
                      <a:pt x="2507800" y="676128"/>
                    </a:cubicBezTo>
                    <a:cubicBezTo>
                      <a:pt x="2542340" y="793216"/>
                      <a:pt x="2665260" y="860133"/>
                      <a:pt x="2782348" y="825592"/>
                    </a:cubicBezTo>
                    <a:cubicBezTo>
                      <a:pt x="2899435" y="791051"/>
                      <a:pt x="2966353" y="668132"/>
                      <a:pt x="2931812" y="551045"/>
                    </a:cubicBezTo>
                    <a:cubicBezTo>
                      <a:pt x="2910223" y="477864"/>
                      <a:pt x="2854113" y="424282"/>
                      <a:pt x="2786480" y="402820"/>
                    </a:cubicBezTo>
                    <a:close/>
                    <a:moveTo>
                      <a:pt x="2932202" y="47278"/>
                    </a:moveTo>
                    <a:lnTo>
                      <a:pt x="3090904" y="140999"/>
                    </a:lnTo>
                    <a:lnTo>
                      <a:pt x="3054065" y="265147"/>
                    </a:lnTo>
                    <a:cubicBezTo>
                      <a:pt x="3087256" y="296329"/>
                      <a:pt x="3116089" y="332603"/>
                      <a:pt x="3138727" y="373550"/>
                    </a:cubicBezTo>
                    <a:lnTo>
                      <a:pt x="3276016" y="367796"/>
                    </a:lnTo>
                    <a:lnTo>
                      <a:pt x="3328165" y="544574"/>
                    </a:lnTo>
                    <a:lnTo>
                      <a:pt x="3202503" y="618514"/>
                    </a:lnTo>
                    <a:cubicBezTo>
                      <a:pt x="3202838" y="654403"/>
                      <a:pt x="3198271" y="689748"/>
                      <a:pt x="3189855" y="723955"/>
                    </a:cubicBezTo>
                    <a:lnTo>
                      <a:pt x="3295873" y="805599"/>
                    </a:lnTo>
                    <a:lnTo>
                      <a:pt x="3222192" y="974540"/>
                    </a:lnTo>
                    <a:lnTo>
                      <a:pt x="3072634" y="949439"/>
                    </a:lnTo>
                    <a:lnTo>
                      <a:pt x="3079435" y="933845"/>
                    </a:lnTo>
                    <a:cubicBezTo>
                      <a:pt x="3049413" y="968833"/>
                      <a:pt x="3013398" y="998848"/>
                      <a:pt x="2972910" y="1023288"/>
                    </a:cubicBezTo>
                    <a:lnTo>
                      <a:pt x="2978897" y="1166163"/>
                    </a:lnTo>
                    <a:lnTo>
                      <a:pt x="2802119" y="1218312"/>
                    </a:lnTo>
                    <a:lnTo>
                      <a:pt x="2729602" y="1095065"/>
                    </a:lnTo>
                    <a:cubicBezTo>
                      <a:pt x="2686199" y="1096396"/>
                      <a:pt x="2643414" y="1091732"/>
                      <a:pt x="2602615" y="1080209"/>
                    </a:cubicBezTo>
                    <a:lnTo>
                      <a:pt x="2607165" y="1083226"/>
                    </a:lnTo>
                    <a:lnTo>
                      <a:pt x="2495179" y="1185484"/>
                    </a:lnTo>
                    <a:lnTo>
                      <a:pt x="2341599" y="1083585"/>
                    </a:lnTo>
                    <a:lnTo>
                      <a:pt x="2384929" y="961414"/>
                    </a:lnTo>
                    <a:cubicBezTo>
                      <a:pt x="2355215" y="933409"/>
                      <a:pt x="2329015" y="901312"/>
                      <a:pt x="2307218" y="865670"/>
                    </a:cubicBezTo>
                    <a:lnTo>
                      <a:pt x="2171734" y="871348"/>
                    </a:lnTo>
                    <a:lnTo>
                      <a:pt x="2119584" y="694571"/>
                    </a:lnTo>
                    <a:lnTo>
                      <a:pt x="2236697" y="625662"/>
                    </a:lnTo>
                    <a:cubicBezTo>
                      <a:pt x="2235459" y="588297"/>
                      <a:pt x="2238982" y="551385"/>
                      <a:pt x="2246620" y="515603"/>
                    </a:cubicBezTo>
                    <a:lnTo>
                      <a:pt x="2134594" y="419585"/>
                    </a:lnTo>
                    <a:lnTo>
                      <a:pt x="2217016" y="254732"/>
                    </a:lnTo>
                    <a:lnTo>
                      <a:pt x="2365055" y="287627"/>
                    </a:lnTo>
                    <a:lnTo>
                      <a:pt x="2364476" y="288784"/>
                    </a:lnTo>
                    <a:cubicBezTo>
                      <a:pt x="2394046" y="254885"/>
                      <a:pt x="2429444" y="225933"/>
                      <a:pt x="2469075" y="202302"/>
                    </a:cubicBezTo>
                    <a:lnTo>
                      <a:pt x="2464452" y="203666"/>
                    </a:lnTo>
                    <a:lnTo>
                      <a:pt x="2458102" y="52150"/>
                    </a:lnTo>
                    <a:lnTo>
                      <a:pt x="2634880" y="0"/>
                    </a:lnTo>
                    <a:lnTo>
                      <a:pt x="2711784" y="130703"/>
                    </a:lnTo>
                    <a:lnTo>
                      <a:pt x="2707159" y="132067"/>
                    </a:lnTo>
                    <a:cubicBezTo>
                      <a:pt x="2750672" y="130497"/>
                      <a:pt x="2793590" y="134953"/>
                      <a:pt x="2834535" y="1463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25" name="Freeform: Shape 71">
                <a:extLst>
                  <a:ext uri="{FF2B5EF4-FFF2-40B4-BE49-F238E27FC236}">
                    <a16:creationId xmlns:a16="http://schemas.microsoft.com/office/drawing/2014/main" id="{DD4EC58B-0CEB-4273-B4B8-2BE95264CED6}"/>
                  </a:ext>
                </a:extLst>
              </p:cNvPr>
              <p:cNvSpPr/>
              <p:nvPr/>
            </p:nvSpPr>
            <p:spPr>
              <a:xfrm rot="5400000">
                <a:off x="7642674" y="4398956"/>
                <a:ext cx="286823" cy="287246"/>
              </a:xfrm>
              <a:custGeom>
                <a:avLst/>
                <a:gdLst>
                  <a:gd name="connsiteX0" fmla="*/ 42 w 721442"/>
                  <a:gd name="connsiteY0" fmla="*/ 522852 h 722507"/>
                  <a:gd name="connsiteX1" fmla="*/ 5857 w 721442"/>
                  <a:gd name="connsiteY1" fmla="*/ 47329 h 722507"/>
                  <a:gd name="connsiteX2" fmla="*/ 53185 w 721442"/>
                  <a:gd name="connsiteY2" fmla="*/ 0 h 722507"/>
                  <a:gd name="connsiteX3" fmla="*/ 102932 w 721442"/>
                  <a:gd name="connsiteY3" fmla="*/ 0 h 722507"/>
                  <a:gd name="connsiteX4" fmla="*/ 150260 w 721442"/>
                  <a:gd name="connsiteY4" fmla="*/ 47329 h 722507"/>
                  <a:gd name="connsiteX5" fmla="*/ 148891 w 721442"/>
                  <a:gd name="connsiteY5" fmla="*/ 154199 h 722507"/>
                  <a:gd name="connsiteX6" fmla="*/ 148407 w 721442"/>
                  <a:gd name="connsiteY6" fmla="*/ 182723 h 722507"/>
                  <a:gd name="connsiteX7" fmla="*/ 331751 w 721442"/>
                  <a:gd name="connsiteY7" fmla="*/ 177508 h 722507"/>
                  <a:gd name="connsiteX8" fmla="*/ 527686 w 721442"/>
                  <a:gd name="connsiteY8" fmla="*/ 167574 h 722507"/>
                  <a:gd name="connsiteX9" fmla="*/ 467883 w 721442"/>
                  <a:gd name="connsiteY9" fmla="*/ 53046 h 722507"/>
                  <a:gd name="connsiteX10" fmla="*/ 721421 w 721442"/>
                  <a:gd name="connsiteY10" fmla="*/ 129085 h 722507"/>
                  <a:gd name="connsiteX11" fmla="*/ 547357 w 721442"/>
                  <a:gd name="connsiteY11" fmla="*/ 287593 h 722507"/>
                  <a:gd name="connsiteX12" fmla="*/ 146593 w 721442"/>
                  <a:gd name="connsiteY12" fmla="*/ 294469 h 722507"/>
                  <a:gd name="connsiteX13" fmla="*/ 146309 w 721442"/>
                  <a:gd name="connsiteY13" fmla="*/ 312824 h 722507"/>
                  <a:gd name="connsiteX14" fmla="*/ 145796 w 721442"/>
                  <a:gd name="connsiteY14" fmla="*/ 388895 h 722507"/>
                  <a:gd name="connsiteX15" fmla="*/ 145887 w 721442"/>
                  <a:gd name="connsiteY15" fmla="*/ 417641 h 722507"/>
                  <a:gd name="connsiteX16" fmla="*/ 564076 w 721442"/>
                  <a:gd name="connsiteY16" fmla="*/ 417641 h 722507"/>
                  <a:gd name="connsiteX17" fmla="*/ 719692 w 721442"/>
                  <a:gd name="connsiteY17" fmla="*/ 543229 h 722507"/>
                  <a:gd name="connsiteX18" fmla="*/ 631765 w 721442"/>
                  <a:gd name="connsiteY18" fmla="*/ 586638 h 722507"/>
                  <a:gd name="connsiteX19" fmla="*/ 452578 w 721442"/>
                  <a:gd name="connsiteY19" fmla="*/ 524866 h 722507"/>
                  <a:gd name="connsiteX20" fmla="*/ 234716 w 721442"/>
                  <a:gd name="connsiteY20" fmla="*/ 528410 h 722507"/>
                  <a:gd name="connsiteX21" fmla="*/ 147934 w 721442"/>
                  <a:gd name="connsiteY21" fmla="*/ 529997 h 722507"/>
                  <a:gd name="connsiteX22" fmla="*/ 149842 w 721442"/>
                  <a:gd name="connsiteY22" fmla="*/ 554392 h 722507"/>
                  <a:gd name="connsiteX23" fmla="*/ 210351 w 721442"/>
                  <a:gd name="connsiteY23" fmla="*/ 722507 h 722507"/>
                  <a:gd name="connsiteX24" fmla="*/ 42 w 721442"/>
                  <a:gd name="connsiteY24" fmla="*/ 522852 h 722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21442" h="722507">
                    <a:moveTo>
                      <a:pt x="42" y="522852"/>
                    </a:moveTo>
                    <a:cubicBezTo>
                      <a:pt x="-605" y="350129"/>
                      <a:pt x="6503" y="220051"/>
                      <a:pt x="5857" y="47329"/>
                    </a:cubicBezTo>
                    <a:cubicBezTo>
                      <a:pt x="5857" y="21190"/>
                      <a:pt x="27046" y="0"/>
                      <a:pt x="53185" y="0"/>
                    </a:cubicBezTo>
                    <a:lnTo>
                      <a:pt x="102932" y="0"/>
                    </a:lnTo>
                    <a:cubicBezTo>
                      <a:pt x="129071" y="0"/>
                      <a:pt x="150260" y="21190"/>
                      <a:pt x="150260" y="47329"/>
                    </a:cubicBezTo>
                    <a:cubicBezTo>
                      <a:pt x="149853" y="88041"/>
                      <a:pt x="149377" y="122989"/>
                      <a:pt x="148891" y="154199"/>
                    </a:cubicBezTo>
                    <a:lnTo>
                      <a:pt x="148407" y="182723"/>
                    </a:lnTo>
                    <a:lnTo>
                      <a:pt x="331751" y="177508"/>
                    </a:lnTo>
                    <a:cubicBezTo>
                      <a:pt x="397063" y="175650"/>
                      <a:pt x="462374" y="173066"/>
                      <a:pt x="527686" y="167574"/>
                    </a:cubicBezTo>
                    <a:cubicBezTo>
                      <a:pt x="642817" y="145134"/>
                      <a:pt x="586782" y="11119"/>
                      <a:pt x="467883" y="53046"/>
                    </a:cubicBezTo>
                    <a:cubicBezTo>
                      <a:pt x="570547" y="-49115"/>
                      <a:pt x="723145" y="18126"/>
                      <a:pt x="721421" y="129085"/>
                    </a:cubicBezTo>
                    <a:cubicBezTo>
                      <a:pt x="720775" y="181200"/>
                      <a:pt x="734474" y="263637"/>
                      <a:pt x="547357" y="287593"/>
                    </a:cubicBezTo>
                    <a:lnTo>
                      <a:pt x="146593" y="294469"/>
                    </a:lnTo>
                    <a:lnTo>
                      <a:pt x="146309" y="312824"/>
                    </a:lnTo>
                    <a:cubicBezTo>
                      <a:pt x="146013" y="337190"/>
                      <a:pt x="145822" y="361872"/>
                      <a:pt x="145796" y="388895"/>
                    </a:cubicBezTo>
                    <a:lnTo>
                      <a:pt x="145887" y="417641"/>
                    </a:lnTo>
                    <a:lnTo>
                      <a:pt x="564076" y="417641"/>
                    </a:lnTo>
                    <a:cubicBezTo>
                      <a:pt x="676720" y="420465"/>
                      <a:pt x="718804" y="471343"/>
                      <a:pt x="719692" y="543229"/>
                    </a:cubicBezTo>
                    <a:cubicBezTo>
                      <a:pt x="721183" y="582376"/>
                      <a:pt x="690900" y="608290"/>
                      <a:pt x="631765" y="586638"/>
                    </a:cubicBezTo>
                    <a:cubicBezTo>
                      <a:pt x="553530" y="556303"/>
                      <a:pt x="540205" y="522675"/>
                      <a:pt x="452578" y="524866"/>
                    </a:cubicBezTo>
                    <a:cubicBezTo>
                      <a:pt x="380525" y="525785"/>
                      <a:pt x="322260" y="526811"/>
                      <a:pt x="234716" y="528410"/>
                    </a:cubicBezTo>
                    <a:lnTo>
                      <a:pt x="147934" y="529997"/>
                    </a:lnTo>
                    <a:lnTo>
                      <a:pt x="149842" y="554392"/>
                    </a:lnTo>
                    <a:cubicBezTo>
                      <a:pt x="166488" y="646104"/>
                      <a:pt x="240698" y="721838"/>
                      <a:pt x="210351" y="722507"/>
                    </a:cubicBezTo>
                    <a:cubicBezTo>
                      <a:pt x="126033" y="702477"/>
                      <a:pt x="1009" y="637864"/>
                      <a:pt x="42" y="52285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26" name="Frame 1">
                <a:extLst>
                  <a:ext uri="{FF2B5EF4-FFF2-40B4-BE49-F238E27FC236}">
                    <a16:creationId xmlns:a16="http://schemas.microsoft.com/office/drawing/2014/main" id="{194138C6-7C70-4FA6-BBA8-495991625FD4}"/>
                  </a:ext>
                </a:extLst>
              </p:cNvPr>
              <p:cNvSpPr/>
              <p:nvPr/>
            </p:nvSpPr>
            <p:spPr>
              <a:xfrm>
                <a:off x="6672946" y="3310564"/>
                <a:ext cx="298742" cy="403639"/>
              </a:xfrm>
              <a:custGeom>
                <a:avLst/>
                <a:gdLst/>
                <a:ahLst/>
                <a:cxnLst/>
                <a:rect l="l" t="t" r="r" b="b"/>
                <a:pathLst>
                  <a:path w="2823581" h="3962432">
                    <a:moveTo>
                      <a:pt x="1366785" y="3230945"/>
                    </a:moveTo>
                    <a:cubicBezTo>
                      <a:pt x="1292218" y="3230945"/>
                      <a:pt x="1231770" y="3291393"/>
                      <a:pt x="1231770" y="3365960"/>
                    </a:cubicBezTo>
                    <a:cubicBezTo>
                      <a:pt x="1231770" y="3440527"/>
                      <a:pt x="1292218" y="3500975"/>
                      <a:pt x="1366785" y="3500975"/>
                    </a:cubicBezTo>
                    <a:cubicBezTo>
                      <a:pt x="1441352" y="3500975"/>
                      <a:pt x="1501800" y="3440527"/>
                      <a:pt x="1501800" y="3365960"/>
                    </a:cubicBezTo>
                    <a:cubicBezTo>
                      <a:pt x="1501800" y="3291393"/>
                      <a:pt x="1441352" y="3230945"/>
                      <a:pt x="1366785" y="3230945"/>
                    </a:cubicBezTo>
                    <a:close/>
                    <a:moveTo>
                      <a:pt x="1699205" y="3185940"/>
                    </a:moveTo>
                    <a:cubicBezTo>
                      <a:pt x="1674349" y="3185940"/>
                      <a:pt x="1654200" y="3206089"/>
                      <a:pt x="1654200" y="3230945"/>
                    </a:cubicBezTo>
                    <a:cubicBezTo>
                      <a:pt x="1654200" y="3255801"/>
                      <a:pt x="1674349" y="3275950"/>
                      <a:pt x="1699205" y="3275950"/>
                    </a:cubicBezTo>
                    <a:cubicBezTo>
                      <a:pt x="1724061" y="3275950"/>
                      <a:pt x="1744210" y="3255801"/>
                      <a:pt x="1744210" y="3230945"/>
                    </a:cubicBezTo>
                    <a:cubicBezTo>
                      <a:pt x="1744210" y="3206089"/>
                      <a:pt x="1724061" y="3185940"/>
                      <a:pt x="1699205" y="3185940"/>
                    </a:cubicBezTo>
                    <a:close/>
                    <a:moveTo>
                      <a:pt x="1501800" y="2830204"/>
                    </a:moveTo>
                    <a:cubicBezTo>
                      <a:pt x="1452089" y="2830204"/>
                      <a:pt x="1411790" y="2870503"/>
                      <a:pt x="1411790" y="2920214"/>
                    </a:cubicBezTo>
                    <a:cubicBezTo>
                      <a:pt x="1411790" y="2969925"/>
                      <a:pt x="1452089" y="3010224"/>
                      <a:pt x="1501800" y="3010224"/>
                    </a:cubicBezTo>
                    <a:cubicBezTo>
                      <a:pt x="1551511" y="3010224"/>
                      <a:pt x="1591810" y="2969925"/>
                      <a:pt x="1591810" y="2920214"/>
                    </a:cubicBezTo>
                    <a:cubicBezTo>
                      <a:pt x="1591810" y="2870503"/>
                      <a:pt x="1551511" y="2830204"/>
                      <a:pt x="1501800" y="2830204"/>
                    </a:cubicBezTo>
                    <a:close/>
                    <a:moveTo>
                      <a:pt x="322536" y="2413264"/>
                    </a:moveTo>
                    <a:lnTo>
                      <a:pt x="1264147" y="2413264"/>
                    </a:lnTo>
                    <a:lnTo>
                      <a:pt x="682536" y="3458376"/>
                    </a:lnTo>
                    <a:lnTo>
                      <a:pt x="898974" y="3458376"/>
                    </a:lnTo>
                    <a:lnTo>
                      <a:pt x="1480585" y="2413264"/>
                    </a:lnTo>
                    <a:lnTo>
                      <a:pt x="1978720" y="2413264"/>
                    </a:lnTo>
                    <a:lnTo>
                      <a:pt x="1978720" y="3628270"/>
                    </a:lnTo>
                    <a:lnTo>
                      <a:pt x="322536" y="3628270"/>
                    </a:lnTo>
                    <a:close/>
                    <a:moveTo>
                      <a:pt x="322536" y="2153598"/>
                    </a:moveTo>
                    <a:lnTo>
                      <a:pt x="682536" y="2153598"/>
                    </a:lnTo>
                    <a:lnTo>
                      <a:pt x="682536" y="2261598"/>
                    </a:lnTo>
                    <a:lnTo>
                      <a:pt x="322536" y="2261598"/>
                    </a:lnTo>
                    <a:close/>
                    <a:moveTo>
                      <a:pt x="322536" y="1870494"/>
                    </a:moveTo>
                    <a:lnTo>
                      <a:pt x="826536" y="1870494"/>
                    </a:lnTo>
                    <a:lnTo>
                      <a:pt x="826536" y="1978494"/>
                    </a:lnTo>
                    <a:lnTo>
                      <a:pt x="322536" y="1978494"/>
                    </a:lnTo>
                    <a:close/>
                    <a:moveTo>
                      <a:pt x="322536" y="1587391"/>
                    </a:moveTo>
                    <a:lnTo>
                      <a:pt x="682536" y="1587391"/>
                    </a:lnTo>
                    <a:lnTo>
                      <a:pt x="682536" y="1695391"/>
                    </a:lnTo>
                    <a:lnTo>
                      <a:pt x="322536" y="1695391"/>
                    </a:lnTo>
                    <a:close/>
                    <a:moveTo>
                      <a:pt x="322536" y="1304288"/>
                    </a:moveTo>
                    <a:lnTo>
                      <a:pt x="826536" y="1304288"/>
                    </a:lnTo>
                    <a:lnTo>
                      <a:pt x="826536" y="1412288"/>
                    </a:lnTo>
                    <a:lnTo>
                      <a:pt x="322536" y="1412288"/>
                    </a:lnTo>
                    <a:close/>
                    <a:moveTo>
                      <a:pt x="1733633" y="1039034"/>
                    </a:moveTo>
                    <a:lnTo>
                      <a:pt x="1735422" y="1042133"/>
                    </a:lnTo>
                    <a:lnTo>
                      <a:pt x="176045" y="1042133"/>
                    </a:lnTo>
                    <a:lnTo>
                      <a:pt x="176045" y="3786387"/>
                    </a:lnTo>
                    <a:lnTo>
                      <a:pt x="2128211" y="3786387"/>
                    </a:lnTo>
                    <a:lnTo>
                      <a:pt x="2128211" y="1722464"/>
                    </a:lnTo>
                    <a:lnTo>
                      <a:pt x="2131710" y="1728524"/>
                    </a:lnTo>
                    <a:lnTo>
                      <a:pt x="2527059" y="1040609"/>
                    </a:lnTo>
                    <a:lnTo>
                      <a:pt x="2244788" y="1040049"/>
                    </a:lnTo>
                    <a:lnTo>
                      <a:pt x="1480585" y="2413264"/>
                    </a:lnTo>
                    <a:lnTo>
                      <a:pt x="1264147" y="2413264"/>
                    </a:lnTo>
                    <a:lnTo>
                      <a:pt x="2028589" y="1039620"/>
                    </a:lnTo>
                    <a:close/>
                    <a:moveTo>
                      <a:pt x="2607143" y="0"/>
                    </a:moveTo>
                    <a:lnTo>
                      <a:pt x="2823581" y="0"/>
                    </a:lnTo>
                    <a:lnTo>
                      <a:pt x="2342071" y="865238"/>
                    </a:lnTo>
                    <a:lnTo>
                      <a:pt x="2823581" y="866194"/>
                    </a:lnTo>
                    <a:lnTo>
                      <a:pt x="2304256" y="1769829"/>
                    </a:lnTo>
                    <a:lnTo>
                      <a:pt x="2304256" y="3962432"/>
                    </a:lnTo>
                    <a:lnTo>
                      <a:pt x="0" y="3962432"/>
                    </a:lnTo>
                    <a:lnTo>
                      <a:pt x="0" y="866088"/>
                    </a:lnTo>
                    <a:lnTo>
                      <a:pt x="1767662" y="866088"/>
                    </a:lnTo>
                    <a:lnTo>
                      <a:pt x="1766512" y="864096"/>
                    </a:lnTo>
                    <a:lnTo>
                      <a:pt x="2125872" y="86480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786" name="Oval 74">
            <a:extLst>
              <a:ext uri="{FF2B5EF4-FFF2-40B4-BE49-F238E27FC236}">
                <a16:creationId xmlns:a16="http://schemas.microsoft.com/office/drawing/2014/main" id="{19775467-3ACB-4E94-9EDB-FED26C5BBC90}"/>
              </a:ext>
            </a:extLst>
          </p:cNvPr>
          <p:cNvSpPr/>
          <p:nvPr/>
        </p:nvSpPr>
        <p:spPr>
          <a:xfrm>
            <a:off x="7214772" y="1824371"/>
            <a:ext cx="191260" cy="1912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87" name="Oval 75">
            <a:extLst>
              <a:ext uri="{FF2B5EF4-FFF2-40B4-BE49-F238E27FC236}">
                <a16:creationId xmlns:a16="http://schemas.microsoft.com/office/drawing/2014/main" id="{503AA204-BB10-484F-A3BF-5921F6E6D4C1}"/>
              </a:ext>
            </a:extLst>
          </p:cNvPr>
          <p:cNvSpPr/>
          <p:nvPr/>
        </p:nvSpPr>
        <p:spPr>
          <a:xfrm>
            <a:off x="7214772" y="2318987"/>
            <a:ext cx="191260" cy="1912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88" name="Oval 76">
            <a:extLst>
              <a:ext uri="{FF2B5EF4-FFF2-40B4-BE49-F238E27FC236}">
                <a16:creationId xmlns:a16="http://schemas.microsoft.com/office/drawing/2014/main" id="{389733AB-9BC0-4C2C-BA7C-39F3841C59F1}"/>
              </a:ext>
            </a:extLst>
          </p:cNvPr>
          <p:cNvSpPr/>
          <p:nvPr/>
        </p:nvSpPr>
        <p:spPr>
          <a:xfrm>
            <a:off x="7214772" y="2813603"/>
            <a:ext cx="191260" cy="1912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89" name="Oval 77">
            <a:extLst>
              <a:ext uri="{FF2B5EF4-FFF2-40B4-BE49-F238E27FC236}">
                <a16:creationId xmlns:a16="http://schemas.microsoft.com/office/drawing/2014/main" id="{B443FD2C-5E52-4515-9DEA-BD97CBFF27AB}"/>
              </a:ext>
            </a:extLst>
          </p:cNvPr>
          <p:cNvSpPr/>
          <p:nvPr/>
        </p:nvSpPr>
        <p:spPr>
          <a:xfrm>
            <a:off x="7214772" y="3308220"/>
            <a:ext cx="191260" cy="19126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90" name="TextBox 1789">
            <a:extLst>
              <a:ext uri="{FF2B5EF4-FFF2-40B4-BE49-F238E27FC236}">
                <a16:creationId xmlns:a16="http://schemas.microsoft.com/office/drawing/2014/main" id="{FB0D0986-A038-4A4A-83C6-FA549255F048}"/>
              </a:ext>
            </a:extLst>
          </p:cNvPr>
          <p:cNvSpPr txBox="1"/>
          <p:nvPr/>
        </p:nvSpPr>
        <p:spPr>
          <a:xfrm>
            <a:off x="7489644" y="1772448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</a:t>
            </a:r>
            <a:r>
              <a:rPr lang="en-US" altLang="ko-KR" sz="1200" dirty="0">
                <a:solidFill>
                  <a:schemeClr val="accent2"/>
                </a:solidFill>
              </a:rPr>
              <a:t>Create Quality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91" name="TextBox 1790">
            <a:extLst>
              <a:ext uri="{FF2B5EF4-FFF2-40B4-BE49-F238E27FC236}">
                <a16:creationId xmlns:a16="http://schemas.microsoft.com/office/drawing/2014/main" id="{DCD3BD02-A832-41D1-8EB2-E345FF730365}"/>
              </a:ext>
            </a:extLst>
          </p:cNvPr>
          <p:cNvSpPr txBox="1"/>
          <p:nvPr/>
        </p:nvSpPr>
        <p:spPr>
          <a:xfrm>
            <a:off x="7489644" y="2267064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  <a:r>
              <a:rPr lang="en-US" altLang="ko-KR" sz="1200" dirty="0">
                <a:solidFill>
                  <a:schemeClr val="accent3"/>
                </a:solidFill>
              </a:rPr>
              <a:t>Professional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92" name="TextBox 1791">
            <a:extLst>
              <a:ext uri="{FF2B5EF4-FFF2-40B4-BE49-F238E27FC236}">
                <a16:creationId xmlns:a16="http://schemas.microsoft.com/office/drawing/2014/main" id="{88A6E3B6-4017-4DB2-9424-AE5A116A1BB0}"/>
              </a:ext>
            </a:extLst>
          </p:cNvPr>
          <p:cNvSpPr txBox="1"/>
          <p:nvPr/>
        </p:nvSpPr>
        <p:spPr>
          <a:xfrm>
            <a:off x="7489644" y="2761680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Professional PPT </a:t>
            </a:r>
            <a:r>
              <a:rPr lang="en-US" altLang="ko-KR" sz="1200" dirty="0">
                <a:solidFill>
                  <a:schemeClr val="accent4"/>
                </a:solidFill>
              </a:rPr>
              <a:t>Presentation</a:t>
            </a:r>
            <a:endParaRPr lang="ko-KR" altLang="en-US" sz="1200" dirty="0">
              <a:solidFill>
                <a:schemeClr val="accent4"/>
              </a:solidFill>
            </a:endParaRPr>
          </a:p>
        </p:txBody>
      </p:sp>
      <p:sp>
        <p:nvSpPr>
          <p:cNvPr id="1793" name="TextBox 1792">
            <a:extLst>
              <a:ext uri="{FF2B5EF4-FFF2-40B4-BE49-F238E27FC236}">
                <a16:creationId xmlns:a16="http://schemas.microsoft.com/office/drawing/2014/main" id="{0003AB79-888E-4D3F-ACAC-4F5ADAB5F589}"/>
              </a:ext>
            </a:extLst>
          </p:cNvPr>
          <p:cNvSpPr txBox="1"/>
          <p:nvPr/>
        </p:nvSpPr>
        <p:spPr>
          <a:xfrm>
            <a:off x="7489644" y="3256297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  <a:r>
              <a:rPr lang="en-US" altLang="ko-KR" sz="1200" dirty="0">
                <a:solidFill>
                  <a:schemeClr val="accent5"/>
                </a:solidFill>
              </a:rPr>
              <a:t>Professional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94" name="TextBox 1793">
            <a:extLst>
              <a:ext uri="{FF2B5EF4-FFF2-40B4-BE49-F238E27FC236}">
                <a16:creationId xmlns:a16="http://schemas.microsoft.com/office/drawing/2014/main" id="{90E08126-6F77-41D4-9181-D9503D25037F}"/>
              </a:ext>
            </a:extLst>
          </p:cNvPr>
          <p:cNvSpPr txBox="1"/>
          <p:nvPr/>
        </p:nvSpPr>
        <p:spPr>
          <a:xfrm>
            <a:off x="7208361" y="3841884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95" name="TextBox 1794">
            <a:extLst>
              <a:ext uri="{FF2B5EF4-FFF2-40B4-BE49-F238E27FC236}">
                <a16:creationId xmlns:a16="http://schemas.microsoft.com/office/drawing/2014/main" id="{E0AB56E7-6BEA-4E32-8819-2A456031AD72}"/>
              </a:ext>
            </a:extLst>
          </p:cNvPr>
          <p:cNvSpPr txBox="1"/>
          <p:nvPr/>
        </p:nvSpPr>
        <p:spPr>
          <a:xfrm>
            <a:off x="7320210" y="4611325"/>
            <a:ext cx="4240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796" name="TextBox 1795">
            <a:extLst>
              <a:ext uri="{FF2B5EF4-FFF2-40B4-BE49-F238E27FC236}">
                <a16:creationId xmlns:a16="http://schemas.microsoft.com/office/drawing/2014/main" id="{6D337775-E456-4659-896A-CD415B2D7794}"/>
              </a:ext>
            </a:extLst>
          </p:cNvPr>
          <p:cNvSpPr txBox="1"/>
          <p:nvPr/>
        </p:nvSpPr>
        <p:spPr>
          <a:xfrm>
            <a:off x="8573848" y="3688089"/>
            <a:ext cx="2986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797" name="Round Same Side Corner Rectangle 8">
            <a:extLst>
              <a:ext uri="{FF2B5EF4-FFF2-40B4-BE49-F238E27FC236}">
                <a16:creationId xmlns:a16="http://schemas.microsoft.com/office/drawing/2014/main" id="{4F558091-47D3-4D66-B8DD-60CE3037246D}"/>
              </a:ext>
            </a:extLst>
          </p:cNvPr>
          <p:cNvSpPr/>
          <p:nvPr/>
        </p:nvSpPr>
        <p:spPr>
          <a:xfrm flipH="1">
            <a:off x="6611600" y="5435212"/>
            <a:ext cx="274173" cy="722105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98" name="TextBox 1797">
            <a:extLst>
              <a:ext uri="{FF2B5EF4-FFF2-40B4-BE49-F238E27FC236}">
                <a16:creationId xmlns:a16="http://schemas.microsoft.com/office/drawing/2014/main" id="{BA4A2D98-730A-4021-A3A1-2E046CE78E41}"/>
              </a:ext>
            </a:extLst>
          </p:cNvPr>
          <p:cNvSpPr txBox="1"/>
          <p:nvPr/>
        </p:nvSpPr>
        <p:spPr>
          <a:xfrm>
            <a:off x="6967178" y="5596210"/>
            <a:ext cx="6923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799" name="Round Same Side Corner Rectangle 20">
            <a:extLst>
              <a:ext uri="{FF2B5EF4-FFF2-40B4-BE49-F238E27FC236}">
                <a16:creationId xmlns:a16="http://schemas.microsoft.com/office/drawing/2014/main" id="{EC720F90-059C-4966-80EF-4A281484497E}"/>
              </a:ext>
            </a:extLst>
          </p:cNvPr>
          <p:cNvSpPr/>
          <p:nvPr/>
        </p:nvSpPr>
        <p:spPr>
          <a:xfrm rot="10800000">
            <a:off x="9205921" y="5426147"/>
            <a:ext cx="347007" cy="74023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00" name="TextBox 1799">
            <a:extLst>
              <a:ext uri="{FF2B5EF4-FFF2-40B4-BE49-F238E27FC236}">
                <a16:creationId xmlns:a16="http://schemas.microsoft.com/office/drawing/2014/main" id="{C387F0E4-A027-47D6-ACE6-07B5CFAAC621}"/>
              </a:ext>
            </a:extLst>
          </p:cNvPr>
          <p:cNvSpPr txBox="1"/>
          <p:nvPr/>
        </p:nvSpPr>
        <p:spPr>
          <a:xfrm>
            <a:off x="9606069" y="5596211"/>
            <a:ext cx="6923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01" name="TextBox 1800">
            <a:extLst>
              <a:ext uri="{FF2B5EF4-FFF2-40B4-BE49-F238E27FC236}">
                <a16:creationId xmlns:a16="http://schemas.microsoft.com/office/drawing/2014/main" id="{806BE73F-E7AA-448C-977E-13F2CCA689C4}"/>
              </a:ext>
            </a:extLst>
          </p:cNvPr>
          <p:cNvSpPr txBox="1"/>
          <p:nvPr/>
        </p:nvSpPr>
        <p:spPr>
          <a:xfrm>
            <a:off x="7655544" y="5380766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802" name="TextBox 1801">
            <a:extLst>
              <a:ext uri="{FF2B5EF4-FFF2-40B4-BE49-F238E27FC236}">
                <a16:creationId xmlns:a16="http://schemas.microsoft.com/office/drawing/2014/main" id="{0C1A2E99-F49B-4AA8-8C79-30D018A59B6C}"/>
              </a:ext>
            </a:extLst>
          </p:cNvPr>
          <p:cNvSpPr txBox="1"/>
          <p:nvPr/>
        </p:nvSpPr>
        <p:spPr>
          <a:xfrm>
            <a:off x="10301588" y="5380766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11245</TotalTime>
  <Words>140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51</cp:revision>
  <dcterms:created xsi:type="dcterms:W3CDTF">2018-02-18T19:39:47Z</dcterms:created>
  <dcterms:modified xsi:type="dcterms:W3CDTF">2022-10-26T06:13:39Z</dcterms:modified>
</cp:coreProperties>
</file>